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55.png" ContentType="image/png"/>
  <Override PartName="/ppt/media/image54.png" ContentType="image/png"/>
  <Override PartName="/ppt/media/image77.jpeg" ContentType="image/jpeg"/>
  <Override PartName="/ppt/media/image56.png" ContentType="image/png"/>
  <Override PartName="/ppt/media/image53.jpeg" ContentType="image/jpeg"/>
  <Override PartName="/ppt/media/image62.png" ContentType="image/png"/>
  <Override PartName="/ppt/media/image52.png" ContentType="image/png"/>
  <Override PartName="/ppt/media/image48.wmf" ContentType="image/x-wmf"/>
  <Override PartName="/ppt/media/image47.jpeg" ContentType="image/jpeg"/>
  <Override PartName="/ppt/media/image46.png" ContentType="image/png"/>
  <Override PartName="/ppt/media/image45.png" ContentType="image/png"/>
  <Override PartName="/ppt/media/image44.png" ContentType="image/png"/>
  <Override PartName="/ppt/media/image40.png" ContentType="image/png"/>
  <Override PartName="/ppt/media/image39.png" ContentType="image/png"/>
  <Override PartName="/ppt/media/image37.jpeg" ContentType="image/jpeg"/>
  <Override PartName="/ppt/media/image85.png" ContentType="image/png"/>
  <Override PartName="/ppt/media/image35.jpeg" ContentType="image/jpeg"/>
  <Override PartName="/ppt/media/image34.png" ContentType="image/png"/>
  <Override PartName="/ppt/media/image32.png" ContentType="image/png"/>
  <Override PartName="/ppt/media/image50.jpeg" ContentType="image/jpeg"/>
  <Override PartName="/ppt/media/image31.png" ContentType="image/png"/>
  <Override PartName="/ppt/media/image2.jpeg" ContentType="image/jpeg"/>
  <Override PartName="/ppt/media/image30.png" ContentType="image/png"/>
  <Override PartName="/ppt/media/image11.png" ContentType="image/png"/>
  <Override PartName="/ppt/media/image13.png" ContentType="image/png"/>
  <Override PartName="/ppt/media/image4.png" ContentType="image/png"/>
  <Override PartName="/ppt/media/image51.jpeg" ContentType="image/jpeg"/>
  <Override PartName="/ppt/media/image9.png" ContentType="image/png"/>
  <Override PartName="/ppt/media/image83.png" ContentType="image/png"/>
  <Override PartName="/ppt/media/image49.png" ContentType="image/png"/>
  <Override PartName="/ppt/media/image12.png" ContentType="image/png"/>
  <Override PartName="/ppt/media/image3.png" ContentType="image/png"/>
  <Override PartName="/ppt/media/image38.jpeg" ContentType="image/jpeg"/>
  <Override PartName="/ppt/media/image95.png" ContentType="image/png"/>
  <Override PartName="/ppt/media/image100.wmf" ContentType="image/x-wmf"/>
  <Override PartName="/ppt/media/image41.png" ContentType="image/png"/>
  <Override PartName="/ppt/media/image7.wmf" ContentType="image/x-wmf"/>
  <Override PartName="/ppt/media/image10.png" ContentType="image/png"/>
  <Override PartName="/ppt/media/image1.png" ContentType="image/png"/>
  <Override PartName="/ppt/media/image6.png" ContentType="image/png"/>
  <Override PartName="/ppt/media/image15.png" ContentType="image/png"/>
  <Override PartName="/ppt/media/image29.png" ContentType="image/png"/>
  <Override PartName="/ppt/media/image94.png" ContentType="image/png"/>
  <Override PartName="/ppt/media/image36.jpeg" ContentType="image/jpeg"/>
  <Override PartName="/ppt/media/image42.jpeg" ContentType="image/jpeg"/>
  <Override PartName="/ppt/media/image99.png" ContentType="image/png"/>
  <Override PartName="/ppt/media/image64.png" ContentType="image/png"/>
  <Override PartName="/ppt/media/image66.png" ContentType="image/png"/>
  <Override PartName="/ppt/media/image67.png" ContentType="image/png"/>
  <Override PartName="/ppt/media/image65.jpeg" ContentType="image/jpeg"/>
  <Override PartName="/ppt/media/image28.png" ContentType="image/png"/>
  <Override PartName="/ppt/media/image93.png" ContentType="image/png"/>
  <Override PartName="/ppt/media/image69.png" ContentType="image/png"/>
  <Override PartName="/ppt/media/image63.png" ContentType="image/png"/>
  <Override PartName="/ppt/media/image98.png" ContentType="image/png"/>
  <Override PartName="/ppt/media/image61.png" ContentType="image/png"/>
  <Override PartName="/ppt/media/image86.png" ContentType="image/png"/>
  <Override PartName="/ppt/media/image74.png" ContentType="image/png"/>
  <Override PartName="/ppt/media/image96.png" ContentType="image/png"/>
  <Override PartName="/ppt/media/image70.wmf" ContentType="image/x-wmf"/>
  <Override PartName="/ppt/media/image80.jpeg" ContentType="image/jpeg"/>
  <Override PartName="/ppt/media/image75.wmf" ContentType="image/x-wmf"/>
  <Override PartName="/ppt/media/image72.png" ContentType="image/png"/>
  <Override PartName="/ppt/media/image79.png" ContentType="image/png"/>
  <Override PartName="/ppt/media/image71.png" ContentType="image/png"/>
  <Override PartName="/ppt/media/image97.jpeg" ContentType="image/jpeg"/>
  <Override PartName="/ppt/media/image43.png" ContentType="image/png"/>
  <Override PartName="/ppt/media/image90.png" ContentType="image/png"/>
  <Override PartName="/ppt/media/image89.jpeg" ContentType="image/jpeg"/>
  <Override PartName="/ppt/media/image88.png" ContentType="image/png"/>
  <Override PartName="/ppt/media/image87.png" ContentType="image/png"/>
  <Override PartName="/ppt/media/image76.wmf" ContentType="image/x-wmf"/>
  <Override PartName="/ppt/media/image92.png" ContentType="image/png"/>
  <Override PartName="/ppt/media/image27.png" ContentType="image/png"/>
  <Override PartName="/ppt/media/image24.png" ContentType="image/png"/>
  <Override PartName="/ppt/media/image21.png" ContentType="image/png"/>
  <Override PartName="/ppt/media/image58.png" ContentType="image/png"/>
  <Override PartName="/ppt/media/image19.png" ContentType="image/png"/>
  <Override PartName="/ppt/media/image84.png" ContentType="image/png"/>
  <Override PartName="/ppt/media/image91.png" ContentType="image/png"/>
  <Override PartName="/ppt/media/image26.png" ContentType="image/png"/>
  <Override PartName="/ppt/media/image18.jpeg" ContentType="image/jpeg"/>
  <Override PartName="/ppt/media/image78.png" ContentType="image/png"/>
  <Override PartName="/ppt/media/image33.png" ContentType="image/png"/>
  <Override PartName="/ppt/media/image81.png" ContentType="image/png"/>
  <Override PartName="/ppt/media/image16.png" ContentType="image/png"/>
  <Override PartName="/ppt/media/image23.png" ContentType="image/png"/>
  <Override PartName="/ppt/media/image20.png" ContentType="image/png"/>
  <Override PartName="/ppt/media/image60.wmf" ContentType="image/x-wmf"/>
  <Override PartName="/ppt/media/image14.jpeg" ContentType="image/jpeg"/>
  <Override PartName="/ppt/media/image82.png" ContentType="image/png"/>
  <Override PartName="/ppt/media/image8.png" ContentType="image/png"/>
  <Override PartName="/ppt/media/image25.wmf" ContentType="image/x-wmf"/>
  <Override PartName="/ppt/media/image17.jpeg" ContentType="image/jpeg"/>
  <Override PartName="/ppt/media/image68.png" ContentType="image/png"/>
  <Override PartName="/ppt/media/image73.jpeg" ContentType="image/jpeg"/>
  <Override PartName="/ppt/media/image5.png" ContentType="image/png"/>
  <Override PartName="/ppt/media/image22.jpeg" ContentType="image/jpeg"/>
  <Override PartName="/ppt/media/image57.png" ContentType="image/png"/>
  <Override PartName="/ppt/media/image59.jpeg" ContentType="image/jpeg"/>
  <Override PartName="/ppt/embeddings/oleObject1.docx" ContentType="application/vnd.openxmlformats-officedocument.wordprocessingml.documen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034213" cy="9194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604440" y="1250640"/>
            <a:ext cx="7613640" cy="509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606600" y="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588960" y="996840"/>
            <a:ext cx="7478640" cy="11448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8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body"/>
          </p:nvPr>
        </p:nvSpPr>
        <p:spPr>
          <a:xfrm>
            <a:off x="604440" y="1250640"/>
            <a:ext cx="7613640" cy="509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601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606600" y="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588960" y="996840"/>
            <a:ext cx="7478640" cy="11448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8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sldNum" idx="1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2B25A6-4400-4EDE-965F-6EE53052253B}" type="slidenum">
              <a: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1280" indent="11592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735120" indent="179280" algn="ctr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031760" indent="339840" algn="ctr">
              <a:spcBef>
                <a:spcPts val="4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373040" indent="455760" algn="ctr">
              <a:spcBef>
                <a:spcPts val="400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373040" indent="455760">
              <a:spcBef>
                <a:spcPts val="400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373040" indent="455760">
              <a:spcBef>
                <a:spcPts val="400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00.wmf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package" Target="../embeddings/oleObject1.docx"/><Relationship Id="rId16" Type="http://schemas.openxmlformats.org/officeDocument/2006/relationships/image" Target="../media/image21.png"/><Relationship Id="rId17" Type="http://schemas.openxmlformats.org/officeDocument/2006/relationships/image" Target="../media/image22.jpe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wmf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30" Type="http://schemas.openxmlformats.org/officeDocument/2006/relationships/image" Target="../media/image35.jpeg"/><Relationship Id="rId31" Type="http://schemas.openxmlformats.org/officeDocument/2006/relationships/image" Target="../media/image36.jpeg"/><Relationship Id="rId32" Type="http://schemas.openxmlformats.org/officeDocument/2006/relationships/image" Target="../media/image37.jpeg"/><Relationship Id="rId33" Type="http://schemas.openxmlformats.org/officeDocument/2006/relationships/image" Target="../media/image38.jpe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oleObject" Target="../embeddings/oleObject2.bin"/><Relationship Id="rId37" Type="http://schemas.openxmlformats.org/officeDocument/2006/relationships/image" Target="../media/image41.png"/><Relationship Id="rId38" Type="http://schemas.openxmlformats.org/officeDocument/2006/relationships/image" Target="../media/image42.jpeg"/><Relationship Id="rId39" Type="http://schemas.openxmlformats.org/officeDocument/2006/relationships/image" Target="../media/image43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jpeg"/><Relationship Id="rId44" Type="http://schemas.openxmlformats.org/officeDocument/2006/relationships/image" Target="../media/image48.wmf"/><Relationship Id="rId45" Type="http://schemas.openxmlformats.org/officeDocument/2006/relationships/image" Target="../media/image49.png"/><Relationship Id="rId46" Type="http://schemas.openxmlformats.org/officeDocument/2006/relationships/image" Target="../media/image50.jpeg"/><Relationship Id="rId47" Type="http://schemas.openxmlformats.org/officeDocument/2006/relationships/image" Target="../media/image51.jpeg"/><Relationship Id="rId48" Type="http://schemas.openxmlformats.org/officeDocument/2006/relationships/image" Target="../media/image52.png"/><Relationship Id="rId49" Type="http://schemas.openxmlformats.org/officeDocument/2006/relationships/image" Target="../media/image53.jpeg"/><Relationship Id="rId50" Type="http://schemas.openxmlformats.org/officeDocument/2006/relationships/image" Target="../media/image54.png"/><Relationship Id="rId51" Type="http://schemas.openxmlformats.org/officeDocument/2006/relationships/image" Target="../media/image55.png"/><Relationship Id="rId52" Type="http://schemas.openxmlformats.org/officeDocument/2006/relationships/image" Target="../media/image56.png"/><Relationship Id="rId53" Type="http://schemas.openxmlformats.org/officeDocument/2006/relationships/image" Target="../media/image57.png"/><Relationship Id="rId54" Type="http://schemas.openxmlformats.org/officeDocument/2006/relationships/image" Target="../media/image58.png"/><Relationship Id="rId55" Type="http://schemas.openxmlformats.org/officeDocument/2006/relationships/image" Target="../media/image59.jpeg"/><Relationship Id="rId56" Type="http://schemas.openxmlformats.org/officeDocument/2006/relationships/image" Target="../media/image60.wmf"/><Relationship Id="rId57" Type="http://schemas.openxmlformats.org/officeDocument/2006/relationships/oleObject" Target="../embeddings/oleObject3.bin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60" Type="http://schemas.openxmlformats.org/officeDocument/2006/relationships/image" Target="../media/image63.png"/><Relationship Id="rId61" Type="http://schemas.openxmlformats.org/officeDocument/2006/relationships/image" Target="../media/image64.png"/><Relationship Id="rId62" Type="http://schemas.openxmlformats.org/officeDocument/2006/relationships/image" Target="../media/image65.jpe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wmf"/><Relationship Id="rId68" Type="http://schemas.openxmlformats.org/officeDocument/2006/relationships/image" Target="../media/image71.png"/><Relationship Id="rId69" Type="http://schemas.openxmlformats.org/officeDocument/2006/relationships/image" Target="../media/image72.png"/><Relationship Id="rId70" Type="http://schemas.openxmlformats.org/officeDocument/2006/relationships/image" Target="../media/image73.jpeg"/><Relationship Id="rId71" Type="http://schemas.openxmlformats.org/officeDocument/2006/relationships/image" Target="../media/image74.png"/><Relationship Id="rId72" Type="http://schemas.openxmlformats.org/officeDocument/2006/relationships/image" Target="../media/image75.wmf"/><Relationship Id="rId73" Type="http://schemas.openxmlformats.org/officeDocument/2006/relationships/image" Target="../media/image76.wmf"/><Relationship Id="rId74" Type="http://schemas.openxmlformats.org/officeDocument/2006/relationships/image" Target="../media/image77.jpeg"/><Relationship Id="rId75" Type="http://schemas.openxmlformats.org/officeDocument/2006/relationships/image" Target="../media/image78.png"/><Relationship Id="rId76" Type="http://schemas.openxmlformats.org/officeDocument/2006/relationships/image" Target="../media/image79.png"/><Relationship Id="rId77" Type="http://schemas.openxmlformats.org/officeDocument/2006/relationships/image" Target="../media/image80.jpeg"/><Relationship Id="rId78" Type="http://schemas.openxmlformats.org/officeDocument/2006/relationships/image" Target="../media/image81.png"/><Relationship Id="rId79" Type="http://schemas.openxmlformats.org/officeDocument/2006/relationships/image" Target="../media/image82.png"/><Relationship Id="rId80" Type="http://schemas.openxmlformats.org/officeDocument/2006/relationships/image" Target="../media/image83.png"/><Relationship Id="rId81" Type="http://schemas.openxmlformats.org/officeDocument/2006/relationships/image" Target="../media/image84.png"/><Relationship Id="rId82" Type="http://schemas.openxmlformats.org/officeDocument/2006/relationships/image" Target="../media/image85.png"/><Relationship Id="rId83" Type="http://schemas.openxmlformats.org/officeDocument/2006/relationships/image" Target="../media/image86.png"/><Relationship Id="rId84" Type="http://schemas.openxmlformats.org/officeDocument/2006/relationships/image" Target="../media/image87.png"/><Relationship Id="rId85" Type="http://schemas.openxmlformats.org/officeDocument/2006/relationships/image" Target="../media/image88.png"/><Relationship Id="rId86" Type="http://schemas.openxmlformats.org/officeDocument/2006/relationships/image" Target="../media/image89.jpeg"/><Relationship Id="rId87" Type="http://schemas.openxmlformats.org/officeDocument/2006/relationships/image" Target="../media/image90.png"/><Relationship Id="rId88" Type="http://schemas.openxmlformats.org/officeDocument/2006/relationships/image" Target="../media/image91.png"/><Relationship Id="rId89" Type="http://schemas.openxmlformats.org/officeDocument/2006/relationships/image" Target="../media/image92.png"/><Relationship Id="rId90" Type="http://schemas.openxmlformats.org/officeDocument/2006/relationships/image" Target="../media/image93.png"/><Relationship Id="rId91" Type="http://schemas.openxmlformats.org/officeDocument/2006/relationships/image" Target="../media/image94.png"/><Relationship Id="rId92" Type="http://schemas.openxmlformats.org/officeDocument/2006/relationships/image" Target="../media/image95.png"/><Relationship Id="rId93" Type="http://schemas.openxmlformats.org/officeDocument/2006/relationships/image" Target="../media/image96.png"/><Relationship Id="rId94" Type="http://schemas.openxmlformats.org/officeDocument/2006/relationships/image" Target="../media/image97.jpeg"/><Relationship Id="rId95" Type="http://schemas.openxmlformats.org/officeDocument/2006/relationships/image" Target="../media/image98.png"/><Relationship Id="rId9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9.png"/><Relationship Id="rId3" Type="http://schemas.openxmlformats.org/officeDocument/2006/relationships/image" Target="../media/image99.png"/><Relationship Id="rId4" Type="http://schemas.openxmlformats.org/officeDocument/2006/relationships/image" Target="../media/image99.png"/><Relationship Id="rId5" Type="http://schemas.openxmlformats.org/officeDocument/2006/relationships/image" Target="../media/image99.png"/><Relationship Id="rId6" Type="http://schemas.openxmlformats.org/officeDocument/2006/relationships/image" Target="../media/image99.png"/><Relationship Id="rId7" Type="http://schemas.openxmlformats.org/officeDocument/2006/relationships/image" Target="../media/image99.png"/><Relationship Id="rId8" Type="http://schemas.openxmlformats.org/officeDocument/2006/relationships/image" Target="../media/image99.png"/><Relationship Id="rId9" Type="http://schemas.openxmlformats.org/officeDocument/2006/relationships/image" Target="../media/image99.png"/><Relationship Id="rId10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1565280" y="1335240"/>
            <a:ext cx="5494320" cy="393696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9360">
            <a:solidFill>
              <a:srgbClr val="40b8e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582560" y="1219320"/>
            <a:ext cx="5602320" cy="37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3158640" y="4406760"/>
            <a:ext cx="2518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November,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1544760" y="2963880"/>
            <a:ext cx="5656320" cy="18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Strategic Alliance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Energy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6773760" y="243000"/>
            <a:ext cx="1524240" cy="152388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282600" y="336600"/>
            <a:ext cx="1523880" cy="1371600"/>
          </a:xfrm>
          <a:prstGeom prst="roundRect">
            <a:avLst>
              <a:gd name="adj" fmla="val 16667"/>
            </a:avLst>
          </a:prstGeom>
          <a:blipFill rotWithShape="0">
            <a:blip r:embed="rId4"/>
            <a:srcRect/>
            <a:stretch/>
          </a:blipFill>
          <a:ln w="28440">
            <a:solidFill>
              <a:srgbClr val="fec9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6853320" y="4689360"/>
            <a:ext cx="1609560" cy="161316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38160">
            <a:solidFill>
              <a:srgbClr val="5bb71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77920" y="4572000"/>
            <a:ext cx="1763640" cy="1584360"/>
          </a:xfrm>
          <a:prstGeom prst="ellipse">
            <a:avLst/>
          </a:prstGeom>
          <a:blipFill rotWithShape="0">
            <a:blip r:embed="rId6"/>
            <a:srcRect/>
            <a:stretch/>
          </a:blipFill>
          <a:ln w="38160">
            <a:solidFill>
              <a:srgbClr val="40b8e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/>
          </p:nvPr>
        </p:nvSpPr>
        <p:spPr>
          <a:xfrm>
            <a:off x="216000" y="1248840"/>
            <a:ext cx="4441680" cy="537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Program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can be made available to any and all customer classifications that Anaheim desires.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Program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enhances current offerings by layering additional product offerings with no additional price risk, or only at the level of risk desired.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Program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gives alliance partner the flexibility to adjust customer sales contract as desired: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Upward price adjustment to enhance revenues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price to ensure customer loyalty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Adjust other terms (i.e. volume flexibility) as desired.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7" name=""/>
          <p:cNvGraphicFramePr/>
          <p:nvPr/>
        </p:nvGraphicFramePr>
        <p:xfrm>
          <a:off x="3755880" y="1654200"/>
          <a:ext cx="6740640" cy="4497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1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755880" y="1654200"/>
                    <a:ext cx="6740640" cy="449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9" name=""/>
          <p:cNvSpPr/>
          <p:nvPr/>
        </p:nvSpPr>
        <p:spPr>
          <a:xfrm>
            <a:off x="4462560" y="1085760"/>
            <a:ext cx="3914640" cy="11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55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5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Example: Alliance Partner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5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Total 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title"/>
          </p:nvPr>
        </p:nvSpPr>
        <p:spPr>
          <a:xfrm>
            <a:off x="557280" y="371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Structure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" name=""/>
          <p:cNvSpPr/>
          <p:nvPr/>
        </p:nvSpPr>
        <p:spPr>
          <a:xfrm>
            <a:off x="4910040" y="2752560"/>
            <a:ext cx="1687680" cy="11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Customers desiring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fixed rate, structured,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 DSM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6131160" y="4165560"/>
            <a:ext cx="2063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Customers remaining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 existing program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549360" y="2980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Structure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410760" y="1251000"/>
            <a:ext cx="7613640" cy="48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lnSpc>
                <a:spcPct val="90000"/>
              </a:lnSpc>
              <a:spcBef>
                <a:spcPts val="55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partner and EES partner to enable Anaheim to offer innovative products to customers without price risk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0">
              <a:lnSpc>
                <a:spcPct val="9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55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partner retains customers and maintains customer relationships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0">
              <a:lnSpc>
                <a:spcPct val="9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55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 supplies physical or financial products and services, thus managing price risk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0">
              <a:lnSpc>
                <a:spcPct val="9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55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partner brands the products--customers never see EES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0">
              <a:lnSpc>
                <a:spcPct val="9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55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alliance, EES is sole supplier for program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4708440" y="241632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"/>
          <p:cNvSpPr/>
          <p:nvPr/>
        </p:nvSpPr>
        <p:spPr>
          <a:xfrm>
            <a:off x="361800" y="1139760"/>
            <a:ext cx="7878960" cy="46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Assessment of market characteristics, interest, and value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alliance structure and responsibilities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products and services to be offered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marketing plan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7640" indent="-18252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258920" indent="-227160">
              <a:lnSpc>
                <a:spcPct val="90000"/>
              </a:lnSpc>
              <a:spcBef>
                <a:spcPts val="451"/>
              </a:spcBef>
              <a:buClr>
                <a:srgbClr val="fec908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Mass market approach for small and medium businesses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258920" indent="-227160">
              <a:lnSpc>
                <a:spcPct val="90000"/>
              </a:lnSpc>
              <a:spcBef>
                <a:spcPts val="451"/>
              </a:spcBef>
              <a:buClr>
                <a:srgbClr val="fec908"/>
              </a:buClr>
              <a:buSzPct val="150000"/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approach for larger customers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7640" indent="-18252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7640" indent="-182520">
              <a:lnSpc>
                <a:spcPct val="90000"/>
              </a:lnSpc>
              <a:spcBef>
                <a:spcPts val="451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Channels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 provides support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7640" indent="-182520">
              <a:lnSpc>
                <a:spcPct val="90000"/>
              </a:lnSpc>
              <a:spcBef>
                <a:spcPts val="499"/>
              </a:spcBef>
              <a:buClr>
                <a:srgbClr val="ff0000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Commodity/DSM training to Alliance partner marketing staff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7640" indent="-182520">
              <a:lnSpc>
                <a:spcPct val="90000"/>
              </a:lnSpc>
              <a:spcBef>
                <a:spcPts val="499"/>
              </a:spcBef>
              <a:buClr>
                <a:srgbClr val="ff0000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Pricing/reporting/contract assistance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7640" indent="-182520">
              <a:lnSpc>
                <a:spcPct val="90000"/>
              </a:lnSpc>
              <a:spcBef>
                <a:spcPts val="499"/>
              </a:spcBef>
              <a:buClr>
                <a:srgbClr val="ff0000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materials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 and enhance program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55872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Cooperative Implementation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720" y="196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Strategic Alliance – Highlights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42600" y="1606680"/>
            <a:ext cx="7613640" cy="509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at a Glance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Rationale &amp; Benefits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Structure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Cooperative Implementation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3614760" y="3759120"/>
            <a:ext cx="1612800" cy="133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0393"/>
              </a:gs>
              <a:gs pos="100000">
                <a:srgbClr val="4e05d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7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6467400" y="3759120"/>
            <a:ext cx="1621080" cy="1359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0393"/>
              </a:gs>
              <a:gs pos="100000">
                <a:srgbClr val="4e05d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7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68000" y="353520"/>
            <a:ext cx="7210440" cy="81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at a Glance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863640" y="3759120"/>
            <a:ext cx="1620720" cy="1359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0393"/>
              </a:gs>
              <a:gs pos="100000">
                <a:srgbClr val="4e05d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1677960" y="2982960"/>
            <a:ext cx="2670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7240" rIns="147240" tIns="-72360" bIns="-72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1698480" y="2970360"/>
            <a:ext cx="0" cy="749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7240" rIns="147240" tIns="72360" bIns="72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7302600" y="2984400"/>
            <a:ext cx="0" cy="749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7240" rIns="147240" tIns="72360" bIns="72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4329000" y="2981160"/>
            <a:ext cx="2981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47240" rIns="147240" tIns="-72360" bIns="-72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 flipV="1">
            <a:off x="4338720" y="2607840"/>
            <a:ext cx="0" cy="1120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" name=""/>
          <p:cNvGrpSpPr/>
          <p:nvPr/>
        </p:nvGrpSpPr>
        <p:grpSpPr>
          <a:xfrm>
            <a:off x="3780000" y="1255680"/>
            <a:ext cx="1319760" cy="1257120"/>
            <a:chOff x="3780000" y="1255680"/>
            <a:chExt cx="1319760" cy="1257120"/>
          </a:xfrm>
        </p:grpSpPr>
        <p:pic>
          <p:nvPicPr>
            <p:cNvPr id="30" name="" descr=""/>
            <p:cNvPicPr/>
            <p:nvPr/>
          </p:nvPicPr>
          <p:blipFill>
            <a:blip r:embed="rId2"/>
            <a:stretch/>
          </p:blipFill>
          <p:spPr>
            <a:xfrm>
              <a:off x="3780000" y="1255680"/>
              <a:ext cx="1259280" cy="1257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" name=""/>
            <p:cNvSpPr/>
            <p:nvPr/>
          </p:nvSpPr>
          <p:spPr>
            <a:xfrm>
              <a:off x="4970520" y="1955520"/>
              <a:ext cx="12924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spcBef>
                  <a:spcPts val="437"/>
                </a:spcBef>
                <a:tabLst>
                  <a:tab algn="l" pos="0"/>
                  <a:tab algn="l" pos="819000"/>
                  <a:tab algn="l" pos="1638360"/>
                  <a:tab algn="l" pos="2457360"/>
                  <a:tab algn="l" pos="3276720"/>
                  <a:tab algn="l" pos="4095720"/>
                  <a:tab algn="l" pos="4915080"/>
                  <a:tab algn="l" pos="5734080"/>
                  <a:tab algn="l" pos="6553080"/>
                  <a:tab algn="l" pos="7372440"/>
                  <a:tab algn="l" pos="8191440"/>
                  <a:tab algn="l" pos="9010800"/>
                  <a:tab algn="l" pos="9829800"/>
                  <a:tab algn="l" pos="10648800"/>
                </a:tabLst>
              </a:pPr>
              <a:r>
                <a:rPr b="0" lang="en-US" sz="700" strike="noStrike" u="none">
                  <a:solidFill>
                    <a:srgbClr val="0000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" name=""/>
          <p:cNvSpPr/>
          <p:nvPr/>
        </p:nvSpPr>
        <p:spPr>
          <a:xfrm flipV="1">
            <a:off x="7300800" y="2982960"/>
            <a:ext cx="0" cy="758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569880" y="5346720"/>
            <a:ext cx="7566120" cy="855720"/>
          </a:xfrm>
          <a:prstGeom prst="rect">
            <a:avLst/>
          </a:prstGeom>
          <a:solidFill>
            <a:srgbClr val="fed84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 is Enron’s retail energy company and primary growth vehicle.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 provides Commercial and Industrial customers with energy risk management products and services.  National presence results in broad based experience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9200" y="4474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at a Glance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5" name=""/>
          <p:cNvGrpSpPr/>
          <p:nvPr/>
        </p:nvGrpSpPr>
        <p:grpSpPr>
          <a:xfrm>
            <a:off x="620640" y="1704960"/>
            <a:ext cx="7481520" cy="4506840"/>
            <a:chOff x="620640" y="1704960"/>
            <a:chExt cx="7481520" cy="4506840"/>
          </a:xfrm>
        </p:grpSpPr>
        <p:grpSp>
          <p:nvGrpSpPr>
            <p:cNvPr id="36" name=""/>
            <p:cNvGrpSpPr/>
            <p:nvPr/>
          </p:nvGrpSpPr>
          <p:grpSpPr>
            <a:xfrm>
              <a:off x="3666240" y="4016160"/>
              <a:ext cx="923760" cy="2194920"/>
              <a:chOff x="3666240" y="4016160"/>
              <a:chExt cx="923760" cy="2194920"/>
            </a:xfrm>
          </p:grpSpPr>
          <p:sp>
            <p:nvSpPr>
              <p:cNvPr id="37" name=""/>
              <p:cNvSpPr/>
              <p:nvPr/>
            </p:nvSpPr>
            <p:spPr>
              <a:xfrm>
                <a:off x="3666240" y="4018680"/>
                <a:ext cx="923760" cy="2192400"/>
              </a:xfrm>
              <a:prstGeom prst="rect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" name=""/>
              <p:cNvSpPr/>
              <p:nvPr/>
            </p:nvSpPr>
            <p:spPr>
              <a:xfrm>
                <a:off x="3666240" y="4016160"/>
                <a:ext cx="923760" cy="259200"/>
              </a:xfrm>
              <a:prstGeom prst="rect">
                <a:avLst/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ccccff"/>
                    </a:solidFill>
                    <a:effectLst/>
                    <a:uFillTx/>
                    <a:latin typeface="Arial"/>
                  </a:rPr>
                  <a:t>Sports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9" name="giants" descr=""/>
              <p:cNvPicPr/>
              <p:nvPr/>
            </p:nvPicPr>
            <p:blipFill>
              <a:blip r:embed="rId2"/>
              <a:srcRect l="6866" t="3615" r="9013" b="0"/>
              <a:stretch/>
            </p:blipFill>
            <p:spPr>
              <a:xfrm>
                <a:off x="3705840" y="4916160"/>
                <a:ext cx="788040" cy="478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40" name=""/>
              <p:cNvGrpSpPr/>
              <p:nvPr/>
            </p:nvGrpSpPr>
            <p:grpSpPr>
              <a:xfrm>
                <a:off x="3728880" y="5529960"/>
                <a:ext cx="764280" cy="597960"/>
                <a:chOff x="3728880" y="5529960"/>
                <a:chExt cx="764280" cy="597960"/>
              </a:xfrm>
            </p:grpSpPr>
            <p:grpSp>
              <p:nvGrpSpPr>
                <p:cNvPr id="41" name=""/>
                <p:cNvGrpSpPr/>
                <p:nvPr/>
              </p:nvGrpSpPr>
              <p:grpSpPr>
                <a:xfrm>
                  <a:off x="3798360" y="5529960"/>
                  <a:ext cx="576720" cy="463320"/>
                  <a:chOff x="3798360" y="5529960"/>
                  <a:chExt cx="576720" cy="463320"/>
                </a:xfrm>
              </p:grpSpPr>
              <p:grpSp>
                <p:nvGrpSpPr>
                  <p:cNvPr id="42" name=""/>
                  <p:cNvGrpSpPr/>
                  <p:nvPr/>
                </p:nvGrpSpPr>
                <p:grpSpPr>
                  <a:xfrm>
                    <a:off x="3848400" y="5567400"/>
                    <a:ext cx="504360" cy="407880"/>
                    <a:chOff x="3848400" y="5567400"/>
                    <a:chExt cx="504360" cy="407880"/>
                  </a:xfrm>
                </p:grpSpPr>
                <p:grpSp>
                  <p:nvGrpSpPr>
                    <p:cNvPr id="43" name=""/>
                    <p:cNvGrpSpPr/>
                    <p:nvPr/>
                  </p:nvGrpSpPr>
                  <p:grpSpPr>
                    <a:xfrm>
                      <a:off x="3848400" y="5567400"/>
                      <a:ext cx="504360" cy="407880"/>
                      <a:chOff x="3848400" y="5567400"/>
                      <a:chExt cx="504360" cy="407880"/>
                    </a:xfrm>
                  </p:grpSpPr>
                  <p:sp>
                    <p:nvSpPr>
                      <p:cNvPr id="44" name=""/>
                      <p:cNvSpPr/>
                      <p:nvPr/>
                    </p:nvSpPr>
                    <p:spPr>
                      <a:xfrm>
                        <a:off x="3848400" y="5567400"/>
                        <a:ext cx="357840" cy="39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4" h="11858">
                            <a:moveTo>
                              <a:pt x="11164" y="2917"/>
                            </a:moveTo>
                            <a:lnTo>
                              <a:pt x="10882" y="2431"/>
                            </a:lnTo>
                            <a:lnTo>
                              <a:pt x="10553" y="1989"/>
                            </a:lnTo>
                            <a:lnTo>
                              <a:pt x="10180" y="1590"/>
                            </a:lnTo>
                            <a:lnTo>
                              <a:pt x="9770" y="1233"/>
                            </a:lnTo>
                            <a:lnTo>
                              <a:pt x="9325" y="921"/>
                            </a:lnTo>
                            <a:lnTo>
                              <a:pt x="8851" y="653"/>
                            </a:lnTo>
                            <a:lnTo>
                              <a:pt x="8354" y="430"/>
                            </a:lnTo>
                            <a:lnTo>
                              <a:pt x="7837" y="253"/>
                            </a:lnTo>
                            <a:lnTo>
                              <a:pt x="7307" y="122"/>
                            </a:lnTo>
                            <a:lnTo>
                              <a:pt x="6766" y="37"/>
                            </a:lnTo>
                            <a:lnTo>
                              <a:pt x="6221" y="0"/>
                            </a:lnTo>
                            <a:lnTo>
                              <a:pt x="5676" y="11"/>
                            </a:lnTo>
                            <a:lnTo>
                              <a:pt x="5136" y="70"/>
                            </a:lnTo>
                            <a:lnTo>
                              <a:pt x="4606" y="178"/>
                            </a:lnTo>
                            <a:lnTo>
                              <a:pt x="4092" y="337"/>
                            </a:lnTo>
                            <a:lnTo>
                              <a:pt x="3597" y="546"/>
                            </a:lnTo>
                            <a:lnTo>
                              <a:pt x="2879" y="901"/>
                            </a:lnTo>
                            <a:lnTo>
                              <a:pt x="2250" y="1305"/>
                            </a:lnTo>
                            <a:lnTo>
                              <a:pt x="1705" y="1750"/>
                            </a:lnTo>
                            <a:lnTo>
                              <a:pt x="1243" y="2234"/>
                            </a:lnTo>
                            <a:lnTo>
                              <a:pt x="859" y="2753"/>
                            </a:lnTo>
                            <a:lnTo>
                              <a:pt x="550" y="3302"/>
                            </a:lnTo>
                            <a:lnTo>
                              <a:pt x="312" y="3877"/>
                            </a:lnTo>
                            <a:lnTo>
                              <a:pt x="144" y="4475"/>
                            </a:lnTo>
                            <a:lnTo>
                              <a:pt x="41" y="5091"/>
                            </a:lnTo>
                            <a:lnTo>
                              <a:pt x="0" y="5721"/>
                            </a:lnTo>
                            <a:lnTo>
                              <a:pt x="18" y="6361"/>
                            </a:lnTo>
                            <a:lnTo>
                              <a:pt x="92" y="7007"/>
                            </a:lnTo>
                            <a:lnTo>
                              <a:pt x="219" y="7656"/>
                            </a:lnTo>
                            <a:lnTo>
                              <a:pt x="394" y="8302"/>
                            </a:lnTo>
                            <a:lnTo>
                              <a:pt x="616" y="8942"/>
                            </a:lnTo>
                            <a:lnTo>
                              <a:pt x="881" y="9572"/>
                            </a:lnTo>
                            <a:lnTo>
                              <a:pt x="944" y="9659"/>
                            </a:lnTo>
                            <a:lnTo>
                              <a:pt x="1006" y="9743"/>
                            </a:lnTo>
                            <a:lnTo>
                              <a:pt x="1067" y="9823"/>
                            </a:lnTo>
                            <a:lnTo>
                              <a:pt x="1128" y="9900"/>
                            </a:lnTo>
                            <a:lnTo>
                              <a:pt x="1186" y="9974"/>
                            </a:lnTo>
                            <a:lnTo>
                              <a:pt x="1244" y="10043"/>
                            </a:lnTo>
                            <a:lnTo>
                              <a:pt x="1301" y="10110"/>
                            </a:lnTo>
                            <a:lnTo>
                              <a:pt x="1358" y="10175"/>
                            </a:lnTo>
                            <a:lnTo>
                              <a:pt x="1412" y="10237"/>
                            </a:lnTo>
                            <a:lnTo>
                              <a:pt x="1466" y="10297"/>
                            </a:lnTo>
                            <a:lnTo>
                              <a:pt x="1518" y="10355"/>
                            </a:lnTo>
                            <a:lnTo>
                              <a:pt x="1570" y="10412"/>
                            </a:lnTo>
                            <a:lnTo>
                              <a:pt x="1620" y="10466"/>
                            </a:lnTo>
                            <a:lnTo>
                              <a:pt x="1671" y="10520"/>
                            </a:lnTo>
                            <a:lnTo>
                              <a:pt x="1719" y="10571"/>
                            </a:lnTo>
                            <a:lnTo>
                              <a:pt x="1766" y="10624"/>
                            </a:lnTo>
                            <a:lnTo>
                              <a:pt x="1761" y="10653"/>
                            </a:lnTo>
                            <a:lnTo>
                              <a:pt x="1761" y="10682"/>
                            </a:lnTo>
                            <a:lnTo>
                              <a:pt x="1764" y="10708"/>
                            </a:lnTo>
                            <a:lnTo>
                              <a:pt x="1772" y="10733"/>
                            </a:lnTo>
                            <a:lnTo>
                              <a:pt x="1782" y="10756"/>
                            </a:lnTo>
                            <a:lnTo>
                              <a:pt x="1795" y="10778"/>
                            </a:lnTo>
                            <a:lnTo>
                              <a:pt x="1812" y="10797"/>
                            </a:lnTo>
                            <a:lnTo>
                              <a:pt x="1829" y="10814"/>
                            </a:lnTo>
                            <a:lnTo>
                              <a:pt x="1850" y="10829"/>
                            </a:lnTo>
                            <a:lnTo>
                              <a:pt x="1874" y="10840"/>
                            </a:lnTo>
                            <a:lnTo>
                              <a:pt x="1899" y="10849"/>
                            </a:lnTo>
                            <a:lnTo>
                              <a:pt x="1925" y="10854"/>
                            </a:lnTo>
                            <a:lnTo>
                              <a:pt x="1952" y="10856"/>
                            </a:lnTo>
                            <a:lnTo>
                              <a:pt x="1981" y="10855"/>
                            </a:lnTo>
                            <a:lnTo>
                              <a:pt x="2010" y="10851"/>
                            </a:lnTo>
                            <a:lnTo>
                              <a:pt x="2041" y="10843"/>
                            </a:lnTo>
                            <a:lnTo>
                              <a:pt x="2088" y="10827"/>
                            </a:lnTo>
                            <a:lnTo>
                              <a:pt x="2144" y="10811"/>
                            </a:lnTo>
                            <a:lnTo>
                              <a:pt x="2207" y="10794"/>
                            </a:lnTo>
                            <a:lnTo>
                              <a:pt x="2277" y="10778"/>
                            </a:lnTo>
                            <a:lnTo>
                              <a:pt x="2352" y="10764"/>
                            </a:lnTo>
                            <a:lnTo>
                              <a:pt x="2430" y="10751"/>
                            </a:lnTo>
                            <a:lnTo>
                              <a:pt x="2513" y="10741"/>
                            </a:lnTo>
                            <a:lnTo>
                              <a:pt x="2598" y="10733"/>
                            </a:lnTo>
                            <a:lnTo>
                              <a:pt x="2683" y="10730"/>
                            </a:lnTo>
                            <a:lnTo>
                              <a:pt x="2768" y="10730"/>
                            </a:lnTo>
                            <a:lnTo>
                              <a:pt x="2852" y="10735"/>
                            </a:lnTo>
                            <a:lnTo>
                              <a:pt x="2934" y="10746"/>
                            </a:lnTo>
                            <a:lnTo>
                              <a:pt x="3011" y="10763"/>
                            </a:lnTo>
                            <a:lnTo>
                              <a:pt x="3085" y="10787"/>
                            </a:lnTo>
                            <a:lnTo>
                              <a:pt x="3153" y="10817"/>
                            </a:lnTo>
                            <a:lnTo>
                              <a:pt x="3215" y="10857"/>
                            </a:lnTo>
                            <a:lnTo>
                              <a:pt x="3388" y="10974"/>
                            </a:lnTo>
                            <a:lnTo>
                              <a:pt x="3567" y="11088"/>
                            </a:lnTo>
                            <a:lnTo>
                              <a:pt x="3754" y="11200"/>
                            </a:lnTo>
                            <a:lnTo>
                              <a:pt x="3949" y="11306"/>
                            </a:lnTo>
                            <a:lnTo>
                              <a:pt x="4150" y="11407"/>
                            </a:lnTo>
                            <a:lnTo>
                              <a:pt x="4357" y="11499"/>
                            </a:lnTo>
                            <a:lnTo>
                              <a:pt x="4571" y="11584"/>
                            </a:lnTo>
                            <a:lnTo>
                              <a:pt x="4790" y="11661"/>
                            </a:lnTo>
                            <a:lnTo>
                              <a:pt x="5014" y="11726"/>
                            </a:lnTo>
                            <a:lnTo>
                              <a:pt x="5243" y="11779"/>
                            </a:lnTo>
                            <a:lnTo>
                              <a:pt x="5476" y="11820"/>
                            </a:lnTo>
                            <a:lnTo>
                              <a:pt x="5715" y="11846"/>
                            </a:lnTo>
                            <a:lnTo>
                              <a:pt x="5957" y="11858"/>
                            </a:lnTo>
                            <a:lnTo>
                              <a:pt x="6202" y="11853"/>
                            </a:lnTo>
                            <a:lnTo>
                              <a:pt x="6450" y="11830"/>
                            </a:lnTo>
                            <a:lnTo>
                              <a:pt x="6703" y="11790"/>
                            </a:lnTo>
                            <a:lnTo>
                              <a:pt x="6890" y="11738"/>
                            </a:lnTo>
                            <a:lnTo>
                              <a:pt x="7080" y="11671"/>
                            </a:lnTo>
                            <a:lnTo>
                              <a:pt x="7269" y="11589"/>
                            </a:lnTo>
                            <a:lnTo>
                              <a:pt x="7455" y="11490"/>
                            </a:lnTo>
                            <a:lnTo>
                              <a:pt x="7635" y="11376"/>
                            </a:lnTo>
                            <a:lnTo>
                              <a:pt x="7805" y="11246"/>
                            </a:lnTo>
                            <a:lnTo>
                              <a:pt x="7962" y="11099"/>
                            </a:lnTo>
                            <a:lnTo>
                              <a:pt x="8105" y="10936"/>
                            </a:lnTo>
                            <a:lnTo>
                              <a:pt x="8230" y="10755"/>
                            </a:lnTo>
                            <a:lnTo>
                              <a:pt x="8335" y="10558"/>
                            </a:lnTo>
                            <a:lnTo>
                              <a:pt x="8417" y="10343"/>
                            </a:lnTo>
                            <a:lnTo>
                              <a:pt x="8472" y="10110"/>
                            </a:lnTo>
                            <a:lnTo>
                              <a:pt x="8498" y="9860"/>
                            </a:lnTo>
                            <a:lnTo>
                              <a:pt x="8493" y="9592"/>
                            </a:lnTo>
                            <a:lnTo>
                              <a:pt x="8453" y="9305"/>
                            </a:lnTo>
                            <a:lnTo>
                              <a:pt x="8375" y="9001"/>
                            </a:lnTo>
                            <a:lnTo>
                              <a:pt x="8315" y="8822"/>
                            </a:lnTo>
                            <a:lnTo>
                              <a:pt x="8249" y="8628"/>
                            </a:lnTo>
                            <a:lnTo>
                              <a:pt x="8181" y="8421"/>
                            </a:lnTo>
                            <a:lnTo>
                              <a:pt x="8115" y="8201"/>
                            </a:lnTo>
                            <a:lnTo>
                              <a:pt x="8053" y="7972"/>
                            </a:lnTo>
                            <a:lnTo>
                              <a:pt x="8000" y="7736"/>
                            </a:lnTo>
                            <a:lnTo>
                              <a:pt x="7960" y="7496"/>
                            </a:lnTo>
                            <a:lnTo>
                              <a:pt x="7937" y="7254"/>
                            </a:lnTo>
                            <a:lnTo>
                              <a:pt x="7935" y="7011"/>
                            </a:lnTo>
                            <a:lnTo>
                              <a:pt x="7957" y="6771"/>
                            </a:lnTo>
                            <a:lnTo>
                              <a:pt x="8008" y="6535"/>
                            </a:lnTo>
                            <a:lnTo>
                              <a:pt x="8091" y="6307"/>
                            </a:lnTo>
                            <a:lnTo>
                              <a:pt x="8208" y="6089"/>
                            </a:lnTo>
                            <a:lnTo>
                              <a:pt x="8367" y="5881"/>
                            </a:lnTo>
                            <a:lnTo>
                              <a:pt x="8568" y="5688"/>
                            </a:lnTo>
                            <a:lnTo>
                              <a:pt x="8818" y="5511"/>
                            </a:lnTo>
                            <a:lnTo>
                              <a:pt x="8872" y="5467"/>
                            </a:lnTo>
                            <a:lnTo>
                              <a:pt x="8927" y="5426"/>
                            </a:lnTo>
                            <a:lnTo>
                              <a:pt x="8983" y="5387"/>
                            </a:lnTo>
                            <a:lnTo>
                              <a:pt x="9042" y="5351"/>
                            </a:lnTo>
                            <a:lnTo>
                              <a:pt x="9102" y="5317"/>
                            </a:lnTo>
                            <a:lnTo>
                              <a:pt x="9168" y="5284"/>
                            </a:lnTo>
                            <a:lnTo>
                              <a:pt x="9239" y="5253"/>
                            </a:lnTo>
                            <a:lnTo>
                              <a:pt x="9318" y="5222"/>
                            </a:lnTo>
                            <a:lnTo>
                              <a:pt x="9405" y="5194"/>
                            </a:lnTo>
                            <a:lnTo>
                              <a:pt x="9501" y="5166"/>
                            </a:lnTo>
                            <a:lnTo>
                              <a:pt x="9608" y="5139"/>
                            </a:lnTo>
                            <a:lnTo>
                              <a:pt x="9727" y="5114"/>
                            </a:lnTo>
                            <a:lnTo>
                              <a:pt x="9859" y="5088"/>
                            </a:lnTo>
                            <a:lnTo>
                              <a:pt x="10006" y="5062"/>
                            </a:lnTo>
                            <a:lnTo>
                              <a:pt x="10169" y="5037"/>
                            </a:lnTo>
                            <a:lnTo>
                              <a:pt x="10349" y="5013"/>
                            </a:lnTo>
                            <a:lnTo>
                              <a:pt x="10380" y="5003"/>
                            </a:lnTo>
                            <a:lnTo>
                              <a:pt x="10411" y="4988"/>
                            </a:lnTo>
                            <a:lnTo>
                              <a:pt x="10440" y="4964"/>
                            </a:lnTo>
                            <a:lnTo>
                              <a:pt x="10467" y="4933"/>
                            </a:lnTo>
                            <a:lnTo>
                              <a:pt x="10493" y="4897"/>
                            </a:lnTo>
                            <a:lnTo>
                              <a:pt x="10516" y="4856"/>
                            </a:lnTo>
                            <a:lnTo>
                              <a:pt x="10535" y="4811"/>
                            </a:lnTo>
                            <a:lnTo>
                              <a:pt x="10550" y="4762"/>
                            </a:lnTo>
                            <a:lnTo>
                              <a:pt x="10563" y="4710"/>
                            </a:lnTo>
                            <a:lnTo>
                              <a:pt x="10570" y="4658"/>
                            </a:lnTo>
                            <a:lnTo>
                              <a:pt x="10572" y="4603"/>
                            </a:lnTo>
                            <a:lnTo>
                              <a:pt x="10570" y="4549"/>
                            </a:lnTo>
                            <a:lnTo>
                              <a:pt x="10562" y="4494"/>
                            </a:lnTo>
                            <a:lnTo>
                              <a:pt x="10547" y="4440"/>
                            </a:lnTo>
                            <a:lnTo>
                              <a:pt x="10526" y="4390"/>
                            </a:lnTo>
                            <a:lnTo>
                              <a:pt x="10498" y="4342"/>
                            </a:lnTo>
                            <a:lnTo>
                              <a:pt x="10238" y="3633"/>
                            </a:lnTo>
                            <a:lnTo>
                              <a:pt x="10235" y="3627"/>
                            </a:lnTo>
                            <a:lnTo>
                              <a:pt x="10229" y="3612"/>
                            </a:lnTo>
                            <a:lnTo>
                              <a:pt x="10219" y="3589"/>
                            </a:lnTo>
                            <a:lnTo>
                              <a:pt x="10209" y="3559"/>
                            </a:lnTo>
                            <a:lnTo>
                              <a:pt x="10197" y="3523"/>
                            </a:lnTo>
                            <a:lnTo>
                              <a:pt x="10186" y="3483"/>
                            </a:lnTo>
                            <a:lnTo>
                              <a:pt x="10175" y="3440"/>
                            </a:lnTo>
                            <a:lnTo>
                              <a:pt x="10167" y="3396"/>
                            </a:lnTo>
                            <a:lnTo>
                              <a:pt x="10163" y="3351"/>
                            </a:lnTo>
                            <a:lnTo>
                              <a:pt x="10163" y="3307"/>
                            </a:lnTo>
                            <a:lnTo>
                              <a:pt x="10169" y="3266"/>
                            </a:lnTo>
                            <a:lnTo>
                              <a:pt x="10182" y="3228"/>
                            </a:lnTo>
                            <a:lnTo>
                              <a:pt x="10202" y="3195"/>
                            </a:lnTo>
                            <a:lnTo>
                              <a:pt x="10230" y="3170"/>
                            </a:lnTo>
                            <a:lnTo>
                              <a:pt x="10269" y="3151"/>
                            </a:lnTo>
                            <a:lnTo>
                              <a:pt x="10319" y="3143"/>
                            </a:lnTo>
                            <a:lnTo>
                              <a:pt x="10582" y="3144"/>
                            </a:lnTo>
                            <a:lnTo>
                              <a:pt x="11038" y="2917"/>
                            </a:lnTo>
                            <a:lnTo>
                              <a:pt x="11164" y="291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5" name=""/>
                      <p:cNvSpPr/>
                      <p:nvPr/>
                    </p:nvSpPr>
                    <p:spPr>
                      <a:xfrm>
                        <a:off x="4020840" y="5917680"/>
                        <a:ext cx="18000" cy="1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8" h="367">
                            <a:moveTo>
                              <a:pt x="547" y="367"/>
                            </a:moveTo>
                            <a:lnTo>
                              <a:pt x="548" y="1"/>
                            </a:lnTo>
                            <a:lnTo>
                              <a:pt x="1" y="0"/>
                            </a:lnTo>
                            <a:lnTo>
                              <a:pt x="0" y="366"/>
                            </a:lnTo>
                            <a:lnTo>
                              <a:pt x="547" y="36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120" bIns="-33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6" name=""/>
                      <p:cNvSpPr/>
                      <p:nvPr/>
                    </p:nvSpPr>
                    <p:spPr>
                      <a:xfrm>
                        <a:off x="3974040" y="5568480"/>
                        <a:ext cx="233640" cy="104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278" h="3165">
                            <a:moveTo>
                              <a:pt x="0" y="401"/>
                            </a:moveTo>
                            <a:lnTo>
                              <a:pt x="584" y="279"/>
                            </a:lnTo>
                            <a:lnTo>
                              <a:pt x="1150" y="216"/>
                            </a:lnTo>
                            <a:lnTo>
                              <a:pt x="1696" y="208"/>
                            </a:lnTo>
                            <a:lnTo>
                              <a:pt x="2221" y="250"/>
                            </a:lnTo>
                            <a:lnTo>
                              <a:pt x="2722" y="340"/>
                            </a:lnTo>
                            <a:lnTo>
                              <a:pt x="3199" y="471"/>
                            </a:lnTo>
                            <a:lnTo>
                              <a:pt x="3651" y="641"/>
                            </a:lnTo>
                            <a:lnTo>
                              <a:pt x="4076" y="844"/>
                            </a:lnTo>
                            <a:lnTo>
                              <a:pt x="4474" y="1076"/>
                            </a:lnTo>
                            <a:lnTo>
                              <a:pt x="4843" y="1334"/>
                            </a:lnTo>
                            <a:lnTo>
                              <a:pt x="5182" y="1611"/>
                            </a:lnTo>
                            <a:lnTo>
                              <a:pt x="5488" y="1906"/>
                            </a:lnTo>
                            <a:lnTo>
                              <a:pt x="5763" y="2213"/>
                            </a:lnTo>
                            <a:lnTo>
                              <a:pt x="6002" y="2528"/>
                            </a:lnTo>
                            <a:lnTo>
                              <a:pt x="6207" y="2847"/>
                            </a:lnTo>
                            <a:lnTo>
                              <a:pt x="6376" y="3165"/>
                            </a:lnTo>
                            <a:lnTo>
                              <a:pt x="6376" y="3164"/>
                            </a:lnTo>
                            <a:lnTo>
                              <a:pt x="6377" y="3164"/>
                            </a:lnTo>
                            <a:lnTo>
                              <a:pt x="6378" y="3163"/>
                            </a:lnTo>
                            <a:lnTo>
                              <a:pt x="6380" y="3162"/>
                            </a:lnTo>
                            <a:lnTo>
                              <a:pt x="6383" y="3160"/>
                            </a:lnTo>
                            <a:lnTo>
                              <a:pt x="6386" y="3159"/>
                            </a:lnTo>
                            <a:lnTo>
                              <a:pt x="6389" y="3157"/>
                            </a:lnTo>
                            <a:lnTo>
                              <a:pt x="6393" y="3155"/>
                            </a:lnTo>
                            <a:lnTo>
                              <a:pt x="6398" y="3154"/>
                            </a:lnTo>
                            <a:lnTo>
                              <a:pt x="6403" y="3152"/>
                            </a:lnTo>
                            <a:lnTo>
                              <a:pt x="6408" y="3149"/>
                            </a:lnTo>
                            <a:lnTo>
                              <a:pt x="6414" y="3148"/>
                            </a:lnTo>
                            <a:lnTo>
                              <a:pt x="6420" y="3147"/>
                            </a:lnTo>
                            <a:lnTo>
                              <a:pt x="6427" y="3146"/>
                            </a:lnTo>
                            <a:lnTo>
                              <a:pt x="6434" y="3145"/>
                            </a:lnTo>
                            <a:lnTo>
                              <a:pt x="6441" y="3145"/>
                            </a:lnTo>
                            <a:lnTo>
                              <a:pt x="6578" y="3145"/>
                            </a:lnTo>
                            <a:lnTo>
                              <a:pt x="7109" y="2874"/>
                            </a:lnTo>
                            <a:lnTo>
                              <a:pt x="7122" y="2867"/>
                            </a:lnTo>
                            <a:lnTo>
                              <a:pt x="7136" y="2862"/>
                            </a:lnTo>
                            <a:lnTo>
                              <a:pt x="7150" y="2857"/>
                            </a:lnTo>
                            <a:lnTo>
                              <a:pt x="7163" y="2855"/>
                            </a:lnTo>
                            <a:lnTo>
                              <a:pt x="7176" y="2853"/>
                            </a:lnTo>
                            <a:lnTo>
                              <a:pt x="7188" y="2853"/>
                            </a:lnTo>
                            <a:lnTo>
                              <a:pt x="7200" y="2854"/>
                            </a:lnTo>
                            <a:lnTo>
                              <a:pt x="7212" y="2856"/>
                            </a:lnTo>
                            <a:lnTo>
                              <a:pt x="7222" y="2858"/>
                            </a:lnTo>
                            <a:lnTo>
                              <a:pt x="7233" y="2860"/>
                            </a:lnTo>
                            <a:lnTo>
                              <a:pt x="7242" y="2864"/>
                            </a:lnTo>
                            <a:lnTo>
                              <a:pt x="7250" y="2867"/>
                            </a:lnTo>
                            <a:lnTo>
                              <a:pt x="7259" y="2870"/>
                            </a:lnTo>
                            <a:lnTo>
                              <a:pt x="7265" y="2872"/>
                            </a:lnTo>
                            <a:lnTo>
                              <a:pt x="7271" y="2875"/>
                            </a:lnTo>
                            <a:lnTo>
                              <a:pt x="7278" y="2877"/>
                            </a:lnTo>
                            <a:lnTo>
                              <a:pt x="6967" y="2388"/>
                            </a:lnTo>
                            <a:lnTo>
                              <a:pt x="6617" y="1946"/>
                            </a:lnTo>
                            <a:lnTo>
                              <a:pt x="6232" y="1551"/>
                            </a:lnTo>
                            <a:lnTo>
                              <a:pt x="5817" y="1202"/>
                            </a:lnTo>
                            <a:lnTo>
                              <a:pt x="5375" y="899"/>
                            </a:lnTo>
                            <a:lnTo>
                              <a:pt x="4911" y="640"/>
                            </a:lnTo>
                            <a:lnTo>
                              <a:pt x="4428" y="426"/>
                            </a:lnTo>
                            <a:lnTo>
                              <a:pt x="3932" y="256"/>
                            </a:lnTo>
                            <a:lnTo>
                              <a:pt x="3428" y="129"/>
                            </a:lnTo>
                            <a:lnTo>
                              <a:pt x="2917" y="44"/>
                            </a:lnTo>
                            <a:lnTo>
                              <a:pt x="2408" y="1"/>
                            </a:lnTo>
                            <a:lnTo>
                              <a:pt x="1901" y="0"/>
                            </a:lnTo>
                            <a:lnTo>
                              <a:pt x="1402" y="40"/>
                            </a:lnTo>
                            <a:lnTo>
                              <a:pt x="917" y="121"/>
                            </a:lnTo>
                            <a:lnTo>
                              <a:pt x="447" y="241"/>
                            </a:lnTo>
                            <a:lnTo>
                              <a:pt x="0" y="401"/>
                            </a:lnTo>
                            <a:close/>
                          </a:path>
                        </a:pathLst>
                      </a:custGeom>
                      <a:solidFill>
                        <a:srgbClr val="3d1102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7" name=""/>
                      <p:cNvSpPr/>
                      <p:nvPr/>
                    </p:nvSpPr>
                    <p:spPr>
                      <a:xfrm>
                        <a:off x="3991320" y="5568120"/>
                        <a:ext cx="215640" cy="10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716" h="3032">
                            <a:moveTo>
                              <a:pt x="0" y="230"/>
                            </a:moveTo>
                            <a:lnTo>
                              <a:pt x="561" y="152"/>
                            </a:lnTo>
                            <a:lnTo>
                              <a:pt x="1103" y="120"/>
                            </a:lnTo>
                            <a:lnTo>
                              <a:pt x="1626" y="129"/>
                            </a:lnTo>
                            <a:lnTo>
                              <a:pt x="2128" y="180"/>
                            </a:lnTo>
                            <a:lnTo>
                              <a:pt x="2608" y="268"/>
                            </a:lnTo>
                            <a:lnTo>
                              <a:pt x="3066" y="391"/>
                            </a:lnTo>
                            <a:lnTo>
                              <a:pt x="3501" y="546"/>
                            </a:lnTo>
                            <a:lnTo>
                              <a:pt x="3913" y="732"/>
                            </a:lnTo>
                            <a:lnTo>
                              <a:pt x="4300" y="947"/>
                            </a:lnTo>
                            <a:lnTo>
                              <a:pt x="4661" y="1187"/>
                            </a:lnTo>
                            <a:lnTo>
                              <a:pt x="4996" y="1451"/>
                            </a:lnTo>
                            <a:lnTo>
                              <a:pt x="5305" y="1735"/>
                            </a:lnTo>
                            <a:lnTo>
                              <a:pt x="5586" y="2037"/>
                            </a:lnTo>
                            <a:lnTo>
                              <a:pt x="5839" y="2356"/>
                            </a:lnTo>
                            <a:lnTo>
                              <a:pt x="6063" y="2689"/>
                            </a:lnTo>
                            <a:lnTo>
                              <a:pt x="6257" y="3032"/>
                            </a:lnTo>
                            <a:lnTo>
                              <a:pt x="6627" y="2857"/>
                            </a:lnTo>
                            <a:lnTo>
                              <a:pt x="6633" y="2854"/>
                            </a:lnTo>
                            <a:lnTo>
                              <a:pt x="6640" y="2851"/>
                            </a:lnTo>
                            <a:lnTo>
                              <a:pt x="6646" y="2848"/>
                            </a:lnTo>
                            <a:lnTo>
                              <a:pt x="6652" y="2845"/>
                            </a:lnTo>
                            <a:lnTo>
                              <a:pt x="6657" y="2842"/>
                            </a:lnTo>
                            <a:lnTo>
                              <a:pt x="6663" y="2840"/>
                            </a:lnTo>
                            <a:lnTo>
                              <a:pt x="6669" y="2839"/>
                            </a:lnTo>
                            <a:lnTo>
                              <a:pt x="6674" y="2838"/>
                            </a:lnTo>
                            <a:lnTo>
                              <a:pt x="6679" y="2837"/>
                            </a:lnTo>
                            <a:lnTo>
                              <a:pt x="6685" y="2837"/>
                            </a:lnTo>
                            <a:lnTo>
                              <a:pt x="6689" y="2837"/>
                            </a:lnTo>
                            <a:lnTo>
                              <a:pt x="6694" y="2838"/>
                            </a:lnTo>
                            <a:lnTo>
                              <a:pt x="6699" y="2839"/>
                            </a:lnTo>
                            <a:lnTo>
                              <a:pt x="6705" y="2841"/>
                            </a:lnTo>
                            <a:lnTo>
                              <a:pt x="6710" y="2844"/>
                            </a:lnTo>
                            <a:lnTo>
                              <a:pt x="6716" y="2849"/>
                            </a:lnTo>
                            <a:lnTo>
                              <a:pt x="6399" y="2324"/>
                            </a:lnTo>
                            <a:lnTo>
                              <a:pt x="6041" y="1862"/>
                            </a:lnTo>
                            <a:lnTo>
                              <a:pt x="5647" y="1460"/>
                            </a:lnTo>
                            <a:lnTo>
                              <a:pt x="5224" y="1113"/>
                            </a:lnTo>
                            <a:lnTo>
                              <a:pt x="4779" y="820"/>
                            </a:lnTo>
                            <a:lnTo>
                              <a:pt x="4315" y="577"/>
                            </a:lnTo>
                            <a:lnTo>
                              <a:pt x="3839" y="381"/>
                            </a:lnTo>
                            <a:lnTo>
                              <a:pt x="3358" y="229"/>
                            </a:lnTo>
                            <a:lnTo>
                              <a:pt x="2877" y="118"/>
                            </a:lnTo>
                            <a:lnTo>
                              <a:pt x="2402" y="45"/>
                            </a:lnTo>
                            <a:lnTo>
                              <a:pt x="1938" y="6"/>
                            </a:lnTo>
                            <a:lnTo>
                              <a:pt x="1492" y="0"/>
                            </a:lnTo>
                            <a:lnTo>
                              <a:pt x="1069" y="22"/>
                            </a:lnTo>
                            <a:lnTo>
                              <a:pt x="676" y="69"/>
                            </a:lnTo>
                            <a:lnTo>
                              <a:pt x="317" y="140"/>
                            </a:lnTo>
                            <a:lnTo>
                              <a:pt x="0" y="2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3d1102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8" name=""/>
                      <p:cNvSpPr/>
                      <p:nvPr/>
                    </p:nvSpPr>
                    <p:spPr>
                      <a:xfrm>
                        <a:off x="4323960" y="5960160"/>
                        <a:ext cx="1152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9" h="460">
                            <a:moveTo>
                              <a:pt x="359" y="0"/>
                            </a:moveTo>
                            <a:lnTo>
                              <a:pt x="359" y="68"/>
                            </a:lnTo>
                            <a:lnTo>
                              <a:pt x="217" y="68"/>
                            </a:lnTo>
                            <a:lnTo>
                              <a:pt x="217" y="460"/>
                            </a:lnTo>
                            <a:lnTo>
                              <a:pt x="142" y="460"/>
                            </a:lnTo>
                            <a:lnTo>
                              <a:pt x="142" y="68"/>
                            </a:lnTo>
                            <a:lnTo>
                              <a:pt x="0" y="68"/>
                            </a:lnTo>
                            <a:lnTo>
                              <a:pt x="0" y="0"/>
                            </a:lnTo>
                            <a:lnTo>
                              <a:pt x="3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" name=""/>
                      <p:cNvSpPr/>
                      <p:nvPr/>
                    </p:nvSpPr>
                    <p:spPr>
                      <a:xfrm>
                        <a:off x="4336920" y="5960160"/>
                        <a:ext cx="1404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" h="460">
                            <a:moveTo>
                              <a:pt x="111" y="0"/>
                            </a:moveTo>
                            <a:lnTo>
                              <a:pt x="222" y="367"/>
                            </a:lnTo>
                            <a:lnTo>
                              <a:pt x="333" y="0"/>
                            </a:lnTo>
                            <a:lnTo>
                              <a:pt x="443" y="0"/>
                            </a:lnTo>
                            <a:lnTo>
                              <a:pt x="443" y="460"/>
                            </a:lnTo>
                            <a:lnTo>
                              <a:pt x="371" y="460"/>
                            </a:lnTo>
                            <a:lnTo>
                              <a:pt x="371" y="80"/>
                            </a:lnTo>
                            <a:lnTo>
                              <a:pt x="257" y="460"/>
                            </a:lnTo>
                            <a:lnTo>
                              <a:pt x="183" y="460"/>
                            </a:lnTo>
                            <a:lnTo>
                              <a:pt x="70" y="80"/>
                            </a:lnTo>
                            <a:lnTo>
                              <a:pt x="70" y="460"/>
                            </a:lnTo>
                            <a:lnTo>
                              <a:pt x="0" y="460"/>
                            </a:lnTo>
                            <a:lnTo>
                              <a:pt x="0" y="0"/>
                            </a:lnTo>
                            <a:lnTo>
                              <a:pt x="11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" name=""/>
                      <p:cNvSpPr/>
                      <p:nvPr/>
                    </p:nvSpPr>
                    <p:spPr>
                      <a:xfrm>
                        <a:off x="4200840" y="5652000"/>
                        <a:ext cx="11880" cy="20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7" h="650">
                            <a:moveTo>
                              <a:pt x="45" y="0"/>
                            </a:moveTo>
                            <a:lnTo>
                              <a:pt x="48" y="5"/>
                            </a:lnTo>
                            <a:lnTo>
                              <a:pt x="58" y="22"/>
                            </a:lnTo>
                            <a:lnTo>
                              <a:pt x="74" y="47"/>
                            </a:lnTo>
                            <a:lnTo>
                              <a:pt x="95" y="81"/>
                            </a:lnTo>
                            <a:lnTo>
                              <a:pt x="120" y="122"/>
                            </a:lnTo>
                            <a:lnTo>
                              <a:pt x="149" y="168"/>
                            </a:lnTo>
                            <a:lnTo>
                              <a:pt x="179" y="219"/>
                            </a:lnTo>
                            <a:lnTo>
                              <a:pt x="211" y="272"/>
                            </a:lnTo>
                            <a:lnTo>
                              <a:pt x="242" y="327"/>
                            </a:lnTo>
                            <a:lnTo>
                              <a:pt x="274" y="383"/>
                            </a:lnTo>
                            <a:lnTo>
                              <a:pt x="303" y="437"/>
                            </a:lnTo>
                            <a:lnTo>
                              <a:pt x="331" y="489"/>
                            </a:lnTo>
                            <a:lnTo>
                              <a:pt x="355" y="538"/>
                            </a:lnTo>
                            <a:lnTo>
                              <a:pt x="374" y="581"/>
                            </a:lnTo>
                            <a:lnTo>
                              <a:pt x="388" y="619"/>
                            </a:lnTo>
                            <a:lnTo>
                              <a:pt x="397" y="650"/>
                            </a:lnTo>
                            <a:lnTo>
                              <a:pt x="0" y="34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4480" bIns="-24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" name=""/>
                      <p:cNvSpPr/>
                      <p:nvPr/>
                    </p:nvSpPr>
                    <p:spPr>
                      <a:xfrm>
                        <a:off x="4135320" y="5671080"/>
                        <a:ext cx="100440" cy="7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45" h="2307">
                            <a:moveTo>
                              <a:pt x="3039" y="1266"/>
                            </a:moveTo>
                            <a:lnTo>
                              <a:pt x="2659" y="56"/>
                            </a:lnTo>
                            <a:lnTo>
                              <a:pt x="2594" y="47"/>
                            </a:lnTo>
                            <a:lnTo>
                              <a:pt x="2526" y="38"/>
                            </a:lnTo>
                            <a:lnTo>
                              <a:pt x="2452" y="31"/>
                            </a:lnTo>
                            <a:lnTo>
                              <a:pt x="2373" y="25"/>
                            </a:lnTo>
                            <a:lnTo>
                              <a:pt x="2291" y="20"/>
                            </a:lnTo>
                            <a:lnTo>
                              <a:pt x="2207" y="15"/>
                            </a:lnTo>
                            <a:lnTo>
                              <a:pt x="2120" y="11"/>
                            </a:lnTo>
                            <a:lnTo>
                              <a:pt x="2032" y="8"/>
                            </a:lnTo>
                            <a:lnTo>
                              <a:pt x="1945" y="6"/>
                            </a:lnTo>
                            <a:lnTo>
                              <a:pt x="1858" y="4"/>
                            </a:lnTo>
                            <a:lnTo>
                              <a:pt x="1773" y="2"/>
                            </a:lnTo>
                            <a:lnTo>
                              <a:pt x="1690" y="1"/>
                            </a:lnTo>
                            <a:lnTo>
                              <a:pt x="1610" y="1"/>
                            </a:lnTo>
                            <a:lnTo>
                              <a:pt x="1533" y="0"/>
                            </a:lnTo>
                            <a:lnTo>
                              <a:pt x="1463" y="0"/>
                            </a:lnTo>
                            <a:lnTo>
                              <a:pt x="1398" y="0"/>
                            </a:lnTo>
                            <a:lnTo>
                              <a:pt x="1374" y="4"/>
                            </a:lnTo>
                            <a:lnTo>
                              <a:pt x="1351" y="10"/>
                            </a:lnTo>
                            <a:lnTo>
                              <a:pt x="1329" y="19"/>
                            </a:lnTo>
                            <a:lnTo>
                              <a:pt x="1309" y="28"/>
                            </a:lnTo>
                            <a:lnTo>
                              <a:pt x="1289" y="41"/>
                            </a:lnTo>
                            <a:lnTo>
                              <a:pt x="1273" y="55"/>
                            </a:lnTo>
                            <a:lnTo>
                              <a:pt x="1258" y="73"/>
                            </a:lnTo>
                            <a:lnTo>
                              <a:pt x="1245" y="94"/>
                            </a:lnTo>
                            <a:lnTo>
                              <a:pt x="1235" y="119"/>
                            </a:lnTo>
                            <a:lnTo>
                              <a:pt x="1229" y="148"/>
                            </a:lnTo>
                            <a:lnTo>
                              <a:pt x="1225" y="181"/>
                            </a:lnTo>
                            <a:lnTo>
                              <a:pt x="1225" y="218"/>
                            </a:lnTo>
                            <a:lnTo>
                              <a:pt x="1231" y="261"/>
                            </a:lnTo>
                            <a:lnTo>
                              <a:pt x="1239" y="309"/>
                            </a:lnTo>
                            <a:lnTo>
                              <a:pt x="1253" y="362"/>
                            </a:lnTo>
                            <a:lnTo>
                              <a:pt x="1272" y="422"/>
                            </a:lnTo>
                            <a:lnTo>
                              <a:pt x="1599" y="1324"/>
                            </a:lnTo>
                            <a:lnTo>
                              <a:pt x="1612" y="1362"/>
                            </a:lnTo>
                            <a:lnTo>
                              <a:pt x="1621" y="1406"/>
                            </a:lnTo>
                            <a:lnTo>
                              <a:pt x="1626" y="1452"/>
                            </a:lnTo>
                            <a:lnTo>
                              <a:pt x="1627" y="1501"/>
                            </a:lnTo>
                            <a:lnTo>
                              <a:pt x="1621" y="1552"/>
                            </a:lnTo>
                            <a:lnTo>
                              <a:pt x="1611" y="1603"/>
                            </a:lnTo>
                            <a:lnTo>
                              <a:pt x="1594" y="1653"/>
                            </a:lnTo>
                            <a:lnTo>
                              <a:pt x="1571" y="1702"/>
                            </a:lnTo>
                            <a:lnTo>
                              <a:pt x="1541" y="1749"/>
                            </a:lnTo>
                            <a:lnTo>
                              <a:pt x="1504" y="1792"/>
                            </a:lnTo>
                            <a:lnTo>
                              <a:pt x="1460" y="1831"/>
                            </a:lnTo>
                            <a:lnTo>
                              <a:pt x="1407" y="1865"/>
                            </a:lnTo>
                            <a:lnTo>
                              <a:pt x="1345" y="1892"/>
                            </a:lnTo>
                            <a:lnTo>
                              <a:pt x="1276" y="1912"/>
                            </a:lnTo>
                            <a:lnTo>
                              <a:pt x="1196" y="1924"/>
                            </a:lnTo>
                            <a:lnTo>
                              <a:pt x="1108" y="1927"/>
                            </a:lnTo>
                            <a:lnTo>
                              <a:pt x="1069" y="1928"/>
                            </a:lnTo>
                            <a:lnTo>
                              <a:pt x="1018" y="1933"/>
                            </a:lnTo>
                            <a:lnTo>
                              <a:pt x="958" y="1940"/>
                            </a:lnTo>
                            <a:lnTo>
                              <a:pt x="891" y="1952"/>
                            </a:lnTo>
                            <a:lnTo>
                              <a:pt x="816" y="1967"/>
                            </a:lnTo>
                            <a:lnTo>
                              <a:pt x="736" y="1983"/>
                            </a:lnTo>
                            <a:lnTo>
                              <a:pt x="652" y="2003"/>
                            </a:lnTo>
                            <a:lnTo>
                              <a:pt x="567" y="2025"/>
                            </a:lnTo>
                            <a:lnTo>
                              <a:pt x="480" y="2051"/>
                            </a:lnTo>
                            <a:lnTo>
                              <a:pt x="395" y="2078"/>
                            </a:lnTo>
                            <a:lnTo>
                              <a:pt x="313" y="2108"/>
                            </a:lnTo>
                            <a:lnTo>
                              <a:pt x="236" y="2140"/>
                            </a:lnTo>
                            <a:lnTo>
                              <a:pt x="164" y="2175"/>
                            </a:lnTo>
                            <a:lnTo>
                              <a:pt x="99" y="2210"/>
                            </a:lnTo>
                            <a:lnTo>
                              <a:pt x="44" y="2248"/>
                            </a:lnTo>
                            <a:lnTo>
                              <a:pt x="0" y="2288"/>
                            </a:lnTo>
                            <a:lnTo>
                              <a:pt x="2566" y="2307"/>
                            </a:lnTo>
                            <a:lnTo>
                              <a:pt x="2646" y="2297"/>
                            </a:lnTo>
                            <a:lnTo>
                              <a:pt x="2722" y="2279"/>
                            </a:lnTo>
                            <a:lnTo>
                              <a:pt x="2794" y="2253"/>
                            </a:lnTo>
                            <a:lnTo>
                              <a:pt x="2862" y="2220"/>
                            </a:lnTo>
                            <a:lnTo>
                              <a:pt x="2924" y="2180"/>
                            </a:lnTo>
                            <a:lnTo>
                              <a:pt x="2980" y="2132"/>
                            </a:lnTo>
                            <a:lnTo>
                              <a:pt x="3029" y="2076"/>
                            </a:lnTo>
                            <a:lnTo>
                              <a:pt x="3070" y="2014"/>
                            </a:lnTo>
                            <a:lnTo>
                              <a:pt x="3104" y="1943"/>
                            </a:lnTo>
                            <a:lnTo>
                              <a:pt x="3127" y="1868"/>
                            </a:lnTo>
                            <a:lnTo>
                              <a:pt x="3142" y="1784"/>
                            </a:lnTo>
                            <a:lnTo>
                              <a:pt x="3145" y="1693"/>
                            </a:lnTo>
                            <a:lnTo>
                              <a:pt x="3137" y="1596"/>
                            </a:lnTo>
                            <a:lnTo>
                              <a:pt x="3117" y="1493"/>
                            </a:lnTo>
                            <a:lnTo>
                              <a:pt x="3084" y="1382"/>
                            </a:lnTo>
                            <a:lnTo>
                              <a:pt x="3039" y="126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0960" bIns="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2" name=""/>
                      <p:cNvSpPr/>
                      <p:nvPr/>
                    </p:nvSpPr>
                    <p:spPr>
                      <a:xfrm>
                        <a:off x="4185360" y="5663880"/>
                        <a:ext cx="42840" cy="58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39" h="1781">
                            <a:moveTo>
                              <a:pt x="98" y="238"/>
                            </a:moveTo>
                            <a:lnTo>
                              <a:pt x="81" y="246"/>
                            </a:lnTo>
                            <a:lnTo>
                              <a:pt x="67" y="256"/>
                            </a:lnTo>
                            <a:lnTo>
                              <a:pt x="53" y="268"/>
                            </a:lnTo>
                            <a:lnTo>
                              <a:pt x="39" y="280"/>
                            </a:lnTo>
                            <a:lnTo>
                              <a:pt x="28" y="296"/>
                            </a:lnTo>
                            <a:lnTo>
                              <a:pt x="18" y="315"/>
                            </a:lnTo>
                            <a:lnTo>
                              <a:pt x="11" y="335"/>
                            </a:lnTo>
                            <a:lnTo>
                              <a:pt x="5" y="359"/>
                            </a:lnTo>
                            <a:lnTo>
                              <a:pt x="1" y="386"/>
                            </a:lnTo>
                            <a:lnTo>
                              <a:pt x="0" y="416"/>
                            </a:lnTo>
                            <a:lnTo>
                              <a:pt x="2" y="450"/>
                            </a:lnTo>
                            <a:lnTo>
                              <a:pt x="7" y="486"/>
                            </a:lnTo>
                            <a:lnTo>
                              <a:pt x="15" y="527"/>
                            </a:lnTo>
                            <a:lnTo>
                              <a:pt x="27" y="573"/>
                            </a:lnTo>
                            <a:lnTo>
                              <a:pt x="41" y="623"/>
                            </a:lnTo>
                            <a:lnTo>
                              <a:pt x="61" y="678"/>
                            </a:lnTo>
                            <a:lnTo>
                              <a:pt x="266" y="1255"/>
                            </a:lnTo>
                            <a:lnTo>
                              <a:pt x="267" y="1253"/>
                            </a:lnTo>
                            <a:lnTo>
                              <a:pt x="270" y="1252"/>
                            </a:lnTo>
                            <a:lnTo>
                              <a:pt x="277" y="1251"/>
                            </a:lnTo>
                            <a:lnTo>
                              <a:pt x="285" y="1249"/>
                            </a:lnTo>
                            <a:lnTo>
                              <a:pt x="295" y="1246"/>
                            </a:lnTo>
                            <a:lnTo>
                              <a:pt x="306" y="1243"/>
                            </a:lnTo>
                            <a:lnTo>
                              <a:pt x="319" y="1240"/>
                            </a:lnTo>
                            <a:lnTo>
                              <a:pt x="333" y="1238"/>
                            </a:lnTo>
                            <a:lnTo>
                              <a:pt x="348" y="1235"/>
                            </a:lnTo>
                            <a:lnTo>
                              <a:pt x="364" y="1231"/>
                            </a:lnTo>
                            <a:lnTo>
                              <a:pt x="381" y="1228"/>
                            </a:lnTo>
                            <a:lnTo>
                              <a:pt x="398" y="1226"/>
                            </a:lnTo>
                            <a:lnTo>
                              <a:pt x="415" y="1223"/>
                            </a:lnTo>
                            <a:lnTo>
                              <a:pt x="432" y="1222"/>
                            </a:lnTo>
                            <a:lnTo>
                              <a:pt x="449" y="1221"/>
                            </a:lnTo>
                            <a:lnTo>
                              <a:pt x="466" y="1221"/>
                            </a:lnTo>
                            <a:lnTo>
                              <a:pt x="497" y="1214"/>
                            </a:lnTo>
                            <a:lnTo>
                              <a:pt x="530" y="1215"/>
                            </a:lnTo>
                            <a:lnTo>
                              <a:pt x="563" y="1222"/>
                            </a:lnTo>
                            <a:lnTo>
                              <a:pt x="594" y="1235"/>
                            </a:lnTo>
                            <a:lnTo>
                              <a:pt x="623" y="1253"/>
                            </a:lnTo>
                            <a:lnTo>
                              <a:pt x="650" y="1277"/>
                            </a:lnTo>
                            <a:lnTo>
                              <a:pt x="672" y="1303"/>
                            </a:lnTo>
                            <a:lnTo>
                              <a:pt x="690" y="1332"/>
                            </a:lnTo>
                            <a:lnTo>
                              <a:pt x="701" y="1363"/>
                            </a:lnTo>
                            <a:lnTo>
                              <a:pt x="706" y="1396"/>
                            </a:lnTo>
                            <a:lnTo>
                              <a:pt x="703" y="1429"/>
                            </a:lnTo>
                            <a:lnTo>
                              <a:pt x="692" y="1463"/>
                            </a:lnTo>
                            <a:lnTo>
                              <a:pt x="671" y="1495"/>
                            </a:lnTo>
                            <a:lnTo>
                              <a:pt x="638" y="1526"/>
                            </a:lnTo>
                            <a:lnTo>
                              <a:pt x="594" y="1554"/>
                            </a:lnTo>
                            <a:lnTo>
                              <a:pt x="538" y="1579"/>
                            </a:lnTo>
                            <a:lnTo>
                              <a:pt x="536" y="1579"/>
                            </a:lnTo>
                            <a:lnTo>
                              <a:pt x="533" y="1579"/>
                            </a:lnTo>
                            <a:lnTo>
                              <a:pt x="528" y="1580"/>
                            </a:lnTo>
                            <a:lnTo>
                              <a:pt x="520" y="1581"/>
                            </a:lnTo>
                            <a:lnTo>
                              <a:pt x="512" y="1583"/>
                            </a:lnTo>
                            <a:lnTo>
                              <a:pt x="502" y="1584"/>
                            </a:lnTo>
                            <a:lnTo>
                              <a:pt x="491" y="1587"/>
                            </a:lnTo>
                            <a:lnTo>
                              <a:pt x="480" y="1589"/>
                            </a:lnTo>
                            <a:lnTo>
                              <a:pt x="468" y="1591"/>
                            </a:lnTo>
                            <a:lnTo>
                              <a:pt x="455" y="1593"/>
                            </a:lnTo>
                            <a:lnTo>
                              <a:pt x="444" y="1595"/>
                            </a:lnTo>
                            <a:lnTo>
                              <a:pt x="432" y="1598"/>
                            </a:lnTo>
                            <a:lnTo>
                              <a:pt x="422" y="1600"/>
                            </a:lnTo>
                            <a:lnTo>
                              <a:pt x="411" y="1602"/>
                            </a:lnTo>
                            <a:lnTo>
                              <a:pt x="403" y="1604"/>
                            </a:lnTo>
                            <a:lnTo>
                              <a:pt x="397" y="1608"/>
                            </a:lnTo>
                            <a:lnTo>
                              <a:pt x="409" y="1636"/>
                            </a:lnTo>
                            <a:lnTo>
                              <a:pt x="423" y="1662"/>
                            </a:lnTo>
                            <a:lnTo>
                              <a:pt x="439" y="1685"/>
                            </a:lnTo>
                            <a:lnTo>
                              <a:pt x="454" y="1705"/>
                            </a:lnTo>
                            <a:lnTo>
                              <a:pt x="471" y="1722"/>
                            </a:lnTo>
                            <a:lnTo>
                              <a:pt x="488" y="1736"/>
                            </a:lnTo>
                            <a:lnTo>
                              <a:pt x="506" y="1748"/>
                            </a:lnTo>
                            <a:lnTo>
                              <a:pt x="525" y="1758"/>
                            </a:lnTo>
                            <a:lnTo>
                              <a:pt x="543" y="1765"/>
                            </a:lnTo>
                            <a:lnTo>
                              <a:pt x="561" y="1772"/>
                            </a:lnTo>
                            <a:lnTo>
                              <a:pt x="580" y="1776"/>
                            </a:lnTo>
                            <a:lnTo>
                              <a:pt x="600" y="1779"/>
                            </a:lnTo>
                            <a:lnTo>
                              <a:pt x="619" y="1780"/>
                            </a:lnTo>
                            <a:lnTo>
                              <a:pt x="638" y="1781"/>
                            </a:lnTo>
                            <a:lnTo>
                              <a:pt x="657" y="1780"/>
                            </a:lnTo>
                            <a:lnTo>
                              <a:pt x="676" y="1780"/>
                            </a:lnTo>
                            <a:lnTo>
                              <a:pt x="678" y="1779"/>
                            </a:lnTo>
                            <a:lnTo>
                              <a:pt x="684" y="1779"/>
                            </a:lnTo>
                            <a:lnTo>
                              <a:pt x="696" y="1779"/>
                            </a:lnTo>
                            <a:lnTo>
                              <a:pt x="710" y="1778"/>
                            </a:lnTo>
                            <a:lnTo>
                              <a:pt x="727" y="1777"/>
                            </a:lnTo>
                            <a:lnTo>
                              <a:pt x="747" y="1777"/>
                            </a:lnTo>
                            <a:lnTo>
                              <a:pt x="770" y="1776"/>
                            </a:lnTo>
                            <a:lnTo>
                              <a:pt x="794" y="1775"/>
                            </a:lnTo>
                            <a:lnTo>
                              <a:pt x="819" y="1775"/>
                            </a:lnTo>
                            <a:lnTo>
                              <a:pt x="844" y="1774"/>
                            </a:lnTo>
                            <a:lnTo>
                              <a:pt x="870" y="1774"/>
                            </a:lnTo>
                            <a:lnTo>
                              <a:pt x="897" y="1774"/>
                            </a:lnTo>
                            <a:lnTo>
                              <a:pt x="922" y="1774"/>
                            </a:lnTo>
                            <a:lnTo>
                              <a:pt x="946" y="1774"/>
                            </a:lnTo>
                            <a:lnTo>
                              <a:pt x="968" y="1775"/>
                            </a:lnTo>
                            <a:lnTo>
                              <a:pt x="989" y="1776"/>
                            </a:lnTo>
                            <a:lnTo>
                              <a:pt x="1037" y="1764"/>
                            </a:lnTo>
                            <a:lnTo>
                              <a:pt x="1083" y="1752"/>
                            </a:lnTo>
                            <a:lnTo>
                              <a:pt x="1124" y="1737"/>
                            </a:lnTo>
                            <a:lnTo>
                              <a:pt x="1162" y="1719"/>
                            </a:lnTo>
                            <a:lnTo>
                              <a:pt x="1197" y="1699"/>
                            </a:lnTo>
                            <a:lnTo>
                              <a:pt x="1228" y="1677"/>
                            </a:lnTo>
                            <a:lnTo>
                              <a:pt x="1255" y="1653"/>
                            </a:lnTo>
                            <a:lnTo>
                              <a:pt x="1279" y="1627"/>
                            </a:lnTo>
                            <a:lnTo>
                              <a:pt x="1299" y="1598"/>
                            </a:lnTo>
                            <a:lnTo>
                              <a:pt x="1315" y="1568"/>
                            </a:lnTo>
                            <a:lnTo>
                              <a:pt x="1326" y="1534"/>
                            </a:lnTo>
                            <a:lnTo>
                              <a:pt x="1335" y="1499"/>
                            </a:lnTo>
                            <a:lnTo>
                              <a:pt x="1339" y="1462"/>
                            </a:lnTo>
                            <a:lnTo>
                              <a:pt x="1339" y="1423"/>
                            </a:lnTo>
                            <a:lnTo>
                              <a:pt x="1335" y="1381"/>
                            </a:lnTo>
                            <a:lnTo>
                              <a:pt x="1326" y="1338"/>
                            </a:lnTo>
                            <a:lnTo>
                              <a:pt x="896" y="292"/>
                            </a:lnTo>
                            <a:lnTo>
                              <a:pt x="874" y="246"/>
                            </a:lnTo>
                            <a:lnTo>
                              <a:pt x="850" y="205"/>
                            </a:lnTo>
                            <a:lnTo>
                              <a:pt x="825" y="167"/>
                            </a:lnTo>
                            <a:lnTo>
                              <a:pt x="800" y="133"/>
                            </a:lnTo>
                            <a:lnTo>
                              <a:pt x="774" y="103"/>
                            </a:lnTo>
                            <a:lnTo>
                              <a:pt x="747" y="77"/>
                            </a:lnTo>
                            <a:lnTo>
                              <a:pt x="720" y="55"/>
                            </a:lnTo>
                            <a:lnTo>
                              <a:pt x="693" y="36"/>
                            </a:lnTo>
                            <a:lnTo>
                              <a:pt x="667" y="21"/>
                            </a:lnTo>
                            <a:lnTo>
                              <a:pt x="639" y="10"/>
                            </a:lnTo>
                            <a:lnTo>
                              <a:pt x="614" y="3"/>
                            </a:lnTo>
                            <a:lnTo>
                              <a:pt x="589" y="0"/>
                            </a:lnTo>
                            <a:lnTo>
                              <a:pt x="565" y="1"/>
                            </a:lnTo>
                            <a:lnTo>
                              <a:pt x="543" y="6"/>
                            </a:lnTo>
                            <a:lnTo>
                              <a:pt x="522" y="16"/>
                            </a:lnTo>
                            <a:lnTo>
                              <a:pt x="503" y="29"/>
                            </a:lnTo>
                            <a:lnTo>
                              <a:pt x="98" y="23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3320" bIns="13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3" name=""/>
                      <p:cNvSpPr/>
                      <p:nvPr/>
                    </p:nvSpPr>
                    <p:spPr>
                      <a:xfrm>
                        <a:off x="4220640" y="5666400"/>
                        <a:ext cx="38160" cy="57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7" h="1739">
                            <a:moveTo>
                              <a:pt x="485" y="0"/>
                            </a:moveTo>
                            <a:lnTo>
                              <a:pt x="0" y="205"/>
                            </a:lnTo>
                            <a:lnTo>
                              <a:pt x="311" y="1089"/>
                            </a:lnTo>
                            <a:lnTo>
                              <a:pt x="344" y="1089"/>
                            </a:lnTo>
                            <a:lnTo>
                              <a:pt x="382" y="1091"/>
                            </a:lnTo>
                            <a:lnTo>
                              <a:pt x="421" y="1094"/>
                            </a:lnTo>
                            <a:lnTo>
                              <a:pt x="462" y="1098"/>
                            </a:lnTo>
                            <a:lnTo>
                              <a:pt x="504" y="1104"/>
                            </a:lnTo>
                            <a:lnTo>
                              <a:pt x="545" y="1110"/>
                            </a:lnTo>
                            <a:lnTo>
                              <a:pt x="587" y="1116"/>
                            </a:lnTo>
                            <a:lnTo>
                              <a:pt x="627" y="1123"/>
                            </a:lnTo>
                            <a:lnTo>
                              <a:pt x="666" y="1130"/>
                            </a:lnTo>
                            <a:lnTo>
                              <a:pt x="704" y="1136"/>
                            </a:lnTo>
                            <a:lnTo>
                              <a:pt x="737" y="1144"/>
                            </a:lnTo>
                            <a:lnTo>
                              <a:pt x="768" y="1150"/>
                            </a:lnTo>
                            <a:lnTo>
                              <a:pt x="795" y="1155"/>
                            </a:lnTo>
                            <a:lnTo>
                              <a:pt x="817" y="1162"/>
                            </a:lnTo>
                            <a:lnTo>
                              <a:pt x="835" y="1166"/>
                            </a:lnTo>
                            <a:lnTo>
                              <a:pt x="846" y="1170"/>
                            </a:lnTo>
                            <a:lnTo>
                              <a:pt x="875" y="1181"/>
                            </a:lnTo>
                            <a:lnTo>
                              <a:pt x="900" y="1198"/>
                            </a:lnTo>
                            <a:lnTo>
                              <a:pt x="922" y="1219"/>
                            </a:lnTo>
                            <a:lnTo>
                              <a:pt x="941" y="1245"/>
                            </a:lnTo>
                            <a:lnTo>
                              <a:pt x="956" y="1272"/>
                            </a:lnTo>
                            <a:lnTo>
                              <a:pt x="966" y="1302"/>
                            </a:lnTo>
                            <a:lnTo>
                              <a:pt x="973" y="1333"/>
                            </a:lnTo>
                            <a:lnTo>
                              <a:pt x="975" y="1364"/>
                            </a:lnTo>
                            <a:lnTo>
                              <a:pt x="970" y="1395"/>
                            </a:lnTo>
                            <a:lnTo>
                              <a:pt x="962" y="1424"/>
                            </a:lnTo>
                            <a:lnTo>
                              <a:pt x="948" y="1453"/>
                            </a:lnTo>
                            <a:lnTo>
                              <a:pt x="927" y="1477"/>
                            </a:lnTo>
                            <a:lnTo>
                              <a:pt x="901" y="1497"/>
                            </a:lnTo>
                            <a:lnTo>
                              <a:pt x="868" y="1514"/>
                            </a:lnTo>
                            <a:lnTo>
                              <a:pt x="830" y="1523"/>
                            </a:lnTo>
                            <a:lnTo>
                              <a:pt x="783" y="1528"/>
                            </a:lnTo>
                            <a:lnTo>
                              <a:pt x="769" y="1522"/>
                            </a:lnTo>
                            <a:lnTo>
                              <a:pt x="753" y="1517"/>
                            </a:lnTo>
                            <a:lnTo>
                              <a:pt x="735" y="1511"/>
                            </a:lnTo>
                            <a:lnTo>
                              <a:pt x="716" y="1507"/>
                            </a:lnTo>
                            <a:lnTo>
                              <a:pt x="695" y="1502"/>
                            </a:lnTo>
                            <a:lnTo>
                              <a:pt x="673" y="1498"/>
                            </a:lnTo>
                            <a:lnTo>
                              <a:pt x="651" y="1494"/>
                            </a:lnTo>
                            <a:lnTo>
                              <a:pt x="627" y="1489"/>
                            </a:lnTo>
                            <a:lnTo>
                              <a:pt x="604" y="1486"/>
                            </a:lnTo>
                            <a:lnTo>
                              <a:pt x="580" y="1483"/>
                            </a:lnTo>
                            <a:lnTo>
                              <a:pt x="555" y="1481"/>
                            </a:lnTo>
                            <a:lnTo>
                              <a:pt x="532" y="1480"/>
                            </a:lnTo>
                            <a:lnTo>
                              <a:pt x="509" y="1479"/>
                            </a:lnTo>
                            <a:lnTo>
                              <a:pt x="487" y="1479"/>
                            </a:lnTo>
                            <a:lnTo>
                              <a:pt x="466" y="1480"/>
                            </a:lnTo>
                            <a:lnTo>
                              <a:pt x="446" y="1482"/>
                            </a:lnTo>
                            <a:lnTo>
                              <a:pt x="468" y="1523"/>
                            </a:lnTo>
                            <a:lnTo>
                              <a:pt x="493" y="1562"/>
                            </a:lnTo>
                            <a:lnTo>
                              <a:pt x="523" y="1598"/>
                            </a:lnTo>
                            <a:lnTo>
                              <a:pt x="556" y="1630"/>
                            </a:lnTo>
                            <a:lnTo>
                              <a:pt x="592" y="1659"/>
                            </a:lnTo>
                            <a:lnTo>
                              <a:pt x="630" y="1684"/>
                            </a:lnTo>
                            <a:lnTo>
                              <a:pt x="670" y="1704"/>
                            </a:lnTo>
                            <a:lnTo>
                              <a:pt x="713" y="1721"/>
                            </a:lnTo>
                            <a:lnTo>
                              <a:pt x="757" y="1732"/>
                            </a:lnTo>
                            <a:lnTo>
                              <a:pt x="802" y="1738"/>
                            </a:lnTo>
                            <a:lnTo>
                              <a:pt x="849" y="1739"/>
                            </a:lnTo>
                            <a:lnTo>
                              <a:pt x="896" y="1734"/>
                            </a:lnTo>
                            <a:lnTo>
                              <a:pt x="943" y="1724"/>
                            </a:lnTo>
                            <a:lnTo>
                              <a:pt x="990" y="1708"/>
                            </a:lnTo>
                            <a:lnTo>
                              <a:pt x="1037" y="1685"/>
                            </a:lnTo>
                            <a:lnTo>
                              <a:pt x="1084" y="1655"/>
                            </a:lnTo>
                            <a:lnTo>
                              <a:pt x="1108" y="1632"/>
                            </a:lnTo>
                            <a:lnTo>
                              <a:pt x="1130" y="1607"/>
                            </a:lnTo>
                            <a:lnTo>
                              <a:pt x="1149" y="1580"/>
                            </a:lnTo>
                            <a:lnTo>
                              <a:pt x="1165" y="1550"/>
                            </a:lnTo>
                            <a:lnTo>
                              <a:pt x="1177" y="1519"/>
                            </a:lnTo>
                            <a:lnTo>
                              <a:pt x="1188" y="1487"/>
                            </a:lnTo>
                            <a:lnTo>
                              <a:pt x="1194" y="1454"/>
                            </a:lnTo>
                            <a:lnTo>
                              <a:pt x="1197" y="1420"/>
                            </a:lnTo>
                            <a:lnTo>
                              <a:pt x="1197" y="1386"/>
                            </a:lnTo>
                            <a:lnTo>
                              <a:pt x="1195" y="1352"/>
                            </a:lnTo>
                            <a:lnTo>
                              <a:pt x="1190" y="1318"/>
                            </a:lnTo>
                            <a:lnTo>
                              <a:pt x="1182" y="1286"/>
                            </a:lnTo>
                            <a:lnTo>
                              <a:pt x="1170" y="1253"/>
                            </a:lnTo>
                            <a:lnTo>
                              <a:pt x="1156" y="1221"/>
                            </a:lnTo>
                            <a:lnTo>
                              <a:pt x="1139" y="1192"/>
                            </a:lnTo>
                            <a:lnTo>
                              <a:pt x="1120" y="1165"/>
                            </a:lnTo>
                            <a:lnTo>
                              <a:pt x="48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1880" bIns="11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4" name=""/>
                      <p:cNvSpPr/>
                      <p:nvPr/>
                    </p:nvSpPr>
                    <p:spPr>
                      <a:xfrm>
                        <a:off x="4026600" y="5815800"/>
                        <a:ext cx="56880" cy="52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91" h="1587">
                            <a:moveTo>
                              <a:pt x="665" y="33"/>
                            </a:moveTo>
                            <a:lnTo>
                              <a:pt x="642" y="21"/>
                            </a:lnTo>
                            <a:lnTo>
                              <a:pt x="620" y="11"/>
                            </a:lnTo>
                            <a:lnTo>
                              <a:pt x="598" y="5"/>
                            </a:lnTo>
                            <a:lnTo>
                              <a:pt x="577" y="1"/>
                            </a:lnTo>
                            <a:lnTo>
                              <a:pt x="555" y="0"/>
                            </a:lnTo>
                            <a:lnTo>
                              <a:pt x="534" y="2"/>
                            </a:lnTo>
                            <a:lnTo>
                              <a:pt x="514" y="5"/>
                            </a:lnTo>
                            <a:lnTo>
                              <a:pt x="494" y="11"/>
                            </a:lnTo>
                            <a:lnTo>
                              <a:pt x="475" y="18"/>
                            </a:lnTo>
                            <a:lnTo>
                              <a:pt x="456" y="29"/>
                            </a:lnTo>
                            <a:lnTo>
                              <a:pt x="438" y="41"/>
                            </a:lnTo>
                            <a:lnTo>
                              <a:pt x="421" y="53"/>
                            </a:lnTo>
                            <a:lnTo>
                              <a:pt x="406" y="68"/>
                            </a:lnTo>
                            <a:lnTo>
                              <a:pt x="391" y="85"/>
                            </a:lnTo>
                            <a:lnTo>
                              <a:pt x="377" y="101"/>
                            </a:lnTo>
                            <a:lnTo>
                              <a:pt x="366" y="120"/>
                            </a:lnTo>
                            <a:lnTo>
                              <a:pt x="22" y="658"/>
                            </a:lnTo>
                            <a:lnTo>
                              <a:pt x="12" y="674"/>
                            </a:lnTo>
                            <a:lnTo>
                              <a:pt x="5" y="691"/>
                            </a:lnTo>
                            <a:lnTo>
                              <a:pt x="1" y="711"/>
                            </a:lnTo>
                            <a:lnTo>
                              <a:pt x="0" y="731"/>
                            </a:lnTo>
                            <a:lnTo>
                              <a:pt x="1" y="752"/>
                            </a:lnTo>
                            <a:lnTo>
                              <a:pt x="4" y="773"/>
                            </a:lnTo>
                            <a:lnTo>
                              <a:pt x="10" y="795"/>
                            </a:lnTo>
                            <a:lnTo>
                              <a:pt x="17" y="817"/>
                            </a:lnTo>
                            <a:lnTo>
                              <a:pt x="25" y="839"/>
                            </a:lnTo>
                            <a:lnTo>
                              <a:pt x="35" y="860"/>
                            </a:lnTo>
                            <a:lnTo>
                              <a:pt x="45" y="880"/>
                            </a:lnTo>
                            <a:lnTo>
                              <a:pt x="57" y="899"/>
                            </a:lnTo>
                            <a:lnTo>
                              <a:pt x="69" y="916"/>
                            </a:lnTo>
                            <a:lnTo>
                              <a:pt x="82" y="932"/>
                            </a:lnTo>
                            <a:lnTo>
                              <a:pt x="96" y="946"/>
                            </a:lnTo>
                            <a:lnTo>
                              <a:pt x="109" y="958"/>
                            </a:lnTo>
                            <a:lnTo>
                              <a:pt x="1041" y="1537"/>
                            </a:lnTo>
                            <a:lnTo>
                              <a:pt x="1088" y="1558"/>
                            </a:lnTo>
                            <a:lnTo>
                              <a:pt x="1132" y="1573"/>
                            </a:lnTo>
                            <a:lnTo>
                              <a:pt x="1174" y="1582"/>
                            </a:lnTo>
                            <a:lnTo>
                              <a:pt x="1215" y="1587"/>
                            </a:lnTo>
                            <a:lnTo>
                              <a:pt x="1253" y="1587"/>
                            </a:lnTo>
                            <a:lnTo>
                              <a:pt x="1289" y="1584"/>
                            </a:lnTo>
                            <a:lnTo>
                              <a:pt x="1324" y="1577"/>
                            </a:lnTo>
                            <a:lnTo>
                              <a:pt x="1357" y="1567"/>
                            </a:lnTo>
                            <a:lnTo>
                              <a:pt x="1386" y="1555"/>
                            </a:lnTo>
                            <a:lnTo>
                              <a:pt x="1414" y="1540"/>
                            </a:lnTo>
                            <a:lnTo>
                              <a:pt x="1442" y="1524"/>
                            </a:lnTo>
                            <a:lnTo>
                              <a:pt x="1466" y="1508"/>
                            </a:lnTo>
                            <a:lnTo>
                              <a:pt x="1488" y="1491"/>
                            </a:lnTo>
                            <a:lnTo>
                              <a:pt x="1508" y="1474"/>
                            </a:lnTo>
                            <a:lnTo>
                              <a:pt x="1526" y="1458"/>
                            </a:lnTo>
                            <a:lnTo>
                              <a:pt x="1543" y="1443"/>
                            </a:lnTo>
                            <a:lnTo>
                              <a:pt x="1582" y="1402"/>
                            </a:lnTo>
                            <a:lnTo>
                              <a:pt x="1621" y="1358"/>
                            </a:lnTo>
                            <a:lnTo>
                              <a:pt x="1657" y="1311"/>
                            </a:lnTo>
                            <a:lnTo>
                              <a:pt x="1691" y="1261"/>
                            </a:lnTo>
                            <a:lnTo>
                              <a:pt x="1720" y="1210"/>
                            </a:lnTo>
                            <a:lnTo>
                              <a:pt x="1744" y="1156"/>
                            </a:lnTo>
                            <a:lnTo>
                              <a:pt x="1765" y="1103"/>
                            </a:lnTo>
                            <a:lnTo>
                              <a:pt x="1780" y="1048"/>
                            </a:lnTo>
                            <a:lnTo>
                              <a:pt x="1788" y="995"/>
                            </a:lnTo>
                            <a:lnTo>
                              <a:pt x="1791" y="941"/>
                            </a:lnTo>
                            <a:lnTo>
                              <a:pt x="1785" y="890"/>
                            </a:lnTo>
                            <a:lnTo>
                              <a:pt x="1772" y="840"/>
                            </a:lnTo>
                            <a:lnTo>
                              <a:pt x="1751" y="793"/>
                            </a:lnTo>
                            <a:lnTo>
                              <a:pt x="1720" y="750"/>
                            </a:lnTo>
                            <a:lnTo>
                              <a:pt x="1680" y="709"/>
                            </a:lnTo>
                            <a:lnTo>
                              <a:pt x="1631" y="674"/>
                            </a:lnTo>
                            <a:lnTo>
                              <a:pt x="1019" y="267"/>
                            </a:lnTo>
                            <a:lnTo>
                              <a:pt x="957" y="361"/>
                            </a:lnTo>
                            <a:lnTo>
                              <a:pt x="938" y="379"/>
                            </a:lnTo>
                            <a:lnTo>
                              <a:pt x="914" y="390"/>
                            </a:lnTo>
                            <a:lnTo>
                              <a:pt x="887" y="396"/>
                            </a:lnTo>
                            <a:lnTo>
                              <a:pt x="855" y="395"/>
                            </a:lnTo>
                            <a:lnTo>
                              <a:pt x="823" y="388"/>
                            </a:lnTo>
                            <a:lnTo>
                              <a:pt x="788" y="377"/>
                            </a:lnTo>
                            <a:lnTo>
                              <a:pt x="753" y="361"/>
                            </a:lnTo>
                            <a:lnTo>
                              <a:pt x="720" y="342"/>
                            </a:lnTo>
                            <a:lnTo>
                              <a:pt x="688" y="320"/>
                            </a:lnTo>
                            <a:lnTo>
                              <a:pt x="660" y="295"/>
                            </a:lnTo>
                            <a:lnTo>
                              <a:pt x="636" y="269"/>
                            </a:lnTo>
                            <a:lnTo>
                              <a:pt x="617" y="239"/>
                            </a:lnTo>
                            <a:lnTo>
                              <a:pt x="604" y="210"/>
                            </a:lnTo>
                            <a:lnTo>
                              <a:pt x="598" y="180"/>
                            </a:lnTo>
                            <a:lnTo>
                              <a:pt x="601" y="150"/>
                            </a:lnTo>
                            <a:lnTo>
                              <a:pt x="614" y="121"/>
                            </a:lnTo>
                            <a:lnTo>
                              <a:pt x="665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6840" bIns="6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" name=""/>
                      <p:cNvSpPr/>
                      <p:nvPr/>
                    </p:nvSpPr>
                    <p:spPr>
                      <a:xfrm>
                        <a:off x="3878280" y="5887440"/>
                        <a:ext cx="78840" cy="57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2" h="1762">
                            <a:moveTo>
                              <a:pt x="0" y="0"/>
                            </a:moveTo>
                            <a:lnTo>
                              <a:pt x="2" y="68"/>
                            </a:lnTo>
                            <a:lnTo>
                              <a:pt x="10" y="138"/>
                            </a:lnTo>
                            <a:lnTo>
                              <a:pt x="21" y="207"/>
                            </a:lnTo>
                            <a:lnTo>
                              <a:pt x="37" y="278"/>
                            </a:lnTo>
                            <a:lnTo>
                              <a:pt x="57" y="349"/>
                            </a:lnTo>
                            <a:lnTo>
                              <a:pt x="80" y="421"/>
                            </a:lnTo>
                            <a:lnTo>
                              <a:pt x="106" y="494"/>
                            </a:lnTo>
                            <a:lnTo>
                              <a:pt x="135" y="568"/>
                            </a:lnTo>
                            <a:lnTo>
                              <a:pt x="165" y="641"/>
                            </a:lnTo>
                            <a:lnTo>
                              <a:pt x="198" y="717"/>
                            </a:lnTo>
                            <a:lnTo>
                              <a:pt x="231" y="792"/>
                            </a:lnTo>
                            <a:lnTo>
                              <a:pt x="266" y="870"/>
                            </a:lnTo>
                            <a:lnTo>
                              <a:pt x="302" y="948"/>
                            </a:lnTo>
                            <a:lnTo>
                              <a:pt x="337" y="1027"/>
                            </a:lnTo>
                            <a:lnTo>
                              <a:pt x="372" y="1107"/>
                            </a:lnTo>
                            <a:lnTo>
                              <a:pt x="407" y="1187"/>
                            </a:lnTo>
                            <a:lnTo>
                              <a:pt x="395" y="1246"/>
                            </a:lnTo>
                            <a:lnTo>
                              <a:pt x="392" y="1304"/>
                            </a:lnTo>
                            <a:lnTo>
                              <a:pt x="395" y="1361"/>
                            </a:lnTo>
                            <a:lnTo>
                              <a:pt x="407" y="1415"/>
                            </a:lnTo>
                            <a:lnTo>
                              <a:pt x="424" y="1468"/>
                            </a:lnTo>
                            <a:lnTo>
                              <a:pt x="448" y="1517"/>
                            </a:lnTo>
                            <a:lnTo>
                              <a:pt x="476" y="1563"/>
                            </a:lnTo>
                            <a:lnTo>
                              <a:pt x="512" y="1606"/>
                            </a:lnTo>
                            <a:lnTo>
                              <a:pt x="551" y="1644"/>
                            </a:lnTo>
                            <a:lnTo>
                              <a:pt x="596" y="1677"/>
                            </a:lnTo>
                            <a:lnTo>
                              <a:pt x="644" y="1706"/>
                            </a:lnTo>
                            <a:lnTo>
                              <a:pt x="698" y="1729"/>
                            </a:lnTo>
                            <a:lnTo>
                              <a:pt x="754" y="1746"/>
                            </a:lnTo>
                            <a:lnTo>
                              <a:pt x="814" y="1757"/>
                            </a:lnTo>
                            <a:lnTo>
                              <a:pt x="877" y="1762"/>
                            </a:lnTo>
                            <a:lnTo>
                              <a:pt x="942" y="1760"/>
                            </a:lnTo>
                            <a:lnTo>
                              <a:pt x="1000" y="1762"/>
                            </a:lnTo>
                            <a:lnTo>
                              <a:pt x="1070" y="1759"/>
                            </a:lnTo>
                            <a:lnTo>
                              <a:pt x="1152" y="1750"/>
                            </a:lnTo>
                            <a:lnTo>
                              <a:pt x="1243" y="1735"/>
                            </a:lnTo>
                            <a:lnTo>
                              <a:pt x="1342" y="1715"/>
                            </a:lnTo>
                            <a:lnTo>
                              <a:pt x="1446" y="1691"/>
                            </a:lnTo>
                            <a:lnTo>
                              <a:pt x="1555" y="1662"/>
                            </a:lnTo>
                            <a:lnTo>
                              <a:pt x="1668" y="1630"/>
                            </a:lnTo>
                            <a:lnTo>
                              <a:pt x="1781" y="1594"/>
                            </a:lnTo>
                            <a:lnTo>
                              <a:pt x="1894" y="1556"/>
                            </a:lnTo>
                            <a:lnTo>
                              <a:pt x="2004" y="1515"/>
                            </a:lnTo>
                            <a:lnTo>
                              <a:pt x="2111" y="1473"/>
                            </a:lnTo>
                            <a:lnTo>
                              <a:pt x="2213" y="1429"/>
                            </a:lnTo>
                            <a:lnTo>
                              <a:pt x="2309" y="1385"/>
                            </a:lnTo>
                            <a:lnTo>
                              <a:pt x="2395" y="1340"/>
                            </a:lnTo>
                            <a:lnTo>
                              <a:pt x="2472" y="1296"/>
                            </a:lnTo>
                            <a:lnTo>
                              <a:pt x="2416" y="1261"/>
                            </a:lnTo>
                            <a:lnTo>
                              <a:pt x="2356" y="1226"/>
                            </a:lnTo>
                            <a:lnTo>
                              <a:pt x="2292" y="1193"/>
                            </a:lnTo>
                            <a:lnTo>
                              <a:pt x="2225" y="1161"/>
                            </a:lnTo>
                            <a:lnTo>
                              <a:pt x="2154" y="1131"/>
                            </a:lnTo>
                            <a:lnTo>
                              <a:pt x="2081" y="1103"/>
                            </a:lnTo>
                            <a:lnTo>
                              <a:pt x="2005" y="1080"/>
                            </a:lnTo>
                            <a:lnTo>
                              <a:pt x="1926" y="1060"/>
                            </a:lnTo>
                            <a:lnTo>
                              <a:pt x="1845" y="1046"/>
                            </a:lnTo>
                            <a:lnTo>
                              <a:pt x="1763" y="1036"/>
                            </a:lnTo>
                            <a:lnTo>
                              <a:pt x="1679" y="1033"/>
                            </a:lnTo>
                            <a:lnTo>
                              <a:pt x="1594" y="1037"/>
                            </a:lnTo>
                            <a:lnTo>
                              <a:pt x="1509" y="1048"/>
                            </a:lnTo>
                            <a:lnTo>
                              <a:pt x="1423" y="1068"/>
                            </a:lnTo>
                            <a:lnTo>
                              <a:pt x="1337" y="1096"/>
                            </a:lnTo>
                            <a:lnTo>
                              <a:pt x="1252" y="1134"/>
                            </a:lnTo>
                            <a:lnTo>
                              <a:pt x="1211" y="1152"/>
                            </a:lnTo>
                            <a:lnTo>
                              <a:pt x="1169" y="1164"/>
                            </a:lnTo>
                            <a:lnTo>
                              <a:pt x="1128" y="1173"/>
                            </a:lnTo>
                            <a:lnTo>
                              <a:pt x="1088" y="1176"/>
                            </a:lnTo>
                            <a:lnTo>
                              <a:pt x="1048" y="1175"/>
                            </a:lnTo>
                            <a:lnTo>
                              <a:pt x="1010" y="1170"/>
                            </a:lnTo>
                            <a:lnTo>
                              <a:pt x="975" y="1160"/>
                            </a:lnTo>
                            <a:lnTo>
                              <a:pt x="942" y="1148"/>
                            </a:lnTo>
                            <a:lnTo>
                              <a:pt x="912" y="1131"/>
                            </a:lnTo>
                            <a:lnTo>
                              <a:pt x="886" y="1112"/>
                            </a:lnTo>
                            <a:lnTo>
                              <a:pt x="864" y="1090"/>
                            </a:lnTo>
                            <a:lnTo>
                              <a:pt x="846" y="1066"/>
                            </a:lnTo>
                            <a:lnTo>
                              <a:pt x="834" y="1038"/>
                            </a:lnTo>
                            <a:lnTo>
                              <a:pt x="826" y="1010"/>
                            </a:lnTo>
                            <a:lnTo>
                              <a:pt x="824" y="980"/>
                            </a:lnTo>
                            <a:lnTo>
                              <a:pt x="830" y="949"/>
                            </a:lnTo>
                            <a:lnTo>
                              <a:pt x="783" y="913"/>
                            </a:lnTo>
                            <a:lnTo>
                              <a:pt x="727" y="864"/>
                            </a:lnTo>
                            <a:lnTo>
                              <a:pt x="665" y="803"/>
                            </a:lnTo>
                            <a:lnTo>
                              <a:pt x="599" y="733"/>
                            </a:lnTo>
                            <a:lnTo>
                              <a:pt x="530" y="656"/>
                            </a:lnTo>
                            <a:lnTo>
                              <a:pt x="458" y="574"/>
                            </a:lnTo>
                            <a:lnTo>
                              <a:pt x="387" y="490"/>
                            </a:lnTo>
                            <a:lnTo>
                              <a:pt x="317" y="406"/>
                            </a:lnTo>
                            <a:lnTo>
                              <a:pt x="249" y="324"/>
                            </a:lnTo>
                            <a:lnTo>
                              <a:pt x="187" y="246"/>
                            </a:lnTo>
                            <a:lnTo>
                              <a:pt x="132" y="175"/>
                            </a:lnTo>
                            <a:lnTo>
                              <a:pt x="83" y="113"/>
                            </a:lnTo>
                            <a:lnTo>
                              <a:pt x="44" y="62"/>
                            </a:lnTo>
                            <a:lnTo>
                              <a:pt x="16" y="24"/>
                            </a:lnTo>
                            <a:lnTo>
                              <a:pt x="1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2600" bIns="12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" name=""/>
                      <p:cNvSpPr/>
                      <p:nvPr/>
                    </p:nvSpPr>
                    <p:spPr>
                      <a:xfrm>
                        <a:off x="4233600" y="5714640"/>
                        <a:ext cx="1260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6" h="454">
                            <a:moveTo>
                              <a:pt x="396" y="273"/>
                            </a:moveTo>
                            <a:lnTo>
                              <a:pt x="394" y="275"/>
                            </a:lnTo>
                            <a:lnTo>
                              <a:pt x="390" y="280"/>
                            </a:lnTo>
                            <a:lnTo>
                              <a:pt x="384" y="288"/>
                            </a:lnTo>
                            <a:lnTo>
                              <a:pt x="376" y="298"/>
                            </a:lnTo>
                            <a:lnTo>
                              <a:pt x="364" y="310"/>
                            </a:lnTo>
                            <a:lnTo>
                              <a:pt x="352" y="324"/>
                            </a:lnTo>
                            <a:lnTo>
                              <a:pt x="335" y="340"/>
                            </a:lnTo>
                            <a:lnTo>
                              <a:pt x="317" y="355"/>
                            </a:lnTo>
                            <a:lnTo>
                              <a:pt x="296" y="371"/>
                            </a:lnTo>
                            <a:lnTo>
                              <a:pt x="272" y="387"/>
                            </a:lnTo>
                            <a:lnTo>
                              <a:pt x="245" y="402"/>
                            </a:lnTo>
                            <a:lnTo>
                              <a:pt x="216" y="416"/>
                            </a:lnTo>
                            <a:lnTo>
                              <a:pt x="186" y="429"/>
                            </a:lnTo>
                            <a:lnTo>
                              <a:pt x="151" y="440"/>
                            </a:lnTo>
                            <a:lnTo>
                              <a:pt x="114" y="448"/>
                            </a:lnTo>
                            <a:lnTo>
                              <a:pt x="75" y="454"/>
                            </a:lnTo>
                            <a:lnTo>
                              <a:pt x="79" y="428"/>
                            </a:lnTo>
                            <a:lnTo>
                              <a:pt x="82" y="400"/>
                            </a:lnTo>
                            <a:lnTo>
                              <a:pt x="82" y="369"/>
                            </a:lnTo>
                            <a:lnTo>
                              <a:pt x="80" y="337"/>
                            </a:lnTo>
                            <a:lnTo>
                              <a:pt x="77" y="302"/>
                            </a:lnTo>
                            <a:lnTo>
                              <a:pt x="73" y="267"/>
                            </a:lnTo>
                            <a:lnTo>
                              <a:pt x="68" y="233"/>
                            </a:lnTo>
                            <a:lnTo>
                              <a:pt x="62" y="198"/>
                            </a:lnTo>
                            <a:lnTo>
                              <a:pt x="54" y="164"/>
                            </a:lnTo>
                            <a:lnTo>
                              <a:pt x="47" y="132"/>
                            </a:lnTo>
                            <a:lnTo>
                              <a:pt x="38" y="101"/>
                            </a:lnTo>
                            <a:lnTo>
                              <a:pt x="30" y="74"/>
                            </a:lnTo>
                            <a:lnTo>
                              <a:pt x="23" y="49"/>
                            </a:lnTo>
                            <a:lnTo>
                              <a:pt x="14" y="29"/>
                            </a:lnTo>
                            <a:lnTo>
                              <a:pt x="6" y="12"/>
                            </a:lnTo>
                            <a:lnTo>
                              <a:pt x="0" y="0"/>
                            </a:lnTo>
                            <a:lnTo>
                              <a:pt x="20" y="0"/>
                            </a:lnTo>
                            <a:lnTo>
                              <a:pt x="29" y="22"/>
                            </a:lnTo>
                            <a:lnTo>
                              <a:pt x="41" y="45"/>
                            </a:lnTo>
                            <a:lnTo>
                              <a:pt x="54" y="68"/>
                            </a:lnTo>
                            <a:lnTo>
                              <a:pt x="70" y="90"/>
                            </a:lnTo>
                            <a:lnTo>
                              <a:pt x="88" y="112"/>
                            </a:lnTo>
                            <a:lnTo>
                              <a:pt x="108" y="134"/>
                            </a:lnTo>
                            <a:lnTo>
                              <a:pt x="129" y="154"/>
                            </a:lnTo>
                            <a:lnTo>
                              <a:pt x="152" y="174"/>
                            </a:lnTo>
                            <a:lnTo>
                              <a:pt x="177" y="192"/>
                            </a:lnTo>
                            <a:lnTo>
                              <a:pt x="204" y="209"/>
                            </a:lnTo>
                            <a:lnTo>
                              <a:pt x="232" y="224"/>
                            </a:lnTo>
                            <a:lnTo>
                              <a:pt x="262" y="238"/>
                            </a:lnTo>
                            <a:lnTo>
                              <a:pt x="294" y="250"/>
                            </a:lnTo>
                            <a:lnTo>
                              <a:pt x="326" y="260"/>
                            </a:lnTo>
                            <a:lnTo>
                              <a:pt x="360" y="268"/>
                            </a:lnTo>
                            <a:lnTo>
                              <a:pt x="396" y="27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7" name=""/>
                      <p:cNvSpPr/>
                      <p:nvPr/>
                    </p:nvSpPr>
                    <p:spPr>
                      <a:xfrm>
                        <a:off x="4101840" y="5746320"/>
                        <a:ext cx="115920" cy="18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18" h="5649">
                            <a:moveTo>
                              <a:pt x="3618" y="0"/>
                            </a:moveTo>
                            <a:lnTo>
                              <a:pt x="3464" y="80"/>
                            </a:lnTo>
                            <a:lnTo>
                              <a:pt x="3332" y="189"/>
                            </a:lnTo>
                            <a:lnTo>
                              <a:pt x="3220" y="324"/>
                            </a:lnTo>
                            <a:lnTo>
                              <a:pt x="3126" y="479"/>
                            </a:lnTo>
                            <a:lnTo>
                              <a:pt x="3051" y="650"/>
                            </a:lnTo>
                            <a:lnTo>
                              <a:pt x="2990" y="835"/>
                            </a:lnTo>
                            <a:lnTo>
                              <a:pt x="2944" y="1028"/>
                            </a:lnTo>
                            <a:lnTo>
                              <a:pt x="2911" y="1223"/>
                            </a:lnTo>
                            <a:lnTo>
                              <a:pt x="2889" y="1418"/>
                            </a:lnTo>
                            <a:lnTo>
                              <a:pt x="2877" y="1609"/>
                            </a:lnTo>
                            <a:lnTo>
                              <a:pt x="2874" y="1789"/>
                            </a:lnTo>
                            <a:lnTo>
                              <a:pt x="2878" y="1956"/>
                            </a:lnTo>
                            <a:lnTo>
                              <a:pt x="2888" y="2106"/>
                            </a:lnTo>
                            <a:lnTo>
                              <a:pt x="2902" y="2234"/>
                            </a:lnTo>
                            <a:lnTo>
                              <a:pt x="2919" y="2335"/>
                            </a:lnTo>
                            <a:lnTo>
                              <a:pt x="2938" y="2405"/>
                            </a:lnTo>
                            <a:lnTo>
                              <a:pt x="3018" y="2692"/>
                            </a:lnTo>
                            <a:lnTo>
                              <a:pt x="3078" y="2978"/>
                            </a:lnTo>
                            <a:lnTo>
                              <a:pt x="3115" y="3260"/>
                            </a:lnTo>
                            <a:lnTo>
                              <a:pt x="3130" y="3539"/>
                            </a:lnTo>
                            <a:lnTo>
                              <a:pt x="3120" y="3809"/>
                            </a:lnTo>
                            <a:lnTo>
                              <a:pt x="3085" y="4068"/>
                            </a:lnTo>
                            <a:lnTo>
                              <a:pt x="3026" y="4316"/>
                            </a:lnTo>
                            <a:lnTo>
                              <a:pt x="2939" y="4551"/>
                            </a:lnTo>
                            <a:lnTo>
                              <a:pt x="2826" y="4768"/>
                            </a:lnTo>
                            <a:lnTo>
                              <a:pt x="2685" y="4967"/>
                            </a:lnTo>
                            <a:lnTo>
                              <a:pt x="2515" y="5144"/>
                            </a:lnTo>
                            <a:lnTo>
                              <a:pt x="2316" y="5299"/>
                            </a:lnTo>
                            <a:lnTo>
                              <a:pt x="2086" y="5427"/>
                            </a:lnTo>
                            <a:lnTo>
                              <a:pt x="1826" y="5529"/>
                            </a:lnTo>
                            <a:lnTo>
                              <a:pt x="1533" y="5600"/>
                            </a:lnTo>
                            <a:lnTo>
                              <a:pt x="1208" y="5640"/>
                            </a:lnTo>
                            <a:lnTo>
                              <a:pt x="1201" y="5640"/>
                            </a:lnTo>
                            <a:lnTo>
                              <a:pt x="1181" y="5641"/>
                            </a:lnTo>
                            <a:lnTo>
                              <a:pt x="1148" y="5644"/>
                            </a:lnTo>
                            <a:lnTo>
                              <a:pt x="1105" y="5646"/>
                            </a:lnTo>
                            <a:lnTo>
                              <a:pt x="1052" y="5647"/>
                            </a:lnTo>
                            <a:lnTo>
                              <a:pt x="991" y="5649"/>
                            </a:lnTo>
                            <a:lnTo>
                              <a:pt x="923" y="5649"/>
                            </a:lnTo>
                            <a:lnTo>
                              <a:pt x="849" y="5649"/>
                            </a:lnTo>
                            <a:lnTo>
                              <a:pt x="769" y="5647"/>
                            </a:lnTo>
                            <a:lnTo>
                              <a:pt x="686" y="5644"/>
                            </a:lnTo>
                            <a:lnTo>
                              <a:pt x="600" y="5638"/>
                            </a:lnTo>
                            <a:lnTo>
                              <a:pt x="512" y="5630"/>
                            </a:lnTo>
                            <a:lnTo>
                              <a:pt x="424" y="5619"/>
                            </a:lnTo>
                            <a:lnTo>
                              <a:pt x="337" y="5607"/>
                            </a:lnTo>
                            <a:lnTo>
                              <a:pt x="252" y="5590"/>
                            </a:lnTo>
                            <a:lnTo>
                              <a:pt x="170" y="5571"/>
                            </a:lnTo>
                            <a:lnTo>
                              <a:pt x="254" y="5459"/>
                            </a:lnTo>
                            <a:lnTo>
                              <a:pt x="326" y="5341"/>
                            </a:lnTo>
                            <a:lnTo>
                              <a:pt x="389" y="5219"/>
                            </a:lnTo>
                            <a:lnTo>
                              <a:pt x="442" y="5095"/>
                            </a:lnTo>
                            <a:lnTo>
                              <a:pt x="485" y="4968"/>
                            </a:lnTo>
                            <a:lnTo>
                              <a:pt x="519" y="4840"/>
                            </a:lnTo>
                            <a:lnTo>
                              <a:pt x="546" y="4714"/>
                            </a:lnTo>
                            <a:lnTo>
                              <a:pt x="564" y="4588"/>
                            </a:lnTo>
                            <a:lnTo>
                              <a:pt x="576" y="4466"/>
                            </a:lnTo>
                            <a:lnTo>
                              <a:pt x="582" y="4347"/>
                            </a:lnTo>
                            <a:lnTo>
                              <a:pt x="582" y="4233"/>
                            </a:lnTo>
                            <a:lnTo>
                              <a:pt x="576" y="4127"/>
                            </a:lnTo>
                            <a:lnTo>
                              <a:pt x="567" y="4029"/>
                            </a:lnTo>
                            <a:lnTo>
                              <a:pt x="553" y="3938"/>
                            </a:lnTo>
                            <a:lnTo>
                              <a:pt x="536" y="3858"/>
                            </a:lnTo>
                            <a:lnTo>
                              <a:pt x="518" y="3790"/>
                            </a:lnTo>
                            <a:lnTo>
                              <a:pt x="493" y="3719"/>
                            </a:lnTo>
                            <a:lnTo>
                              <a:pt x="462" y="3623"/>
                            </a:lnTo>
                            <a:lnTo>
                              <a:pt x="424" y="3505"/>
                            </a:lnTo>
                            <a:lnTo>
                              <a:pt x="382" y="3368"/>
                            </a:lnTo>
                            <a:lnTo>
                              <a:pt x="336" y="3214"/>
                            </a:lnTo>
                            <a:lnTo>
                              <a:pt x="287" y="3047"/>
                            </a:lnTo>
                            <a:lnTo>
                              <a:pt x="238" y="2870"/>
                            </a:lnTo>
                            <a:lnTo>
                              <a:pt x="191" y="2685"/>
                            </a:lnTo>
                            <a:lnTo>
                              <a:pt x="145" y="2493"/>
                            </a:lnTo>
                            <a:lnTo>
                              <a:pt x="103" y="2300"/>
                            </a:lnTo>
                            <a:lnTo>
                              <a:pt x="66" y="2107"/>
                            </a:lnTo>
                            <a:lnTo>
                              <a:pt x="36" y="1917"/>
                            </a:lnTo>
                            <a:lnTo>
                              <a:pt x="14" y="1733"/>
                            </a:lnTo>
                            <a:lnTo>
                              <a:pt x="2" y="1557"/>
                            </a:lnTo>
                            <a:lnTo>
                              <a:pt x="0" y="1394"/>
                            </a:lnTo>
                            <a:lnTo>
                              <a:pt x="11" y="1245"/>
                            </a:lnTo>
                            <a:lnTo>
                              <a:pt x="36" y="1116"/>
                            </a:lnTo>
                            <a:lnTo>
                              <a:pt x="78" y="992"/>
                            </a:lnTo>
                            <a:lnTo>
                              <a:pt x="135" y="872"/>
                            </a:lnTo>
                            <a:lnTo>
                              <a:pt x="204" y="758"/>
                            </a:lnTo>
                            <a:lnTo>
                              <a:pt x="282" y="649"/>
                            </a:lnTo>
                            <a:lnTo>
                              <a:pt x="367" y="546"/>
                            </a:lnTo>
                            <a:lnTo>
                              <a:pt x="457" y="452"/>
                            </a:lnTo>
                            <a:lnTo>
                              <a:pt x="547" y="363"/>
                            </a:lnTo>
                            <a:lnTo>
                              <a:pt x="636" y="284"/>
                            </a:lnTo>
                            <a:lnTo>
                              <a:pt x="722" y="213"/>
                            </a:lnTo>
                            <a:lnTo>
                              <a:pt x="802" y="151"/>
                            </a:lnTo>
                            <a:lnTo>
                              <a:pt x="873" y="100"/>
                            </a:lnTo>
                            <a:lnTo>
                              <a:pt x="933" y="59"/>
                            </a:lnTo>
                            <a:lnTo>
                              <a:pt x="979" y="28"/>
                            </a:lnTo>
                            <a:lnTo>
                              <a:pt x="1008" y="10"/>
                            </a:lnTo>
                            <a:lnTo>
                              <a:pt x="1019" y="4"/>
                            </a:lnTo>
                            <a:lnTo>
                              <a:pt x="361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8" name=""/>
                      <p:cNvSpPr/>
                      <p:nvPr/>
                    </p:nvSpPr>
                    <p:spPr>
                      <a:xfrm>
                        <a:off x="4111920" y="5805360"/>
                        <a:ext cx="83880" cy="12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18" h="3696">
                            <a:moveTo>
                              <a:pt x="312" y="2528"/>
                            </a:moveTo>
                            <a:lnTo>
                              <a:pt x="404" y="2474"/>
                            </a:lnTo>
                            <a:lnTo>
                              <a:pt x="494" y="2410"/>
                            </a:lnTo>
                            <a:lnTo>
                              <a:pt x="580" y="2337"/>
                            </a:lnTo>
                            <a:lnTo>
                              <a:pt x="662" y="2254"/>
                            </a:lnTo>
                            <a:lnTo>
                              <a:pt x="740" y="2164"/>
                            </a:lnTo>
                            <a:lnTo>
                              <a:pt x="813" y="2070"/>
                            </a:lnTo>
                            <a:lnTo>
                              <a:pt x="880" y="1970"/>
                            </a:lnTo>
                            <a:lnTo>
                              <a:pt x="942" y="1868"/>
                            </a:lnTo>
                            <a:lnTo>
                              <a:pt x="998" y="1763"/>
                            </a:lnTo>
                            <a:lnTo>
                              <a:pt x="1047" y="1659"/>
                            </a:lnTo>
                            <a:lnTo>
                              <a:pt x="1091" y="1556"/>
                            </a:lnTo>
                            <a:lnTo>
                              <a:pt x="1125" y="1455"/>
                            </a:lnTo>
                            <a:lnTo>
                              <a:pt x="1151" y="1358"/>
                            </a:lnTo>
                            <a:lnTo>
                              <a:pt x="1170" y="1266"/>
                            </a:lnTo>
                            <a:lnTo>
                              <a:pt x="1181" y="1181"/>
                            </a:lnTo>
                            <a:lnTo>
                              <a:pt x="1182" y="1104"/>
                            </a:lnTo>
                            <a:lnTo>
                              <a:pt x="1183" y="1076"/>
                            </a:lnTo>
                            <a:lnTo>
                              <a:pt x="1184" y="1046"/>
                            </a:lnTo>
                            <a:lnTo>
                              <a:pt x="1184" y="1017"/>
                            </a:lnTo>
                            <a:lnTo>
                              <a:pt x="1184" y="986"/>
                            </a:lnTo>
                            <a:lnTo>
                              <a:pt x="1183" y="956"/>
                            </a:lnTo>
                            <a:lnTo>
                              <a:pt x="1181" y="924"/>
                            </a:lnTo>
                            <a:lnTo>
                              <a:pt x="1179" y="893"/>
                            </a:lnTo>
                            <a:lnTo>
                              <a:pt x="1177" y="860"/>
                            </a:lnTo>
                            <a:lnTo>
                              <a:pt x="1173" y="828"/>
                            </a:lnTo>
                            <a:lnTo>
                              <a:pt x="1169" y="794"/>
                            </a:lnTo>
                            <a:lnTo>
                              <a:pt x="1165" y="760"/>
                            </a:lnTo>
                            <a:lnTo>
                              <a:pt x="1160" y="727"/>
                            </a:lnTo>
                            <a:lnTo>
                              <a:pt x="1155" y="693"/>
                            </a:lnTo>
                            <a:lnTo>
                              <a:pt x="1149" y="659"/>
                            </a:lnTo>
                            <a:lnTo>
                              <a:pt x="1143" y="624"/>
                            </a:lnTo>
                            <a:lnTo>
                              <a:pt x="1138" y="590"/>
                            </a:lnTo>
                            <a:lnTo>
                              <a:pt x="1121" y="493"/>
                            </a:lnTo>
                            <a:lnTo>
                              <a:pt x="1129" y="399"/>
                            </a:lnTo>
                            <a:lnTo>
                              <a:pt x="1160" y="312"/>
                            </a:lnTo>
                            <a:lnTo>
                              <a:pt x="1210" y="231"/>
                            </a:lnTo>
                            <a:lnTo>
                              <a:pt x="1278" y="159"/>
                            </a:lnTo>
                            <a:lnTo>
                              <a:pt x="1358" y="98"/>
                            </a:lnTo>
                            <a:lnTo>
                              <a:pt x="1451" y="51"/>
                            </a:lnTo>
                            <a:lnTo>
                              <a:pt x="1553" y="18"/>
                            </a:lnTo>
                            <a:lnTo>
                              <a:pt x="1660" y="0"/>
                            </a:lnTo>
                            <a:lnTo>
                              <a:pt x="1771" y="0"/>
                            </a:lnTo>
                            <a:lnTo>
                              <a:pt x="1883" y="21"/>
                            </a:lnTo>
                            <a:lnTo>
                              <a:pt x="1993" y="62"/>
                            </a:lnTo>
                            <a:lnTo>
                              <a:pt x="2098" y="127"/>
                            </a:lnTo>
                            <a:lnTo>
                              <a:pt x="2196" y="217"/>
                            </a:lnTo>
                            <a:lnTo>
                              <a:pt x="2284" y="334"/>
                            </a:lnTo>
                            <a:lnTo>
                              <a:pt x="2360" y="480"/>
                            </a:lnTo>
                            <a:lnTo>
                              <a:pt x="2444" y="701"/>
                            </a:lnTo>
                            <a:lnTo>
                              <a:pt x="2513" y="937"/>
                            </a:lnTo>
                            <a:lnTo>
                              <a:pt x="2567" y="1184"/>
                            </a:lnTo>
                            <a:lnTo>
                              <a:pt x="2603" y="1438"/>
                            </a:lnTo>
                            <a:lnTo>
                              <a:pt x="2618" y="1697"/>
                            </a:lnTo>
                            <a:lnTo>
                              <a:pt x="2613" y="1953"/>
                            </a:lnTo>
                            <a:lnTo>
                              <a:pt x="2585" y="2206"/>
                            </a:lnTo>
                            <a:lnTo>
                              <a:pt x="2531" y="2451"/>
                            </a:lnTo>
                            <a:lnTo>
                              <a:pt x="2451" y="2684"/>
                            </a:lnTo>
                            <a:lnTo>
                              <a:pt x="2342" y="2902"/>
                            </a:lnTo>
                            <a:lnTo>
                              <a:pt x="2204" y="3100"/>
                            </a:lnTo>
                            <a:lnTo>
                              <a:pt x="2034" y="3276"/>
                            </a:lnTo>
                            <a:lnTo>
                              <a:pt x="1830" y="3424"/>
                            </a:lnTo>
                            <a:lnTo>
                              <a:pt x="1592" y="3542"/>
                            </a:lnTo>
                            <a:lnTo>
                              <a:pt x="1316" y="3626"/>
                            </a:lnTo>
                            <a:lnTo>
                              <a:pt x="1003" y="3671"/>
                            </a:lnTo>
                            <a:lnTo>
                              <a:pt x="997" y="3671"/>
                            </a:lnTo>
                            <a:lnTo>
                              <a:pt x="978" y="3673"/>
                            </a:lnTo>
                            <a:lnTo>
                              <a:pt x="950" y="3677"/>
                            </a:lnTo>
                            <a:lnTo>
                              <a:pt x="910" y="3680"/>
                            </a:lnTo>
                            <a:lnTo>
                              <a:pt x="861" y="3685"/>
                            </a:lnTo>
                            <a:lnTo>
                              <a:pt x="806" y="3689"/>
                            </a:lnTo>
                            <a:lnTo>
                              <a:pt x="742" y="3692"/>
                            </a:lnTo>
                            <a:lnTo>
                              <a:pt x="672" y="3695"/>
                            </a:lnTo>
                            <a:lnTo>
                              <a:pt x="597" y="3696"/>
                            </a:lnTo>
                            <a:lnTo>
                              <a:pt x="517" y="3695"/>
                            </a:lnTo>
                            <a:lnTo>
                              <a:pt x="434" y="3693"/>
                            </a:lnTo>
                            <a:lnTo>
                              <a:pt x="349" y="3688"/>
                            </a:lnTo>
                            <a:lnTo>
                              <a:pt x="262" y="3679"/>
                            </a:lnTo>
                            <a:lnTo>
                              <a:pt x="173" y="3668"/>
                            </a:lnTo>
                            <a:lnTo>
                              <a:pt x="86" y="3652"/>
                            </a:lnTo>
                            <a:lnTo>
                              <a:pt x="0" y="3633"/>
                            </a:lnTo>
                            <a:lnTo>
                              <a:pt x="66" y="3522"/>
                            </a:lnTo>
                            <a:lnTo>
                              <a:pt x="123" y="3415"/>
                            </a:lnTo>
                            <a:lnTo>
                              <a:pt x="171" y="3310"/>
                            </a:lnTo>
                            <a:lnTo>
                              <a:pt x="210" y="3209"/>
                            </a:lnTo>
                            <a:lnTo>
                              <a:pt x="243" y="3113"/>
                            </a:lnTo>
                            <a:lnTo>
                              <a:pt x="267" y="3022"/>
                            </a:lnTo>
                            <a:lnTo>
                              <a:pt x="286" y="2937"/>
                            </a:lnTo>
                            <a:lnTo>
                              <a:pt x="299" y="2857"/>
                            </a:lnTo>
                            <a:lnTo>
                              <a:pt x="309" y="2785"/>
                            </a:lnTo>
                            <a:lnTo>
                              <a:pt x="314" y="2720"/>
                            </a:lnTo>
                            <a:lnTo>
                              <a:pt x="316" y="2663"/>
                            </a:lnTo>
                            <a:lnTo>
                              <a:pt x="317" y="2616"/>
                            </a:lnTo>
                            <a:lnTo>
                              <a:pt x="315" y="2578"/>
                            </a:lnTo>
                            <a:lnTo>
                              <a:pt x="314" y="2550"/>
                            </a:lnTo>
                            <a:lnTo>
                              <a:pt x="312" y="2533"/>
                            </a:lnTo>
                            <a:lnTo>
                              <a:pt x="312" y="25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9" name=""/>
                      <p:cNvSpPr/>
                      <p:nvPr/>
                    </p:nvSpPr>
                    <p:spPr>
                      <a:xfrm>
                        <a:off x="4206960" y="5663880"/>
                        <a:ext cx="36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0" name=""/>
                      <p:cNvSpPr/>
                      <p:nvPr/>
                    </p:nvSpPr>
                    <p:spPr>
                      <a:xfrm>
                        <a:off x="3934080" y="5568120"/>
                        <a:ext cx="273240" cy="9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20" h="2928">
                            <a:moveTo>
                              <a:pt x="8520" y="2928"/>
                            </a:moveTo>
                            <a:lnTo>
                              <a:pt x="8248" y="2458"/>
                            </a:lnTo>
                            <a:lnTo>
                              <a:pt x="7921" y="2018"/>
                            </a:lnTo>
                            <a:lnTo>
                              <a:pt x="7544" y="1612"/>
                            </a:lnTo>
                            <a:lnTo>
                              <a:pt x="7119" y="1243"/>
                            </a:lnTo>
                            <a:lnTo>
                              <a:pt x="6653" y="914"/>
                            </a:lnTo>
                            <a:lnTo>
                              <a:pt x="6148" y="631"/>
                            </a:lnTo>
                            <a:lnTo>
                              <a:pt x="5612" y="394"/>
                            </a:lnTo>
                            <a:lnTo>
                              <a:pt x="5045" y="209"/>
                            </a:lnTo>
                            <a:lnTo>
                              <a:pt x="4454" y="80"/>
                            </a:lnTo>
                            <a:lnTo>
                              <a:pt x="3843" y="9"/>
                            </a:lnTo>
                            <a:lnTo>
                              <a:pt x="3216" y="0"/>
                            </a:lnTo>
                            <a:lnTo>
                              <a:pt x="2578" y="57"/>
                            </a:lnTo>
                            <a:lnTo>
                              <a:pt x="1933" y="183"/>
                            </a:lnTo>
                            <a:lnTo>
                              <a:pt x="1285" y="382"/>
                            </a:lnTo>
                            <a:lnTo>
                              <a:pt x="638" y="657"/>
                            </a:lnTo>
                            <a:lnTo>
                              <a:pt x="0" y="101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1" name=""/>
                      <p:cNvSpPr/>
                      <p:nvPr/>
                    </p:nvSpPr>
                    <p:spPr>
                      <a:xfrm>
                        <a:off x="4206240" y="5663880"/>
                        <a:ext cx="324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65">
                            <a:moveTo>
                              <a:pt x="80" y="0"/>
                            </a:moveTo>
                            <a:lnTo>
                              <a:pt x="80" y="0"/>
                            </a:lnTo>
                            <a:lnTo>
                              <a:pt x="83" y="7"/>
                            </a:lnTo>
                            <a:lnTo>
                              <a:pt x="85" y="14"/>
                            </a:lnTo>
                            <a:lnTo>
                              <a:pt x="85" y="22"/>
                            </a:lnTo>
                            <a:lnTo>
                              <a:pt x="84" y="30"/>
                            </a:lnTo>
                            <a:lnTo>
                              <a:pt x="81" y="38"/>
                            </a:lnTo>
                            <a:lnTo>
                              <a:pt x="78" y="44"/>
                            </a:lnTo>
                            <a:lnTo>
                              <a:pt x="72" y="50"/>
                            </a:lnTo>
                            <a:lnTo>
                              <a:pt x="66" y="55"/>
                            </a:lnTo>
                            <a:lnTo>
                              <a:pt x="60" y="60"/>
                            </a:lnTo>
                            <a:lnTo>
                              <a:pt x="52" y="63"/>
                            </a:lnTo>
                            <a:lnTo>
                              <a:pt x="45" y="65"/>
                            </a:lnTo>
                            <a:lnTo>
                              <a:pt x="38" y="65"/>
                            </a:lnTo>
                            <a:lnTo>
                              <a:pt x="29" y="64"/>
                            </a:lnTo>
                            <a:lnTo>
                              <a:pt x="22" y="61"/>
                            </a:lnTo>
                            <a:lnTo>
                              <a:pt x="16" y="57"/>
                            </a:lnTo>
                            <a:lnTo>
                              <a:pt x="9" y="52"/>
                            </a:lnTo>
                            <a:lnTo>
                              <a:pt x="4" y="46"/>
                            </a:lnTo>
                            <a:lnTo>
                              <a:pt x="0" y="40"/>
                            </a:lnTo>
                            <a:lnTo>
                              <a:pt x="0" y="40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2" name=""/>
                      <p:cNvSpPr/>
                      <p:nvPr/>
                    </p:nvSpPr>
                    <p:spPr>
                      <a:xfrm>
                        <a:off x="3933000" y="5599440"/>
                        <a:ext cx="180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70" y="76"/>
                            </a:moveTo>
                            <a:lnTo>
                              <a:pt x="70" y="76"/>
                            </a:lnTo>
                            <a:lnTo>
                              <a:pt x="62" y="80"/>
                            </a:lnTo>
                            <a:lnTo>
                              <a:pt x="55" y="82"/>
                            </a:lnTo>
                            <a:lnTo>
                              <a:pt x="47" y="83"/>
                            </a:lnTo>
                            <a:lnTo>
                              <a:pt x="39" y="83"/>
                            </a:lnTo>
                            <a:lnTo>
                              <a:pt x="32" y="81"/>
                            </a:lnTo>
                            <a:lnTo>
                              <a:pt x="25" y="78"/>
                            </a:lnTo>
                            <a:lnTo>
                              <a:pt x="18" y="74"/>
                            </a:lnTo>
                            <a:lnTo>
                              <a:pt x="12" y="69"/>
                            </a:lnTo>
                            <a:lnTo>
                              <a:pt x="8" y="62"/>
                            </a:lnTo>
                            <a:lnTo>
                              <a:pt x="4" y="55"/>
                            </a:lnTo>
                            <a:lnTo>
                              <a:pt x="2" y="48"/>
                            </a:lnTo>
                            <a:lnTo>
                              <a:pt x="0" y="39"/>
                            </a:lnTo>
                            <a:lnTo>
                              <a:pt x="0" y="32"/>
                            </a:lnTo>
                            <a:lnTo>
                              <a:pt x="3" y="25"/>
                            </a:lnTo>
                            <a:lnTo>
                              <a:pt x="6" y="17"/>
                            </a:lnTo>
                            <a:lnTo>
                              <a:pt x="10" y="11"/>
                            </a:lnTo>
                            <a:lnTo>
                              <a:pt x="15" y="5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  <a:lnTo>
                              <a:pt x="70" y="7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3" name=""/>
                      <p:cNvSpPr/>
                      <p:nvPr/>
                    </p:nvSpPr>
                    <p:spPr>
                      <a:xfrm>
                        <a:off x="3848400" y="5600880"/>
                        <a:ext cx="85680" cy="285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78" h="8643">
                            <a:moveTo>
                              <a:pt x="2678" y="0"/>
                            </a:moveTo>
                            <a:lnTo>
                              <a:pt x="2271" y="245"/>
                            </a:lnTo>
                            <a:lnTo>
                              <a:pt x="1884" y="539"/>
                            </a:lnTo>
                            <a:lnTo>
                              <a:pt x="1522" y="880"/>
                            </a:lnTo>
                            <a:lnTo>
                              <a:pt x="1188" y="1265"/>
                            </a:lnTo>
                            <a:lnTo>
                              <a:pt x="887" y="1693"/>
                            </a:lnTo>
                            <a:lnTo>
                              <a:pt x="622" y="2162"/>
                            </a:lnTo>
                            <a:lnTo>
                              <a:pt x="399" y="2669"/>
                            </a:lnTo>
                            <a:lnTo>
                              <a:pt x="221" y="3212"/>
                            </a:lnTo>
                            <a:lnTo>
                              <a:pt x="93" y="3791"/>
                            </a:lnTo>
                            <a:lnTo>
                              <a:pt x="17" y="4402"/>
                            </a:lnTo>
                            <a:lnTo>
                              <a:pt x="0" y="5044"/>
                            </a:lnTo>
                            <a:lnTo>
                              <a:pt x="46" y="5714"/>
                            </a:lnTo>
                            <a:lnTo>
                              <a:pt x="157" y="6411"/>
                            </a:lnTo>
                            <a:lnTo>
                              <a:pt x="338" y="7133"/>
                            </a:lnTo>
                            <a:lnTo>
                              <a:pt x="594" y="7877"/>
                            </a:lnTo>
                            <a:lnTo>
                              <a:pt x="930" y="864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4" name=""/>
                      <p:cNvSpPr/>
                      <p:nvPr/>
                    </p:nvSpPr>
                    <p:spPr>
                      <a:xfrm>
                        <a:off x="3933360" y="5599440"/>
                        <a:ext cx="25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85">
                            <a:moveTo>
                              <a:pt x="0" y="5"/>
                            </a:moveTo>
                            <a:lnTo>
                              <a:pt x="0" y="5"/>
                            </a:lnTo>
                            <a:lnTo>
                              <a:pt x="7" y="2"/>
                            </a:lnTo>
                            <a:lnTo>
                              <a:pt x="14" y="0"/>
                            </a:lnTo>
                            <a:lnTo>
                              <a:pt x="22" y="0"/>
                            </a:lnTo>
                            <a:lnTo>
                              <a:pt x="30" y="1"/>
                            </a:lnTo>
                            <a:lnTo>
                              <a:pt x="37" y="3"/>
                            </a:lnTo>
                            <a:lnTo>
                              <a:pt x="45" y="7"/>
                            </a:lnTo>
                            <a:lnTo>
                              <a:pt x="51" y="12"/>
                            </a:lnTo>
                            <a:lnTo>
                              <a:pt x="56" y="18"/>
                            </a:lnTo>
                            <a:lnTo>
                              <a:pt x="61" y="24"/>
                            </a:lnTo>
                            <a:lnTo>
                              <a:pt x="64" y="32"/>
                            </a:lnTo>
                            <a:lnTo>
                              <a:pt x="66" y="39"/>
                            </a:lnTo>
                            <a:lnTo>
                              <a:pt x="66" y="46"/>
                            </a:lnTo>
                            <a:lnTo>
                              <a:pt x="65" y="55"/>
                            </a:lnTo>
                            <a:lnTo>
                              <a:pt x="63" y="62"/>
                            </a:lnTo>
                            <a:lnTo>
                              <a:pt x="58" y="69"/>
                            </a:lnTo>
                            <a:lnTo>
                              <a:pt x="54" y="76"/>
                            </a:lnTo>
                            <a:lnTo>
                              <a:pt x="48" y="81"/>
                            </a:lnTo>
                            <a:lnTo>
                              <a:pt x="42" y="85"/>
                            </a:lnTo>
                            <a:lnTo>
                              <a:pt x="42" y="85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5" name=""/>
                      <p:cNvSpPr/>
                      <p:nvPr/>
                    </p:nvSpPr>
                    <p:spPr>
                      <a:xfrm>
                        <a:off x="3877200" y="5886000"/>
                        <a:ext cx="25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4">
                            <a:moveTo>
                              <a:pt x="82" y="0"/>
                            </a:moveTo>
                            <a:lnTo>
                              <a:pt x="82" y="0"/>
                            </a:lnTo>
                            <a:lnTo>
                              <a:pt x="84" y="7"/>
                            </a:lnTo>
                            <a:lnTo>
                              <a:pt x="87" y="14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6"/>
                            </a:lnTo>
                            <a:lnTo>
                              <a:pt x="79" y="44"/>
                            </a:lnTo>
                            <a:lnTo>
                              <a:pt x="74" y="50"/>
                            </a:lnTo>
                            <a:lnTo>
                              <a:pt x="68" y="55"/>
                            </a:lnTo>
                            <a:lnTo>
                              <a:pt x="60" y="60"/>
                            </a:lnTo>
                            <a:lnTo>
                              <a:pt x="53" y="62"/>
                            </a:lnTo>
                            <a:lnTo>
                              <a:pt x="46" y="64"/>
                            </a:lnTo>
                            <a:lnTo>
                              <a:pt x="38" y="64"/>
                            </a:lnTo>
                            <a:lnTo>
                              <a:pt x="31" y="63"/>
                            </a:lnTo>
                            <a:lnTo>
                              <a:pt x="23" y="60"/>
                            </a:lnTo>
                            <a:lnTo>
                              <a:pt x="16" y="56"/>
                            </a:lnTo>
                            <a:lnTo>
                              <a:pt x="10" y="51"/>
                            </a:lnTo>
                            <a:lnTo>
                              <a:pt x="5" y="45"/>
                            </a:lnTo>
                            <a:lnTo>
                              <a:pt x="0" y="38"/>
                            </a:lnTo>
                            <a:lnTo>
                              <a:pt x="0" y="38"/>
                            </a:lnTo>
                            <a:lnTo>
                              <a:pt x="8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6" name=""/>
                      <p:cNvSpPr/>
                      <p:nvPr/>
                    </p:nvSpPr>
                    <p:spPr>
                      <a:xfrm>
                        <a:off x="3878280" y="5886720"/>
                        <a:ext cx="26640" cy="3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2" h="959">
                            <a:moveTo>
                              <a:pt x="0" y="0"/>
                            </a:moveTo>
                            <a:lnTo>
                              <a:pt x="6" y="7"/>
                            </a:lnTo>
                            <a:lnTo>
                              <a:pt x="21" y="30"/>
                            </a:lnTo>
                            <a:lnTo>
                              <a:pt x="48" y="66"/>
                            </a:lnTo>
                            <a:lnTo>
                              <a:pt x="81" y="113"/>
                            </a:lnTo>
                            <a:lnTo>
                              <a:pt x="124" y="170"/>
                            </a:lnTo>
                            <a:lnTo>
                              <a:pt x="173" y="235"/>
                            </a:lnTo>
                            <a:lnTo>
                              <a:pt x="228" y="306"/>
                            </a:lnTo>
                            <a:lnTo>
                              <a:pt x="288" y="382"/>
                            </a:lnTo>
                            <a:lnTo>
                              <a:pt x="352" y="461"/>
                            </a:lnTo>
                            <a:lnTo>
                              <a:pt x="420" y="542"/>
                            </a:lnTo>
                            <a:lnTo>
                              <a:pt x="490" y="622"/>
                            </a:lnTo>
                            <a:lnTo>
                              <a:pt x="561" y="699"/>
                            </a:lnTo>
                            <a:lnTo>
                              <a:pt x="633" y="774"/>
                            </a:lnTo>
                            <a:lnTo>
                              <a:pt x="704" y="843"/>
                            </a:lnTo>
                            <a:lnTo>
                              <a:pt x="774" y="905"/>
                            </a:lnTo>
                            <a:lnTo>
                              <a:pt x="842" y="95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3680" bIns="-13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7" name=""/>
                      <p:cNvSpPr/>
                      <p:nvPr/>
                    </p:nvSpPr>
                    <p:spPr>
                      <a:xfrm>
                        <a:off x="3877200" y="5885280"/>
                        <a:ext cx="25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9" y="71"/>
                            </a:moveTo>
                            <a:lnTo>
                              <a:pt x="9" y="71"/>
                            </a:lnTo>
                            <a:lnTo>
                              <a:pt x="4" y="65"/>
                            </a:lnTo>
                            <a:lnTo>
                              <a:pt x="1" y="57"/>
                            </a:lnTo>
                            <a:lnTo>
                              <a:pt x="0" y="49"/>
                            </a:lnTo>
                            <a:lnTo>
                              <a:pt x="0" y="42"/>
                            </a:lnTo>
                            <a:lnTo>
                              <a:pt x="2" y="34"/>
                            </a:lnTo>
                            <a:lnTo>
                              <a:pt x="4" y="27"/>
                            </a:lnTo>
                            <a:lnTo>
                              <a:pt x="9" y="19"/>
                            </a:lnTo>
                            <a:lnTo>
                              <a:pt x="14" y="14"/>
                            </a:lnTo>
                            <a:lnTo>
                              <a:pt x="20" y="9"/>
                            </a:lnTo>
                            <a:lnTo>
                              <a:pt x="26" y="5"/>
                            </a:lnTo>
                            <a:lnTo>
                              <a:pt x="34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7" y="3"/>
                            </a:lnTo>
                            <a:lnTo>
                              <a:pt x="64" y="5"/>
                            </a:lnTo>
                            <a:lnTo>
                              <a:pt x="72" y="9"/>
                            </a:lnTo>
                            <a:lnTo>
                              <a:pt x="77" y="14"/>
                            </a:lnTo>
                            <a:lnTo>
                              <a:pt x="82" y="20"/>
                            </a:lnTo>
                            <a:lnTo>
                              <a:pt x="82" y="20"/>
                            </a:lnTo>
                            <a:lnTo>
                              <a:pt x="9" y="7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8" name=""/>
                      <p:cNvSpPr/>
                      <p:nvPr/>
                    </p:nvSpPr>
                    <p:spPr>
                      <a:xfrm>
                        <a:off x="3904560" y="59176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2" y="0"/>
                            </a:moveTo>
                            <a:lnTo>
                              <a:pt x="52" y="0"/>
                            </a:lnTo>
                            <a:lnTo>
                              <a:pt x="59" y="5"/>
                            </a:lnTo>
                            <a:lnTo>
                              <a:pt x="64" y="12"/>
                            </a:lnTo>
                            <a:lnTo>
                              <a:pt x="67" y="19"/>
                            </a:lnTo>
                            <a:lnTo>
                              <a:pt x="70" y="26"/>
                            </a:lnTo>
                            <a:lnTo>
                              <a:pt x="71" y="35"/>
                            </a:lnTo>
                            <a:lnTo>
                              <a:pt x="71" y="41"/>
                            </a:lnTo>
                            <a:lnTo>
                              <a:pt x="69" y="50"/>
                            </a:lnTo>
                            <a:lnTo>
                              <a:pt x="67" y="57"/>
                            </a:lnTo>
                            <a:lnTo>
                              <a:pt x="63" y="63"/>
                            </a:lnTo>
                            <a:lnTo>
                              <a:pt x="57" y="70"/>
                            </a:lnTo>
                            <a:lnTo>
                              <a:pt x="51" y="75"/>
                            </a:lnTo>
                            <a:lnTo>
                              <a:pt x="44" y="78"/>
                            </a:lnTo>
                            <a:lnTo>
                              <a:pt x="36" y="81"/>
                            </a:lnTo>
                            <a:lnTo>
                              <a:pt x="28" y="82"/>
                            </a:lnTo>
                            <a:lnTo>
                              <a:pt x="22" y="82"/>
                            </a:lnTo>
                            <a:lnTo>
                              <a:pt x="13" y="80"/>
                            </a:lnTo>
                            <a:lnTo>
                              <a:pt x="6" y="78"/>
                            </a:lnTo>
                            <a:lnTo>
                              <a:pt x="0" y="74"/>
                            </a:lnTo>
                            <a:lnTo>
                              <a:pt x="0" y="74"/>
                            </a:lnTo>
                            <a:lnTo>
                              <a:pt x="5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9" name=""/>
                      <p:cNvSpPr/>
                      <p:nvPr/>
                    </p:nvSpPr>
                    <p:spPr>
                      <a:xfrm>
                        <a:off x="3904560" y="5918400"/>
                        <a:ext cx="1332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9" h="219">
                            <a:moveTo>
                              <a:pt x="11" y="0"/>
                            </a:moveTo>
                            <a:lnTo>
                              <a:pt x="9" y="3"/>
                            </a:lnTo>
                            <a:lnTo>
                              <a:pt x="7" y="14"/>
                            </a:lnTo>
                            <a:lnTo>
                              <a:pt x="4" y="28"/>
                            </a:lnTo>
                            <a:lnTo>
                              <a:pt x="1" y="48"/>
                            </a:lnTo>
                            <a:lnTo>
                              <a:pt x="0" y="70"/>
                            </a:lnTo>
                            <a:lnTo>
                              <a:pt x="3" y="95"/>
                            </a:lnTo>
                            <a:lnTo>
                              <a:pt x="9" y="120"/>
                            </a:lnTo>
                            <a:lnTo>
                              <a:pt x="19" y="145"/>
                            </a:lnTo>
                            <a:lnTo>
                              <a:pt x="36" y="167"/>
                            </a:lnTo>
                            <a:lnTo>
                              <a:pt x="59" y="187"/>
                            </a:lnTo>
                            <a:lnTo>
                              <a:pt x="92" y="204"/>
                            </a:lnTo>
                            <a:lnTo>
                              <a:pt x="133" y="214"/>
                            </a:lnTo>
                            <a:lnTo>
                              <a:pt x="183" y="219"/>
                            </a:lnTo>
                            <a:lnTo>
                              <a:pt x="246" y="216"/>
                            </a:lnTo>
                            <a:lnTo>
                              <a:pt x="321" y="205"/>
                            </a:lnTo>
                            <a:lnTo>
                              <a:pt x="409" y="184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" name=""/>
                      <p:cNvSpPr/>
                      <p:nvPr/>
                    </p:nvSpPr>
                    <p:spPr>
                      <a:xfrm>
                        <a:off x="3904200" y="5916960"/>
                        <a:ext cx="21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59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3" y="24"/>
                            </a:lnTo>
                            <a:lnTo>
                              <a:pt x="7" y="17"/>
                            </a:lnTo>
                            <a:lnTo>
                              <a:pt x="14" y="11"/>
                            </a:lnTo>
                            <a:lnTo>
                              <a:pt x="20" y="6"/>
                            </a:lnTo>
                            <a:lnTo>
                              <a:pt x="27" y="3"/>
                            </a:lnTo>
                            <a:lnTo>
                              <a:pt x="35" y="1"/>
                            </a:lnTo>
                            <a:lnTo>
                              <a:pt x="42" y="0"/>
                            </a:lnTo>
                            <a:lnTo>
                              <a:pt x="49" y="0"/>
                            </a:lnTo>
                            <a:lnTo>
                              <a:pt x="57" y="2"/>
                            </a:lnTo>
                            <a:lnTo>
                              <a:pt x="64" y="5"/>
                            </a:lnTo>
                            <a:lnTo>
                              <a:pt x="71" y="9"/>
                            </a:lnTo>
                            <a:lnTo>
                              <a:pt x="77" y="16"/>
                            </a:lnTo>
                            <a:lnTo>
                              <a:pt x="82" y="22"/>
                            </a:lnTo>
                            <a:lnTo>
                              <a:pt x="85" y="29"/>
                            </a:lnTo>
                            <a:lnTo>
                              <a:pt x="87" y="37"/>
                            </a:lnTo>
                            <a:lnTo>
                              <a:pt x="88" y="44"/>
                            </a:lnTo>
                            <a:lnTo>
                              <a:pt x="88" y="51"/>
                            </a:lnTo>
                            <a:lnTo>
                              <a:pt x="86" y="59"/>
                            </a:lnTo>
                            <a:lnTo>
                              <a:pt x="86" y="59"/>
                            </a:lnTo>
                            <a:lnTo>
                              <a:pt x="0" y="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" name=""/>
                      <p:cNvSpPr/>
                      <p:nvPr/>
                    </p:nvSpPr>
                    <p:spPr>
                      <a:xfrm>
                        <a:off x="3917520" y="5923080"/>
                        <a:ext cx="180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88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7" y="0"/>
                            </a:lnTo>
                            <a:lnTo>
                              <a:pt x="14" y="0"/>
                            </a:lnTo>
                            <a:lnTo>
                              <a:pt x="22" y="1"/>
                            </a:lnTo>
                            <a:lnTo>
                              <a:pt x="29" y="4"/>
                            </a:lnTo>
                            <a:lnTo>
                              <a:pt x="36" y="8"/>
                            </a:lnTo>
                            <a:lnTo>
                              <a:pt x="43" y="12"/>
                            </a:lnTo>
                            <a:lnTo>
                              <a:pt x="48" y="19"/>
                            </a:lnTo>
                            <a:lnTo>
                              <a:pt x="52" y="26"/>
                            </a:lnTo>
                            <a:lnTo>
                              <a:pt x="54" y="33"/>
                            </a:lnTo>
                            <a:lnTo>
                              <a:pt x="56" y="41"/>
                            </a:lnTo>
                            <a:lnTo>
                              <a:pt x="56" y="48"/>
                            </a:lnTo>
                            <a:lnTo>
                              <a:pt x="55" y="55"/>
                            </a:lnTo>
                            <a:lnTo>
                              <a:pt x="52" y="63"/>
                            </a:lnTo>
                            <a:lnTo>
                              <a:pt x="48" y="70"/>
                            </a:lnTo>
                            <a:lnTo>
                              <a:pt x="44" y="76"/>
                            </a:lnTo>
                            <a:lnTo>
                              <a:pt x="37" y="82"/>
                            </a:lnTo>
                            <a:lnTo>
                              <a:pt x="30" y="86"/>
                            </a:lnTo>
                            <a:lnTo>
                              <a:pt x="23" y="88"/>
                            </a:lnTo>
                            <a:lnTo>
                              <a:pt x="23" y="88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2" name=""/>
                      <p:cNvSpPr/>
                      <p:nvPr/>
                    </p:nvSpPr>
                    <p:spPr>
                      <a:xfrm>
                        <a:off x="3918240" y="5921640"/>
                        <a:ext cx="38880" cy="8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2" h="250">
                            <a:moveTo>
                              <a:pt x="0" y="87"/>
                            </a:moveTo>
                            <a:lnTo>
                              <a:pt x="80" y="63"/>
                            </a:lnTo>
                            <a:lnTo>
                              <a:pt x="160" y="43"/>
                            </a:lnTo>
                            <a:lnTo>
                              <a:pt x="238" y="26"/>
                            </a:lnTo>
                            <a:lnTo>
                              <a:pt x="314" y="13"/>
                            </a:lnTo>
                            <a:lnTo>
                              <a:pt x="390" y="4"/>
                            </a:lnTo>
                            <a:lnTo>
                              <a:pt x="466" y="0"/>
                            </a:lnTo>
                            <a:lnTo>
                              <a:pt x="541" y="1"/>
                            </a:lnTo>
                            <a:lnTo>
                              <a:pt x="616" y="6"/>
                            </a:lnTo>
                            <a:lnTo>
                              <a:pt x="690" y="15"/>
                            </a:lnTo>
                            <a:lnTo>
                              <a:pt x="766" y="31"/>
                            </a:lnTo>
                            <a:lnTo>
                              <a:pt x="841" y="52"/>
                            </a:lnTo>
                            <a:lnTo>
                              <a:pt x="917" y="79"/>
                            </a:lnTo>
                            <a:lnTo>
                              <a:pt x="994" y="112"/>
                            </a:lnTo>
                            <a:lnTo>
                              <a:pt x="1072" y="151"/>
                            </a:lnTo>
                            <a:lnTo>
                              <a:pt x="1151" y="197"/>
                            </a:lnTo>
                            <a:lnTo>
                              <a:pt x="1232" y="25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7080" bIns="-37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" name=""/>
                      <p:cNvSpPr/>
                      <p:nvPr/>
                    </p:nvSpPr>
                    <p:spPr>
                      <a:xfrm>
                        <a:off x="3916800" y="5923080"/>
                        <a:ext cx="180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8" h="88">
                            <a:moveTo>
                              <a:pt x="58" y="86"/>
                            </a:moveTo>
                            <a:lnTo>
                              <a:pt x="58" y="86"/>
                            </a:lnTo>
                            <a:lnTo>
                              <a:pt x="50" y="88"/>
                            </a:lnTo>
                            <a:lnTo>
                              <a:pt x="43" y="88"/>
                            </a:lnTo>
                            <a:lnTo>
                              <a:pt x="36" y="87"/>
                            </a:lnTo>
                            <a:lnTo>
                              <a:pt x="28" y="85"/>
                            </a:lnTo>
                            <a:lnTo>
                              <a:pt x="21" y="81"/>
                            </a:lnTo>
                            <a:lnTo>
                              <a:pt x="15" y="75"/>
                            </a:lnTo>
                            <a:lnTo>
                              <a:pt x="9" y="70"/>
                            </a:lnTo>
                            <a:lnTo>
                              <a:pt x="5" y="63"/>
                            </a:lnTo>
                            <a:lnTo>
                              <a:pt x="2" y="55"/>
                            </a:lnTo>
                            <a:lnTo>
                              <a:pt x="0" y="48"/>
                            </a:lnTo>
                            <a:lnTo>
                              <a:pt x="0" y="41"/>
                            </a:lnTo>
                            <a:lnTo>
                              <a:pt x="1" y="33"/>
                            </a:lnTo>
                            <a:lnTo>
                              <a:pt x="3" y="26"/>
                            </a:lnTo>
                            <a:lnTo>
                              <a:pt x="7" y="19"/>
                            </a:lnTo>
                            <a:lnTo>
                              <a:pt x="13" y="12"/>
                            </a:lnTo>
                            <a:lnTo>
                              <a:pt x="18" y="7"/>
                            </a:lnTo>
                            <a:lnTo>
                              <a:pt x="25" y="3"/>
                            </a:lnTo>
                            <a:lnTo>
                              <a:pt x="33" y="0"/>
                            </a:lnTo>
                            <a:lnTo>
                              <a:pt x="33" y="0"/>
                            </a:lnTo>
                            <a:lnTo>
                              <a:pt x="5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" name=""/>
                      <p:cNvSpPr/>
                      <p:nvPr/>
                    </p:nvSpPr>
                    <p:spPr>
                      <a:xfrm>
                        <a:off x="3956760" y="5928840"/>
                        <a:ext cx="25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4"/>
                            </a:lnTo>
                            <a:lnTo>
                              <a:pt x="62" y="10"/>
                            </a:lnTo>
                            <a:lnTo>
                              <a:pt x="67" y="18"/>
                            </a:lnTo>
                            <a:lnTo>
                              <a:pt x="69" y="25"/>
                            </a:lnTo>
                            <a:lnTo>
                              <a:pt x="71" y="33"/>
                            </a:lnTo>
                            <a:lnTo>
                              <a:pt x="71" y="40"/>
                            </a:lnTo>
                            <a:lnTo>
                              <a:pt x="70" y="47"/>
                            </a:lnTo>
                            <a:lnTo>
                              <a:pt x="67" y="56"/>
                            </a:lnTo>
                            <a:lnTo>
                              <a:pt x="62" y="62"/>
                            </a:lnTo>
                            <a:lnTo>
                              <a:pt x="58" y="68"/>
                            </a:lnTo>
                            <a:lnTo>
                              <a:pt x="52" y="73"/>
                            </a:lnTo>
                            <a:lnTo>
                              <a:pt x="45" y="78"/>
                            </a:lnTo>
                            <a:lnTo>
                              <a:pt x="37" y="80"/>
                            </a:lnTo>
                            <a:lnTo>
                              <a:pt x="30" y="82"/>
                            </a:lnTo>
                            <a:lnTo>
                              <a:pt x="22" y="82"/>
                            </a:lnTo>
                            <a:lnTo>
                              <a:pt x="15" y="81"/>
                            </a:lnTo>
                            <a:lnTo>
                              <a:pt x="7" y="78"/>
                            </a:lnTo>
                            <a:lnTo>
                              <a:pt x="0" y="73"/>
                            </a:lnTo>
                            <a:lnTo>
                              <a:pt x="0" y="73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" name=""/>
                      <p:cNvSpPr/>
                      <p:nvPr/>
                    </p:nvSpPr>
                    <p:spPr>
                      <a:xfrm>
                        <a:off x="3957480" y="5930280"/>
                        <a:ext cx="115920" cy="29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1" h="896">
                            <a:moveTo>
                              <a:pt x="0" y="0"/>
                            </a:moveTo>
                            <a:lnTo>
                              <a:pt x="220" y="139"/>
                            </a:lnTo>
                            <a:lnTo>
                              <a:pt x="445" y="269"/>
                            </a:lnTo>
                            <a:lnTo>
                              <a:pt x="671" y="388"/>
                            </a:lnTo>
                            <a:lnTo>
                              <a:pt x="898" y="497"/>
                            </a:lnTo>
                            <a:lnTo>
                              <a:pt x="1127" y="594"/>
                            </a:lnTo>
                            <a:lnTo>
                              <a:pt x="1356" y="678"/>
                            </a:lnTo>
                            <a:lnTo>
                              <a:pt x="1586" y="750"/>
                            </a:lnTo>
                            <a:lnTo>
                              <a:pt x="1816" y="809"/>
                            </a:lnTo>
                            <a:lnTo>
                              <a:pt x="2045" y="853"/>
                            </a:lnTo>
                            <a:lnTo>
                              <a:pt x="2273" y="882"/>
                            </a:lnTo>
                            <a:lnTo>
                              <a:pt x="2500" y="896"/>
                            </a:lnTo>
                            <a:lnTo>
                              <a:pt x="2726" y="895"/>
                            </a:lnTo>
                            <a:lnTo>
                              <a:pt x="2949" y="876"/>
                            </a:lnTo>
                            <a:lnTo>
                              <a:pt x="3170" y="841"/>
                            </a:lnTo>
                            <a:lnTo>
                              <a:pt x="3387" y="788"/>
                            </a:lnTo>
                            <a:lnTo>
                              <a:pt x="3601" y="71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5840" bIns="-15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" name=""/>
                      <p:cNvSpPr/>
                      <p:nvPr/>
                    </p:nvSpPr>
                    <p:spPr>
                      <a:xfrm>
                        <a:off x="3956040" y="5928480"/>
                        <a:ext cx="216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21" y="83"/>
                            </a:moveTo>
                            <a:lnTo>
                              <a:pt x="21" y="83"/>
                            </a:lnTo>
                            <a:lnTo>
                              <a:pt x="15" y="77"/>
                            </a:lnTo>
                            <a:lnTo>
                              <a:pt x="10" y="72"/>
                            </a:lnTo>
                            <a:lnTo>
                              <a:pt x="6" y="65"/>
                            </a:lnTo>
                            <a:lnTo>
                              <a:pt x="3" y="57"/>
                            </a:lnTo>
                            <a:lnTo>
                              <a:pt x="0" y="50"/>
                            </a:lnTo>
                            <a:lnTo>
                              <a:pt x="0" y="43"/>
                            </a:lnTo>
                            <a:lnTo>
                              <a:pt x="1" y="35"/>
                            </a:lnTo>
                            <a:lnTo>
                              <a:pt x="5" y="27"/>
                            </a:lnTo>
                            <a:lnTo>
                              <a:pt x="8" y="21"/>
                            </a:lnTo>
                            <a:lnTo>
                              <a:pt x="13" y="14"/>
                            </a:lnTo>
                            <a:lnTo>
                              <a:pt x="18" y="9"/>
                            </a:lnTo>
                            <a:lnTo>
                              <a:pt x="26" y="5"/>
                            </a:lnTo>
                            <a:lnTo>
                              <a:pt x="33" y="2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55" y="1"/>
                            </a:lnTo>
                            <a:lnTo>
                              <a:pt x="63" y="4"/>
                            </a:lnTo>
                            <a:lnTo>
                              <a:pt x="70" y="7"/>
                            </a:lnTo>
                            <a:lnTo>
                              <a:pt x="70" y="7"/>
                            </a:lnTo>
                            <a:lnTo>
                              <a:pt x="21" y="8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" name=""/>
                      <p:cNvSpPr/>
                      <p:nvPr/>
                    </p:nvSpPr>
                    <p:spPr>
                      <a:xfrm>
                        <a:off x="4072680" y="5952240"/>
                        <a:ext cx="180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87">
                            <a:moveTo>
                              <a:pt x="0" y="3"/>
                            </a:moveTo>
                            <a:lnTo>
                              <a:pt x="0" y="3"/>
                            </a:lnTo>
                            <a:lnTo>
                              <a:pt x="7" y="1"/>
                            </a:lnTo>
                            <a:lnTo>
                              <a:pt x="15" y="0"/>
                            </a:lnTo>
                            <a:lnTo>
                              <a:pt x="22" y="1"/>
                            </a:lnTo>
                            <a:lnTo>
                              <a:pt x="30" y="2"/>
                            </a:lnTo>
                            <a:lnTo>
                              <a:pt x="38" y="6"/>
                            </a:lnTo>
                            <a:lnTo>
                              <a:pt x="44" y="11"/>
                            </a:lnTo>
                            <a:lnTo>
                              <a:pt x="49" y="16"/>
                            </a:lnTo>
                            <a:lnTo>
                              <a:pt x="54" y="22"/>
                            </a:lnTo>
                            <a:lnTo>
                              <a:pt x="57" y="30"/>
                            </a:lnTo>
                            <a:lnTo>
                              <a:pt x="60" y="37"/>
                            </a:lnTo>
                            <a:lnTo>
                              <a:pt x="61" y="45"/>
                            </a:lnTo>
                            <a:lnTo>
                              <a:pt x="60" y="52"/>
                            </a:lnTo>
                            <a:lnTo>
                              <a:pt x="59" y="60"/>
                            </a:lnTo>
                            <a:lnTo>
                              <a:pt x="54" y="67"/>
                            </a:lnTo>
                            <a:lnTo>
                              <a:pt x="50" y="74"/>
                            </a:lnTo>
                            <a:lnTo>
                              <a:pt x="45" y="79"/>
                            </a:lnTo>
                            <a:lnTo>
                              <a:pt x="39" y="84"/>
                            </a:lnTo>
                            <a:lnTo>
                              <a:pt x="31" y="87"/>
                            </a:lnTo>
                            <a:lnTo>
                              <a:pt x="31" y="87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" name=""/>
                      <p:cNvSpPr/>
                      <p:nvPr/>
                    </p:nvSpPr>
                    <p:spPr>
                      <a:xfrm>
                        <a:off x="4073400" y="5880600"/>
                        <a:ext cx="47880" cy="73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3" h="2208">
                            <a:moveTo>
                              <a:pt x="0" y="2208"/>
                            </a:moveTo>
                            <a:lnTo>
                              <a:pt x="177" y="2142"/>
                            </a:lnTo>
                            <a:lnTo>
                              <a:pt x="346" y="2065"/>
                            </a:lnTo>
                            <a:lnTo>
                              <a:pt x="508" y="1977"/>
                            </a:lnTo>
                            <a:lnTo>
                              <a:pt x="661" y="1878"/>
                            </a:lnTo>
                            <a:lnTo>
                              <a:pt x="804" y="1769"/>
                            </a:lnTo>
                            <a:lnTo>
                              <a:pt x="937" y="1649"/>
                            </a:lnTo>
                            <a:lnTo>
                              <a:pt x="1059" y="1521"/>
                            </a:lnTo>
                            <a:lnTo>
                              <a:pt x="1168" y="1382"/>
                            </a:lnTo>
                            <a:lnTo>
                              <a:pt x="1263" y="1236"/>
                            </a:lnTo>
                            <a:lnTo>
                              <a:pt x="1344" y="1081"/>
                            </a:lnTo>
                            <a:lnTo>
                              <a:pt x="1412" y="918"/>
                            </a:lnTo>
                            <a:lnTo>
                              <a:pt x="1462" y="748"/>
                            </a:lnTo>
                            <a:lnTo>
                              <a:pt x="1497" y="570"/>
                            </a:lnTo>
                            <a:lnTo>
                              <a:pt x="1513" y="385"/>
                            </a:lnTo>
                            <a:lnTo>
                              <a:pt x="1511" y="195"/>
                            </a:lnTo>
                            <a:lnTo>
                              <a:pt x="149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28080" bIns="28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" name=""/>
                      <p:cNvSpPr/>
                      <p:nvPr/>
                    </p:nvSpPr>
                    <p:spPr>
                      <a:xfrm>
                        <a:off x="4071600" y="5952240"/>
                        <a:ext cx="180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89">
                            <a:moveTo>
                              <a:pt x="59" y="86"/>
                            </a:moveTo>
                            <a:lnTo>
                              <a:pt x="59" y="86"/>
                            </a:lnTo>
                            <a:lnTo>
                              <a:pt x="52" y="89"/>
                            </a:lnTo>
                            <a:lnTo>
                              <a:pt x="44" y="89"/>
                            </a:lnTo>
                            <a:lnTo>
                              <a:pt x="37" y="88"/>
                            </a:lnTo>
                            <a:lnTo>
                              <a:pt x="29" y="85"/>
                            </a:lnTo>
                            <a:lnTo>
                              <a:pt x="22" y="81"/>
                            </a:lnTo>
                            <a:lnTo>
                              <a:pt x="16" y="77"/>
                            </a:lnTo>
                            <a:lnTo>
                              <a:pt x="10" y="71"/>
                            </a:lnTo>
                            <a:lnTo>
                              <a:pt x="6" y="64"/>
                            </a:lnTo>
                            <a:lnTo>
                              <a:pt x="2" y="57"/>
                            </a:lnTo>
                            <a:lnTo>
                              <a:pt x="0" y="50"/>
                            </a:lnTo>
                            <a:lnTo>
                              <a:pt x="0" y="42"/>
                            </a:lnTo>
                            <a:lnTo>
                              <a:pt x="1" y="35"/>
                            </a:lnTo>
                            <a:lnTo>
                              <a:pt x="3" y="27"/>
                            </a:lnTo>
                            <a:lnTo>
                              <a:pt x="8" y="20"/>
                            </a:lnTo>
                            <a:lnTo>
                              <a:pt x="12" y="14"/>
                            </a:lnTo>
                            <a:lnTo>
                              <a:pt x="18" y="8"/>
                            </a:lnTo>
                            <a:lnTo>
                              <a:pt x="24" y="3"/>
                            </a:lnTo>
                            <a:lnTo>
                              <a:pt x="32" y="0"/>
                            </a:lnTo>
                            <a:lnTo>
                              <a:pt x="32" y="0"/>
                            </a:lnTo>
                            <a:lnTo>
                              <a:pt x="59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" name=""/>
                      <p:cNvSpPr/>
                      <p:nvPr/>
                    </p:nvSpPr>
                    <p:spPr>
                      <a:xfrm>
                        <a:off x="4119840" y="587952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1">
                            <a:moveTo>
                              <a:pt x="1" y="51"/>
                            </a:moveTo>
                            <a:lnTo>
                              <a:pt x="1" y="51"/>
                            </a:lnTo>
                            <a:lnTo>
                              <a:pt x="0" y="45"/>
                            </a:lnTo>
                            <a:lnTo>
                              <a:pt x="1" y="36"/>
                            </a:lnTo>
                            <a:lnTo>
                              <a:pt x="3" y="29"/>
                            </a:lnTo>
                            <a:lnTo>
                              <a:pt x="6" y="22"/>
                            </a:lnTo>
                            <a:lnTo>
                              <a:pt x="12" y="15"/>
                            </a:lnTo>
                            <a:lnTo>
                              <a:pt x="17" y="10"/>
                            </a:lnTo>
                            <a:lnTo>
                              <a:pt x="23" y="5"/>
                            </a:lnTo>
                            <a:lnTo>
                              <a:pt x="31" y="2"/>
                            </a:lnTo>
                            <a:lnTo>
                              <a:pt x="39" y="1"/>
                            </a:lnTo>
                            <a:lnTo>
                              <a:pt x="45" y="0"/>
                            </a:lnTo>
                            <a:lnTo>
                              <a:pt x="54" y="1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5" y="11"/>
                            </a:lnTo>
                            <a:lnTo>
                              <a:pt x="80" y="16"/>
                            </a:lnTo>
                            <a:lnTo>
                              <a:pt x="85" y="23"/>
                            </a:lnTo>
                            <a:lnTo>
                              <a:pt x="88" y="30"/>
                            </a:lnTo>
                            <a:lnTo>
                              <a:pt x="89" y="38"/>
                            </a:lnTo>
                            <a:lnTo>
                              <a:pt x="89" y="38"/>
                            </a:lnTo>
                            <a:lnTo>
                              <a:pt x="1" y="5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" name=""/>
                      <p:cNvSpPr/>
                      <p:nvPr/>
                    </p:nvSpPr>
                    <p:spPr>
                      <a:xfrm>
                        <a:off x="4102560" y="5771520"/>
                        <a:ext cx="18360" cy="108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8" h="3309">
                            <a:moveTo>
                              <a:pt x="578" y="3309"/>
                            </a:moveTo>
                            <a:lnTo>
                              <a:pt x="554" y="3170"/>
                            </a:lnTo>
                            <a:lnTo>
                              <a:pt x="513" y="3013"/>
                            </a:lnTo>
                            <a:lnTo>
                              <a:pt x="461" y="2840"/>
                            </a:lnTo>
                            <a:lnTo>
                              <a:pt x="398" y="2653"/>
                            </a:lnTo>
                            <a:lnTo>
                              <a:pt x="329" y="2452"/>
                            </a:lnTo>
                            <a:lnTo>
                              <a:pt x="260" y="2242"/>
                            </a:lnTo>
                            <a:lnTo>
                              <a:pt x="192" y="2024"/>
                            </a:lnTo>
                            <a:lnTo>
                              <a:pt x="129" y="1798"/>
                            </a:lnTo>
                            <a:lnTo>
                              <a:pt x="74" y="1568"/>
                            </a:lnTo>
                            <a:lnTo>
                              <a:pt x="32" y="1335"/>
                            </a:lnTo>
                            <a:lnTo>
                              <a:pt x="6" y="1103"/>
                            </a:lnTo>
                            <a:lnTo>
                              <a:pt x="0" y="871"/>
                            </a:lnTo>
                            <a:lnTo>
                              <a:pt x="17" y="643"/>
                            </a:lnTo>
                            <a:lnTo>
                              <a:pt x="61" y="420"/>
                            </a:lnTo>
                            <a:lnTo>
                              <a:pt x="135" y="205"/>
                            </a:lnTo>
                            <a:lnTo>
                              <a:pt x="244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" name=""/>
                      <p:cNvSpPr/>
                      <p:nvPr/>
                    </p:nvSpPr>
                    <p:spPr>
                      <a:xfrm>
                        <a:off x="4119840" y="588060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50">
                            <a:moveTo>
                              <a:pt x="91" y="0"/>
                            </a:moveTo>
                            <a:lnTo>
                              <a:pt x="91" y="0"/>
                            </a:lnTo>
                            <a:lnTo>
                              <a:pt x="91" y="7"/>
                            </a:lnTo>
                            <a:lnTo>
                              <a:pt x="89" y="15"/>
                            </a:lnTo>
                            <a:lnTo>
                              <a:pt x="86" y="23"/>
                            </a:lnTo>
                            <a:lnTo>
                              <a:pt x="83" y="30"/>
                            </a:lnTo>
                            <a:lnTo>
                              <a:pt x="78" y="35"/>
                            </a:lnTo>
                            <a:lnTo>
                              <a:pt x="72" y="40"/>
                            </a:lnTo>
                            <a:lnTo>
                              <a:pt x="65" y="45"/>
                            </a:lnTo>
                            <a:lnTo>
                              <a:pt x="58" y="48"/>
                            </a:lnTo>
                            <a:lnTo>
                              <a:pt x="50" y="50"/>
                            </a:lnTo>
                            <a:lnTo>
                              <a:pt x="43" y="50"/>
                            </a:lnTo>
                            <a:lnTo>
                              <a:pt x="35" y="49"/>
                            </a:lnTo>
                            <a:lnTo>
                              <a:pt x="27" y="46"/>
                            </a:lnTo>
                            <a:lnTo>
                              <a:pt x="20" y="43"/>
                            </a:lnTo>
                            <a:lnTo>
                              <a:pt x="15" y="37"/>
                            </a:lnTo>
                            <a:lnTo>
                              <a:pt x="10" y="31"/>
                            </a:lnTo>
                            <a:lnTo>
                              <a:pt x="5" y="25"/>
                            </a:lnTo>
                            <a:lnTo>
                              <a:pt x="2" y="17"/>
                            </a:lnTo>
                            <a:lnTo>
                              <a:pt x="0" y="9"/>
                            </a:lnTo>
                            <a:lnTo>
                              <a:pt x="0" y="9"/>
                            </a:lnTo>
                            <a:lnTo>
                              <a:pt x="9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" name=""/>
                      <p:cNvSpPr/>
                      <p:nvPr/>
                    </p:nvSpPr>
                    <p:spPr>
                      <a:xfrm>
                        <a:off x="4108680" y="5769720"/>
                        <a:ext cx="28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69">
                            <a:moveTo>
                              <a:pt x="0" y="21"/>
                            </a:moveTo>
                            <a:lnTo>
                              <a:pt x="0" y="21"/>
                            </a:lnTo>
                            <a:lnTo>
                              <a:pt x="5" y="14"/>
                            </a:lnTo>
                            <a:lnTo>
                              <a:pt x="11" y="9"/>
                            </a:lnTo>
                            <a:lnTo>
                              <a:pt x="17" y="5"/>
                            </a:lnTo>
                            <a:lnTo>
                              <a:pt x="25" y="2"/>
                            </a:lnTo>
                            <a:lnTo>
                              <a:pt x="33" y="0"/>
                            </a:lnTo>
                            <a:lnTo>
                              <a:pt x="39" y="0"/>
                            </a:lnTo>
                            <a:lnTo>
                              <a:pt x="48" y="1"/>
                            </a:lnTo>
                            <a:lnTo>
                              <a:pt x="55" y="3"/>
                            </a:lnTo>
                            <a:lnTo>
                              <a:pt x="62" y="7"/>
                            </a:lnTo>
                            <a:lnTo>
                              <a:pt x="69" y="11"/>
                            </a:lnTo>
                            <a:lnTo>
                              <a:pt x="74" y="18"/>
                            </a:lnTo>
                            <a:lnTo>
                              <a:pt x="78" y="24"/>
                            </a:lnTo>
                            <a:lnTo>
                              <a:pt x="81" y="31"/>
                            </a:lnTo>
                            <a:lnTo>
                              <a:pt x="83" y="40"/>
                            </a:lnTo>
                            <a:lnTo>
                              <a:pt x="83" y="46"/>
                            </a:lnTo>
                            <a:lnTo>
                              <a:pt x="82" y="54"/>
                            </a:lnTo>
                            <a:lnTo>
                              <a:pt x="80" y="62"/>
                            </a:lnTo>
                            <a:lnTo>
                              <a:pt x="76" y="69"/>
                            </a:lnTo>
                            <a:lnTo>
                              <a:pt x="76" y="69"/>
                            </a:lnTo>
                            <a:lnTo>
                              <a:pt x="0" y="2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4" name=""/>
                      <p:cNvSpPr/>
                      <p:nvPr/>
                    </p:nvSpPr>
                    <p:spPr>
                      <a:xfrm>
                        <a:off x="4110120" y="5733720"/>
                        <a:ext cx="66600" cy="37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81" h="1135">
                            <a:moveTo>
                              <a:pt x="0" y="1135"/>
                            </a:moveTo>
                            <a:lnTo>
                              <a:pt x="115" y="980"/>
                            </a:lnTo>
                            <a:lnTo>
                              <a:pt x="228" y="842"/>
                            </a:lnTo>
                            <a:lnTo>
                              <a:pt x="342" y="718"/>
                            </a:lnTo>
                            <a:lnTo>
                              <a:pt x="454" y="607"/>
                            </a:lnTo>
                            <a:lnTo>
                              <a:pt x="568" y="510"/>
                            </a:lnTo>
                            <a:lnTo>
                              <a:pt x="683" y="425"/>
                            </a:lnTo>
                            <a:lnTo>
                              <a:pt x="801" y="349"/>
                            </a:lnTo>
                            <a:lnTo>
                              <a:pt x="921" y="284"/>
                            </a:lnTo>
                            <a:lnTo>
                              <a:pt x="1045" y="228"/>
                            </a:lnTo>
                            <a:lnTo>
                              <a:pt x="1174" y="179"/>
                            </a:lnTo>
                            <a:lnTo>
                              <a:pt x="1307" y="138"/>
                            </a:lnTo>
                            <a:lnTo>
                              <a:pt x="1447" y="102"/>
                            </a:lnTo>
                            <a:lnTo>
                              <a:pt x="1593" y="72"/>
                            </a:lnTo>
                            <a:lnTo>
                              <a:pt x="1748" y="44"/>
                            </a:lnTo>
                            <a:lnTo>
                              <a:pt x="1909" y="21"/>
                            </a:lnTo>
                            <a:lnTo>
                              <a:pt x="2081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7920" bIns="-7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5" name=""/>
                      <p:cNvSpPr/>
                      <p:nvPr/>
                    </p:nvSpPr>
                    <p:spPr>
                      <a:xfrm>
                        <a:off x="4108680" y="5770440"/>
                        <a:ext cx="25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82" y="52"/>
                            </a:moveTo>
                            <a:lnTo>
                              <a:pt x="82" y="52"/>
                            </a:lnTo>
                            <a:lnTo>
                              <a:pt x="77" y="58"/>
                            </a:lnTo>
                            <a:lnTo>
                              <a:pt x="70" y="63"/>
                            </a:lnTo>
                            <a:lnTo>
                              <a:pt x="63" y="67"/>
                            </a:lnTo>
                            <a:lnTo>
                              <a:pt x="56" y="70"/>
                            </a:lnTo>
                            <a:lnTo>
                              <a:pt x="48" y="71"/>
                            </a:lnTo>
                            <a:lnTo>
                              <a:pt x="41" y="71"/>
                            </a:lnTo>
                            <a:lnTo>
                              <a:pt x="34" y="69"/>
                            </a:lnTo>
                            <a:lnTo>
                              <a:pt x="26" y="67"/>
                            </a:lnTo>
                            <a:lnTo>
                              <a:pt x="19" y="63"/>
                            </a:lnTo>
                            <a:lnTo>
                              <a:pt x="13" y="57"/>
                            </a:lnTo>
                            <a:lnTo>
                              <a:pt x="8" y="51"/>
                            </a:lnTo>
                            <a:lnTo>
                              <a:pt x="4" y="44"/>
                            </a:lnTo>
                            <a:lnTo>
                              <a:pt x="1" y="36"/>
                            </a:lnTo>
                            <a:lnTo>
                              <a:pt x="0" y="29"/>
                            </a:lnTo>
                            <a:lnTo>
                              <a:pt x="0" y="22"/>
                            </a:lnTo>
                            <a:lnTo>
                              <a:pt x="2" y="14"/>
                            </a:lnTo>
                            <a:lnTo>
                              <a:pt x="4" y="7"/>
                            </a:lnTo>
                            <a:lnTo>
                              <a:pt x="8" y="0"/>
                            </a:lnTo>
                            <a:lnTo>
                              <a:pt x="8" y="0"/>
                            </a:lnTo>
                            <a:lnTo>
                              <a:pt x="82" y="5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6" name=""/>
                      <p:cNvSpPr/>
                      <p:nvPr/>
                    </p:nvSpPr>
                    <p:spPr>
                      <a:xfrm>
                        <a:off x="4177080" y="573264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5" y="1"/>
                            </a:lnTo>
                            <a:lnTo>
                              <a:pt x="23" y="4"/>
                            </a:lnTo>
                            <a:lnTo>
                              <a:pt x="30" y="7"/>
                            </a:lnTo>
                            <a:lnTo>
                              <a:pt x="36" y="12"/>
                            </a:lnTo>
                            <a:lnTo>
                              <a:pt x="41" y="18"/>
                            </a:lnTo>
                            <a:lnTo>
                              <a:pt x="46" y="25"/>
                            </a:lnTo>
                            <a:lnTo>
                              <a:pt x="49" y="32"/>
                            </a:lnTo>
                            <a:lnTo>
                              <a:pt x="51" y="40"/>
                            </a:lnTo>
                            <a:lnTo>
                              <a:pt x="51" y="47"/>
                            </a:lnTo>
                            <a:lnTo>
                              <a:pt x="50" y="55"/>
                            </a:lnTo>
                            <a:lnTo>
                              <a:pt x="47" y="63"/>
                            </a:lnTo>
                            <a:lnTo>
                              <a:pt x="43" y="69"/>
                            </a:lnTo>
                            <a:lnTo>
                              <a:pt x="38" y="76"/>
                            </a:lnTo>
                            <a:lnTo>
                              <a:pt x="33" y="81"/>
                            </a:lnTo>
                            <a:lnTo>
                              <a:pt x="26" y="85"/>
                            </a:lnTo>
                            <a:lnTo>
                              <a:pt x="18" y="88"/>
                            </a:lnTo>
                            <a:lnTo>
                              <a:pt x="11" y="90"/>
                            </a:lnTo>
                            <a:lnTo>
                              <a:pt x="11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7" name=""/>
                      <p:cNvSpPr/>
                      <p:nvPr/>
                    </p:nvSpPr>
                    <p:spPr>
                      <a:xfrm>
                        <a:off x="4177080" y="5711400"/>
                        <a:ext cx="10800" cy="22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3" h="684">
                            <a:moveTo>
                              <a:pt x="0" y="684"/>
                            </a:moveTo>
                            <a:lnTo>
                              <a:pt x="52" y="673"/>
                            </a:lnTo>
                            <a:lnTo>
                              <a:pt x="102" y="656"/>
                            </a:lnTo>
                            <a:lnTo>
                              <a:pt x="146" y="633"/>
                            </a:lnTo>
                            <a:lnTo>
                              <a:pt x="186" y="606"/>
                            </a:lnTo>
                            <a:lnTo>
                              <a:pt x="220" y="574"/>
                            </a:lnTo>
                            <a:lnTo>
                              <a:pt x="251" y="538"/>
                            </a:lnTo>
                            <a:lnTo>
                              <a:pt x="276" y="497"/>
                            </a:lnTo>
                            <a:lnTo>
                              <a:pt x="296" y="454"/>
                            </a:lnTo>
                            <a:lnTo>
                              <a:pt x="311" y="406"/>
                            </a:lnTo>
                            <a:lnTo>
                              <a:pt x="319" y="355"/>
                            </a:lnTo>
                            <a:lnTo>
                              <a:pt x="323" y="302"/>
                            </a:lnTo>
                            <a:lnTo>
                              <a:pt x="321" y="245"/>
                            </a:lnTo>
                            <a:lnTo>
                              <a:pt x="313" y="186"/>
                            </a:lnTo>
                            <a:lnTo>
                              <a:pt x="298" y="126"/>
                            </a:lnTo>
                            <a:lnTo>
                              <a:pt x="278" y="63"/>
                            </a:lnTo>
                            <a:lnTo>
                              <a:pt x="252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040" bIns="-23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8" name=""/>
                      <p:cNvSpPr/>
                      <p:nvPr/>
                    </p:nvSpPr>
                    <p:spPr>
                      <a:xfrm>
                        <a:off x="4175640" y="573264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89">
                            <a:moveTo>
                              <a:pt x="52" y="88"/>
                            </a:moveTo>
                            <a:lnTo>
                              <a:pt x="52" y="88"/>
                            </a:lnTo>
                            <a:lnTo>
                              <a:pt x="46" y="89"/>
                            </a:lnTo>
                            <a:lnTo>
                              <a:pt x="37" y="88"/>
                            </a:lnTo>
                            <a:lnTo>
                              <a:pt x="30" y="86"/>
                            </a:lnTo>
                            <a:lnTo>
                              <a:pt x="23" y="83"/>
                            </a:lnTo>
                            <a:lnTo>
                              <a:pt x="16" y="78"/>
                            </a:lnTo>
                            <a:lnTo>
                              <a:pt x="11" y="72"/>
                            </a:lnTo>
                            <a:lnTo>
                              <a:pt x="6" y="65"/>
                            </a:lnTo>
                            <a:lnTo>
                              <a:pt x="3" y="58"/>
                            </a:lnTo>
                            <a:lnTo>
                              <a:pt x="2" y="50"/>
                            </a:lnTo>
                            <a:lnTo>
                              <a:pt x="0" y="44"/>
                            </a:lnTo>
                            <a:lnTo>
                              <a:pt x="2" y="36"/>
                            </a:lnTo>
                            <a:lnTo>
                              <a:pt x="4" y="28"/>
                            </a:lnTo>
                            <a:lnTo>
                              <a:pt x="7" y="21"/>
                            </a:lnTo>
                            <a:lnTo>
                              <a:pt x="12" y="15"/>
                            </a:lnTo>
                            <a:lnTo>
                              <a:pt x="17" y="9"/>
                            </a:lnTo>
                            <a:lnTo>
                              <a:pt x="25" y="4"/>
                            </a:lnTo>
                            <a:lnTo>
                              <a:pt x="32" y="1"/>
                            </a:lnTo>
                            <a:lnTo>
                              <a:pt x="39" y="0"/>
                            </a:lnTo>
                            <a:lnTo>
                              <a:pt x="39" y="0"/>
                            </a:lnTo>
                            <a:lnTo>
                              <a:pt x="52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9" name=""/>
                      <p:cNvSpPr/>
                      <p:nvPr/>
                    </p:nvSpPr>
                    <p:spPr>
                      <a:xfrm>
                        <a:off x="4183920" y="5709240"/>
                        <a:ext cx="25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64">
                            <a:moveTo>
                              <a:pt x="4" y="64"/>
                            </a:moveTo>
                            <a:lnTo>
                              <a:pt x="4" y="64"/>
                            </a:lnTo>
                            <a:lnTo>
                              <a:pt x="1" y="57"/>
                            </a:lnTo>
                            <a:lnTo>
                              <a:pt x="0" y="48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26"/>
                            </a:lnTo>
                            <a:lnTo>
                              <a:pt x="8" y="20"/>
                            </a:lnTo>
                            <a:lnTo>
                              <a:pt x="13" y="13"/>
                            </a:lnTo>
                            <a:lnTo>
                              <a:pt x="20" y="8"/>
                            </a:lnTo>
                            <a:lnTo>
                              <a:pt x="26" y="4"/>
                            </a:lnTo>
                            <a:lnTo>
                              <a:pt x="33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6" y="1"/>
                            </a:lnTo>
                            <a:lnTo>
                              <a:pt x="64" y="4"/>
                            </a:lnTo>
                            <a:lnTo>
                              <a:pt x="70" y="8"/>
                            </a:lnTo>
                            <a:lnTo>
                              <a:pt x="76" y="13"/>
                            </a:lnTo>
                            <a:lnTo>
                              <a:pt x="82" y="20"/>
                            </a:lnTo>
                            <a:lnTo>
                              <a:pt x="86" y="26"/>
                            </a:lnTo>
                            <a:lnTo>
                              <a:pt x="86" y="26"/>
                            </a:lnTo>
                            <a:lnTo>
                              <a:pt x="4" y="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0" name=""/>
                      <p:cNvSpPr/>
                      <p:nvPr/>
                    </p:nvSpPr>
                    <p:spPr>
                      <a:xfrm flipH="1" flipV="1">
                        <a:off x="4175640" y="5683320"/>
                        <a:ext cx="9360" cy="2772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640" bIns="-17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1" name=""/>
                      <p:cNvSpPr/>
                      <p:nvPr/>
                    </p:nvSpPr>
                    <p:spPr>
                      <a:xfrm>
                        <a:off x="4174200" y="5671080"/>
                        <a:ext cx="6120" cy="1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5" h="372">
                            <a:moveTo>
                              <a:pt x="36" y="372"/>
                            </a:moveTo>
                            <a:lnTo>
                              <a:pt x="34" y="368"/>
                            </a:lnTo>
                            <a:lnTo>
                              <a:pt x="30" y="355"/>
                            </a:lnTo>
                            <a:lnTo>
                              <a:pt x="24" y="337"/>
                            </a:lnTo>
                            <a:lnTo>
                              <a:pt x="17" y="313"/>
                            </a:lnTo>
                            <a:lnTo>
                              <a:pt x="11" y="285"/>
                            </a:lnTo>
                            <a:lnTo>
                              <a:pt x="6" y="253"/>
                            </a:lnTo>
                            <a:lnTo>
                              <a:pt x="2" y="219"/>
                            </a:lnTo>
                            <a:lnTo>
                              <a:pt x="0" y="185"/>
                            </a:lnTo>
                            <a:lnTo>
                              <a:pt x="3" y="150"/>
                            </a:lnTo>
                            <a:lnTo>
                              <a:pt x="10" y="116"/>
                            </a:lnTo>
                            <a:lnTo>
                              <a:pt x="23" y="85"/>
                            </a:lnTo>
                            <a:lnTo>
                              <a:pt x="40" y="57"/>
                            </a:lnTo>
                            <a:lnTo>
                              <a:pt x="67" y="32"/>
                            </a:lnTo>
                            <a:lnTo>
                              <a:pt x="99" y="15"/>
                            </a:lnTo>
                            <a:lnTo>
                              <a:pt x="142" y="3"/>
                            </a:lnTo>
                            <a:lnTo>
                              <a:pt x="19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120" bIns="-33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2" name=""/>
                      <p:cNvSpPr/>
                      <p:nvPr/>
                    </p:nvSpPr>
                    <p:spPr>
                      <a:xfrm>
                        <a:off x="4174200" y="5682960"/>
                        <a:ext cx="25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1">
                            <a:moveTo>
                              <a:pt x="84" y="0"/>
                            </a:moveTo>
                            <a:lnTo>
                              <a:pt x="84" y="0"/>
                            </a:lnTo>
                            <a:lnTo>
                              <a:pt x="86" y="7"/>
                            </a:lnTo>
                            <a:lnTo>
                              <a:pt x="87" y="15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7"/>
                            </a:lnTo>
                            <a:lnTo>
                              <a:pt x="78" y="44"/>
                            </a:lnTo>
                            <a:lnTo>
                              <a:pt x="72" y="49"/>
                            </a:lnTo>
                            <a:lnTo>
                              <a:pt x="65" y="55"/>
                            </a:lnTo>
                            <a:lnTo>
                              <a:pt x="58" y="58"/>
                            </a:lnTo>
                            <a:lnTo>
                              <a:pt x="51" y="60"/>
                            </a:lnTo>
                            <a:lnTo>
                              <a:pt x="43" y="61"/>
                            </a:lnTo>
                            <a:lnTo>
                              <a:pt x="36" y="61"/>
                            </a:lnTo>
                            <a:lnTo>
                              <a:pt x="29" y="59"/>
                            </a:lnTo>
                            <a:lnTo>
                              <a:pt x="21" y="56"/>
                            </a:lnTo>
                            <a:lnTo>
                              <a:pt x="14" y="51"/>
                            </a:lnTo>
                            <a:lnTo>
                              <a:pt x="9" y="45"/>
                            </a:lnTo>
                            <a:lnTo>
                              <a:pt x="3" y="39"/>
                            </a:lnTo>
                            <a:lnTo>
                              <a:pt x="0" y="32"/>
                            </a:lnTo>
                            <a:lnTo>
                              <a:pt x="0" y="32"/>
                            </a:lnTo>
                            <a:lnTo>
                              <a:pt x="8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3" name=""/>
                      <p:cNvSpPr/>
                      <p:nvPr/>
                    </p:nvSpPr>
                    <p:spPr>
                      <a:xfrm>
                        <a:off x="4180680" y="5669640"/>
                        <a:ext cx="108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7" y="1"/>
                            </a:lnTo>
                            <a:lnTo>
                              <a:pt x="16" y="3"/>
                            </a:lnTo>
                            <a:lnTo>
                              <a:pt x="23" y="6"/>
                            </a:lnTo>
                            <a:lnTo>
                              <a:pt x="29" y="10"/>
                            </a:lnTo>
                            <a:lnTo>
                              <a:pt x="35" y="16"/>
                            </a:lnTo>
                            <a:lnTo>
                              <a:pt x="39" y="23"/>
                            </a:lnTo>
                            <a:lnTo>
                              <a:pt x="42" y="30"/>
                            </a:lnTo>
                            <a:lnTo>
                              <a:pt x="44" y="37"/>
                            </a:lnTo>
                            <a:lnTo>
                              <a:pt x="45" y="45"/>
                            </a:lnTo>
                            <a:lnTo>
                              <a:pt x="44" y="52"/>
                            </a:lnTo>
                            <a:lnTo>
                              <a:pt x="42" y="61"/>
                            </a:lnTo>
                            <a:lnTo>
                              <a:pt x="39" y="68"/>
                            </a:lnTo>
                            <a:lnTo>
                              <a:pt x="35" y="74"/>
                            </a:lnTo>
                            <a:lnTo>
                              <a:pt x="28" y="79"/>
                            </a:lnTo>
                            <a:lnTo>
                              <a:pt x="22" y="84"/>
                            </a:lnTo>
                            <a:lnTo>
                              <a:pt x="15" y="87"/>
                            </a:lnTo>
                            <a:lnTo>
                              <a:pt x="7" y="89"/>
                            </a:lnTo>
                            <a:lnTo>
                              <a:pt x="0" y="90"/>
                            </a:lnTo>
                            <a:lnTo>
                              <a:pt x="0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4" name=""/>
                      <p:cNvSpPr/>
                      <p:nvPr/>
                    </p:nvSpPr>
                    <p:spPr>
                      <a:xfrm>
                        <a:off x="4180680" y="5663880"/>
                        <a:ext cx="21240" cy="7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5" h="228">
                            <a:moveTo>
                              <a:pt x="0" y="228"/>
                            </a:moveTo>
                            <a:lnTo>
                              <a:pt x="222" y="222"/>
                            </a:lnTo>
                            <a:lnTo>
                              <a:pt x="65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160" bIns="-381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5" name=""/>
                      <p:cNvSpPr/>
                      <p:nvPr/>
                    </p:nvSpPr>
                    <p:spPr>
                      <a:xfrm>
                        <a:off x="4201920" y="5663160"/>
                        <a:ext cx="504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8" h="20">
                            <a:moveTo>
                              <a:pt x="0" y="17"/>
                            </a:moveTo>
                            <a:lnTo>
                              <a:pt x="13" y="12"/>
                            </a:lnTo>
                            <a:lnTo>
                              <a:pt x="27" y="7"/>
                            </a:lnTo>
                            <a:lnTo>
                              <a:pt x="39" y="4"/>
                            </a:lnTo>
                            <a:lnTo>
                              <a:pt x="53" y="2"/>
                            </a:lnTo>
                            <a:lnTo>
                              <a:pt x="66" y="1"/>
                            </a:lnTo>
                            <a:lnTo>
                              <a:pt x="77" y="0"/>
                            </a:lnTo>
                            <a:lnTo>
                              <a:pt x="90" y="0"/>
                            </a:lnTo>
                            <a:lnTo>
                              <a:pt x="101" y="1"/>
                            </a:lnTo>
                            <a:lnTo>
                              <a:pt x="112" y="2"/>
                            </a:lnTo>
                            <a:lnTo>
                              <a:pt x="122" y="3"/>
                            </a:lnTo>
                            <a:lnTo>
                              <a:pt x="132" y="5"/>
                            </a:lnTo>
                            <a:lnTo>
                              <a:pt x="140" y="7"/>
                            </a:lnTo>
                            <a:lnTo>
                              <a:pt x="149" y="10"/>
                            </a:lnTo>
                            <a:lnTo>
                              <a:pt x="156" y="14"/>
                            </a:lnTo>
                            <a:lnTo>
                              <a:pt x="162" y="17"/>
                            </a:lnTo>
                            <a:lnTo>
                              <a:pt x="168" y="2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6" name=""/>
                      <p:cNvSpPr/>
                      <p:nvPr/>
                    </p:nvSpPr>
                    <p:spPr>
                      <a:xfrm>
                        <a:off x="4199760" y="566244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2" h="87">
                            <a:moveTo>
                              <a:pt x="62" y="84"/>
                            </a:moveTo>
                            <a:lnTo>
                              <a:pt x="62" y="84"/>
                            </a:lnTo>
                            <a:lnTo>
                              <a:pt x="54" y="86"/>
                            </a:lnTo>
                            <a:lnTo>
                              <a:pt x="47" y="87"/>
                            </a:lnTo>
                            <a:lnTo>
                              <a:pt x="39" y="87"/>
                            </a:lnTo>
                            <a:lnTo>
                              <a:pt x="32" y="85"/>
                            </a:lnTo>
                            <a:lnTo>
                              <a:pt x="24" y="82"/>
                            </a:lnTo>
                            <a:lnTo>
                              <a:pt x="18" y="78"/>
                            </a:lnTo>
                            <a:lnTo>
                              <a:pt x="12" y="71"/>
                            </a:lnTo>
                            <a:lnTo>
                              <a:pt x="7" y="65"/>
                            </a:lnTo>
                            <a:lnTo>
                              <a:pt x="3" y="59"/>
                            </a:lnTo>
                            <a:lnTo>
                              <a:pt x="1" y="50"/>
                            </a:lnTo>
                            <a:lnTo>
                              <a:pt x="0" y="43"/>
                            </a:lnTo>
                            <a:lnTo>
                              <a:pt x="0" y="35"/>
                            </a:lnTo>
                            <a:lnTo>
                              <a:pt x="2" y="28"/>
                            </a:lnTo>
                            <a:lnTo>
                              <a:pt x="6" y="21"/>
                            </a:lnTo>
                            <a:lnTo>
                              <a:pt x="10" y="14"/>
                            </a:lnTo>
                            <a:lnTo>
                              <a:pt x="16" y="8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29" y="0"/>
                            </a:lnTo>
                            <a:lnTo>
                              <a:pt x="62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7" name=""/>
                      <p:cNvSpPr/>
                      <p:nvPr/>
                    </p:nvSpPr>
                    <p:spPr>
                      <a:xfrm>
                        <a:off x="4206240" y="5662440"/>
                        <a:ext cx="180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3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5"/>
                            </a:lnTo>
                            <a:lnTo>
                              <a:pt x="62" y="12"/>
                            </a:lnTo>
                            <a:lnTo>
                              <a:pt x="65" y="18"/>
                            </a:lnTo>
                            <a:lnTo>
                              <a:pt x="69" y="25"/>
                            </a:lnTo>
                            <a:lnTo>
                              <a:pt x="71" y="34"/>
                            </a:lnTo>
                            <a:lnTo>
                              <a:pt x="71" y="40"/>
                            </a:lnTo>
                            <a:lnTo>
                              <a:pt x="70" y="48"/>
                            </a:lnTo>
                            <a:lnTo>
                              <a:pt x="67" y="56"/>
                            </a:lnTo>
                            <a:lnTo>
                              <a:pt x="63" y="63"/>
                            </a:lnTo>
                            <a:lnTo>
                              <a:pt x="58" y="69"/>
                            </a:lnTo>
                            <a:lnTo>
                              <a:pt x="52" y="75"/>
                            </a:lnTo>
                            <a:lnTo>
                              <a:pt x="46" y="78"/>
                            </a:lnTo>
                            <a:lnTo>
                              <a:pt x="38" y="81"/>
                            </a:lnTo>
                            <a:lnTo>
                              <a:pt x="30" y="83"/>
                            </a:lnTo>
                            <a:lnTo>
                              <a:pt x="23" y="83"/>
                            </a:lnTo>
                            <a:lnTo>
                              <a:pt x="15" y="82"/>
                            </a:lnTo>
                            <a:lnTo>
                              <a:pt x="8" y="79"/>
                            </a:lnTo>
                            <a:lnTo>
                              <a:pt x="0" y="76"/>
                            </a:lnTo>
                            <a:lnTo>
                              <a:pt x="0" y="76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8" name=""/>
                      <p:cNvSpPr/>
                      <p:nvPr/>
                    </p:nvSpPr>
                    <p:spPr>
                      <a:xfrm>
                        <a:off x="3948840" y="5927040"/>
                        <a:ext cx="119160" cy="34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04" h="1044">
                            <a:moveTo>
                              <a:pt x="0" y="0"/>
                            </a:moveTo>
                            <a:lnTo>
                              <a:pt x="150" y="89"/>
                            </a:lnTo>
                            <a:lnTo>
                              <a:pt x="313" y="186"/>
                            </a:lnTo>
                            <a:lnTo>
                              <a:pt x="489" y="290"/>
                            </a:lnTo>
                            <a:lnTo>
                              <a:pt x="676" y="396"/>
                            </a:lnTo>
                            <a:lnTo>
                              <a:pt x="874" y="504"/>
                            </a:lnTo>
                            <a:lnTo>
                              <a:pt x="1084" y="608"/>
                            </a:lnTo>
                            <a:lnTo>
                              <a:pt x="1305" y="706"/>
                            </a:lnTo>
                            <a:lnTo>
                              <a:pt x="1536" y="799"/>
                            </a:lnTo>
                            <a:lnTo>
                              <a:pt x="1777" y="880"/>
                            </a:lnTo>
                            <a:lnTo>
                              <a:pt x="2027" y="947"/>
                            </a:lnTo>
                            <a:lnTo>
                              <a:pt x="2285" y="999"/>
                            </a:lnTo>
                            <a:lnTo>
                              <a:pt x="2553" y="1032"/>
                            </a:lnTo>
                            <a:lnTo>
                              <a:pt x="2830" y="1044"/>
                            </a:lnTo>
                            <a:lnTo>
                              <a:pt x="3113" y="1031"/>
                            </a:lnTo>
                            <a:lnTo>
                              <a:pt x="3404" y="991"/>
                            </a:lnTo>
                            <a:lnTo>
                              <a:pt x="3704" y="92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1160" bIns="-111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99" name=""/>
                      <p:cNvSpPr/>
                      <p:nvPr/>
                    </p:nvSpPr>
                    <p:spPr>
                      <a:xfrm>
                        <a:off x="3948840" y="5926320"/>
                        <a:ext cx="7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38">
                            <a:moveTo>
                              <a:pt x="0" y="38"/>
                            </a:moveTo>
                            <a:lnTo>
                              <a:pt x="21" y="0"/>
                            </a:ln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0" name=""/>
                      <p:cNvSpPr/>
                      <p:nvPr/>
                    </p:nvSpPr>
                    <p:spPr>
                      <a:xfrm>
                        <a:off x="4067640" y="5956920"/>
                        <a:ext cx="3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42">
                            <a:moveTo>
                              <a:pt x="0" y="0"/>
                            </a:moveTo>
                            <a:lnTo>
                              <a:pt x="11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1" name=""/>
                      <p:cNvSpPr/>
                      <p:nvPr/>
                    </p:nvSpPr>
                    <p:spPr>
                      <a:xfrm>
                        <a:off x="4068360" y="5897880"/>
                        <a:ext cx="54360" cy="59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04" h="1808">
                            <a:moveTo>
                              <a:pt x="0" y="1808"/>
                            </a:moveTo>
                            <a:lnTo>
                              <a:pt x="156" y="1752"/>
                            </a:lnTo>
                            <a:lnTo>
                              <a:pt x="310" y="1691"/>
                            </a:lnTo>
                            <a:lnTo>
                              <a:pt x="459" y="1624"/>
                            </a:lnTo>
                            <a:lnTo>
                              <a:pt x="604" y="1550"/>
                            </a:lnTo>
                            <a:lnTo>
                              <a:pt x="744" y="1471"/>
                            </a:lnTo>
                            <a:lnTo>
                              <a:pt x="876" y="1383"/>
                            </a:lnTo>
                            <a:lnTo>
                              <a:pt x="1002" y="1288"/>
                            </a:lnTo>
                            <a:lnTo>
                              <a:pt x="1121" y="1184"/>
                            </a:lnTo>
                            <a:lnTo>
                              <a:pt x="1230" y="1071"/>
                            </a:lnTo>
                            <a:lnTo>
                              <a:pt x="1331" y="950"/>
                            </a:lnTo>
                            <a:lnTo>
                              <a:pt x="1422" y="819"/>
                            </a:lnTo>
                            <a:lnTo>
                              <a:pt x="1502" y="677"/>
                            </a:lnTo>
                            <a:lnTo>
                              <a:pt x="1572" y="525"/>
                            </a:lnTo>
                            <a:lnTo>
                              <a:pt x="1628" y="361"/>
                            </a:lnTo>
                            <a:lnTo>
                              <a:pt x="1672" y="187"/>
                            </a:lnTo>
                            <a:lnTo>
                              <a:pt x="1704" y="0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4040" bIns="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2" name=""/>
                      <p:cNvSpPr/>
                      <p:nvPr/>
                    </p:nvSpPr>
                    <p:spPr>
                      <a:xfrm>
                        <a:off x="4067640" y="5956920"/>
                        <a:ext cx="3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" h="42">
                            <a:moveTo>
                              <a:pt x="13" y="42"/>
                            </a:moveTo>
                            <a:lnTo>
                              <a:pt x="0" y="0"/>
                            </a:lnTo>
                            <a:lnTo>
                              <a:pt x="13" y="4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3" name=""/>
                      <p:cNvSpPr/>
                      <p:nvPr/>
                    </p:nvSpPr>
                    <p:spPr>
                      <a:xfrm>
                        <a:off x="4122360" y="589788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">
                            <a:moveTo>
                              <a:pt x="0" y="0"/>
                            </a:moveTo>
                            <a:lnTo>
                              <a:pt x="44" y="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4" name=""/>
                      <p:cNvSpPr/>
                      <p:nvPr/>
                    </p:nvSpPr>
                    <p:spPr>
                      <a:xfrm flipH="1">
                        <a:off x="4028040" y="5819040"/>
                        <a:ext cx="10800" cy="16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8440" bIns="-28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5" name=""/>
                      <p:cNvSpPr/>
                      <p:nvPr/>
                    </p:nvSpPr>
                    <p:spPr>
                      <a:xfrm>
                        <a:off x="4026600" y="5836320"/>
                        <a:ext cx="3600" cy="1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1" h="342">
                            <a:moveTo>
                              <a:pt x="41" y="0"/>
                            </a:moveTo>
                            <a:lnTo>
                              <a:pt x="25" y="21"/>
                            </a:lnTo>
                            <a:lnTo>
                              <a:pt x="14" y="44"/>
                            </a:lnTo>
                            <a:lnTo>
                              <a:pt x="6" y="68"/>
                            </a:lnTo>
                            <a:lnTo>
                              <a:pt x="2" y="93"/>
                            </a:lnTo>
                            <a:lnTo>
                              <a:pt x="0" y="118"/>
                            </a:lnTo>
                            <a:lnTo>
                              <a:pt x="2" y="143"/>
                            </a:lnTo>
                            <a:lnTo>
                              <a:pt x="6" y="167"/>
                            </a:lnTo>
                            <a:lnTo>
                              <a:pt x="14" y="191"/>
                            </a:lnTo>
                            <a:lnTo>
                              <a:pt x="22" y="216"/>
                            </a:lnTo>
                            <a:lnTo>
                              <a:pt x="34" y="238"/>
                            </a:lnTo>
                            <a:lnTo>
                              <a:pt x="46" y="260"/>
                            </a:lnTo>
                            <a:lnTo>
                              <a:pt x="61" y="280"/>
                            </a:lnTo>
                            <a:lnTo>
                              <a:pt x="77" y="299"/>
                            </a:lnTo>
                            <a:lnTo>
                              <a:pt x="94" y="314"/>
                            </a:lnTo>
                            <a:lnTo>
                              <a:pt x="113" y="329"/>
                            </a:lnTo>
                            <a:lnTo>
                              <a:pt x="131" y="342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200" bIns="-34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6" name=""/>
                      <p:cNvSpPr/>
                      <p:nvPr/>
                    </p:nvSpPr>
                    <p:spPr>
                      <a:xfrm>
                        <a:off x="4026600" y="583596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2">
                            <a:moveTo>
                              <a:pt x="0" y="0"/>
                            </a:moveTo>
                            <a:lnTo>
                              <a:pt x="52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7" name=""/>
                      <p:cNvSpPr/>
                      <p:nvPr/>
                    </p:nvSpPr>
                    <p:spPr>
                      <a:xfrm>
                        <a:off x="4030560" y="5847120"/>
                        <a:ext cx="7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8" name=""/>
                      <p:cNvSpPr/>
                      <p:nvPr/>
                    </p:nvSpPr>
                    <p:spPr>
                      <a:xfrm>
                        <a:off x="4030560" y="5847840"/>
                        <a:ext cx="28800" cy="1836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7000" bIns="-27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09" name=""/>
                      <p:cNvSpPr/>
                      <p:nvPr/>
                    </p:nvSpPr>
                    <p:spPr>
                      <a:xfrm>
                        <a:off x="4059360" y="5847120"/>
                        <a:ext cx="19080" cy="20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2" h="640">
                            <a:moveTo>
                              <a:pt x="0" y="580"/>
                            </a:moveTo>
                            <a:lnTo>
                              <a:pt x="73" y="616"/>
                            </a:lnTo>
                            <a:lnTo>
                              <a:pt x="147" y="636"/>
                            </a:lnTo>
                            <a:lnTo>
                              <a:pt x="219" y="640"/>
                            </a:lnTo>
                            <a:lnTo>
                              <a:pt x="289" y="632"/>
                            </a:lnTo>
                            <a:lnTo>
                              <a:pt x="354" y="610"/>
                            </a:lnTo>
                            <a:lnTo>
                              <a:pt x="414" y="578"/>
                            </a:lnTo>
                            <a:lnTo>
                              <a:pt x="467" y="536"/>
                            </a:lnTo>
                            <a:lnTo>
                              <a:pt x="513" y="488"/>
                            </a:lnTo>
                            <a:lnTo>
                              <a:pt x="549" y="432"/>
                            </a:lnTo>
                            <a:lnTo>
                              <a:pt x="576" y="372"/>
                            </a:lnTo>
                            <a:lnTo>
                              <a:pt x="590" y="309"/>
                            </a:lnTo>
                            <a:lnTo>
                              <a:pt x="592" y="245"/>
                            </a:lnTo>
                            <a:lnTo>
                              <a:pt x="581" y="180"/>
                            </a:lnTo>
                            <a:lnTo>
                              <a:pt x="554" y="117"/>
                            </a:lnTo>
                            <a:lnTo>
                              <a:pt x="510" y="56"/>
                            </a:lnTo>
                            <a:lnTo>
                              <a:pt x="4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4480" bIns="-24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0" name=""/>
                      <p:cNvSpPr/>
                      <p:nvPr/>
                    </p:nvSpPr>
                    <p:spPr>
                      <a:xfrm>
                        <a:off x="4058640" y="586548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0" y="57"/>
                            </a:moveTo>
                            <a:lnTo>
                              <a:pt x="34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1" name=""/>
                      <p:cNvSpPr/>
                      <p:nvPr/>
                    </p:nvSpPr>
                    <p:spPr>
                      <a:xfrm>
                        <a:off x="4073400" y="584640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" h="53">
                            <a:moveTo>
                              <a:pt x="0" y="53"/>
                            </a:moveTo>
                            <a:lnTo>
                              <a:pt x="40" y="0"/>
                            </a:lnTo>
                            <a:lnTo>
                              <a:pt x="0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2" name=""/>
                      <p:cNvSpPr/>
                      <p:nvPr/>
                    </p:nvSpPr>
                    <p:spPr>
                      <a:xfrm flipH="1" flipV="1">
                        <a:off x="4041360" y="5826240"/>
                        <a:ext cx="32400" cy="205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4840" bIns="-24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3" name=""/>
                      <p:cNvSpPr/>
                      <p:nvPr/>
                    </p:nvSpPr>
                    <p:spPr>
                      <a:xfrm>
                        <a:off x="4038120" y="5815800"/>
                        <a:ext cx="9360" cy="1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3" h="321">
                            <a:moveTo>
                              <a:pt x="107" y="321"/>
                            </a:moveTo>
                            <a:lnTo>
                              <a:pt x="63" y="292"/>
                            </a:lnTo>
                            <a:lnTo>
                              <a:pt x="32" y="260"/>
                            </a:lnTo>
                            <a:lnTo>
                              <a:pt x="12" y="228"/>
                            </a:lnTo>
                            <a:lnTo>
                              <a:pt x="1" y="194"/>
                            </a:lnTo>
                            <a:lnTo>
                              <a:pt x="0" y="162"/>
                            </a:lnTo>
                            <a:lnTo>
                              <a:pt x="8" y="130"/>
                            </a:lnTo>
                            <a:lnTo>
                              <a:pt x="23" y="100"/>
                            </a:lnTo>
                            <a:lnTo>
                              <a:pt x="42" y="72"/>
                            </a:lnTo>
                            <a:lnTo>
                              <a:pt x="68" y="47"/>
                            </a:lnTo>
                            <a:lnTo>
                              <a:pt x="98" y="27"/>
                            </a:lnTo>
                            <a:lnTo>
                              <a:pt x="131" y="12"/>
                            </a:lnTo>
                            <a:lnTo>
                              <a:pt x="166" y="3"/>
                            </a:lnTo>
                            <a:lnTo>
                              <a:pt x="203" y="0"/>
                            </a:lnTo>
                            <a:lnTo>
                              <a:pt x="240" y="4"/>
                            </a:lnTo>
                            <a:lnTo>
                              <a:pt x="277" y="15"/>
                            </a:lnTo>
                            <a:lnTo>
                              <a:pt x="313" y="3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920" bIns="-34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4" name=""/>
                      <p:cNvSpPr/>
                      <p:nvPr/>
                    </p:nvSpPr>
                    <p:spPr>
                      <a:xfrm>
                        <a:off x="4041000" y="582516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5" name=""/>
                      <p:cNvSpPr/>
                      <p:nvPr/>
                    </p:nvSpPr>
                    <p:spPr>
                      <a:xfrm>
                        <a:off x="4047120" y="581580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53">
                            <a:moveTo>
                              <a:pt x="39" y="0"/>
                            </a:moveTo>
                            <a:lnTo>
                              <a:pt x="0" y="53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" name=""/>
                      <p:cNvSpPr/>
                      <p:nvPr/>
                    </p:nvSpPr>
                    <p:spPr>
                      <a:xfrm>
                        <a:off x="4047840" y="5817240"/>
                        <a:ext cx="32040" cy="216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7" name=""/>
                      <p:cNvSpPr/>
                      <p:nvPr/>
                    </p:nvSpPr>
                    <p:spPr>
                      <a:xfrm>
                        <a:off x="4071600" y="5839200"/>
                        <a:ext cx="11880" cy="27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9" h="847">
                            <a:moveTo>
                              <a:pt x="261" y="0"/>
                            </a:moveTo>
                            <a:lnTo>
                              <a:pt x="307" y="36"/>
                            </a:lnTo>
                            <a:lnTo>
                              <a:pt x="341" y="78"/>
                            </a:lnTo>
                            <a:lnTo>
                              <a:pt x="367" y="127"/>
                            </a:lnTo>
                            <a:lnTo>
                              <a:pt x="382" y="179"/>
                            </a:lnTo>
                            <a:lnTo>
                              <a:pt x="389" y="235"/>
                            </a:lnTo>
                            <a:lnTo>
                              <a:pt x="386" y="294"/>
                            </a:lnTo>
                            <a:lnTo>
                              <a:pt x="376" y="354"/>
                            </a:lnTo>
                            <a:lnTo>
                              <a:pt x="358" y="415"/>
                            </a:lnTo>
                            <a:lnTo>
                              <a:pt x="333" y="477"/>
                            </a:lnTo>
                            <a:lnTo>
                              <a:pt x="301" y="538"/>
                            </a:lnTo>
                            <a:lnTo>
                              <a:pt x="264" y="598"/>
                            </a:lnTo>
                            <a:lnTo>
                              <a:pt x="219" y="654"/>
                            </a:lnTo>
                            <a:lnTo>
                              <a:pt x="171" y="709"/>
                            </a:lnTo>
                            <a:lnTo>
                              <a:pt x="117" y="759"/>
                            </a:lnTo>
                            <a:lnTo>
                              <a:pt x="61" y="806"/>
                            </a:lnTo>
                            <a:lnTo>
                              <a:pt x="0" y="8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7640" bIns="-17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8" name=""/>
                      <p:cNvSpPr/>
                      <p:nvPr/>
                    </p:nvSpPr>
                    <p:spPr>
                      <a:xfrm>
                        <a:off x="4079160" y="583848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57">
                            <a:moveTo>
                              <a:pt x="0" y="57"/>
                            </a:moveTo>
                            <a:lnTo>
                              <a:pt x="35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9" name=""/>
                      <p:cNvSpPr/>
                      <p:nvPr/>
                    </p:nvSpPr>
                    <p:spPr>
                      <a:xfrm>
                        <a:off x="4070880" y="586620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34" y="57"/>
                            </a:moveTo>
                            <a:lnTo>
                              <a:pt x="0" y="0"/>
                            </a:lnTo>
                            <a:lnTo>
                              <a:pt x="34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0" name=""/>
                      <p:cNvSpPr/>
                      <p:nvPr/>
                    </p:nvSpPr>
                    <p:spPr>
                      <a:xfrm>
                        <a:off x="4071600" y="5843160"/>
                        <a:ext cx="9720" cy="23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7" h="731">
                            <a:moveTo>
                              <a:pt x="0" y="731"/>
                            </a:moveTo>
                            <a:lnTo>
                              <a:pt x="44" y="706"/>
                            </a:lnTo>
                            <a:lnTo>
                              <a:pt x="86" y="675"/>
                            </a:lnTo>
                            <a:lnTo>
                              <a:pt x="127" y="639"/>
                            </a:lnTo>
                            <a:lnTo>
                              <a:pt x="166" y="597"/>
                            </a:lnTo>
                            <a:lnTo>
                              <a:pt x="202" y="551"/>
                            </a:lnTo>
                            <a:lnTo>
                              <a:pt x="232" y="501"/>
                            </a:lnTo>
                            <a:lnTo>
                              <a:pt x="259" y="449"/>
                            </a:lnTo>
                            <a:lnTo>
                              <a:pt x="280" y="395"/>
                            </a:lnTo>
                            <a:lnTo>
                              <a:pt x="296" y="341"/>
                            </a:lnTo>
                            <a:lnTo>
                              <a:pt x="305" y="285"/>
                            </a:lnTo>
                            <a:lnTo>
                              <a:pt x="307" y="231"/>
                            </a:lnTo>
                            <a:lnTo>
                              <a:pt x="300" y="179"/>
                            </a:lnTo>
                            <a:lnTo>
                              <a:pt x="285" y="128"/>
                            </a:lnTo>
                            <a:lnTo>
                              <a:pt x="260" y="81"/>
                            </a:lnTo>
                            <a:lnTo>
                              <a:pt x="226" y="38"/>
                            </a:lnTo>
                            <a:lnTo>
                              <a:pt x="18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1600" bIns="-21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1" name=""/>
                      <p:cNvSpPr/>
                      <p:nvPr/>
                    </p:nvSpPr>
                    <p:spPr>
                      <a:xfrm>
                        <a:off x="4070880" y="586620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2" name=""/>
                      <p:cNvSpPr/>
                      <p:nvPr/>
                    </p:nvSpPr>
                    <p:spPr>
                      <a:xfrm>
                        <a:off x="4076640" y="584172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" h="55">
                            <a:moveTo>
                              <a:pt x="0" y="55"/>
                            </a:moveTo>
                            <a:lnTo>
                              <a:pt x="37" y="0"/>
                            </a:lnTo>
                            <a:lnTo>
                              <a:pt x="0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3" name=""/>
                      <p:cNvSpPr/>
                      <p:nvPr/>
                    </p:nvSpPr>
                    <p:spPr>
                      <a:xfrm flipH="1" flipV="1">
                        <a:off x="4056120" y="5828400"/>
                        <a:ext cx="20880" cy="14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4" name=""/>
                      <p:cNvSpPr/>
                      <p:nvPr/>
                    </p:nvSpPr>
                    <p:spPr>
                      <a:xfrm>
                        <a:off x="3943440" y="5798880"/>
                        <a:ext cx="171720" cy="153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357" h="4654">
                            <a:moveTo>
                              <a:pt x="4732" y="0"/>
                            </a:moveTo>
                            <a:lnTo>
                              <a:pt x="4742" y="231"/>
                            </a:lnTo>
                            <a:lnTo>
                              <a:pt x="4763" y="446"/>
                            </a:lnTo>
                            <a:lnTo>
                              <a:pt x="4792" y="644"/>
                            </a:lnTo>
                            <a:lnTo>
                              <a:pt x="4829" y="829"/>
                            </a:lnTo>
                            <a:lnTo>
                              <a:pt x="4871" y="1001"/>
                            </a:lnTo>
                            <a:lnTo>
                              <a:pt x="4918" y="1164"/>
                            </a:lnTo>
                            <a:lnTo>
                              <a:pt x="4968" y="1319"/>
                            </a:lnTo>
                            <a:lnTo>
                              <a:pt x="5019" y="1467"/>
                            </a:lnTo>
                            <a:lnTo>
                              <a:pt x="5073" y="1611"/>
                            </a:lnTo>
                            <a:lnTo>
                              <a:pt x="5125" y="1752"/>
                            </a:lnTo>
                            <a:lnTo>
                              <a:pt x="5175" y="1892"/>
                            </a:lnTo>
                            <a:lnTo>
                              <a:pt x="5222" y="2035"/>
                            </a:lnTo>
                            <a:lnTo>
                              <a:pt x="5264" y="2181"/>
                            </a:lnTo>
                            <a:lnTo>
                              <a:pt x="5301" y="2333"/>
                            </a:lnTo>
                            <a:lnTo>
                              <a:pt x="5330" y="2492"/>
                            </a:lnTo>
                            <a:lnTo>
                              <a:pt x="5353" y="2661"/>
                            </a:lnTo>
                            <a:lnTo>
                              <a:pt x="5357" y="2843"/>
                            </a:lnTo>
                            <a:lnTo>
                              <a:pt x="5335" y="3028"/>
                            </a:lnTo>
                            <a:lnTo>
                              <a:pt x="5288" y="3213"/>
                            </a:lnTo>
                            <a:lnTo>
                              <a:pt x="5219" y="3395"/>
                            </a:lnTo>
                            <a:lnTo>
                              <a:pt x="5126" y="3573"/>
                            </a:lnTo>
                            <a:lnTo>
                              <a:pt x="5009" y="3744"/>
                            </a:lnTo>
                            <a:lnTo>
                              <a:pt x="4871" y="3906"/>
                            </a:lnTo>
                            <a:lnTo>
                              <a:pt x="4714" y="4058"/>
                            </a:lnTo>
                            <a:lnTo>
                              <a:pt x="4535" y="4197"/>
                            </a:lnTo>
                            <a:lnTo>
                              <a:pt x="4338" y="4322"/>
                            </a:lnTo>
                            <a:lnTo>
                              <a:pt x="4121" y="4430"/>
                            </a:lnTo>
                            <a:lnTo>
                              <a:pt x="3887" y="4519"/>
                            </a:lnTo>
                            <a:lnTo>
                              <a:pt x="3637" y="4588"/>
                            </a:lnTo>
                            <a:lnTo>
                              <a:pt x="3370" y="4633"/>
                            </a:lnTo>
                            <a:lnTo>
                              <a:pt x="3087" y="4654"/>
                            </a:lnTo>
                            <a:lnTo>
                              <a:pt x="2791" y="4649"/>
                            </a:lnTo>
                            <a:lnTo>
                              <a:pt x="2670" y="4640"/>
                            </a:lnTo>
                            <a:lnTo>
                              <a:pt x="2548" y="4625"/>
                            </a:lnTo>
                            <a:lnTo>
                              <a:pt x="2424" y="4605"/>
                            </a:lnTo>
                            <a:lnTo>
                              <a:pt x="2301" y="4580"/>
                            </a:lnTo>
                            <a:lnTo>
                              <a:pt x="2178" y="4550"/>
                            </a:lnTo>
                            <a:lnTo>
                              <a:pt x="2055" y="4516"/>
                            </a:lnTo>
                            <a:lnTo>
                              <a:pt x="1935" y="4478"/>
                            </a:lnTo>
                            <a:lnTo>
                              <a:pt x="1815" y="4437"/>
                            </a:lnTo>
                            <a:lnTo>
                              <a:pt x="1698" y="4394"/>
                            </a:lnTo>
                            <a:lnTo>
                              <a:pt x="1585" y="4349"/>
                            </a:lnTo>
                            <a:lnTo>
                              <a:pt x="1475" y="4303"/>
                            </a:lnTo>
                            <a:lnTo>
                              <a:pt x="1369" y="4256"/>
                            </a:lnTo>
                            <a:lnTo>
                              <a:pt x="1268" y="4208"/>
                            </a:lnTo>
                            <a:lnTo>
                              <a:pt x="1174" y="4162"/>
                            </a:lnTo>
                            <a:lnTo>
                              <a:pt x="1085" y="4116"/>
                            </a:lnTo>
                            <a:lnTo>
                              <a:pt x="1003" y="4073"/>
                            </a:lnTo>
                            <a:lnTo>
                              <a:pt x="962" y="4046"/>
                            </a:lnTo>
                            <a:lnTo>
                              <a:pt x="914" y="4016"/>
                            </a:lnTo>
                            <a:lnTo>
                              <a:pt x="861" y="3983"/>
                            </a:lnTo>
                            <a:lnTo>
                              <a:pt x="801" y="3949"/>
                            </a:lnTo>
                            <a:lnTo>
                              <a:pt x="737" y="3912"/>
                            </a:lnTo>
                            <a:lnTo>
                              <a:pt x="670" y="3875"/>
                            </a:lnTo>
                            <a:lnTo>
                              <a:pt x="599" y="3836"/>
                            </a:lnTo>
                            <a:lnTo>
                              <a:pt x="527" y="3800"/>
                            </a:lnTo>
                            <a:lnTo>
                              <a:pt x="454" y="3762"/>
                            </a:lnTo>
                            <a:lnTo>
                              <a:pt x="382" y="3727"/>
                            </a:lnTo>
                            <a:lnTo>
                              <a:pt x="309" y="3693"/>
                            </a:lnTo>
                            <a:lnTo>
                              <a:pt x="240" y="3663"/>
                            </a:lnTo>
                            <a:lnTo>
                              <a:pt x="174" y="3636"/>
                            </a:lnTo>
                            <a:lnTo>
                              <a:pt x="111" y="3611"/>
                            </a:lnTo>
                            <a:lnTo>
                              <a:pt x="52" y="3593"/>
                            </a:lnTo>
                            <a:lnTo>
                              <a:pt x="0" y="3580"/>
                            </a:lnTo>
                            <a:lnTo>
                              <a:pt x="46" y="3585"/>
                            </a:lnTo>
                            <a:lnTo>
                              <a:pt x="100" y="3597"/>
                            </a:lnTo>
                            <a:lnTo>
                              <a:pt x="160" y="3614"/>
                            </a:lnTo>
                            <a:lnTo>
                              <a:pt x="224" y="3635"/>
                            </a:lnTo>
                            <a:lnTo>
                              <a:pt x="293" y="3661"/>
                            </a:lnTo>
                            <a:lnTo>
                              <a:pt x="365" y="3690"/>
                            </a:lnTo>
                            <a:lnTo>
                              <a:pt x="438" y="3722"/>
                            </a:lnTo>
                            <a:lnTo>
                              <a:pt x="514" y="3756"/>
                            </a:lnTo>
                            <a:lnTo>
                              <a:pt x="589" y="3792"/>
                            </a:lnTo>
                            <a:lnTo>
                              <a:pt x="663" y="3828"/>
                            </a:lnTo>
                            <a:lnTo>
                              <a:pt x="736" y="3865"/>
                            </a:lnTo>
                            <a:lnTo>
                              <a:pt x="805" y="3901"/>
                            </a:lnTo>
                            <a:lnTo>
                              <a:pt x="871" y="3936"/>
                            </a:lnTo>
                            <a:lnTo>
                              <a:pt x="932" y="3969"/>
                            </a:lnTo>
                            <a:lnTo>
                              <a:pt x="987" y="3999"/>
                            </a:lnTo>
                            <a:lnTo>
                              <a:pt x="1036" y="4028"/>
                            </a:lnTo>
                            <a:lnTo>
                              <a:pt x="1130" y="4074"/>
                            </a:lnTo>
                            <a:lnTo>
                              <a:pt x="1228" y="4121"/>
                            </a:lnTo>
                            <a:lnTo>
                              <a:pt x="1330" y="4167"/>
                            </a:lnTo>
                            <a:lnTo>
                              <a:pt x="1435" y="4211"/>
                            </a:lnTo>
                            <a:lnTo>
                              <a:pt x="1543" y="4255"/>
                            </a:lnTo>
                            <a:lnTo>
                              <a:pt x="1653" y="4295"/>
                            </a:lnTo>
                            <a:lnTo>
                              <a:pt x="1765" y="4335"/>
                            </a:lnTo>
                            <a:lnTo>
                              <a:pt x="1879" y="4372"/>
                            </a:lnTo>
                            <a:lnTo>
                              <a:pt x="1994" y="4406"/>
                            </a:lnTo>
                            <a:lnTo>
                              <a:pt x="2109" y="4437"/>
                            </a:lnTo>
                            <a:lnTo>
                              <a:pt x="2226" y="4466"/>
                            </a:lnTo>
                            <a:lnTo>
                              <a:pt x="2340" y="4490"/>
                            </a:lnTo>
                            <a:lnTo>
                              <a:pt x="2456" y="4511"/>
                            </a:lnTo>
                            <a:lnTo>
                              <a:pt x="2569" y="4527"/>
                            </a:lnTo>
                            <a:lnTo>
                              <a:pt x="2682" y="4539"/>
                            </a:lnTo>
                            <a:lnTo>
                              <a:pt x="2792" y="4547"/>
                            </a:lnTo>
                            <a:lnTo>
                              <a:pt x="2998" y="4556"/>
                            </a:lnTo>
                            <a:lnTo>
                              <a:pt x="3208" y="4548"/>
                            </a:lnTo>
                            <a:lnTo>
                              <a:pt x="3421" y="4521"/>
                            </a:lnTo>
                            <a:lnTo>
                              <a:pt x="3634" y="4477"/>
                            </a:lnTo>
                            <a:lnTo>
                              <a:pt x="3843" y="4414"/>
                            </a:lnTo>
                            <a:lnTo>
                              <a:pt x="4046" y="4335"/>
                            </a:lnTo>
                            <a:lnTo>
                              <a:pt x="4242" y="4239"/>
                            </a:lnTo>
                            <a:lnTo>
                              <a:pt x="4428" y="4125"/>
                            </a:lnTo>
                            <a:lnTo>
                              <a:pt x="4600" y="3996"/>
                            </a:lnTo>
                            <a:lnTo>
                              <a:pt x="4757" y="3850"/>
                            </a:lnTo>
                            <a:lnTo>
                              <a:pt x="4897" y="3689"/>
                            </a:lnTo>
                            <a:lnTo>
                              <a:pt x="5015" y="3513"/>
                            </a:lnTo>
                            <a:lnTo>
                              <a:pt x="5111" y="3320"/>
                            </a:lnTo>
                            <a:lnTo>
                              <a:pt x="5181" y="3114"/>
                            </a:lnTo>
                            <a:lnTo>
                              <a:pt x="5224" y="2894"/>
                            </a:lnTo>
                            <a:lnTo>
                              <a:pt x="5237" y="2659"/>
                            </a:lnTo>
                            <a:lnTo>
                              <a:pt x="5214" y="2469"/>
                            </a:lnTo>
                            <a:lnTo>
                              <a:pt x="5184" y="2294"/>
                            </a:lnTo>
                            <a:lnTo>
                              <a:pt x="5148" y="2129"/>
                            </a:lnTo>
                            <a:lnTo>
                              <a:pt x="5108" y="1972"/>
                            </a:lnTo>
                            <a:lnTo>
                              <a:pt x="5064" y="1823"/>
                            </a:lnTo>
                            <a:lnTo>
                              <a:pt x="5017" y="1678"/>
                            </a:lnTo>
                            <a:lnTo>
                              <a:pt x="4970" y="1536"/>
                            </a:lnTo>
                            <a:lnTo>
                              <a:pt x="4924" y="1393"/>
                            </a:lnTo>
                            <a:lnTo>
                              <a:pt x="4880" y="1249"/>
                            </a:lnTo>
                            <a:lnTo>
                              <a:pt x="4839" y="1101"/>
                            </a:lnTo>
                            <a:lnTo>
                              <a:pt x="4802" y="946"/>
                            </a:lnTo>
                            <a:lnTo>
                              <a:pt x="4770" y="783"/>
                            </a:lnTo>
                            <a:lnTo>
                              <a:pt x="4747" y="608"/>
                            </a:lnTo>
                            <a:lnTo>
                              <a:pt x="4732" y="421"/>
                            </a:lnTo>
                            <a:lnTo>
                              <a:pt x="4725" y="219"/>
                            </a:lnTo>
                            <a:lnTo>
                              <a:pt x="473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5" name=""/>
                      <p:cNvSpPr/>
                      <p:nvPr/>
                    </p:nvSpPr>
                    <p:spPr>
                      <a:xfrm flipV="1">
                        <a:off x="4187880" y="5665680"/>
                        <a:ext cx="11880" cy="64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6" name=""/>
                      <p:cNvSpPr/>
                      <p:nvPr/>
                    </p:nvSpPr>
                    <p:spPr>
                      <a:xfrm>
                        <a:off x="4199760" y="5664240"/>
                        <a:ext cx="12600" cy="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9" h="244">
                            <a:moveTo>
                              <a:pt x="0" y="38"/>
                            </a:moveTo>
                            <a:lnTo>
                              <a:pt x="2" y="36"/>
                            </a:lnTo>
                            <a:lnTo>
                              <a:pt x="8" y="31"/>
                            </a:lnTo>
                            <a:lnTo>
                              <a:pt x="19" y="25"/>
                            </a:lnTo>
                            <a:lnTo>
                              <a:pt x="33" y="17"/>
                            </a:lnTo>
                            <a:lnTo>
                              <a:pt x="50" y="10"/>
                            </a:lnTo>
                            <a:lnTo>
                              <a:pt x="70" y="4"/>
                            </a:lnTo>
                            <a:lnTo>
                              <a:pt x="95" y="0"/>
                            </a:lnTo>
                            <a:lnTo>
                              <a:pt x="121" y="0"/>
                            </a:lnTo>
                            <a:lnTo>
                              <a:pt x="149" y="5"/>
                            </a:lnTo>
                            <a:lnTo>
                              <a:pt x="181" y="14"/>
                            </a:lnTo>
                            <a:lnTo>
                              <a:pt x="213" y="30"/>
                            </a:lnTo>
                            <a:lnTo>
                              <a:pt x="248" y="53"/>
                            </a:lnTo>
                            <a:lnTo>
                              <a:pt x="285" y="85"/>
                            </a:lnTo>
                            <a:lnTo>
                              <a:pt x="322" y="127"/>
                            </a:lnTo>
                            <a:lnTo>
                              <a:pt x="359" y="179"/>
                            </a:lnTo>
                            <a:lnTo>
                              <a:pt x="399" y="24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7440" bIns="-37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7" name=""/>
                      <p:cNvSpPr/>
                      <p:nvPr/>
                    </p:nvSpPr>
                    <p:spPr>
                      <a:xfrm>
                        <a:off x="4199400" y="566424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0">
                            <a:moveTo>
                              <a:pt x="44" y="50"/>
                            </a:moveTo>
                            <a:lnTo>
                              <a:pt x="0" y="0"/>
                            </a:lnTo>
                            <a:lnTo>
                              <a:pt x="44" y="5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8" name=""/>
                      <p:cNvSpPr/>
                      <p:nvPr/>
                    </p:nvSpPr>
                    <p:spPr>
                      <a:xfrm>
                        <a:off x="4211640" y="567180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2">
                            <a:moveTo>
                              <a:pt x="59" y="0"/>
                            </a:moveTo>
                            <a:lnTo>
                              <a:pt x="0" y="32"/>
                            </a:lnTo>
                            <a:lnTo>
                              <a:pt x="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29" name=""/>
                      <p:cNvSpPr/>
                      <p:nvPr/>
                    </p:nvSpPr>
                    <p:spPr>
                      <a:xfrm>
                        <a:off x="4212720" y="5672520"/>
                        <a:ext cx="14400" cy="356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9720" bIns="-9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0" name=""/>
                      <p:cNvSpPr/>
                      <p:nvPr/>
                    </p:nvSpPr>
                    <p:spPr>
                      <a:xfrm>
                        <a:off x="4216680" y="5708160"/>
                        <a:ext cx="11160" cy="14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2" h="447">
                            <a:moveTo>
                              <a:pt x="332" y="0"/>
                            </a:moveTo>
                            <a:lnTo>
                              <a:pt x="345" y="50"/>
                            </a:lnTo>
                            <a:lnTo>
                              <a:pt x="351" y="99"/>
                            </a:lnTo>
                            <a:lnTo>
                              <a:pt x="352" y="144"/>
                            </a:lnTo>
                            <a:lnTo>
                              <a:pt x="347" y="186"/>
                            </a:lnTo>
                            <a:lnTo>
                              <a:pt x="336" y="225"/>
                            </a:lnTo>
                            <a:lnTo>
                              <a:pt x="322" y="261"/>
                            </a:lnTo>
                            <a:lnTo>
                              <a:pt x="303" y="293"/>
                            </a:lnTo>
                            <a:lnTo>
                              <a:pt x="280" y="324"/>
                            </a:lnTo>
                            <a:lnTo>
                              <a:pt x="252" y="350"/>
                            </a:lnTo>
                            <a:lnTo>
                              <a:pt x="223" y="373"/>
                            </a:lnTo>
                            <a:lnTo>
                              <a:pt x="190" y="393"/>
                            </a:lnTo>
                            <a:lnTo>
                              <a:pt x="155" y="410"/>
                            </a:lnTo>
                            <a:lnTo>
                              <a:pt x="118" y="423"/>
                            </a:lnTo>
                            <a:lnTo>
                              <a:pt x="80" y="434"/>
                            </a:lnTo>
                            <a:lnTo>
                              <a:pt x="40" y="442"/>
                            </a:lnTo>
                            <a:lnTo>
                              <a:pt x="0" y="4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1" name=""/>
                      <p:cNvSpPr/>
                      <p:nvPr/>
                    </p:nvSpPr>
                    <p:spPr>
                      <a:xfrm>
                        <a:off x="4226400" y="57074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8">
                            <a:moveTo>
                              <a:pt x="0" y="18"/>
                            </a:moveTo>
                            <a:lnTo>
                              <a:pt x="65" y="0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2" name=""/>
                      <p:cNvSpPr/>
                      <p:nvPr/>
                    </p:nvSpPr>
                    <p:spPr>
                      <a:xfrm>
                        <a:off x="4216680" y="5721480"/>
                        <a:ext cx="3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" h="67">
                            <a:moveTo>
                              <a:pt x="4" y="67"/>
                            </a:moveTo>
                            <a:lnTo>
                              <a:pt x="0" y="0"/>
                            </a:lnTo>
                            <a:lnTo>
                              <a:pt x="4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3" name=""/>
                      <p:cNvSpPr/>
                      <p:nvPr/>
                    </p:nvSpPr>
                    <p:spPr>
                      <a:xfrm flipH="1">
                        <a:off x="4204080" y="5722560"/>
                        <a:ext cx="11880" cy="7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4" name=""/>
                      <p:cNvSpPr/>
                      <p:nvPr/>
                    </p:nvSpPr>
                    <p:spPr>
                      <a:xfrm>
                        <a:off x="4196880" y="5714640"/>
                        <a:ext cx="7560" cy="7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0" h="256">
                            <a:moveTo>
                              <a:pt x="250" y="255"/>
                            </a:moveTo>
                            <a:lnTo>
                              <a:pt x="248" y="255"/>
                            </a:lnTo>
                            <a:lnTo>
                              <a:pt x="242" y="256"/>
                            </a:lnTo>
                            <a:lnTo>
                              <a:pt x="233" y="256"/>
                            </a:lnTo>
                            <a:lnTo>
                              <a:pt x="222" y="256"/>
                            </a:lnTo>
                            <a:lnTo>
                              <a:pt x="207" y="255"/>
                            </a:lnTo>
                            <a:lnTo>
                              <a:pt x="191" y="251"/>
                            </a:lnTo>
                            <a:lnTo>
                              <a:pt x="173" y="246"/>
                            </a:lnTo>
                            <a:lnTo>
                              <a:pt x="154" y="237"/>
                            </a:lnTo>
                            <a:lnTo>
                              <a:pt x="133" y="226"/>
                            </a:lnTo>
                            <a:lnTo>
                              <a:pt x="113" y="209"/>
                            </a:lnTo>
                            <a:lnTo>
                              <a:pt x="92" y="189"/>
                            </a:lnTo>
                            <a:lnTo>
                              <a:pt x="71" y="164"/>
                            </a:lnTo>
                            <a:lnTo>
                              <a:pt x="51" y="132"/>
                            </a:lnTo>
                            <a:lnTo>
                              <a:pt x="32" y="94"/>
                            </a:lnTo>
                            <a:lnTo>
                              <a:pt x="16" y="5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7800" bIns="-37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5" name=""/>
                      <p:cNvSpPr/>
                      <p:nvPr/>
                    </p:nvSpPr>
                    <p:spPr>
                      <a:xfrm>
                        <a:off x="4204440" y="5721840"/>
                        <a:ext cx="7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0" y="0"/>
                            </a:moveTo>
                            <a:lnTo>
                              <a:pt x="14" y="6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6" name=""/>
                      <p:cNvSpPr/>
                      <p:nvPr/>
                    </p:nvSpPr>
                    <p:spPr>
                      <a:xfrm>
                        <a:off x="4195440" y="571392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7" name=""/>
                      <p:cNvSpPr/>
                      <p:nvPr/>
                    </p:nvSpPr>
                    <p:spPr>
                      <a:xfrm flipH="1" flipV="1">
                        <a:off x="4185720" y="5682960"/>
                        <a:ext cx="10800" cy="316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3680" bIns="-13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8" name=""/>
                      <p:cNvSpPr/>
                      <p:nvPr/>
                    </p:nvSpPr>
                    <p:spPr>
                      <a:xfrm>
                        <a:off x="4185360" y="5672520"/>
                        <a:ext cx="2520" cy="1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318">
                            <a:moveTo>
                              <a:pt x="20" y="318"/>
                            </a:moveTo>
                            <a:lnTo>
                              <a:pt x="19" y="315"/>
                            </a:lnTo>
                            <a:lnTo>
                              <a:pt x="17" y="306"/>
                            </a:lnTo>
                            <a:lnTo>
                              <a:pt x="14" y="293"/>
                            </a:lnTo>
                            <a:lnTo>
                              <a:pt x="11" y="275"/>
                            </a:lnTo>
                            <a:lnTo>
                              <a:pt x="8" y="254"/>
                            </a:lnTo>
                            <a:lnTo>
                              <a:pt x="5" y="230"/>
                            </a:lnTo>
                            <a:lnTo>
                              <a:pt x="2" y="205"/>
                            </a:lnTo>
                            <a:lnTo>
                              <a:pt x="0" y="178"/>
                            </a:lnTo>
                            <a:lnTo>
                              <a:pt x="0" y="150"/>
                            </a:lnTo>
                            <a:lnTo>
                              <a:pt x="3" y="122"/>
                            </a:lnTo>
                            <a:lnTo>
                              <a:pt x="8" y="96"/>
                            </a:lnTo>
                            <a:lnTo>
                              <a:pt x="14" y="70"/>
                            </a:lnTo>
                            <a:lnTo>
                              <a:pt x="25" y="47"/>
                            </a:lnTo>
                            <a:lnTo>
                              <a:pt x="38" y="27"/>
                            </a:lnTo>
                            <a:lnTo>
                              <a:pt x="56" y="12"/>
                            </a:lnTo>
                            <a:lnTo>
                              <a:pt x="78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920" bIns="-34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39" name=""/>
                      <p:cNvSpPr/>
                      <p:nvPr/>
                    </p:nvSpPr>
                    <p:spPr>
                      <a:xfrm>
                        <a:off x="4184640" y="56822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65" y="0"/>
                            </a:moveTo>
                            <a:lnTo>
                              <a:pt x="0" y="17"/>
                            </a:lnTo>
                            <a:lnTo>
                              <a:pt x="6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0" name=""/>
                      <p:cNvSpPr/>
                      <p:nvPr/>
                    </p:nvSpPr>
                    <p:spPr>
                      <a:xfrm>
                        <a:off x="4187160" y="5671080"/>
                        <a:ext cx="7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0" y="0"/>
                            </a:moveTo>
                            <a:lnTo>
                              <a:pt x="23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1" name=""/>
                      <p:cNvSpPr/>
                      <p:nvPr/>
                    </p:nvSpPr>
                    <p:spPr>
                      <a:xfrm>
                        <a:off x="4315680" y="5816520"/>
                        <a:ext cx="37080" cy="127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66" h="3861">
                            <a:moveTo>
                              <a:pt x="0" y="3"/>
                            </a:moveTo>
                            <a:lnTo>
                              <a:pt x="48" y="0"/>
                            </a:lnTo>
                            <a:lnTo>
                              <a:pt x="93" y="1"/>
                            </a:lnTo>
                            <a:lnTo>
                              <a:pt x="135" y="6"/>
                            </a:lnTo>
                            <a:lnTo>
                              <a:pt x="174" y="13"/>
                            </a:lnTo>
                            <a:lnTo>
                              <a:pt x="210" y="24"/>
                            </a:lnTo>
                            <a:lnTo>
                              <a:pt x="244" y="37"/>
                            </a:lnTo>
                            <a:lnTo>
                              <a:pt x="276" y="52"/>
                            </a:lnTo>
                            <a:lnTo>
                              <a:pt x="305" y="70"/>
                            </a:lnTo>
                            <a:lnTo>
                              <a:pt x="331" y="90"/>
                            </a:lnTo>
                            <a:lnTo>
                              <a:pt x="355" y="112"/>
                            </a:lnTo>
                            <a:lnTo>
                              <a:pt x="378" y="135"/>
                            </a:lnTo>
                            <a:lnTo>
                              <a:pt x="398" y="159"/>
                            </a:lnTo>
                            <a:lnTo>
                              <a:pt x="414" y="185"/>
                            </a:lnTo>
                            <a:lnTo>
                              <a:pt x="430" y="211"/>
                            </a:lnTo>
                            <a:lnTo>
                              <a:pt x="444" y="238"/>
                            </a:lnTo>
                            <a:lnTo>
                              <a:pt x="455" y="266"/>
                            </a:lnTo>
                            <a:lnTo>
                              <a:pt x="503" y="394"/>
                            </a:lnTo>
                            <a:lnTo>
                              <a:pt x="553" y="532"/>
                            </a:lnTo>
                            <a:lnTo>
                              <a:pt x="606" y="680"/>
                            </a:lnTo>
                            <a:lnTo>
                              <a:pt x="658" y="838"/>
                            </a:lnTo>
                            <a:lnTo>
                              <a:pt x="711" y="1004"/>
                            </a:lnTo>
                            <a:lnTo>
                              <a:pt x="764" y="1181"/>
                            </a:lnTo>
                            <a:lnTo>
                              <a:pt x="816" y="1365"/>
                            </a:lnTo>
                            <a:lnTo>
                              <a:pt x="867" y="1558"/>
                            </a:lnTo>
                            <a:lnTo>
                              <a:pt x="917" y="1758"/>
                            </a:lnTo>
                            <a:lnTo>
                              <a:pt x="963" y="1967"/>
                            </a:lnTo>
                            <a:lnTo>
                              <a:pt x="1007" y="2182"/>
                            </a:lnTo>
                            <a:lnTo>
                              <a:pt x="1048" y="2405"/>
                            </a:lnTo>
                            <a:lnTo>
                              <a:pt x="1085" y="2634"/>
                            </a:lnTo>
                            <a:lnTo>
                              <a:pt x="1116" y="2870"/>
                            </a:lnTo>
                            <a:lnTo>
                              <a:pt x="1144" y="3112"/>
                            </a:lnTo>
                            <a:lnTo>
                              <a:pt x="1166" y="3360"/>
                            </a:lnTo>
                            <a:lnTo>
                              <a:pt x="1166" y="3364"/>
                            </a:lnTo>
                            <a:lnTo>
                              <a:pt x="1166" y="3377"/>
                            </a:lnTo>
                            <a:lnTo>
                              <a:pt x="1165" y="3396"/>
                            </a:lnTo>
                            <a:lnTo>
                              <a:pt x="1163" y="3422"/>
                            </a:lnTo>
                            <a:lnTo>
                              <a:pt x="1161" y="3452"/>
                            </a:lnTo>
                            <a:lnTo>
                              <a:pt x="1158" y="3488"/>
                            </a:lnTo>
                            <a:lnTo>
                              <a:pt x="1152" y="3527"/>
                            </a:lnTo>
                            <a:lnTo>
                              <a:pt x="1144" y="3568"/>
                            </a:lnTo>
                            <a:lnTo>
                              <a:pt x="1133" y="3610"/>
                            </a:lnTo>
                            <a:lnTo>
                              <a:pt x="1119" y="3652"/>
                            </a:lnTo>
                            <a:lnTo>
                              <a:pt x="1101" y="3694"/>
                            </a:lnTo>
                            <a:lnTo>
                              <a:pt x="1080" y="3734"/>
                            </a:lnTo>
                            <a:lnTo>
                              <a:pt x="1054" y="3772"/>
                            </a:lnTo>
                            <a:lnTo>
                              <a:pt x="1024" y="3806"/>
                            </a:lnTo>
                            <a:lnTo>
                              <a:pt x="988" y="3836"/>
                            </a:lnTo>
                            <a:lnTo>
                              <a:pt x="948" y="3861"/>
                            </a:lnTo>
                            <a:lnTo>
                              <a:pt x="942" y="3860"/>
                            </a:lnTo>
                            <a:lnTo>
                              <a:pt x="925" y="3857"/>
                            </a:lnTo>
                            <a:lnTo>
                              <a:pt x="899" y="3853"/>
                            </a:lnTo>
                            <a:lnTo>
                              <a:pt x="866" y="3845"/>
                            </a:lnTo>
                            <a:lnTo>
                              <a:pt x="828" y="3836"/>
                            </a:lnTo>
                            <a:lnTo>
                              <a:pt x="788" y="3823"/>
                            </a:lnTo>
                            <a:lnTo>
                              <a:pt x="747" y="3809"/>
                            </a:lnTo>
                            <a:lnTo>
                              <a:pt x="706" y="3791"/>
                            </a:lnTo>
                            <a:lnTo>
                              <a:pt x="670" y="3769"/>
                            </a:lnTo>
                            <a:lnTo>
                              <a:pt x="638" y="3743"/>
                            </a:lnTo>
                            <a:lnTo>
                              <a:pt x="613" y="3714"/>
                            </a:lnTo>
                            <a:lnTo>
                              <a:pt x="597" y="3681"/>
                            </a:lnTo>
                            <a:lnTo>
                              <a:pt x="592" y="3645"/>
                            </a:lnTo>
                            <a:lnTo>
                              <a:pt x="600" y="3603"/>
                            </a:lnTo>
                            <a:lnTo>
                              <a:pt x="623" y="3556"/>
                            </a:lnTo>
                            <a:lnTo>
                              <a:pt x="664" y="3506"/>
                            </a:lnTo>
                            <a:lnTo>
                              <a:pt x="665" y="3505"/>
                            </a:lnTo>
                            <a:lnTo>
                              <a:pt x="669" y="3503"/>
                            </a:lnTo>
                            <a:lnTo>
                              <a:pt x="674" y="3500"/>
                            </a:lnTo>
                            <a:lnTo>
                              <a:pt x="681" y="3495"/>
                            </a:lnTo>
                            <a:lnTo>
                              <a:pt x="690" y="3489"/>
                            </a:lnTo>
                            <a:lnTo>
                              <a:pt x="699" y="3481"/>
                            </a:lnTo>
                            <a:lnTo>
                              <a:pt x="710" y="3471"/>
                            </a:lnTo>
                            <a:lnTo>
                              <a:pt x="719" y="3459"/>
                            </a:lnTo>
                            <a:lnTo>
                              <a:pt x="730" y="3444"/>
                            </a:lnTo>
                            <a:lnTo>
                              <a:pt x="739" y="3427"/>
                            </a:lnTo>
                            <a:lnTo>
                              <a:pt x="747" y="3408"/>
                            </a:lnTo>
                            <a:lnTo>
                              <a:pt x="755" y="3386"/>
                            </a:lnTo>
                            <a:lnTo>
                              <a:pt x="761" y="3361"/>
                            </a:lnTo>
                            <a:lnTo>
                              <a:pt x="765" y="3333"/>
                            </a:lnTo>
                            <a:lnTo>
                              <a:pt x="767" y="3301"/>
                            </a:lnTo>
                            <a:lnTo>
                              <a:pt x="767" y="3267"/>
                            </a:lnTo>
                            <a:lnTo>
                              <a:pt x="758" y="3192"/>
                            </a:lnTo>
                            <a:lnTo>
                              <a:pt x="746" y="3110"/>
                            </a:lnTo>
                            <a:lnTo>
                              <a:pt x="734" y="3025"/>
                            </a:lnTo>
                            <a:lnTo>
                              <a:pt x="720" y="2935"/>
                            </a:lnTo>
                            <a:lnTo>
                              <a:pt x="705" y="2843"/>
                            </a:lnTo>
                            <a:lnTo>
                              <a:pt x="690" y="2748"/>
                            </a:lnTo>
                            <a:lnTo>
                              <a:pt x="674" y="2653"/>
                            </a:lnTo>
                            <a:lnTo>
                              <a:pt x="657" y="2557"/>
                            </a:lnTo>
                            <a:lnTo>
                              <a:pt x="640" y="2460"/>
                            </a:lnTo>
                            <a:lnTo>
                              <a:pt x="622" y="2366"/>
                            </a:lnTo>
                            <a:lnTo>
                              <a:pt x="606" y="2272"/>
                            </a:lnTo>
                            <a:lnTo>
                              <a:pt x="590" y="2182"/>
                            </a:lnTo>
                            <a:lnTo>
                              <a:pt x="573" y="2095"/>
                            </a:lnTo>
                            <a:lnTo>
                              <a:pt x="558" y="2013"/>
                            </a:lnTo>
                            <a:lnTo>
                              <a:pt x="544" y="1935"/>
                            </a:lnTo>
                            <a:lnTo>
                              <a:pt x="531" y="1864"/>
                            </a:lnTo>
                            <a:lnTo>
                              <a:pt x="566" y="1849"/>
                            </a:lnTo>
                            <a:lnTo>
                              <a:pt x="597" y="1826"/>
                            </a:lnTo>
                            <a:lnTo>
                              <a:pt x="624" y="1793"/>
                            </a:lnTo>
                            <a:lnTo>
                              <a:pt x="648" y="1754"/>
                            </a:lnTo>
                            <a:lnTo>
                              <a:pt x="665" y="1710"/>
                            </a:lnTo>
                            <a:lnTo>
                              <a:pt x="677" y="1664"/>
                            </a:lnTo>
                            <a:lnTo>
                              <a:pt x="682" y="1615"/>
                            </a:lnTo>
                            <a:lnTo>
                              <a:pt x="680" y="1565"/>
                            </a:lnTo>
                            <a:lnTo>
                              <a:pt x="670" y="1518"/>
                            </a:lnTo>
                            <a:lnTo>
                              <a:pt x="651" y="1473"/>
                            </a:lnTo>
                            <a:lnTo>
                              <a:pt x="622" y="1433"/>
                            </a:lnTo>
                            <a:lnTo>
                              <a:pt x="583" y="1399"/>
                            </a:lnTo>
                            <a:lnTo>
                              <a:pt x="534" y="1374"/>
                            </a:lnTo>
                            <a:lnTo>
                              <a:pt x="473" y="1357"/>
                            </a:lnTo>
                            <a:lnTo>
                              <a:pt x="401" y="1352"/>
                            </a:lnTo>
                            <a:lnTo>
                              <a:pt x="316" y="1360"/>
                            </a:lnTo>
                            <a:lnTo>
                              <a:pt x="316" y="1358"/>
                            </a:lnTo>
                            <a:lnTo>
                              <a:pt x="319" y="1354"/>
                            </a:lnTo>
                            <a:lnTo>
                              <a:pt x="323" y="1348"/>
                            </a:lnTo>
                            <a:lnTo>
                              <a:pt x="328" y="1339"/>
                            </a:lnTo>
                            <a:lnTo>
                              <a:pt x="334" y="1328"/>
                            </a:lnTo>
                            <a:lnTo>
                              <a:pt x="342" y="1315"/>
                            </a:lnTo>
                            <a:lnTo>
                              <a:pt x="348" y="1300"/>
                            </a:lnTo>
                            <a:lnTo>
                              <a:pt x="355" y="1285"/>
                            </a:lnTo>
                            <a:lnTo>
                              <a:pt x="361" y="1268"/>
                            </a:lnTo>
                            <a:lnTo>
                              <a:pt x="366" y="1250"/>
                            </a:lnTo>
                            <a:lnTo>
                              <a:pt x="370" y="1231"/>
                            </a:lnTo>
                            <a:lnTo>
                              <a:pt x="373" y="1212"/>
                            </a:lnTo>
                            <a:lnTo>
                              <a:pt x="373" y="1192"/>
                            </a:lnTo>
                            <a:lnTo>
                              <a:pt x="372" y="1172"/>
                            </a:lnTo>
                            <a:lnTo>
                              <a:pt x="368" y="1152"/>
                            </a:lnTo>
                            <a:lnTo>
                              <a:pt x="362" y="1133"/>
                            </a:lnTo>
                            <a:lnTo>
                              <a:pt x="351" y="1109"/>
                            </a:lnTo>
                            <a:lnTo>
                              <a:pt x="338" y="1076"/>
                            </a:lnTo>
                            <a:lnTo>
                              <a:pt x="322" y="1036"/>
                            </a:lnTo>
                            <a:lnTo>
                              <a:pt x="304" y="989"/>
                            </a:lnTo>
                            <a:lnTo>
                              <a:pt x="284" y="938"/>
                            </a:lnTo>
                            <a:lnTo>
                              <a:pt x="262" y="882"/>
                            </a:lnTo>
                            <a:lnTo>
                              <a:pt x="239" y="824"/>
                            </a:lnTo>
                            <a:lnTo>
                              <a:pt x="216" y="766"/>
                            </a:lnTo>
                            <a:lnTo>
                              <a:pt x="192" y="707"/>
                            </a:lnTo>
                            <a:lnTo>
                              <a:pt x="167" y="648"/>
                            </a:lnTo>
                            <a:lnTo>
                              <a:pt x="144" y="592"/>
                            </a:lnTo>
                            <a:lnTo>
                              <a:pt x="121" y="540"/>
                            </a:lnTo>
                            <a:lnTo>
                              <a:pt x="99" y="492"/>
                            </a:lnTo>
                            <a:lnTo>
                              <a:pt x="79" y="450"/>
                            </a:lnTo>
                            <a:lnTo>
                              <a:pt x="61" y="416"/>
                            </a:lnTo>
                            <a:lnTo>
                              <a:pt x="46" y="390"/>
                            </a:lnTo>
                            <a:lnTo>
                              <a:pt x="77" y="380"/>
                            </a:lnTo>
                            <a:lnTo>
                              <a:pt x="105" y="363"/>
                            </a:lnTo>
                            <a:lnTo>
                              <a:pt x="129" y="342"/>
                            </a:lnTo>
                            <a:lnTo>
                              <a:pt x="148" y="315"/>
                            </a:lnTo>
                            <a:lnTo>
                              <a:pt x="163" y="285"/>
                            </a:lnTo>
                            <a:lnTo>
                              <a:pt x="174" y="253"/>
                            </a:lnTo>
                            <a:lnTo>
                              <a:pt x="179" y="218"/>
                            </a:lnTo>
                            <a:lnTo>
                              <a:pt x="180" y="183"/>
                            </a:lnTo>
                            <a:lnTo>
                              <a:pt x="177" y="150"/>
                            </a:lnTo>
                            <a:lnTo>
                              <a:pt x="167" y="116"/>
                            </a:lnTo>
                            <a:lnTo>
                              <a:pt x="153" y="86"/>
                            </a:lnTo>
                            <a:lnTo>
                              <a:pt x="134" y="58"/>
                            </a:lnTo>
                            <a:lnTo>
                              <a:pt x="109" y="35"/>
                            </a:lnTo>
                            <a:lnTo>
                              <a:pt x="78" y="17"/>
                            </a:lnTo>
                            <a:lnTo>
                              <a:pt x="41" y="6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2" name=""/>
                      <p:cNvSpPr/>
                      <p:nvPr/>
                    </p:nvSpPr>
                    <p:spPr>
                      <a:xfrm>
                        <a:off x="4193640" y="5781960"/>
                        <a:ext cx="119880" cy="47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5" h="1451">
                            <a:moveTo>
                              <a:pt x="92" y="21"/>
                            </a:moveTo>
                            <a:lnTo>
                              <a:pt x="140" y="91"/>
                            </a:lnTo>
                            <a:lnTo>
                              <a:pt x="196" y="161"/>
                            </a:lnTo>
                            <a:lnTo>
                              <a:pt x="257" y="231"/>
                            </a:lnTo>
                            <a:lnTo>
                              <a:pt x="321" y="302"/>
                            </a:lnTo>
                            <a:lnTo>
                              <a:pt x="389" y="370"/>
                            </a:lnTo>
                            <a:lnTo>
                              <a:pt x="460" y="438"/>
                            </a:lnTo>
                            <a:lnTo>
                              <a:pt x="531" y="504"/>
                            </a:lnTo>
                            <a:lnTo>
                              <a:pt x="605" y="568"/>
                            </a:lnTo>
                            <a:lnTo>
                              <a:pt x="676" y="629"/>
                            </a:lnTo>
                            <a:lnTo>
                              <a:pt x="748" y="686"/>
                            </a:lnTo>
                            <a:lnTo>
                              <a:pt x="817" y="741"/>
                            </a:lnTo>
                            <a:lnTo>
                              <a:pt x="884" y="792"/>
                            </a:lnTo>
                            <a:lnTo>
                              <a:pt x="947" y="839"/>
                            </a:lnTo>
                            <a:lnTo>
                              <a:pt x="1005" y="880"/>
                            </a:lnTo>
                            <a:lnTo>
                              <a:pt x="1058" y="916"/>
                            </a:lnTo>
                            <a:lnTo>
                              <a:pt x="1105" y="948"/>
                            </a:lnTo>
                            <a:lnTo>
                              <a:pt x="1242" y="1009"/>
                            </a:lnTo>
                            <a:lnTo>
                              <a:pt x="1398" y="1057"/>
                            </a:lnTo>
                            <a:lnTo>
                              <a:pt x="1568" y="1094"/>
                            </a:lnTo>
                            <a:lnTo>
                              <a:pt x="1751" y="1120"/>
                            </a:lnTo>
                            <a:lnTo>
                              <a:pt x="1941" y="1137"/>
                            </a:lnTo>
                            <a:lnTo>
                              <a:pt x="2138" y="1147"/>
                            </a:lnTo>
                            <a:lnTo>
                              <a:pt x="2336" y="1149"/>
                            </a:lnTo>
                            <a:lnTo>
                              <a:pt x="2534" y="1146"/>
                            </a:lnTo>
                            <a:lnTo>
                              <a:pt x="2727" y="1137"/>
                            </a:lnTo>
                            <a:lnTo>
                              <a:pt x="2913" y="1127"/>
                            </a:lnTo>
                            <a:lnTo>
                              <a:pt x="3088" y="1114"/>
                            </a:lnTo>
                            <a:lnTo>
                              <a:pt x="3250" y="1101"/>
                            </a:lnTo>
                            <a:lnTo>
                              <a:pt x="3393" y="1089"/>
                            </a:lnTo>
                            <a:lnTo>
                              <a:pt x="3517" y="1079"/>
                            </a:lnTo>
                            <a:lnTo>
                              <a:pt x="3618" y="1072"/>
                            </a:lnTo>
                            <a:lnTo>
                              <a:pt x="3693" y="1070"/>
                            </a:lnTo>
                            <a:lnTo>
                              <a:pt x="3735" y="1074"/>
                            </a:lnTo>
                            <a:lnTo>
                              <a:pt x="3729" y="1086"/>
                            </a:lnTo>
                            <a:lnTo>
                              <a:pt x="3677" y="1106"/>
                            </a:lnTo>
                            <a:lnTo>
                              <a:pt x="3587" y="1130"/>
                            </a:lnTo>
                            <a:lnTo>
                              <a:pt x="3463" y="1159"/>
                            </a:lnTo>
                            <a:lnTo>
                              <a:pt x="3310" y="1191"/>
                            </a:lnTo>
                            <a:lnTo>
                              <a:pt x="3135" y="1225"/>
                            </a:lnTo>
                            <a:lnTo>
                              <a:pt x="2942" y="1261"/>
                            </a:lnTo>
                            <a:lnTo>
                              <a:pt x="2736" y="1297"/>
                            </a:lnTo>
                            <a:lnTo>
                              <a:pt x="2521" y="1332"/>
                            </a:lnTo>
                            <a:lnTo>
                              <a:pt x="2306" y="1363"/>
                            </a:lnTo>
                            <a:lnTo>
                              <a:pt x="2093" y="1392"/>
                            </a:lnTo>
                            <a:lnTo>
                              <a:pt x="1888" y="1417"/>
                            </a:lnTo>
                            <a:lnTo>
                              <a:pt x="1697" y="1436"/>
                            </a:lnTo>
                            <a:lnTo>
                              <a:pt x="1524" y="1447"/>
                            </a:lnTo>
                            <a:lnTo>
                              <a:pt x="1376" y="1451"/>
                            </a:lnTo>
                            <a:lnTo>
                              <a:pt x="1236" y="1403"/>
                            </a:lnTo>
                            <a:lnTo>
                              <a:pt x="1103" y="1348"/>
                            </a:lnTo>
                            <a:lnTo>
                              <a:pt x="977" y="1287"/>
                            </a:lnTo>
                            <a:lnTo>
                              <a:pt x="858" y="1221"/>
                            </a:lnTo>
                            <a:lnTo>
                              <a:pt x="746" y="1152"/>
                            </a:lnTo>
                            <a:lnTo>
                              <a:pt x="641" y="1079"/>
                            </a:lnTo>
                            <a:lnTo>
                              <a:pt x="543" y="1005"/>
                            </a:lnTo>
                            <a:lnTo>
                              <a:pt x="453" y="930"/>
                            </a:lnTo>
                            <a:lnTo>
                              <a:pt x="368" y="856"/>
                            </a:lnTo>
                            <a:lnTo>
                              <a:pt x="293" y="784"/>
                            </a:lnTo>
                            <a:lnTo>
                              <a:pt x="225" y="715"/>
                            </a:lnTo>
                            <a:lnTo>
                              <a:pt x="165" y="650"/>
                            </a:lnTo>
                            <a:lnTo>
                              <a:pt x="111" y="590"/>
                            </a:lnTo>
                            <a:lnTo>
                              <a:pt x="66" y="537"/>
                            </a:lnTo>
                            <a:lnTo>
                              <a:pt x="28" y="491"/>
                            </a:lnTo>
                            <a:lnTo>
                              <a:pt x="0" y="455"/>
                            </a:lnTo>
                            <a:lnTo>
                              <a:pt x="0" y="448"/>
                            </a:lnTo>
                            <a:lnTo>
                              <a:pt x="0" y="430"/>
                            </a:lnTo>
                            <a:lnTo>
                              <a:pt x="0" y="403"/>
                            </a:lnTo>
                            <a:lnTo>
                              <a:pt x="1" y="368"/>
                            </a:lnTo>
                            <a:lnTo>
                              <a:pt x="2" y="327"/>
                            </a:lnTo>
                            <a:lnTo>
                              <a:pt x="4" y="282"/>
                            </a:lnTo>
                            <a:lnTo>
                              <a:pt x="7" y="235"/>
                            </a:lnTo>
                            <a:lnTo>
                              <a:pt x="11" y="186"/>
                            </a:lnTo>
                            <a:lnTo>
                              <a:pt x="16" y="140"/>
                            </a:lnTo>
                            <a:lnTo>
                              <a:pt x="22" y="98"/>
                            </a:lnTo>
                            <a:lnTo>
                              <a:pt x="30" y="61"/>
                            </a:lnTo>
                            <a:lnTo>
                              <a:pt x="39" y="31"/>
                            </a:lnTo>
                            <a:lnTo>
                              <a:pt x="49" y="10"/>
                            </a:lnTo>
                            <a:lnTo>
                              <a:pt x="62" y="0"/>
                            </a:lnTo>
                            <a:lnTo>
                              <a:pt x="75" y="3"/>
                            </a:lnTo>
                            <a:lnTo>
                              <a:pt x="92" y="2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2160" bIns="21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3" name=""/>
                      <p:cNvSpPr/>
                      <p:nvPr/>
                    </p:nvSpPr>
                    <p:spPr>
                      <a:xfrm>
                        <a:off x="4200840" y="5856120"/>
                        <a:ext cx="136440" cy="27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44" h="830">
                            <a:moveTo>
                              <a:pt x="3297" y="825"/>
                            </a:moveTo>
                            <a:lnTo>
                              <a:pt x="3296" y="821"/>
                            </a:lnTo>
                            <a:lnTo>
                              <a:pt x="3294" y="811"/>
                            </a:lnTo>
                            <a:lnTo>
                              <a:pt x="3291" y="797"/>
                            </a:lnTo>
                            <a:lnTo>
                              <a:pt x="3288" y="778"/>
                            </a:lnTo>
                            <a:lnTo>
                              <a:pt x="3283" y="754"/>
                            </a:lnTo>
                            <a:lnTo>
                              <a:pt x="3277" y="727"/>
                            </a:lnTo>
                            <a:lnTo>
                              <a:pt x="3271" y="698"/>
                            </a:lnTo>
                            <a:lnTo>
                              <a:pt x="3265" y="667"/>
                            </a:lnTo>
                            <a:lnTo>
                              <a:pt x="3257" y="635"/>
                            </a:lnTo>
                            <a:lnTo>
                              <a:pt x="3250" y="602"/>
                            </a:lnTo>
                            <a:lnTo>
                              <a:pt x="3243" y="571"/>
                            </a:lnTo>
                            <a:lnTo>
                              <a:pt x="3234" y="540"/>
                            </a:lnTo>
                            <a:lnTo>
                              <a:pt x="3227" y="511"/>
                            </a:lnTo>
                            <a:lnTo>
                              <a:pt x="3220" y="485"/>
                            </a:lnTo>
                            <a:lnTo>
                              <a:pt x="3213" y="461"/>
                            </a:lnTo>
                            <a:lnTo>
                              <a:pt x="3207" y="443"/>
                            </a:lnTo>
                            <a:lnTo>
                              <a:pt x="3197" y="445"/>
                            </a:lnTo>
                            <a:lnTo>
                              <a:pt x="3166" y="451"/>
                            </a:lnTo>
                            <a:lnTo>
                              <a:pt x="3118" y="460"/>
                            </a:lnTo>
                            <a:lnTo>
                              <a:pt x="3055" y="474"/>
                            </a:lnTo>
                            <a:lnTo>
                              <a:pt x="2978" y="490"/>
                            </a:lnTo>
                            <a:lnTo>
                              <a:pt x="2890" y="508"/>
                            </a:lnTo>
                            <a:lnTo>
                              <a:pt x="2791" y="527"/>
                            </a:lnTo>
                            <a:lnTo>
                              <a:pt x="2686" y="547"/>
                            </a:lnTo>
                            <a:lnTo>
                              <a:pt x="2575" y="567"/>
                            </a:lnTo>
                            <a:lnTo>
                              <a:pt x="2460" y="585"/>
                            </a:lnTo>
                            <a:lnTo>
                              <a:pt x="2344" y="604"/>
                            </a:lnTo>
                            <a:lnTo>
                              <a:pt x="2229" y="622"/>
                            </a:lnTo>
                            <a:lnTo>
                              <a:pt x="2116" y="637"/>
                            </a:lnTo>
                            <a:lnTo>
                              <a:pt x="2008" y="651"/>
                            </a:lnTo>
                            <a:lnTo>
                              <a:pt x="1907" y="660"/>
                            </a:lnTo>
                            <a:lnTo>
                              <a:pt x="1815" y="666"/>
                            </a:lnTo>
                            <a:lnTo>
                              <a:pt x="24" y="366"/>
                            </a:lnTo>
                            <a:lnTo>
                              <a:pt x="23" y="362"/>
                            </a:lnTo>
                            <a:lnTo>
                              <a:pt x="22" y="351"/>
                            </a:lnTo>
                            <a:lnTo>
                              <a:pt x="21" y="334"/>
                            </a:lnTo>
                            <a:lnTo>
                              <a:pt x="19" y="313"/>
                            </a:lnTo>
                            <a:lnTo>
                              <a:pt x="17" y="287"/>
                            </a:lnTo>
                            <a:lnTo>
                              <a:pt x="14" y="259"/>
                            </a:lnTo>
                            <a:lnTo>
                              <a:pt x="12" y="228"/>
                            </a:lnTo>
                            <a:lnTo>
                              <a:pt x="9" y="196"/>
                            </a:lnTo>
                            <a:lnTo>
                              <a:pt x="7" y="163"/>
                            </a:lnTo>
                            <a:lnTo>
                              <a:pt x="4" y="131"/>
                            </a:lnTo>
                            <a:lnTo>
                              <a:pt x="2" y="100"/>
                            </a:lnTo>
                            <a:lnTo>
                              <a:pt x="1" y="72"/>
                            </a:lnTo>
                            <a:lnTo>
                              <a:pt x="0" y="46"/>
                            </a:lnTo>
                            <a:lnTo>
                              <a:pt x="0" y="25"/>
                            </a:lnTo>
                            <a:lnTo>
                              <a:pt x="1" y="10"/>
                            </a:lnTo>
                            <a:lnTo>
                              <a:pt x="3" y="0"/>
                            </a:lnTo>
                            <a:lnTo>
                              <a:pt x="1656" y="289"/>
                            </a:lnTo>
                            <a:lnTo>
                              <a:pt x="1672" y="290"/>
                            </a:lnTo>
                            <a:lnTo>
                              <a:pt x="1719" y="292"/>
                            </a:lnTo>
                            <a:lnTo>
                              <a:pt x="1794" y="297"/>
                            </a:lnTo>
                            <a:lnTo>
                              <a:pt x="1894" y="302"/>
                            </a:lnTo>
                            <a:lnTo>
                              <a:pt x="2016" y="305"/>
                            </a:lnTo>
                            <a:lnTo>
                              <a:pt x="2156" y="308"/>
                            </a:lnTo>
                            <a:lnTo>
                              <a:pt x="2314" y="310"/>
                            </a:lnTo>
                            <a:lnTo>
                              <a:pt x="2484" y="309"/>
                            </a:lnTo>
                            <a:lnTo>
                              <a:pt x="2665" y="305"/>
                            </a:lnTo>
                            <a:lnTo>
                              <a:pt x="2853" y="297"/>
                            </a:lnTo>
                            <a:lnTo>
                              <a:pt x="3045" y="283"/>
                            </a:lnTo>
                            <a:lnTo>
                              <a:pt x="3239" y="265"/>
                            </a:lnTo>
                            <a:lnTo>
                              <a:pt x="3432" y="241"/>
                            </a:lnTo>
                            <a:lnTo>
                              <a:pt x="3620" y="210"/>
                            </a:lnTo>
                            <a:lnTo>
                              <a:pt x="3801" y="171"/>
                            </a:lnTo>
                            <a:lnTo>
                              <a:pt x="3972" y="125"/>
                            </a:lnTo>
                            <a:lnTo>
                              <a:pt x="4025" y="126"/>
                            </a:lnTo>
                            <a:lnTo>
                              <a:pt x="4073" y="138"/>
                            </a:lnTo>
                            <a:lnTo>
                              <a:pt x="4115" y="158"/>
                            </a:lnTo>
                            <a:lnTo>
                              <a:pt x="4152" y="186"/>
                            </a:lnTo>
                            <a:lnTo>
                              <a:pt x="4182" y="221"/>
                            </a:lnTo>
                            <a:lnTo>
                              <a:pt x="4207" y="261"/>
                            </a:lnTo>
                            <a:lnTo>
                              <a:pt x="4226" y="304"/>
                            </a:lnTo>
                            <a:lnTo>
                              <a:pt x="4238" y="350"/>
                            </a:lnTo>
                            <a:lnTo>
                              <a:pt x="4244" y="396"/>
                            </a:lnTo>
                            <a:lnTo>
                              <a:pt x="4243" y="444"/>
                            </a:lnTo>
                            <a:lnTo>
                              <a:pt x="4235" y="489"/>
                            </a:lnTo>
                            <a:lnTo>
                              <a:pt x="4219" y="532"/>
                            </a:lnTo>
                            <a:lnTo>
                              <a:pt x="4197" y="571"/>
                            </a:lnTo>
                            <a:lnTo>
                              <a:pt x="4167" y="604"/>
                            </a:lnTo>
                            <a:lnTo>
                              <a:pt x="4130" y="631"/>
                            </a:lnTo>
                            <a:lnTo>
                              <a:pt x="4084" y="651"/>
                            </a:lnTo>
                            <a:lnTo>
                              <a:pt x="4078" y="652"/>
                            </a:lnTo>
                            <a:lnTo>
                              <a:pt x="4060" y="656"/>
                            </a:lnTo>
                            <a:lnTo>
                              <a:pt x="4032" y="663"/>
                            </a:lnTo>
                            <a:lnTo>
                              <a:pt x="3994" y="673"/>
                            </a:lnTo>
                            <a:lnTo>
                              <a:pt x="3949" y="684"/>
                            </a:lnTo>
                            <a:lnTo>
                              <a:pt x="3897" y="697"/>
                            </a:lnTo>
                            <a:lnTo>
                              <a:pt x="3841" y="711"/>
                            </a:lnTo>
                            <a:lnTo>
                              <a:pt x="3781" y="726"/>
                            </a:lnTo>
                            <a:lnTo>
                              <a:pt x="3718" y="741"/>
                            </a:lnTo>
                            <a:lnTo>
                              <a:pt x="3653" y="757"/>
                            </a:lnTo>
                            <a:lnTo>
                              <a:pt x="3587" y="771"/>
                            </a:lnTo>
                            <a:lnTo>
                              <a:pt x="3524" y="786"/>
                            </a:lnTo>
                            <a:lnTo>
                              <a:pt x="3463" y="799"/>
                            </a:lnTo>
                            <a:lnTo>
                              <a:pt x="3407" y="811"/>
                            </a:lnTo>
                            <a:lnTo>
                              <a:pt x="3354" y="822"/>
                            </a:lnTo>
                            <a:lnTo>
                              <a:pt x="3309" y="830"/>
                            </a:lnTo>
                            <a:lnTo>
                              <a:pt x="3297" y="82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7640" bIns="-17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4" name=""/>
                      <p:cNvSpPr/>
                      <p:nvPr/>
                    </p:nvSpPr>
                    <p:spPr>
                      <a:xfrm>
                        <a:off x="4134600" y="5747040"/>
                        <a:ext cx="8460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5" name=""/>
                      <p:cNvSpPr/>
                      <p:nvPr/>
                    </p:nvSpPr>
                    <p:spPr>
                      <a:xfrm>
                        <a:off x="4219200" y="5715360"/>
                        <a:ext cx="16560" cy="3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4" h="979">
                            <a:moveTo>
                              <a:pt x="0" y="979"/>
                            </a:moveTo>
                            <a:lnTo>
                              <a:pt x="72" y="962"/>
                            </a:lnTo>
                            <a:lnTo>
                              <a:pt x="143" y="940"/>
                            </a:lnTo>
                            <a:lnTo>
                              <a:pt x="208" y="911"/>
                            </a:lnTo>
                            <a:lnTo>
                              <a:pt x="269" y="875"/>
                            </a:lnTo>
                            <a:lnTo>
                              <a:pt x="323" y="833"/>
                            </a:lnTo>
                            <a:lnTo>
                              <a:pt x="374" y="785"/>
                            </a:lnTo>
                            <a:lnTo>
                              <a:pt x="417" y="731"/>
                            </a:lnTo>
                            <a:lnTo>
                              <a:pt x="454" y="671"/>
                            </a:lnTo>
                            <a:lnTo>
                              <a:pt x="484" y="606"/>
                            </a:lnTo>
                            <a:lnTo>
                              <a:pt x="506" y="535"/>
                            </a:lnTo>
                            <a:lnTo>
                              <a:pt x="520" y="458"/>
                            </a:lnTo>
                            <a:lnTo>
                              <a:pt x="524" y="376"/>
                            </a:lnTo>
                            <a:lnTo>
                              <a:pt x="520" y="290"/>
                            </a:lnTo>
                            <a:lnTo>
                              <a:pt x="506" y="197"/>
                            </a:lnTo>
                            <a:lnTo>
                              <a:pt x="483" y="101"/>
                            </a:lnTo>
                            <a:lnTo>
                              <a:pt x="448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3320" bIns="-13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6" name=""/>
                      <p:cNvSpPr/>
                      <p:nvPr/>
                    </p:nvSpPr>
                    <p:spPr>
                      <a:xfrm>
                        <a:off x="4218480" y="5745960"/>
                        <a:ext cx="72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" h="88">
                            <a:moveTo>
                              <a:pt x="15" y="88"/>
                            </a:moveTo>
                            <a:lnTo>
                              <a:pt x="0" y="0"/>
                            </a:lnTo>
                            <a:lnTo>
                              <a:pt x="15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7" name=""/>
                      <p:cNvSpPr/>
                      <p:nvPr/>
                    </p:nvSpPr>
                    <p:spPr>
                      <a:xfrm>
                        <a:off x="4232160" y="571464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32">
                            <a:moveTo>
                              <a:pt x="0" y="32"/>
                            </a:moveTo>
                            <a:lnTo>
                              <a:pt x="85" y="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8" name=""/>
                      <p:cNvSpPr/>
                      <p:nvPr/>
                    </p:nvSpPr>
                    <p:spPr>
                      <a:xfrm>
                        <a:off x="4178160" y="5671080"/>
                        <a:ext cx="2520" cy="1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315">
                            <a:moveTo>
                              <a:pt x="83" y="0"/>
                            </a:moveTo>
                            <a:lnTo>
                              <a:pt x="56" y="2"/>
                            </a:lnTo>
                            <a:lnTo>
                              <a:pt x="35" y="11"/>
                            </a:lnTo>
                            <a:lnTo>
                              <a:pt x="19" y="27"/>
                            </a:lnTo>
                            <a:lnTo>
                              <a:pt x="8" y="47"/>
                            </a:lnTo>
                            <a:lnTo>
                              <a:pt x="2" y="70"/>
                            </a:lnTo>
                            <a:lnTo>
                              <a:pt x="0" y="98"/>
                            </a:lnTo>
                            <a:lnTo>
                              <a:pt x="0" y="126"/>
                            </a:lnTo>
                            <a:lnTo>
                              <a:pt x="3" y="155"/>
                            </a:lnTo>
                            <a:lnTo>
                              <a:pt x="8" y="185"/>
                            </a:lnTo>
                            <a:lnTo>
                              <a:pt x="15" y="214"/>
                            </a:lnTo>
                            <a:lnTo>
                              <a:pt x="22" y="240"/>
                            </a:lnTo>
                            <a:lnTo>
                              <a:pt x="29" y="265"/>
                            </a:lnTo>
                            <a:lnTo>
                              <a:pt x="36" y="285"/>
                            </a:lnTo>
                            <a:lnTo>
                              <a:pt x="42" y="300"/>
                            </a:lnTo>
                            <a:lnTo>
                              <a:pt x="45" y="311"/>
                            </a:lnTo>
                            <a:lnTo>
                              <a:pt x="47" y="315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920" bIns="-34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49" name=""/>
                      <p:cNvSpPr/>
                      <p:nvPr/>
                    </p:nvSpPr>
                    <p:spPr>
                      <a:xfrm>
                        <a:off x="4180680" y="5670360"/>
                        <a:ext cx="7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0"/>
                            </a:moveTo>
                            <a:lnTo>
                              <a:pt x="0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0" name=""/>
                      <p:cNvSpPr/>
                      <p:nvPr/>
                    </p:nvSpPr>
                    <p:spPr>
                      <a:xfrm>
                        <a:off x="4178160" y="568152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3" h="26">
                            <a:moveTo>
                              <a:pt x="63" y="0"/>
                            </a:moveTo>
                            <a:lnTo>
                              <a:pt x="0" y="26"/>
                            </a:lnTo>
                            <a:lnTo>
                              <a:pt x="6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1" name=""/>
                      <p:cNvSpPr/>
                      <p:nvPr/>
                    </p:nvSpPr>
                    <p:spPr>
                      <a:xfrm>
                        <a:off x="4179240" y="5681520"/>
                        <a:ext cx="12600" cy="374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7920" bIns="-7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2" name=""/>
                      <p:cNvSpPr/>
                      <p:nvPr/>
                    </p:nvSpPr>
                    <p:spPr>
                      <a:xfrm>
                        <a:off x="4177080" y="5719320"/>
                        <a:ext cx="16560" cy="18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4" h="558">
                            <a:moveTo>
                              <a:pt x="481" y="0"/>
                            </a:moveTo>
                            <a:lnTo>
                              <a:pt x="494" y="58"/>
                            </a:lnTo>
                            <a:lnTo>
                              <a:pt x="502" y="114"/>
                            </a:lnTo>
                            <a:lnTo>
                              <a:pt x="504" y="166"/>
                            </a:lnTo>
                            <a:lnTo>
                              <a:pt x="500" y="216"/>
                            </a:lnTo>
                            <a:lnTo>
                              <a:pt x="489" y="262"/>
                            </a:lnTo>
                            <a:lnTo>
                              <a:pt x="473" y="305"/>
                            </a:lnTo>
                            <a:lnTo>
                              <a:pt x="451" y="345"/>
                            </a:lnTo>
                            <a:lnTo>
                              <a:pt x="424" y="382"/>
                            </a:lnTo>
                            <a:lnTo>
                              <a:pt x="390" y="415"/>
                            </a:lnTo>
                            <a:lnTo>
                              <a:pt x="352" y="446"/>
                            </a:lnTo>
                            <a:lnTo>
                              <a:pt x="306" y="473"/>
                            </a:lnTo>
                            <a:lnTo>
                              <a:pt x="256" y="496"/>
                            </a:lnTo>
                            <a:lnTo>
                              <a:pt x="200" y="517"/>
                            </a:lnTo>
                            <a:lnTo>
                              <a:pt x="138" y="534"/>
                            </a:lnTo>
                            <a:lnTo>
                              <a:pt x="71" y="548"/>
                            </a:lnTo>
                            <a:lnTo>
                              <a:pt x="0" y="55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000" bIns="-27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3" name=""/>
                      <p:cNvSpPr/>
                      <p:nvPr/>
                    </p:nvSpPr>
                    <p:spPr>
                      <a:xfrm>
                        <a:off x="4191480" y="571932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4" name=""/>
                      <p:cNvSpPr/>
                      <p:nvPr/>
                    </p:nvSpPr>
                    <p:spPr>
                      <a:xfrm>
                        <a:off x="4177080" y="5737320"/>
                        <a:ext cx="3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" h="67">
                            <a:moveTo>
                              <a:pt x="7" y="67"/>
                            </a:moveTo>
                            <a:lnTo>
                              <a:pt x="0" y="0"/>
                            </a:lnTo>
                            <a:lnTo>
                              <a:pt x="7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5" name=""/>
                      <p:cNvSpPr/>
                      <p:nvPr/>
                    </p:nvSpPr>
                    <p:spPr>
                      <a:xfrm>
                        <a:off x="4144680" y="5738040"/>
                        <a:ext cx="3204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05" h="100">
                            <a:moveTo>
                              <a:pt x="1005" y="0"/>
                            </a:moveTo>
                            <a:lnTo>
                              <a:pt x="968" y="1"/>
                            </a:lnTo>
                            <a:lnTo>
                              <a:pt x="926" y="2"/>
                            </a:lnTo>
                            <a:lnTo>
                              <a:pt x="880" y="4"/>
                            </a:lnTo>
                            <a:lnTo>
                              <a:pt x="828" y="5"/>
                            </a:lnTo>
                            <a:lnTo>
                              <a:pt x="773" y="6"/>
                            </a:lnTo>
                            <a:lnTo>
                              <a:pt x="715" y="9"/>
                            </a:lnTo>
                            <a:lnTo>
                              <a:pt x="653" y="12"/>
                            </a:lnTo>
                            <a:lnTo>
                              <a:pt x="588" y="15"/>
                            </a:lnTo>
                            <a:lnTo>
                              <a:pt x="520" y="20"/>
                            </a:lnTo>
                            <a:lnTo>
                              <a:pt x="451" y="25"/>
                            </a:lnTo>
                            <a:lnTo>
                              <a:pt x="378" y="33"/>
                            </a:lnTo>
                            <a:lnTo>
                              <a:pt x="305" y="42"/>
                            </a:lnTo>
                            <a:lnTo>
                              <a:pt x="229" y="54"/>
                            </a:lnTo>
                            <a:lnTo>
                              <a:pt x="154" y="66"/>
                            </a:lnTo>
                            <a:lnTo>
                              <a:pt x="77" y="82"/>
                            </a:lnTo>
                            <a:lnTo>
                              <a:pt x="0" y="10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6" name=""/>
                      <p:cNvSpPr/>
                      <p:nvPr/>
                    </p:nvSpPr>
                    <p:spPr>
                      <a:xfrm>
                        <a:off x="4177080" y="5737320"/>
                        <a:ext cx="3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" h="67">
                            <a:moveTo>
                              <a:pt x="0" y="0"/>
                            </a:moveTo>
                            <a:lnTo>
                              <a:pt x="2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7" name=""/>
                      <p:cNvSpPr/>
                      <p:nvPr/>
                    </p:nvSpPr>
                    <p:spPr>
                      <a:xfrm>
                        <a:off x="4144680" y="5740560"/>
                        <a:ext cx="7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14" y="66"/>
                            </a:moveTo>
                            <a:lnTo>
                              <a:pt x="0" y="0"/>
                            </a:lnTo>
                            <a:lnTo>
                              <a:pt x="14" y="6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8" name=""/>
                      <p:cNvSpPr/>
                      <p:nvPr/>
                    </p:nvSpPr>
                    <p:spPr>
                      <a:xfrm>
                        <a:off x="4212720" y="5672520"/>
                        <a:ext cx="20520" cy="42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6" h="1297">
                            <a:moveTo>
                              <a:pt x="0" y="0"/>
                            </a:moveTo>
                            <a:lnTo>
                              <a:pt x="234" y="25"/>
                            </a:lnTo>
                            <a:lnTo>
                              <a:pt x="511" y="873"/>
                            </a:lnTo>
                            <a:lnTo>
                              <a:pt x="646" y="129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520" bIns="-2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59" name=""/>
                      <p:cNvSpPr/>
                      <p:nvPr/>
                    </p:nvSpPr>
                    <p:spPr>
                      <a:xfrm>
                        <a:off x="4233600" y="5715360"/>
                        <a:ext cx="24840" cy="8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75" h="267">
                            <a:moveTo>
                              <a:pt x="0" y="0"/>
                            </a:moveTo>
                            <a:lnTo>
                              <a:pt x="37" y="62"/>
                            </a:lnTo>
                            <a:lnTo>
                              <a:pt x="80" y="115"/>
                            </a:lnTo>
                            <a:lnTo>
                              <a:pt x="128" y="161"/>
                            </a:lnTo>
                            <a:lnTo>
                              <a:pt x="180" y="198"/>
                            </a:lnTo>
                            <a:lnTo>
                              <a:pt x="235" y="228"/>
                            </a:lnTo>
                            <a:lnTo>
                              <a:pt x="292" y="249"/>
                            </a:lnTo>
                            <a:lnTo>
                              <a:pt x="350" y="261"/>
                            </a:lnTo>
                            <a:lnTo>
                              <a:pt x="409" y="267"/>
                            </a:lnTo>
                            <a:lnTo>
                              <a:pt x="467" y="263"/>
                            </a:lnTo>
                            <a:lnTo>
                              <a:pt x="523" y="252"/>
                            </a:lnTo>
                            <a:lnTo>
                              <a:pt x="576" y="233"/>
                            </a:lnTo>
                            <a:lnTo>
                              <a:pt x="627" y="206"/>
                            </a:lnTo>
                            <a:lnTo>
                              <a:pt x="673" y="170"/>
                            </a:lnTo>
                            <a:lnTo>
                              <a:pt x="713" y="128"/>
                            </a:lnTo>
                            <a:lnTo>
                              <a:pt x="748" y="76"/>
                            </a:lnTo>
                            <a:lnTo>
                              <a:pt x="775" y="1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7080" bIns="-37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0" name=""/>
                      <p:cNvSpPr/>
                      <p:nvPr/>
                    </p:nvSpPr>
                    <p:spPr>
                      <a:xfrm>
                        <a:off x="4232160" y="571464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9" h="40">
                            <a:moveTo>
                              <a:pt x="0" y="40"/>
                            </a:moveTo>
                            <a:lnTo>
                              <a:pt x="79" y="0"/>
                            </a:lnTo>
                            <a:lnTo>
                              <a:pt x="0" y="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1" name=""/>
                      <p:cNvSpPr/>
                      <p:nvPr/>
                    </p:nvSpPr>
                    <p:spPr>
                      <a:xfrm>
                        <a:off x="4257000" y="571536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31">
                            <a:moveTo>
                              <a:pt x="0" y="0"/>
                            </a:moveTo>
                            <a:lnTo>
                              <a:pt x="84" y="3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2" name=""/>
                      <p:cNvSpPr/>
                      <p:nvPr/>
                    </p:nvSpPr>
                    <p:spPr>
                      <a:xfrm>
                        <a:off x="4255920" y="5703480"/>
                        <a:ext cx="2520" cy="1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2" h="365">
                            <a:moveTo>
                              <a:pt x="84" y="365"/>
                            </a:moveTo>
                            <a:lnTo>
                              <a:pt x="84" y="363"/>
                            </a:lnTo>
                            <a:lnTo>
                              <a:pt x="85" y="357"/>
                            </a:lnTo>
                            <a:lnTo>
                              <a:pt x="87" y="350"/>
                            </a:lnTo>
                            <a:lnTo>
                              <a:pt x="89" y="338"/>
                            </a:lnTo>
                            <a:lnTo>
                              <a:pt x="91" y="325"/>
                            </a:lnTo>
                            <a:lnTo>
                              <a:pt x="92" y="308"/>
                            </a:lnTo>
                            <a:lnTo>
                              <a:pt x="92" y="288"/>
                            </a:lnTo>
                            <a:lnTo>
                              <a:pt x="91" y="266"/>
                            </a:lnTo>
                            <a:lnTo>
                              <a:pt x="89" y="241"/>
                            </a:lnTo>
                            <a:lnTo>
                              <a:pt x="85" y="212"/>
                            </a:lnTo>
                            <a:lnTo>
                              <a:pt x="78" y="183"/>
                            </a:lnTo>
                            <a:lnTo>
                              <a:pt x="69" y="150"/>
                            </a:lnTo>
                            <a:lnTo>
                              <a:pt x="57" y="116"/>
                            </a:lnTo>
                            <a:lnTo>
                              <a:pt x="41" y="79"/>
                            </a:lnTo>
                            <a:lnTo>
                              <a:pt x="22" y="4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120" bIns="-33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3" name=""/>
                      <p:cNvSpPr/>
                      <p:nvPr/>
                    </p:nvSpPr>
                    <p:spPr>
                      <a:xfrm>
                        <a:off x="4257000" y="571536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29">
                            <a:moveTo>
                              <a:pt x="86" y="29"/>
                            </a:moveTo>
                            <a:lnTo>
                              <a:pt x="0" y="0"/>
                            </a:lnTo>
                            <a:lnTo>
                              <a:pt x="86" y="2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4" name=""/>
                      <p:cNvSpPr/>
                      <p:nvPr/>
                    </p:nvSpPr>
                    <p:spPr>
                      <a:xfrm>
                        <a:off x="4254480" y="5702760"/>
                        <a:ext cx="25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46">
                            <a:moveTo>
                              <a:pt x="0" y="46"/>
                            </a:moveTo>
                            <a:lnTo>
                              <a:pt x="78" y="0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5" name=""/>
                      <p:cNvSpPr/>
                      <p:nvPr/>
                    </p:nvSpPr>
                    <p:spPr>
                      <a:xfrm>
                        <a:off x="4219200" y="5666400"/>
                        <a:ext cx="36360" cy="3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27" h="1131">
                            <a:moveTo>
                              <a:pt x="1127" y="1131"/>
                            </a:moveTo>
                            <a:lnTo>
                              <a:pt x="509" y="0"/>
                            </a:lnTo>
                            <a:lnTo>
                              <a:pt x="0" y="205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8640" bIns="-8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6" name=""/>
                      <p:cNvSpPr/>
                      <p:nvPr/>
                    </p:nvSpPr>
                    <p:spPr>
                      <a:xfrm>
                        <a:off x="4226400" y="5670360"/>
                        <a:ext cx="13320" cy="331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2240" bIns="-12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7" name=""/>
                      <p:cNvSpPr/>
                      <p:nvPr/>
                    </p:nvSpPr>
                    <p:spPr>
                      <a:xfrm>
                        <a:off x="4226400" y="5702040"/>
                        <a:ext cx="25560" cy="14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1" h="443">
                            <a:moveTo>
                              <a:pt x="0" y="0"/>
                            </a:moveTo>
                            <a:lnTo>
                              <a:pt x="16" y="0"/>
                            </a:lnTo>
                            <a:lnTo>
                              <a:pt x="40" y="1"/>
                            </a:lnTo>
                            <a:lnTo>
                              <a:pt x="71" y="3"/>
                            </a:lnTo>
                            <a:lnTo>
                              <a:pt x="108" y="6"/>
                            </a:lnTo>
                            <a:lnTo>
                              <a:pt x="151" y="9"/>
                            </a:lnTo>
                            <a:lnTo>
                              <a:pt x="197" y="13"/>
                            </a:lnTo>
                            <a:lnTo>
                              <a:pt x="246" y="19"/>
                            </a:lnTo>
                            <a:lnTo>
                              <a:pt x="299" y="24"/>
                            </a:lnTo>
                            <a:lnTo>
                              <a:pt x="351" y="30"/>
                            </a:lnTo>
                            <a:lnTo>
                              <a:pt x="404" y="36"/>
                            </a:lnTo>
                            <a:lnTo>
                              <a:pt x="456" y="45"/>
                            </a:lnTo>
                            <a:lnTo>
                              <a:pt x="507" y="52"/>
                            </a:lnTo>
                            <a:lnTo>
                              <a:pt x="555" y="61"/>
                            </a:lnTo>
                            <a:lnTo>
                              <a:pt x="599" y="70"/>
                            </a:lnTo>
                            <a:lnTo>
                              <a:pt x="638" y="80"/>
                            </a:lnTo>
                            <a:lnTo>
                              <a:pt x="673" y="90"/>
                            </a:lnTo>
                            <a:lnTo>
                              <a:pt x="701" y="97"/>
                            </a:lnTo>
                            <a:lnTo>
                              <a:pt x="727" y="112"/>
                            </a:lnTo>
                            <a:lnTo>
                              <a:pt x="749" y="131"/>
                            </a:lnTo>
                            <a:lnTo>
                              <a:pt x="768" y="155"/>
                            </a:lnTo>
                            <a:lnTo>
                              <a:pt x="783" y="184"/>
                            </a:lnTo>
                            <a:lnTo>
                              <a:pt x="794" y="214"/>
                            </a:lnTo>
                            <a:lnTo>
                              <a:pt x="800" y="246"/>
                            </a:lnTo>
                            <a:lnTo>
                              <a:pt x="801" y="278"/>
                            </a:lnTo>
                            <a:lnTo>
                              <a:pt x="797" y="310"/>
                            </a:lnTo>
                            <a:lnTo>
                              <a:pt x="787" y="341"/>
                            </a:lnTo>
                            <a:lnTo>
                              <a:pt x="773" y="370"/>
                            </a:lnTo>
                            <a:lnTo>
                              <a:pt x="752" y="394"/>
                            </a:lnTo>
                            <a:lnTo>
                              <a:pt x="724" y="415"/>
                            </a:lnTo>
                            <a:lnTo>
                              <a:pt x="691" y="431"/>
                            </a:lnTo>
                            <a:lnTo>
                              <a:pt x="651" y="440"/>
                            </a:lnTo>
                            <a:lnTo>
                              <a:pt x="603" y="443"/>
                            </a:lnTo>
                            <a:lnTo>
                              <a:pt x="600" y="442"/>
                            </a:lnTo>
                            <a:lnTo>
                              <a:pt x="593" y="440"/>
                            </a:lnTo>
                            <a:lnTo>
                              <a:pt x="581" y="437"/>
                            </a:lnTo>
                            <a:lnTo>
                              <a:pt x="566" y="433"/>
                            </a:lnTo>
                            <a:lnTo>
                              <a:pt x="545" y="427"/>
                            </a:lnTo>
                            <a:lnTo>
                              <a:pt x="520" y="422"/>
                            </a:lnTo>
                            <a:lnTo>
                              <a:pt x="491" y="416"/>
                            </a:lnTo>
                            <a:lnTo>
                              <a:pt x="458" y="411"/>
                            </a:lnTo>
                            <a:lnTo>
                              <a:pt x="422" y="405"/>
                            </a:lnTo>
                            <a:lnTo>
                              <a:pt x="382" y="401"/>
                            </a:lnTo>
                            <a:lnTo>
                              <a:pt x="338" y="397"/>
                            </a:lnTo>
                            <a:lnTo>
                              <a:pt x="290" y="394"/>
                            </a:lnTo>
                            <a:lnTo>
                              <a:pt x="239" y="392"/>
                            </a:lnTo>
                            <a:lnTo>
                              <a:pt x="185" y="391"/>
                            </a:lnTo>
                            <a:lnTo>
                              <a:pt x="127" y="393"/>
                            </a:lnTo>
                            <a:lnTo>
                              <a:pt x="68" y="396"/>
                            </a:lnTo>
                            <a:lnTo>
                              <a:pt x="75" y="373"/>
                            </a:lnTo>
                            <a:lnTo>
                              <a:pt x="80" y="350"/>
                            </a:lnTo>
                            <a:lnTo>
                              <a:pt x="83" y="324"/>
                            </a:lnTo>
                            <a:lnTo>
                              <a:pt x="84" y="300"/>
                            </a:lnTo>
                            <a:lnTo>
                              <a:pt x="82" y="274"/>
                            </a:lnTo>
                            <a:lnTo>
                              <a:pt x="79" y="248"/>
                            </a:lnTo>
                            <a:lnTo>
                              <a:pt x="74" y="221"/>
                            </a:lnTo>
                            <a:lnTo>
                              <a:pt x="68" y="195"/>
                            </a:lnTo>
                            <a:lnTo>
                              <a:pt x="60" y="169"/>
                            </a:lnTo>
                            <a:lnTo>
                              <a:pt x="52" y="143"/>
                            </a:lnTo>
                            <a:lnTo>
                              <a:pt x="43" y="116"/>
                            </a:lnTo>
                            <a:lnTo>
                              <a:pt x="34" y="91"/>
                            </a:lnTo>
                            <a:lnTo>
                              <a:pt x="25" y="67"/>
                            </a:lnTo>
                            <a:lnTo>
                              <a:pt x="16" y="43"/>
                            </a:lnTo>
                            <a:lnTo>
                              <a:pt x="8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8" name=""/>
                      <p:cNvSpPr/>
                      <p:nvPr/>
                    </p:nvSpPr>
                    <p:spPr>
                      <a:xfrm>
                        <a:off x="4228920" y="5710320"/>
                        <a:ext cx="2232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96" h="93">
                            <a:moveTo>
                              <a:pt x="0" y="0"/>
                            </a:moveTo>
                            <a:lnTo>
                              <a:pt x="5" y="0"/>
                            </a:lnTo>
                            <a:lnTo>
                              <a:pt x="19" y="0"/>
                            </a:lnTo>
                            <a:lnTo>
                              <a:pt x="42" y="0"/>
                            </a:lnTo>
                            <a:lnTo>
                              <a:pt x="74" y="1"/>
                            </a:lnTo>
                            <a:lnTo>
                              <a:pt x="112" y="3"/>
                            </a:lnTo>
                            <a:lnTo>
                              <a:pt x="155" y="5"/>
                            </a:lnTo>
                            <a:lnTo>
                              <a:pt x="203" y="8"/>
                            </a:lnTo>
                            <a:lnTo>
                              <a:pt x="255" y="12"/>
                            </a:lnTo>
                            <a:lnTo>
                              <a:pt x="310" y="17"/>
                            </a:lnTo>
                            <a:lnTo>
                              <a:pt x="367" y="24"/>
                            </a:lnTo>
                            <a:lnTo>
                              <a:pt x="425" y="31"/>
                            </a:lnTo>
                            <a:lnTo>
                              <a:pt x="483" y="41"/>
                            </a:lnTo>
                            <a:lnTo>
                              <a:pt x="539" y="51"/>
                            </a:lnTo>
                            <a:lnTo>
                              <a:pt x="595" y="63"/>
                            </a:lnTo>
                            <a:lnTo>
                              <a:pt x="647" y="76"/>
                            </a:lnTo>
                            <a:lnTo>
                              <a:pt x="696" y="93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69" name=""/>
                      <p:cNvSpPr/>
                      <p:nvPr/>
                    </p:nvSpPr>
                    <p:spPr>
                      <a:xfrm>
                        <a:off x="4228920" y="5709240"/>
                        <a:ext cx="3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67"/>
                            </a:moveTo>
                            <a:lnTo>
                              <a:pt x="0" y="0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0" name=""/>
                      <p:cNvSpPr/>
                      <p:nvPr/>
                    </p:nvSpPr>
                    <p:spPr>
                      <a:xfrm>
                        <a:off x="4250880" y="5712120"/>
                        <a:ext cx="3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23" y="0"/>
                            </a:moveTo>
                            <a:lnTo>
                              <a:pt x="0" y="63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1" name=""/>
                      <p:cNvSpPr/>
                      <p:nvPr/>
                    </p:nvSpPr>
                    <p:spPr>
                      <a:xfrm>
                        <a:off x="4187160" y="5760360"/>
                        <a:ext cx="8280" cy="39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8" h="1207">
                            <a:moveTo>
                              <a:pt x="268" y="0"/>
                            </a:moveTo>
                            <a:lnTo>
                              <a:pt x="232" y="53"/>
                            </a:lnTo>
                            <a:lnTo>
                              <a:pt x="199" y="115"/>
                            </a:lnTo>
                            <a:lnTo>
                              <a:pt x="170" y="185"/>
                            </a:lnTo>
                            <a:lnTo>
                              <a:pt x="141" y="261"/>
                            </a:lnTo>
                            <a:lnTo>
                              <a:pt x="117" y="342"/>
                            </a:lnTo>
                            <a:lnTo>
                              <a:pt x="94" y="426"/>
                            </a:lnTo>
                            <a:lnTo>
                              <a:pt x="74" y="514"/>
                            </a:lnTo>
                            <a:lnTo>
                              <a:pt x="57" y="602"/>
                            </a:lnTo>
                            <a:lnTo>
                              <a:pt x="42" y="690"/>
                            </a:lnTo>
                            <a:lnTo>
                              <a:pt x="29" y="777"/>
                            </a:lnTo>
                            <a:lnTo>
                              <a:pt x="19" y="862"/>
                            </a:lnTo>
                            <a:lnTo>
                              <a:pt x="10" y="943"/>
                            </a:lnTo>
                            <a:lnTo>
                              <a:pt x="5" y="1020"/>
                            </a:lnTo>
                            <a:lnTo>
                              <a:pt x="2" y="1090"/>
                            </a:lnTo>
                            <a:lnTo>
                              <a:pt x="0" y="1152"/>
                            </a:lnTo>
                            <a:lnTo>
                              <a:pt x="2" y="1207"/>
                            </a:lnTo>
                          </a:path>
                        </a:pathLst>
                      </a:custGeom>
                      <a:noFill/>
                      <a:ln w="1116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6120" bIns="-6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2" name=""/>
                      <p:cNvSpPr/>
                      <p:nvPr/>
                    </p:nvSpPr>
                    <p:spPr>
                      <a:xfrm>
                        <a:off x="4194360" y="5758560"/>
                        <a:ext cx="360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" h="108">
                            <a:moveTo>
                              <a:pt x="0" y="28"/>
                            </a:moveTo>
                            <a:lnTo>
                              <a:pt x="0" y="28"/>
                            </a:lnTo>
                            <a:lnTo>
                              <a:pt x="8" y="18"/>
                            </a:lnTo>
                            <a:lnTo>
                              <a:pt x="18" y="11"/>
                            </a:lnTo>
                            <a:lnTo>
                              <a:pt x="28" y="6"/>
                            </a:lnTo>
                            <a:lnTo>
                              <a:pt x="40" y="2"/>
                            </a:lnTo>
                            <a:lnTo>
                              <a:pt x="51" y="0"/>
                            </a:lnTo>
                            <a:lnTo>
                              <a:pt x="62" y="0"/>
                            </a:lnTo>
                            <a:lnTo>
                              <a:pt x="73" y="3"/>
                            </a:lnTo>
                            <a:lnTo>
                              <a:pt x="85" y="7"/>
                            </a:lnTo>
                            <a:lnTo>
                              <a:pt x="95" y="13"/>
                            </a:lnTo>
                            <a:lnTo>
                              <a:pt x="104" y="21"/>
                            </a:lnTo>
                            <a:lnTo>
                              <a:pt x="111" y="31"/>
                            </a:lnTo>
                            <a:lnTo>
                              <a:pt x="117" y="41"/>
                            </a:lnTo>
                            <a:lnTo>
                              <a:pt x="121" y="53"/>
                            </a:lnTo>
                            <a:lnTo>
                              <a:pt x="122" y="65"/>
                            </a:lnTo>
                            <a:lnTo>
                              <a:pt x="122" y="75"/>
                            </a:lnTo>
                            <a:lnTo>
                              <a:pt x="120" y="87"/>
                            </a:lnTo>
                            <a:lnTo>
                              <a:pt x="116" y="98"/>
                            </a:lnTo>
                            <a:lnTo>
                              <a:pt x="109" y="108"/>
                            </a:lnTo>
                            <a:lnTo>
                              <a:pt x="109" y="108"/>
                            </a:lnTo>
                            <a:lnTo>
                              <a:pt x="0" y="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3" name=""/>
                      <p:cNvSpPr/>
                      <p:nvPr/>
                    </p:nvSpPr>
                    <p:spPr>
                      <a:xfrm>
                        <a:off x="4185360" y="5799960"/>
                        <a:ext cx="3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5" h="69">
                            <a:moveTo>
                              <a:pt x="135" y="0"/>
                            </a:moveTo>
                            <a:lnTo>
                              <a:pt x="135" y="0"/>
                            </a:lnTo>
                            <a:lnTo>
                              <a:pt x="135" y="10"/>
                            </a:lnTo>
                            <a:lnTo>
                              <a:pt x="132" y="22"/>
                            </a:lnTo>
                            <a:lnTo>
                              <a:pt x="128" y="33"/>
                            </a:lnTo>
                            <a:lnTo>
                              <a:pt x="121" y="43"/>
                            </a:lnTo>
                            <a:lnTo>
                              <a:pt x="113" y="51"/>
                            </a:lnTo>
                            <a:lnTo>
                              <a:pt x="103" y="59"/>
                            </a:lnTo>
                            <a:lnTo>
                              <a:pt x="93" y="65"/>
                            </a:lnTo>
                            <a:lnTo>
                              <a:pt x="82" y="68"/>
                            </a:lnTo>
                            <a:lnTo>
                              <a:pt x="70" y="69"/>
                            </a:lnTo>
                            <a:lnTo>
                              <a:pt x="59" y="69"/>
                            </a:lnTo>
                            <a:lnTo>
                              <a:pt x="48" y="66"/>
                            </a:lnTo>
                            <a:lnTo>
                              <a:pt x="37" y="62"/>
                            </a:lnTo>
                            <a:lnTo>
                              <a:pt x="27" y="56"/>
                            </a:lnTo>
                            <a:lnTo>
                              <a:pt x="18" y="47"/>
                            </a:lnTo>
                            <a:lnTo>
                              <a:pt x="11" y="38"/>
                            </a:lnTo>
                            <a:lnTo>
                              <a:pt x="5" y="27"/>
                            </a:lnTo>
                            <a:lnTo>
                              <a:pt x="2" y="17"/>
                            </a:lnTo>
                            <a:lnTo>
                              <a:pt x="0" y="4"/>
                            </a:lnTo>
                            <a:lnTo>
                              <a:pt x="0" y="4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4" name=""/>
                      <p:cNvSpPr/>
                      <p:nvPr/>
                    </p:nvSpPr>
                    <p:spPr>
                      <a:xfrm>
                        <a:off x="4052880" y="5839560"/>
                        <a:ext cx="8640" cy="7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83" h="237">
                            <a:moveTo>
                              <a:pt x="283" y="237"/>
                            </a:moveTo>
                            <a:lnTo>
                              <a:pt x="280" y="206"/>
                            </a:lnTo>
                            <a:lnTo>
                              <a:pt x="274" y="178"/>
                            </a:lnTo>
                            <a:lnTo>
                              <a:pt x="264" y="152"/>
                            </a:lnTo>
                            <a:lnTo>
                              <a:pt x="252" y="127"/>
                            </a:lnTo>
                            <a:lnTo>
                              <a:pt x="236" y="105"/>
                            </a:lnTo>
                            <a:lnTo>
                              <a:pt x="218" y="87"/>
                            </a:lnTo>
                            <a:lnTo>
                              <a:pt x="199" y="69"/>
                            </a:lnTo>
                            <a:lnTo>
                              <a:pt x="177" y="53"/>
                            </a:lnTo>
                            <a:lnTo>
                              <a:pt x="155" y="39"/>
                            </a:lnTo>
                            <a:lnTo>
                              <a:pt x="132" y="29"/>
                            </a:lnTo>
                            <a:lnTo>
                              <a:pt x="109" y="19"/>
                            </a:lnTo>
                            <a:lnTo>
                              <a:pt x="85" y="11"/>
                            </a:lnTo>
                            <a:lnTo>
                              <a:pt x="62" y="6"/>
                            </a:lnTo>
                            <a:lnTo>
                              <a:pt x="40" y="2"/>
                            </a:lnTo>
                            <a:lnTo>
                              <a:pt x="19" y="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160" bIns="-381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5" name=""/>
                      <p:cNvSpPr/>
                      <p:nvPr/>
                    </p:nvSpPr>
                    <p:spPr>
                      <a:xfrm>
                        <a:off x="4061520" y="5847120"/>
                        <a:ext cx="1080" cy="108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6" name=""/>
                      <p:cNvSpPr/>
                      <p:nvPr/>
                    </p:nvSpPr>
                    <p:spPr>
                      <a:xfrm>
                        <a:off x="4052160" y="5839200"/>
                        <a:ext cx="7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6">
                            <a:moveTo>
                              <a:pt x="24" y="44"/>
                            </a:moveTo>
                            <a:lnTo>
                              <a:pt x="2" y="46"/>
                            </a:lnTo>
                            <a:lnTo>
                              <a:pt x="0" y="1"/>
                            </a:lnTo>
                            <a:lnTo>
                              <a:pt x="22" y="0"/>
                            </a:lnTo>
                            <a:lnTo>
                              <a:pt x="24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7" name=""/>
                      <p:cNvSpPr/>
                      <p:nvPr/>
                    </p:nvSpPr>
                    <p:spPr>
                      <a:xfrm>
                        <a:off x="4045320" y="5839560"/>
                        <a:ext cx="7560" cy="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6" h="253">
                            <a:moveTo>
                              <a:pt x="236" y="0"/>
                            </a:moveTo>
                            <a:lnTo>
                              <a:pt x="207" y="4"/>
                            </a:lnTo>
                            <a:lnTo>
                              <a:pt x="181" y="9"/>
                            </a:lnTo>
                            <a:lnTo>
                              <a:pt x="156" y="16"/>
                            </a:lnTo>
                            <a:lnTo>
                              <a:pt x="133" y="27"/>
                            </a:lnTo>
                            <a:lnTo>
                              <a:pt x="111" y="38"/>
                            </a:lnTo>
                            <a:lnTo>
                              <a:pt x="91" y="52"/>
                            </a:lnTo>
                            <a:lnTo>
                              <a:pt x="73" y="67"/>
                            </a:lnTo>
                            <a:lnTo>
                              <a:pt x="56" y="83"/>
                            </a:lnTo>
                            <a:lnTo>
                              <a:pt x="42" y="102"/>
                            </a:lnTo>
                            <a:lnTo>
                              <a:pt x="30" y="121"/>
                            </a:lnTo>
                            <a:lnTo>
                              <a:pt x="19" y="141"/>
                            </a:lnTo>
                            <a:lnTo>
                              <a:pt x="12" y="162"/>
                            </a:lnTo>
                            <a:lnTo>
                              <a:pt x="6" y="184"/>
                            </a:lnTo>
                            <a:lnTo>
                              <a:pt x="2" y="206"/>
                            </a:lnTo>
                            <a:lnTo>
                              <a:pt x="0" y="229"/>
                            </a:lnTo>
                            <a:lnTo>
                              <a:pt x="2" y="25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7440" bIns="-37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8" name=""/>
                      <p:cNvSpPr/>
                      <p:nvPr/>
                    </p:nvSpPr>
                    <p:spPr>
                      <a:xfrm>
                        <a:off x="4052880" y="5839200"/>
                        <a:ext cx="3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5">
                            <a:moveTo>
                              <a:pt x="0" y="1"/>
                            </a:moveTo>
                            <a:lnTo>
                              <a:pt x="21" y="0"/>
                            </a:lnTo>
                            <a:lnTo>
                              <a:pt x="24" y="43"/>
                            </a:lnTo>
                            <a:lnTo>
                              <a:pt x="2" y="45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79" name=""/>
                      <p:cNvSpPr/>
                      <p:nvPr/>
                    </p:nvSpPr>
                    <p:spPr>
                      <a:xfrm>
                        <a:off x="4044600" y="58478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45" y="0"/>
                            </a:moveTo>
                            <a:lnTo>
                              <a:pt x="47" y="23"/>
                            </a:lnTo>
                            <a:lnTo>
                              <a:pt x="2" y="27"/>
                            </a:lnTo>
                            <a:lnTo>
                              <a:pt x="0" y="5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0" name=""/>
                      <p:cNvSpPr/>
                      <p:nvPr/>
                    </p:nvSpPr>
                    <p:spPr>
                      <a:xfrm>
                        <a:off x="4045320" y="5847840"/>
                        <a:ext cx="10800" cy="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1" h="231">
                            <a:moveTo>
                              <a:pt x="0" y="0"/>
                            </a:moveTo>
                            <a:lnTo>
                              <a:pt x="4" y="26"/>
                            </a:lnTo>
                            <a:lnTo>
                              <a:pt x="10" y="52"/>
                            </a:lnTo>
                            <a:lnTo>
                              <a:pt x="18" y="77"/>
                            </a:lnTo>
                            <a:lnTo>
                              <a:pt x="29" y="102"/>
                            </a:lnTo>
                            <a:lnTo>
                              <a:pt x="42" y="125"/>
                            </a:lnTo>
                            <a:lnTo>
                              <a:pt x="58" y="147"/>
                            </a:lnTo>
                            <a:lnTo>
                              <a:pt x="76" y="167"/>
                            </a:lnTo>
                            <a:lnTo>
                              <a:pt x="96" y="185"/>
                            </a:lnTo>
                            <a:lnTo>
                              <a:pt x="118" y="199"/>
                            </a:lnTo>
                            <a:lnTo>
                              <a:pt x="142" y="212"/>
                            </a:lnTo>
                            <a:lnTo>
                              <a:pt x="169" y="221"/>
                            </a:lnTo>
                            <a:lnTo>
                              <a:pt x="197" y="229"/>
                            </a:lnTo>
                            <a:lnTo>
                              <a:pt x="227" y="231"/>
                            </a:lnTo>
                            <a:lnTo>
                              <a:pt x="260" y="230"/>
                            </a:lnTo>
                            <a:lnTo>
                              <a:pt x="295" y="225"/>
                            </a:lnTo>
                            <a:lnTo>
                              <a:pt x="331" y="216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7440" bIns="-37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1" name=""/>
                      <p:cNvSpPr/>
                      <p:nvPr/>
                    </p:nvSpPr>
                    <p:spPr>
                      <a:xfrm>
                        <a:off x="4044600" y="584712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2" y="27"/>
                            </a:moveTo>
                            <a:lnTo>
                              <a:pt x="0" y="5"/>
                            </a:lnTo>
                            <a:lnTo>
                              <a:pt x="44" y="0"/>
                            </a:lnTo>
                            <a:lnTo>
                              <a:pt x="47" y="22"/>
                            </a:lnTo>
                            <a:lnTo>
                              <a:pt x="2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2" name=""/>
                      <p:cNvSpPr/>
                      <p:nvPr/>
                    </p:nvSpPr>
                    <p:spPr>
                      <a:xfrm>
                        <a:off x="4055400" y="585432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48">
                            <a:moveTo>
                              <a:pt x="0" y="6"/>
                            </a:moveTo>
                            <a:lnTo>
                              <a:pt x="21" y="0"/>
                            </a:lnTo>
                            <a:lnTo>
                              <a:pt x="34" y="42"/>
                            </a:lnTo>
                            <a:lnTo>
                              <a:pt x="13" y="48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3" name=""/>
                      <p:cNvSpPr/>
                      <p:nvPr/>
                    </p:nvSpPr>
                    <p:spPr>
                      <a:xfrm>
                        <a:off x="4201920" y="5668560"/>
                        <a:ext cx="13320" cy="25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2" h="779">
                            <a:moveTo>
                              <a:pt x="273" y="389"/>
                            </a:moveTo>
                            <a:lnTo>
                              <a:pt x="273" y="367"/>
                            </a:lnTo>
                            <a:lnTo>
                              <a:pt x="273" y="328"/>
                            </a:lnTo>
                            <a:lnTo>
                              <a:pt x="270" y="291"/>
                            </a:lnTo>
                            <a:lnTo>
                              <a:pt x="265" y="255"/>
                            </a:lnTo>
                            <a:lnTo>
                              <a:pt x="257" y="221"/>
                            </a:lnTo>
                            <a:lnTo>
                              <a:pt x="247" y="188"/>
                            </a:lnTo>
                            <a:lnTo>
                              <a:pt x="234" y="158"/>
                            </a:lnTo>
                            <a:lnTo>
                              <a:pt x="220" y="129"/>
                            </a:lnTo>
                            <a:lnTo>
                              <a:pt x="205" y="103"/>
                            </a:lnTo>
                            <a:lnTo>
                              <a:pt x="189" y="80"/>
                            </a:lnTo>
                            <a:lnTo>
                              <a:pt x="172" y="59"/>
                            </a:lnTo>
                            <a:lnTo>
                              <a:pt x="154" y="41"/>
                            </a:lnTo>
                            <a:lnTo>
                              <a:pt x="136" y="25"/>
                            </a:lnTo>
                            <a:lnTo>
                              <a:pt x="120" y="14"/>
                            </a:lnTo>
                            <a:lnTo>
                              <a:pt x="102" y="5"/>
                            </a:lnTo>
                            <a:lnTo>
                              <a:pt x="86" y="0"/>
                            </a:lnTo>
                            <a:lnTo>
                              <a:pt x="71" y="0"/>
                            </a:lnTo>
                            <a:lnTo>
                              <a:pt x="48" y="4"/>
                            </a:lnTo>
                            <a:lnTo>
                              <a:pt x="30" y="14"/>
                            </a:lnTo>
                            <a:lnTo>
                              <a:pt x="17" y="27"/>
                            </a:lnTo>
                            <a:lnTo>
                              <a:pt x="7" y="45"/>
                            </a:lnTo>
                            <a:lnTo>
                              <a:pt x="2" y="66"/>
                            </a:lnTo>
                            <a:lnTo>
                              <a:pt x="0" y="90"/>
                            </a:lnTo>
                            <a:lnTo>
                              <a:pt x="2" y="117"/>
                            </a:lnTo>
                            <a:lnTo>
                              <a:pt x="7" y="146"/>
                            </a:lnTo>
                            <a:lnTo>
                              <a:pt x="17" y="175"/>
                            </a:lnTo>
                            <a:lnTo>
                              <a:pt x="28" y="206"/>
                            </a:lnTo>
                            <a:lnTo>
                              <a:pt x="43" y="237"/>
                            </a:lnTo>
                            <a:lnTo>
                              <a:pt x="61" y="269"/>
                            </a:lnTo>
                            <a:lnTo>
                              <a:pt x="82" y="299"/>
                            </a:lnTo>
                            <a:lnTo>
                              <a:pt x="105" y="329"/>
                            </a:lnTo>
                            <a:lnTo>
                              <a:pt x="130" y="357"/>
                            </a:lnTo>
                            <a:lnTo>
                              <a:pt x="158" y="383"/>
                            </a:lnTo>
                            <a:lnTo>
                              <a:pt x="158" y="417"/>
                            </a:lnTo>
                            <a:lnTo>
                              <a:pt x="161" y="452"/>
                            </a:lnTo>
                            <a:lnTo>
                              <a:pt x="165" y="486"/>
                            </a:lnTo>
                            <a:lnTo>
                              <a:pt x="172" y="522"/>
                            </a:lnTo>
                            <a:lnTo>
                              <a:pt x="181" y="556"/>
                            </a:lnTo>
                            <a:lnTo>
                              <a:pt x="191" y="588"/>
                            </a:lnTo>
                            <a:lnTo>
                              <a:pt x="204" y="620"/>
                            </a:lnTo>
                            <a:lnTo>
                              <a:pt x="217" y="650"/>
                            </a:lnTo>
                            <a:lnTo>
                              <a:pt x="233" y="678"/>
                            </a:lnTo>
                            <a:lnTo>
                              <a:pt x="249" y="703"/>
                            </a:lnTo>
                            <a:lnTo>
                              <a:pt x="267" y="725"/>
                            </a:lnTo>
                            <a:lnTo>
                              <a:pt x="285" y="744"/>
                            </a:lnTo>
                            <a:lnTo>
                              <a:pt x="303" y="759"/>
                            </a:lnTo>
                            <a:lnTo>
                              <a:pt x="323" y="770"/>
                            </a:lnTo>
                            <a:lnTo>
                              <a:pt x="343" y="776"/>
                            </a:lnTo>
                            <a:lnTo>
                              <a:pt x="364" y="779"/>
                            </a:lnTo>
                            <a:lnTo>
                              <a:pt x="386" y="773"/>
                            </a:lnTo>
                            <a:lnTo>
                              <a:pt x="404" y="764"/>
                            </a:lnTo>
                            <a:lnTo>
                              <a:pt x="418" y="748"/>
                            </a:lnTo>
                            <a:lnTo>
                              <a:pt x="426" y="728"/>
                            </a:lnTo>
                            <a:lnTo>
                              <a:pt x="431" y="705"/>
                            </a:lnTo>
                            <a:lnTo>
                              <a:pt x="432" y="679"/>
                            </a:lnTo>
                            <a:lnTo>
                              <a:pt x="428" y="649"/>
                            </a:lnTo>
                            <a:lnTo>
                              <a:pt x="422" y="618"/>
                            </a:lnTo>
                            <a:lnTo>
                              <a:pt x="412" y="586"/>
                            </a:lnTo>
                            <a:lnTo>
                              <a:pt x="399" y="554"/>
                            </a:lnTo>
                            <a:lnTo>
                              <a:pt x="383" y="521"/>
                            </a:lnTo>
                            <a:lnTo>
                              <a:pt x="365" y="491"/>
                            </a:lnTo>
                            <a:lnTo>
                              <a:pt x="345" y="461"/>
                            </a:lnTo>
                            <a:lnTo>
                              <a:pt x="322" y="433"/>
                            </a:lnTo>
                            <a:lnTo>
                              <a:pt x="298" y="409"/>
                            </a:lnTo>
                            <a:lnTo>
                              <a:pt x="273" y="38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9800" bIns="-19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4" name=""/>
                      <p:cNvSpPr/>
                      <p:nvPr/>
                    </p:nvSpPr>
                    <p:spPr>
                      <a:xfrm>
                        <a:off x="4201920" y="5668920"/>
                        <a:ext cx="14040" cy="25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8" h="784">
                            <a:moveTo>
                              <a:pt x="288" y="740"/>
                            </a:moveTo>
                            <a:lnTo>
                              <a:pt x="300" y="717"/>
                            </a:lnTo>
                            <a:lnTo>
                              <a:pt x="308" y="694"/>
                            </a:lnTo>
                            <a:lnTo>
                              <a:pt x="314" y="670"/>
                            </a:lnTo>
                            <a:lnTo>
                              <a:pt x="317" y="647"/>
                            </a:lnTo>
                            <a:lnTo>
                              <a:pt x="317" y="624"/>
                            </a:lnTo>
                            <a:lnTo>
                              <a:pt x="314" y="601"/>
                            </a:lnTo>
                            <a:lnTo>
                              <a:pt x="310" y="579"/>
                            </a:lnTo>
                            <a:lnTo>
                              <a:pt x="302" y="559"/>
                            </a:lnTo>
                            <a:lnTo>
                              <a:pt x="292" y="539"/>
                            </a:lnTo>
                            <a:lnTo>
                              <a:pt x="280" y="521"/>
                            </a:lnTo>
                            <a:lnTo>
                              <a:pt x="265" y="504"/>
                            </a:lnTo>
                            <a:lnTo>
                              <a:pt x="248" y="491"/>
                            </a:lnTo>
                            <a:lnTo>
                              <a:pt x="230" y="478"/>
                            </a:lnTo>
                            <a:lnTo>
                              <a:pt x="209" y="470"/>
                            </a:lnTo>
                            <a:lnTo>
                              <a:pt x="187" y="463"/>
                            </a:lnTo>
                            <a:lnTo>
                              <a:pt x="164" y="460"/>
                            </a:lnTo>
                            <a:lnTo>
                              <a:pt x="161" y="453"/>
                            </a:lnTo>
                            <a:lnTo>
                              <a:pt x="159" y="447"/>
                            </a:lnTo>
                            <a:lnTo>
                              <a:pt x="157" y="440"/>
                            </a:lnTo>
                            <a:lnTo>
                              <a:pt x="156" y="435"/>
                            </a:lnTo>
                            <a:lnTo>
                              <a:pt x="155" y="429"/>
                            </a:lnTo>
                            <a:lnTo>
                              <a:pt x="153" y="424"/>
                            </a:lnTo>
                            <a:lnTo>
                              <a:pt x="152" y="419"/>
                            </a:lnTo>
                            <a:lnTo>
                              <a:pt x="152" y="414"/>
                            </a:lnTo>
                            <a:lnTo>
                              <a:pt x="152" y="410"/>
                            </a:lnTo>
                            <a:lnTo>
                              <a:pt x="152" y="407"/>
                            </a:lnTo>
                            <a:lnTo>
                              <a:pt x="152" y="404"/>
                            </a:lnTo>
                            <a:lnTo>
                              <a:pt x="152" y="400"/>
                            </a:lnTo>
                            <a:lnTo>
                              <a:pt x="152" y="398"/>
                            </a:lnTo>
                            <a:lnTo>
                              <a:pt x="152" y="397"/>
                            </a:lnTo>
                            <a:lnTo>
                              <a:pt x="152" y="396"/>
                            </a:lnTo>
                            <a:lnTo>
                              <a:pt x="153" y="396"/>
                            </a:lnTo>
                            <a:lnTo>
                              <a:pt x="167" y="374"/>
                            </a:lnTo>
                            <a:lnTo>
                              <a:pt x="177" y="351"/>
                            </a:lnTo>
                            <a:lnTo>
                              <a:pt x="183" y="326"/>
                            </a:lnTo>
                            <a:lnTo>
                              <a:pt x="185" y="301"/>
                            </a:lnTo>
                            <a:lnTo>
                              <a:pt x="184" y="274"/>
                            </a:lnTo>
                            <a:lnTo>
                              <a:pt x="180" y="248"/>
                            </a:lnTo>
                            <a:lnTo>
                              <a:pt x="172" y="222"/>
                            </a:lnTo>
                            <a:lnTo>
                              <a:pt x="163" y="198"/>
                            </a:lnTo>
                            <a:lnTo>
                              <a:pt x="150" y="176"/>
                            </a:lnTo>
                            <a:lnTo>
                              <a:pt x="136" y="155"/>
                            </a:lnTo>
                            <a:lnTo>
                              <a:pt x="119" y="137"/>
                            </a:lnTo>
                            <a:lnTo>
                              <a:pt x="101" y="122"/>
                            </a:lnTo>
                            <a:lnTo>
                              <a:pt x="81" y="111"/>
                            </a:lnTo>
                            <a:lnTo>
                              <a:pt x="61" y="104"/>
                            </a:lnTo>
                            <a:lnTo>
                              <a:pt x="39" y="102"/>
                            </a:lnTo>
                            <a:lnTo>
                              <a:pt x="17" y="106"/>
                            </a:lnTo>
                            <a:lnTo>
                              <a:pt x="0" y="90"/>
                            </a:lnTo>
                            <a:lnTo>
                              <a:pt x="1" y="57"/>
                            </a:lnTo>
                            <a:lnTo>
                              <a:pt x="8" y="32"/>
                            </a:lnTo>
                            <a:lnTo>
                              <a:pt x="21" y="14"/>
                            </a:lnTo>
                            <a:lnTo>
                              <a:pt x="38" y="3"/>
                            </a:lnTo>
                            <a:lnTo>
                              <a:pt x="58" y="0"/>
                            </a:lnTo>
                            <a:lnTo>
                              <a:pt x="81" y="4"/>
                            </a:lnTo>
                            <a:lnTo>
                              <a:pt x="105" y="14"/>
                            </a:lnTo>
                            <a:lnTo>
                              <a:pt x="130" y="32"/>
                            </a:lnTo>
                            <a:lnTo>
                              <a:pt x="156" y="55"/>
                            </a:lnTo>
                            <a:lnTo>
                              <a:pt x="180" y="84"/>
                            </a:lnTo>
                            <a:lnTo>
                              <a:pt x="202" y="119"/>
                            </a:lnTo>
                            <a:lnTo>
                              <a:pt x="221" y="160"/>
                            </a:lnTo>
                            <a:lnTo>
                              <a:pt x="236" y="207"/>
                            </a:lnTo>
                            <a:lnTo>
                              <a:pt x="248" y="259"/>
                            </a:lnTo>
                            <a:lnTo>
                              <a:pt x="254" y="315"/>
                            </a:lnTo>
                            <a:lnTo>
                              <a:pt x="254" y="377"/>
                            </a:lnTo>
                            <a:lnTo>
                              <a:pt x="300" y="411"/>
                            </a:lnTo>
                            <a:lnTo>
                              <a:pt x="337" y="448"/>
                            </a:lnTo>
                            <a:lnTo>
                              <a:pt x="369" y="488"/>
                            </a:lnTo>
                            <a:lnTo>
                              <a:pt x="392" y="529"/>
                            </a:lnTo>
                            <a:lnTo>
                              <a:pt x="410" y="571"/>
                            </a:lnTo>
                            <a:lnTo>
                              <a:pt x="421" y="612"/>
                            </a:lnTo>
                            <a:lnTo>
                              <a:pt x="427" y="651"/>
                            </a:lnTo>
                            <a:lnTo>
                              <a:pt x="428" y="686"/>
                            </a:lnTo>
                            <a:lnTo>
                              <a:pt x="423" y="718"/>
                            </a:lnTo>
                            <a:lnTo>
                              <a:pt x="414" y="745"/>
                            </a:lnTo>
                            <a:lnTo>
                              <a:pt x="401" y="766"/>
                            </a:lnTo>
                            <a:lnTo>
                              <a:pt x="385" y="779"/>
                            </a:lnTo>
                            <a:lnTo>
                              <a:pt x="364" y="784"/>
                            </a:lnTo>
                            <a:lnTo>
                              <a:pt x="340" y="780"/>
                            </a:lnTo>
                            <a:lnTo>
                              <a:pt x="315" y="765"/>
                            </a:lnTo>
                            <a:lnTo>
                              <a:pt x="288" y="7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9800" bIns="-19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5" name=""/>
                      <p:cNvSpPr/>
                      <p:nvPr/>
                    </p:nvSpPr>
                    <p:spPr>
                      <a:xfrm>
                        <a:off x="4203000" y="5708880"/>
                        <a:ext cx="10080" cy="13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425">
                            <a:moveTo>
                              <a:pt x="0" y="424"/>
                            </a:moveTo>
                            <a:lnTo>
                              <a:pt x="39" y="425"/>
                            </a:lnTo>
                            <a:lnTo>
                              <a:pt x="77" y="421"/>
                            </a:lnTo>
                            <a:lnTo>
                              <a:pt x="112" y="413"/>
                            </a:lnTo>
                            <a:lnTo>
                              <a:pt x="146" y="402"/>
                            </a:lnTo>
                            <a:lnTo>
                              <a:pt x="178" y="386"/>
                            </a:lnTo>
                            <a:lnTo>
                              <a:pt x="206" y="367"/>
                            </a:lnTo>
                            <a:lnTo>
                              <a:pt x="231" y="344"/>
                            </a:lnTo>
                            <a:lnTo>
                              <a:pt x="254" y="318"/>
                            </a:lnTo>
                            <a:lnTo>
                              <a:pt x="273" y="288"/>
                            </a:lnTo>
                            <a:lnTo>
                              <a:pt x="288" y="255"/>
                            </a:lnTo>
                            <a:lnTo>
                              <a:pt x="299" y="219"/>
                            </a:lnTo>
                            <a:lnTo>
                              <a:pt x="306" y="180"/>
                            </a:lnTo>
                            <a:lnTo>
                              <a:pt x="308" y="139"/>
                            </a:lnTo>
                            <a:lnTo>
                              <a:pt x="305" y="95"/>
                            </a:lnTo>
                            <a:lnTo>
                              <a:pt x="297" y="49"/>
                            </a:lnTo>
                            <a:lnTo>
                              <a:pt x="28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1680" bIns="-31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6" name=""/>
                      <p:cNvSpPr/>
                      <p:nvPr/>
                    </p:nvSpPr>
                    <p:spPr>
                      <a:xfrm>
                        <a:off x="4201920" y="5721480"/>
                        <a:ext cx="10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70">
                            <a:moveTo>
                              <a:pt x="35" y="70"/>
                            </a:moveTo>
                            <a:lnTo>
                              <a:pt x="0" y="67"/>
                            </a:lnTo>
                            <a:lnTo>
                              <a:pt x="7" y="0"/>
                            </a:lnTo>
                            <a:lnTo>
                              <a:pt x="39" y="3"/>
                            </a:lnTo>
                            <a:lnTo>
                              <a:pt x="35" y="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7" name=""/>
                      <p:cNvSpPr/>
                      <p:nvPr/>
                    </p:nvSpPr>
                    <p:spPr>
                      <a:xfrm>
                        <a:off x="4210920" y="570744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54">
                            <a:moveTo>
                              <a:pt x="11" y="54"/>
                            </a:moveTo>
                            <a:lnTo>
                              <a:pt x="0" y="22"/>
                            </a:lnTo>
                            <a:lnTo>
                              <a:pt x="64" y="0"/>
                            </a:lnTo>
                            <a:lnTo>
                              <a:pt x="74" y="33"/>
                            </a:lnTo>
                            <a:lnTo>
                              <a:pt x="1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8" name=""/>
                      <p:cNvSpPr/>
                      <p:nvPr/>
                    </p:nvSpPr>
                    <p:spPr>
                      <a:xfrm flipH="1" flipV="1">
                        <a:off x="4198320" y="5674680"/>
                        <a:ext cx="13320" cy="334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1880" bIns="-11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89" name=""/>
                      <p:cNvSpPr/>
                      <p:nvPr/>
                    </p:nvSpPr>
                    <p:spPr>
                      <a:xfrm>
                        <a:off x="4197960" y="5664240"/>
                        <a:ext cx="5040" cy="1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" h="328">
                            <a:moveTo>
                              <a:pt x="27" y="328"/>
                            </a:moveTo>
                            <a:lnTo>
                              <a:pt x="19" y="305"/>
                            </a:lnTo>
                            <a:lnTo>
                              <a:pt x="12" y="282"/>
                            </a:lnTo>
                            <a:lnTo>
                              <a:pt x="6" y="257"/>
                            </a:lnTo>
                            <a:lnTo>
                              <a:pt x="2" y="232"/>
                            </a:lnTo>
                            <a:lnTo>
                              <a:pt x="0" y="206"/>
                            </a:lnTo>
                            <a:lnTo>
                              <a:pt x="0" y="180"/>
                            </a:lnTo>
                            <a:lnTo>
                              <a:pt x="2" y="155"/>
                            </a:lnTo>
                            <a:lnTo>
                              <a:pt x="7" y="130"/>
                            </a:lnTo>
                            <a:lnTo>
                              <a:pt x="14" y="106"/>
                            </a:lnTo>
                            <a:lnTo>
                              <a:pt x="24" y="83"/>
                            </a:lnTo>
                            <a:lnTo>
                              <a:pt x="37" y="63"/>
                            </a:lnTo>
                            <a:lnTo>
                              <a:pt x="53" y="44"/>
                            </a:lnTo>
                            <a:lnTo>
                              <a:pt x="72" y="29"/>
                            </a:lnTo>
                            <a:lnTo>
                              <a:pt x="95" y="16"/>
                            </a:lnTo>
                            <a:lnTo>
                              <a:pt x="121" y="6"/>
                            </a:lnTo>
                            <a:lnTo>
                              <a:pt x="1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920" bIns="-34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0" name=""/>
                      <p:cNvSpPr/>
                      <p:nvPr/>
                    </p:nvSpPr>
                    <p:spPr>
                      <a:xfrm>
                        <a:off x="4197960" y="5674320"/>
                        <a:ext cx="25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6">
                            <a:moveTo>
                              <a:pt x="61" y="0"/>
                            </a:moveTo>
                            <a:lnTo>
                              <a:pt x="75" y="30"/>
                            </a:lnTo>
                            <a:lnTo>
                              <a:pt x="13" y="56"/>
                            </a:lnTo>
                            <a:lnTo>
                              <a:pt x="0" y="25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1" name=""/>
                      <p:cNvSpPr/>
                      <p:nvPr/>
                    </p:nvSpPr>
                    <p:spPr>
                      <a:xfrm>
                        <a:off x="4202640" y="566316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71">
                            <a:moveTo>
                              <a:pt x="0" y="4"/>
                            </a:moveTo>
                            <a:lnTo>
                              <a:pt x="33" y="0"/>
                            </a:lnTo>
                            <a:lnTo>
                              <a:pt x="42" y="66"/>
                            </a:lnTo>
                            <a:lnTo>
                              <a:pt x="9" y="71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2" name=""/>
                      <p:cNvSpPr/>
                      <p:nvPr/>
                    </p:nvSpPr>
                    <p:spPr>
                      <a:xfrm flipH="1" flipV="1">
                        <a:off x="4192560" y="5684040"/>
                        <a:ext cx="6840" cy="190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6280" bIns="-26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3" name=""/>
                      <p:cNvSpPr/>
                      <p:nvPr/>
                    </p:nvSpPr>
                    <p:spPr>
                      <a:xfrm>
                        <a:off x="4191120" y="5668560"/>
                        <a:ext cx="2160" cy="1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" h="482">
                            <a:moveTo>
                              <a:pt x="66" y="482"/>
                            </a:moveTo>
                            <a:lnTo>
                              <a:pt x="64" y="477"/>
                            </a:lnTo>
                            <a:lnTo>
                              <a:pt x="59" y="464"/>
                            </a:lnTo>
                            <a:lnTo>
                              <a:pt x="52" y="445"/>
                            </a:lnTo>
                            <a:lnTo>
                              <a:pt x="43" y="419"/>
                            </a:lnTo>
                            <a:lnTo>
                              <a:pt x="34" y="388"/>
                            </a:lnTo>
                            <a:lnTo>
                              <a:pt x="24" y="354"/>
                            </a:lnTo>
                            <a:lnTo>
                              <a:pt x="15" y="316"/>
                            </a:lnTo>
                            <a:lnTo>
                              <a:pt x="8" y="275"/>
                            </a:lnTo>
                            <a:lnTo>
                              <a:pt x="2" y="234"/>
                            </a:lnTo>
                            <a:lnTo>
                              <a:pt x="0" y="193"/>
                            </a:lnTo>
                            <a:lnTo>
                              <a:pt x="2" y="152"/>
                            </a:lnTo>
                            <a:lnTo>
                              <a:pt x="9" y="114"/>
                            </a:lnTo>
                            <a:lnTo>
                              <a:pt x="20" y="79"/>
                            </a:lnTo>
                            <a:lnTo>
                              <a:pt x="37" y="47"/>
                            </a:lnTo>
                            <a:lnTo>
                              <a:pt x="61" y="20"/>
                            </a:lnTo>
                            <a:lnTo>
                              <a:pt x="9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4" name=""/>
                      <p:cNvSpPr/>
                      <p:nvPr/>
                    </p:nvSpPr>
                    <p:spPr>
                      <a:xfrm>
                        <a:off x="4192200" y="568440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7">
                            <a:moveTo>
                              <a:pt x="61" y="0"/>
                            </a:moveTo>
                            <a:lnTo>
                              <a:pt x="75" y="31"/>
                            </a:lnTo>
                            <a:lnTo>
                              <a:pt x="13" y="57"/>
                            </a:lnTo>
                            <a:lnTo>
                              <a:pt x="0" y="26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5" name=""/>
                      <p:cNvSpPr/>
                      <p:nvPr/>
                    </p:nvSpPr>
                    <p:spPr>
                      <a:xfrm>
                        <a:off x="4193640" y="566712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75">
                            <a:moveTo>
                              <a:pt x="0" y="14"/>
                            </a:moveTo>
                            <a:lnTo>
                              <a:pt x="29" y="0"/>
                            </a:lnTo>
                            <a:lnTo>
                              <a:pt x="60" y="59"/>
                            </a:lnTo>
                            <a:lnTo>
                              <a:pt x="29" y="75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6" name=""/>
                      <p:cNvSpPr/>
                      <p:nvPr/>
                    </p:nvSpPr>
                    <p:spPr>
                      <a:xfrm>
                        <a:off x="4046040" y="5704200"/>
                        <a:ext cx="161640" cy="124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36" h="3771">
                            <a:moveTo>
                              <a:pt x="24" y="3478"/>
                            </a:moveTo>
                            <a:lnTo>
                              <a:pt x="36" y="3458"/>
                            </a:lnTo>
                            <a:lnTo>
                              <a:pt x="69" y="3402"/>
                            </a:lnTo>
                            <a:lnTo>
                              <a:pt x="123" y="3315"/>
                            </a:lnTo>
                            <a:lnTo>
                              <a:pt x="193" y="3200"/>
                            </a:lnTo>
                            <a:lnTo>
                              <a:pt x="276" y="3065"/>
                            </a:lnTo>
                            <a:lnTo>
                              <a:pt x="371" y="2911"/>
                            </a:lnTo>
                            <a:lnTo>
                              <a:pt x="473" y="2745"/>
                            </a:lnTo>
                            <a:lnTo>
                              <a:pt x="580" y="2572"/>
                            </a:lnTo>
                            <a:lnTo>
                              <a:pt x="689" y="2395"/>
                            </a:lnTo>
                            <a:lnTo>
                              <a:pt x="798" y="2220"/>
                            </a:lnTo>
                            <a:lnTo>
                              <a:pt x="903" y="2051"/>
                            </a:lnTo>
                            <a:lnTo>
                              <a:pt x="1000" y="1892"/>
                            </a:lnTo>
                            <a:lnTo>
                              <a:pt x="1090" y="1749"/>
                            </a:lnTo>
                            <a:lnTo>
                              <a:pt x="1166" y="1627"/>
                            </a:lnTo>
                            <a:lnTo>
                              <a:pt x="1228" y="1529"/>
                            </a:lnTo>
                            <a:lnTo>
                              <a:pt x="1274" y="1462"/>
                            </a:lnTo>
                            <a:lnTo>
                              <a:pt x="1335" y="1379"/>
                            </a:lnTo>
                            <a:lnTo>
                              <a:pt x="1395" y="1302"/>
                            </a:lnTo>
                            <a:lnTo>
                              <a:pt x="1456" y="1231"/>
                            </a:lnTo>
                            <a:lnTo>
                              <a:pt x="1516" y="1165"/>
                            </a:lnTo>
                            <a:lnTo>
                              <a:pt x="1577" y="1104"/>
                            </a:lnTo>
                            <a:lnTo>
                              <a:pt x="1637" y="1046"/>
                            </a:lnTo>
                            <a:lnTo>
                              <a:pt x="1698" y="994"/>
                            </a:lnTo>
                            <a:lnTo>
                              <a:pt x="1761" y="944"/>
                            </a:lnTo>
                            <a:lnTo>
                              <a:pt x="1824" y="898"/>
                            </a:lnTo>
                            <a:lnTo>
                              <a:pt x="1889" y="854"/>
                            </a:lnTo>
                            <a:lnTo>
                              <a:pt x="1955" y="813"/>
                            </a:lnTo>
                            <a:lnTo>
                              <a:pt x="2024" y="774"/>
                            </a:lnTo>
                            <a:lnTo>
                              <a:pt x="2095" y="737"/>
                            </a:lnTo>
                            <a:lnTo>
                              <a:pt x="2169" y="701"/>
                            </a:lnTo>
                            <a:lnTo>
                              <a:pt x="2245" y="667"/>
                            </a:lnTo>
                            <a:lnTo>
                              <a:pt x="2325" y="633"/>
                            </a:lnTo>
                            <a:lnTo>
                              <a:pt x="2430" y="590"/>
                            </a:lnTo>
                            <a:lnTo>
                              <a:pt x="2548" y="547"/>
                            </a:lnTo>
                            <a:lnTo>
                              <a:pt x="2677" y="503"/>
                            </a:lnTo>
                            <a:lnTo>
                              <a:pt x="2815" y="459"/>
                            </a:lnTo>
                            <a:lnTo>
                              <a:pt x="2961" y="415"/>
                            </a:lnTo>
                            <a:lnTo>
                              <a:pt x="3114" y="372"/>
                            </a:lnTo>
                            <a:lnTo>
                              <a:pt x="3274" y="328"/>
                            </a:lnTo>
                            <a:lnTo>
                              <a:pt x="3439" y="285"/>
                            </a:lnTo>
                            <a:lnTo>
                              <a:pt x="3608" y="244"/>
                            </a:lnTo>
                            <a:lnTo>
                              <a:pt x="3780" y="204"/>
                            </a:lnTo>
                            <a:lnTo>
                              <a:pt x="3954" y="166"/>
                            </a:lnTo>
                            <a:lnTo>
                              <a:pt x="4128" y="128"/>
                            </a:lnTo>
                            <a:lnTo>
                              <a:pt x="4303" y="93"/>
                            </a:lnTo>
                            <a:lnTo>
                              <a:pt x="4475" y="59"/>
                            </a:lnTo>
                            <a:lnTo>
                              <a:pt x="4646" y="29"/>
                            </a:lnTo>
                            <a:lnTo>
                              <a:pt x="4813" y="2"/>
                            </a:lnTo>
                            <a:lnTo>
                              <a:pt x="4856" y="0"/>
                            </a:lnTo>
                            <a:lnTo>
                              <a:pt x="4895" y="5"/>
                            </a:lnTo>
                            <a:lnTo>
                              <a:pt x="4931" y="18"/>
                            </a:lnTo>
                            <a:lnTo>
                              <a:pt x="4962" y="37"/>
                            </a:lnTo>
                            <a:lnTo>
                              <a:pt x="4988" y="62"/>
                            </a:lnTo>
                            <a:lnTo>
                              <a:pt x="5008" y="90"/>
                            </a:lnTo>
                            <a:lnTo>
                              <a:pt x="5024" y="120"/>
                            </a:lnTo>
                            <a:lnTo>
                              <a:pt x="5033" y="154"/>
                            </a:lnTo>
                            <a:lnTo>
                              <a:pt x="5036" y="188"/>
                            </a:lnTo>
                            <a:lnTo>
                              <a:pt x="5033" y="221"/>
                            </a:lnTo>
                            <a:lnTo>
                              <a:pt x="5024" y="254"/>
                            </a:lnTo>
                            <a:lnTo>
                              <a:pt x="5006" y="284"/>
                            </a:lnTo>
                            <a:lnTo>
                              <a:pt x="4980" y="312"/>
                            </a:lnTo>
                            <a:lnTo>
                              <a:pt x="4948" y="335"/>
                            </a:lnTo>
                            <a:lnTo>
                              <a:pt x="4907" y="353"/>
                            </a:lnTo>
                            <a:lnTo>
                              <a:pt x="4858" y="365"/>
                            </a:lnTo>
                            <a:lnTo>
                              <a:pt x="4720" y="393"/>
                            </a:lnTo>
                            <a:lnTo>
                              <a:pt x="4580" y="421"/>
                            </a:lnTo>
                            <a:lnTo>
                              <a:pt x="4438" y="449"/>
                            </a:lnTo>
                            <a:lnTo>
                              <a:pt x="4294" y="480"/>
                            </a:lnTo>
                            <a:lnTo>
                              <a:pt x="4149" y="511"/>
                            </a:lnTo>
                            <a:lnTo>
                              <a:pt x="4003" y="543"/>
                            </a:lnTo>
                            <a:lnTo>
                              <a:pt x="3856" y="576"/>
                            </a:lnTo>
                            <a:lnTo>
                              <a:pt x="3709" y="612"/>
                            </a:lnTo>
                            <a:lnTo>
                              <a:pt x="3562" y="649"/>
                            </a:lnTo>
                            <a:lnTo>
                              <a:pt x="3415" y="687"/>
                            </a:lnTo>
                            <a:lnTo>
                              <a:pt x="3270" y="728"/>
                            </a:lnTo>
                            <a:lnTo>
                              <a:pt x="3126" y="770"/>
                            </a:lnTo>
                            <a:lnTo>
                              <a:pt x="2984" y="815"/>
                            </a:lnTo>
                            <a:lnTo>
                              <a:pt x="2844" y="862"/>
                            </a:lnTo>
                            <a:lnTo>
                              <a:pt x="2708" y="912"/>
                            </a:lnTo>
                            <a:lnTo>
                              <a:pt x="2574" y="964"/>
                            </a:lnTo>
                            <a:lnTo>
                              <a:pt x="2507" y="989"/>
                            </a:lnTo>
                            <a:lnTo>
                              <a:pt x="2440" y="1019"/>
                            </a:lnTo>
                            <a:lnTo>
                              <a:pt x="2372" y="1052"/>
                            </a:lnTo>
                            <a:lnTo>
                              <a:pt x="2303" y="1090"/>
                            </a:lnTo>
                            <a:lnTo>
                              <a:pt x="2235" y="1131"/>
                            </a:lnTo>
                            <a:lnTo>
                              <a:pt x="2166" y="1176"/>
                            </a:lnTo>
                            <a:lnTo>
                              <a:pt x="2096" y="1226"/>
                            </a:lnTo>
                            <a:lnTo>
                              <a:pt x="2028" y="1279"/>
                            </a:lnTo>
                            <a:lnTo>
                              <a:pt x="1961" y="1336"/>
                            </a:lnTo>
                            <a:lnTo>
                              <a:pt x="1893" y="1398"/>
                            </a:lnTo>
                            <a:lnTo>
                              <a:pt x="1827" y="1463"/>
                            </a:lnTo>
                            <a:lnTo>
                              <a:pt x="1763" y="1533"/>
                            </a:lnTo>
                            <a:lnTo>
                              <a:pt x="1700" y="1606"/>
                            </a:lnTo>
                            <a:lnTo>
                              <a:pt x="1638" y="1683"/>
                            </a:lnTo>
                            <a:lnTo>
                              <a:pt x="1579" y="1765"/>
                            </a:lnTo>
                            <a:lnTo>
                              <a:pt x="1523" y="1851"/>
                            </a:lnTo>
                            <a:lnTo>
                              <a:pt x="354" y="3741"/>
                            </a:lnTo>
                            <a:lnTo>
                              <a:pt x="328" y="3758"/>
                            </a:lnTo>
                            <a:lnTo>
                              <a:pt x="299" y="3768"/>
                            </a:lnTo>
                            <a:lnTo>
                              <a:pt x="267" y="3771"/>
                            </a:lnTo>
                            <a:lnTo>
                              <a:pt x="233" y="3768"/>
                            </a:lnTo>
                            <a:lnTo>
                              <a:pt x="199" y="3758"/>
                            </a:lnTo>
                            <a:lnTo>
                              <a:pt x="164" y="3743"/>
                            </a:lnTo>
                            <a:lnTo>
                              <a:pt x="130" y="3726"/>
                            </a:lnTo>
                            <a:lnTo>
                              <a:pt x="99" y="3703"/>
                            </a:lnTo>
                            <a:lnTo>
                              <a:pt x="71" y="3678"/>
                            </a:lnTo>
                            <a:lnTo>
                              <a:pt x="45" y="3651"/>
                            </a:lnTo>
                            <a:lnTo>
                              <a:pt x="24" y="3622"/>
                            </a:lnTo>
                            <a:lnTo>
                              <a:pt x="10" y="3592"/>
                            </a:lnTo>
                            <a:lnTo>
                              <a:pt x="1" y="3562"/>
                            </a:lnTo>
                            <a:lnTo>
                              <a:pt x="0" y="3532"/>
                            </a:lnTo>
                            <a:lnTo>
                              <a:pt x="7" y="3504"/>
                            </a:lnTo>
                            <a:lnTo>
                              <a:pt x="24" y="34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7" name=""/>
                      <p:cNvSpPr/>
                      <p:nvPr/>
                    </p:nvSpPr>
                    <p:spPr>
                      <a:xfrm>
                        <a:off x="4129920" y="5710320"/>
                        <a:ext cx="76680" cy="19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9" h="598">
                            <a:moveTo>
                              <a:pt x="2409" y="0"/>
                            </a:moveTo>
                            <a:lnTo>
                              <a:pt x="2289" y="18"/>
                            </a:lnTo>
                            <a:lnTo>
                              <a:pt x="2155" y="41"/>
                            </a:lnTo>
                            <a:lnTo>
                              <a:pt x="2007" y="69"/>
                            </a:lnTo>
                            <a:lnTo>
                              <a:pt x="1850" y="100"/>
                            </a:lnTo>
                            <a:lnTo>
                              <a:pt x="1684" y="134"/>
                            </a:lnTo>
                            <a:lnTo>
                              <a:pt x="1513" y="171"/>
                            </a:lnTo>
                            <a:lnTo>
                              <a:pt x="1337" y="210"/>
                            </a:lnTo>
                            <a:lnTo>
                              <a:pt x="1162" y="251"/>
                            </a:lnTo>
                            <a:lnTo>
                              <a:pt x="986" y="294"/>
                            </a:lnTo>
                            <a:lnTo>
                              <a:pt x="815" y="337"/>
                            </a:lnTo>
                            <a:lnTo>
                              <a:pt x="650" y="381"/>
                            </a:lnTo>
                            <a:lnTo>
                              <a:pt x="493" y="426"/>
                            </a:lnTo>
                            <a:lnTo>
                              <a:pt x="347" y="470"/>
                            </a:lnTo>
                            <a:lnTo>
                              <a:pt x="215" y="514"/>
                            </a:lnTo>
                            <a:lnTo>
                              <a:pt x="98" y="556"/>
                            </a:lnTo>
                            <a:lnTo>
                              <a:pt x="0" y="59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5920" bIns="-25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8" name=""/>
                      <p:cNvSpPr/>
                      <p:nvPr/>
                    </p:nvSpPr>
                    <p:spPr>
                      <a:xfrm>
                        <a:off x="4206960" y="5708880"/>
                        <a:ext cx="3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" h="67">
                            <a:moveTo>
                              <a:pt x="0" y="0"/>
                            </a:moveTo>
                            <a:lnTo>
                              <a:pt x="8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9" name=""/>
                      <p:cNvSpPr/>
                      <p:nvPr/>
                    </p:nvSpPr>
                    <p:spPr>
                      <a:xfrm>
                        <a:off x="4129200" y="5728680"/>
                        <a:ext cx="7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0" name=""/>
                      <p:cNvSpPr/>
                      <p:nvPr/>
                    </p:nvSpPr>
                    <p:spPr>
                      <a:xfrm>
                        <a:off x="4089600" y="5730120"/>
                        <a:ext cx="40320" cy="33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8" h="1024">
                            <a:moveTo>
                              <a:pt x="1258" y="0"/>
                            </a:moveTo>
                            <a:lnTo>
                              <a:pt x="1146" y="42"/>
                            </a:lnTo>
                            <a:lnTo>
                              <a:pt x="1039" y="89"/>
                            </a:lnTo>
                            <a:lnTo>
                              <a:pt x="937" y="138"/>
                            </a:lnTo>
                            <a:lnTo>
                              <a:pt x="839" y="192"/>
                            </a:lnTo>
                            <a:lnTo>
                              <a:pt x="746" y="247"/>
                            </a:lnTo>
                            <a:lnTo>
                              <a:pt x="657" y="307"/>
                            </a:lnTo>
                            <a:lnTo>
                              <a:pt x="573" y="369"/>
                            </a:lnTo>
                            <a:lnTo>
                              <a:pt x="492" y="434"/>
                            </a:lnTo>
                            <a:lnTo>
                              <a:pt x="416" y="502"/>
                            </a:lnTo>
                            <a:lnTo>
                              <a:pt x="343" y="571"/>
                            </a:lnTo>
                            <a:lnTo>
                              <a:pt x="276" y="642"/>
                            </a:lnTo>
                            <a:lnTo>
                              <a:pt x="213" y="716"/>
                            </a:lnTo>
                            <a:lnTo>
                              <a:pt x="153" y="790"/>
                            </a:lnTo>
                            <a:lnTo>
                              <a:pt x="98" y="867"/>
                            </a:lnTo>
                            <a:lnTo>
                              <a:pt x="47" y="945"/>
                            </a:lnTo>
                            <a:lnTo>
                              <a:pt x="0" y="102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1880" bIns="-11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1" name=""/>
                      <p:cNvSpPr/>
                      <p:nvPr/>
                    </p:nvSpPr>
                    <p:spPr>
                      <a:xfrm>
                        <a:off x="4129200" y="5728680"/>
                        <a:ext cx="7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63">
                            <a:moveTo>
                              <a:pt x="0" y="0"/>
                            </a:moveTo>
                            <a:lnTo>
                              <a:pt x="21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2" name=""/>
                      <p:cNvSpPr/>
                      <p:nvPr/>
                    </p:nvSpPr>
                    <p:spPr>
                      <a:xfrm>
                        <a:off x="4088160" y="57628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4">
                            <a:moveTo>
                              <a:pt x="59" y="34"/>
                            </a:moveTo>
                            <a:lnTo>
                              <a:pt x="0" y="0"/>
                            </a:lnTo>
                            <a:lnTo>
                              <a:pt x="59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3" name=""/>
                      <p:cNvSpPr/>
                      <p:nvPr/>
                    </p:nvSpPr>
                    <p:spPr>
                      <a:xfrm flipH="1">
                        <a:off x="4051440" y="5763600"/>
                        <a:ext cx="37800" cy="6336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18000" bIns="18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4" name=""/>
                      <p:cNvSpPr/>
                      <p:nvPr/>
                    </p:nvSpPr>
                    <p:spPr>
                      <a:xfrm>
                        <a:off x="3878280" y="5887440"/>
                        <a:ext cx="78120" cy="57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8" h="1760">
                            <a:moveTo>
                              <a:pt x="0" y="0"/>
                            </a:moveTo>
                            <a:lnTo>
                              <a:pt x="0" y="1"/>
                            </a:lnTo>
                            <a:lnTo>
                              <a:pt x="0" y="7"/>
                            </a:lnTo>
                            <a:lnTo>
                              <a:pt x="0" y="17"/>
                            </a:lnTo>
                            <a:lnTo>
                              <a:pt x="0" y="30"/>
                            </a:lnTo>
                            <a:lnTo>
                              <a:pt x="0" y="45"/>
                            </a:lnTo>
                            <a:lnTo>
                              <a:pt x="1" y="62"/>
                            </a:lnTo>
                            <a:lnTo>
                              <a:pt x="2" y="82"/>
                            </a:lnTo>
                            <a:lnTo>
                              <a:pt x="5" y="102"/>
                            </a:lnTo>
                            <a:lnTo>
                              <a:pt x="6" y="124"/>
                            </a:lnTo>
                            <a:lnTo>
                              <a:pt x="8" y="147"/>
                            </a:lnTo>
                            <a:lnTo>
                              <a:pt x="11" y="169"/>
                            </a:lnTo>
                            <a:lnTo>
                              <a:pt x="14" y="192"/>
                            </a:lnTo>
                            <a:lnTo>
                              <a:pt x="18" y="214"/>
                            </a:lnTo>
                            <a:lnTo>
                              <a:pt x="22" y="236"/>
                            </a:lnTo>
                            <a:lnTo>
                              <a:pt x="28" y="255"/>
                            </a:lnTo>
                            <a:lnTo>
                              <a:pt x="34" y="274"/>
                            </a:lnTo>
                            <a:lnTo>
                              <a:pt x="37" y="284"/>
                            </a:lnTo>
                            <a:lnTo>
                              <a:pt x="48" y="311"/>
                            </a:lnTo>
                            <a:lnTo>
                              <a:pt x="64" y="354"/>
                            </a:lnTo>
                            <a:lnTo>
                              <a:pt x="85" y="410"/>
                            </a:lnTo>
                            <a:lnTo>
                              <a:pt x="111" y="476"/>
                            </a:lnTo>
                            <a:lnTo>
                              <a:pt x="139" y="551"/>
                            </a:lnTo>
                            <a:lnTo>
                              <a:pt x="171" y="631"/>
                            </a:lnTo>
                            <a:lnTo>
                              <a:pt x="203" y="714"/>
                            </a:lnTo>
                            <a:lnTo>
                              <a:pt x="236" y="797"/>
                            </a:lnTo>
                            <a:lnTo>
                              <a:pt x="268" y="879"/>
                            </a:lnTo>
                            <a:lnTo>
                              <a:pt x="300" y="955"/>
                            </a:lnTo>
                            <a:lnTo>
                              <a:pt x="329" y="1026"/>
                            </a:lnTo>
                            <a:lnTo>
                              <a:pt x="355" y="1086"/>
                            </a:lnTo>
                            <a:lnTo>
                              <a:pt x="378" y="1135"/>
                            </a:lnTo>
                            <a:lnTo>
                              <a:pt x="394" y="1170"/>
                            </a:lnTo>
                            <a:lnTo>
                              <a:pt x="407" y="1187"/>
                            </a:lnTo>
                            <a:lnTo>
                              <a:pt x="391" y="1233"/>
                            </a:lnTo>
                            <a:lnTo>
                              <a:pt x="383" y="1281"/>
                            </a:lnTo>
                            <a:lnTo>
                              <a:pt x="382" y="1330"/>
                            </a:lnTo>
                            <a:lnTo>
                              <a:pt x="387" y="1380"/>
                            </a:lnTo>
                            <a:lnTo>
                              <a:pt x="400" y="1429"/>
                            </a:lnTo>
                            <a:lnTo>
                              <a:pt x="420" y="1479"/>
                            </a:lnTo>
                            <a:lnTo>
                              <a:pt x="445" y="1525"/>
                            </a:lnTo>
                            <a:lnTo>
                              <a:pt x="477" y="1570"/>
                            </a:lnTo>
                            <a:lnTo>
                              <a:pt x="515" y="1612"/>
                            </a:lnTo>
                            <a:lnTo>
                              <a:pt x="559" y="1650"/>
                            </a:lnTo>
                            <a:lnTo>
                              <a:pt x="610" y="1683"/>
                            </a:lnTo>
                            <a:lnTo>
                              <a:pt x="665" y="1712"/>
                            </a:lnTo>
                            <a:lnTo>
                              <a:pt x="726" y="1734"/>
                            </a:lnTo>
                            <a:lnTo>
                              <a:pt x="793" y="1750"/>
                            </a:lnTo>
                            <a:lnTo>
                              <a:pt x="865" y="1759"/>
                            </a:lnTo>
                            <a:lnTo>
                              <a:pt x="942" y="1760"/>
                            </a:lnTo>
                            <a:lnTo>
                              <a:pt x="1042" y="1757"/>
                            </a:lnTo>
                            <a:lnTo>
                              <a:pt x="1141" y="1749"/>
                            </a:lnTo>
                            <a:lnTo>
                              <a:pt x="1242" y="1736"/>
                            </a:lnTo>
                            <a:lnTo>
                              <a:pt x="1342" y="1720"/>
                            </a:lnTo>
                            <a:lnTo>
                              <a:pt x="1443" y="1699"/>
                            </a:lnTo>
                            <a:lnTo>
                              <a:pt x="1543" y="1675"/>
                            </a:lnTo>
                            <a:lnTo>
                              <a:pt x="1640" y="1647"/>
                            </a:lnTo>
                            <a:lnTo>
                              <a:pt x="1738" y="1616"/>
                            </a:lnTo>
                            <a:lnTo>
                              <a:pt x="1834" y="1583"/>
                            </a:lnTo>
                            <a:lnTo>
                              <a:pt x="1928" y="1547"/>
                            </a:lnTo>
                            <a:lnTo>
                              <a:pt x="2020" y="1508"/>
                            </a:lnTo>
                            <a:lnTo>
                              <a:pt x="2109" y="1468"/>
                            </a:lnTo>
                            <a:lnTo>
                              <a:pt x="2196" y="1426"/>
                            </a:lnTo>
                            <a:lnTo>
                              <a:pt x="2280" y="1384"/>
                            </a:lnTo>
                            <a:lnTo>
                              <a:pt x="2360" y="1340"/>
                            </a:lnTo>
                            <a:lnTo>
                              <a:pt x="2438" y="1296"/>
                            </a:lnTo>
                            <a:lnTo>
                              <a:pt x="2261" y="1184"/>
                            </a:lnTo>
                            <a:lnTo>
                              <a:pt x="2187" y="1227"/>
                            </a:lnTo>
                            <a:lnTo>
                              <a:pt x="2112" y="1267"/>
                            </a:lnTo>
                            <a:lnTo>
                              <a:pt x="2038" y="1304"/>
                            </a:lnTo>
                            <a:lnTo>
                              <a:pt x="1962" y="1338"/>
                            </a:lnTo>
                            <a:lnTo>
                              <a:pt x="1888" y="1369"/>
                            </a:lnTo>
                            <a:lnTo>
                              <a:pt x="1815" y="1399"/>
                            </a:lnTo>
                            <a:lnTo>
                              <a:pt x="1743" y="1424"/>
                            </a:lnTo>
                            <a:lnTo>
                              <a:pt x="1673" y="1448"/>
                            </a:lnTo>
                            <a:lnTo>
                              <a:pt x="1606" y="1470"/>
                            </a:lnTo>
                            <a:lnTo>
                              <a:pt x="1542" y="1489"/>
                            </a:lnTo>
                            <a:lnTo>
                              <a:pt x="1480" y="1506"/>
                            </a:lnTo>
                            <a:lnTo>
                              <a:pt x="1423" y="1522"/>
                            </a:lnTo>
                            <a:lnTo>
                              <a:pt x="1369" y="1535"/>
                            </a:lnTo>
                            <a:lnTo>
                              <a:pt x="1320" y="1547"/>
                            </a:lnTo>
                            <a:lnTo>
                              <a:pt x="1277" y="1556"/>
                            </a:lnTo>
                            <a:lnTo>
                              <a:pt x="1239" y="1566"/>
                            </a:lnTo>
                            <a:lnTo>
                              <a:pt x="1204" y="1575"/>
                            </a:lnTo>
                            <a:lnTo>
                              <a:pt x="1172" y="1583"/>
                            </a:lnTo>
                            <a:lnTo>
                              <a:pt x="1141" y="1588"/>
                            </a:lnTo>
                            <a:lnTo>
                              <a:pt x="1112" y="1592"/>
                            </a:lnTo>
                            <a:lnTo>
                              <a:pt x="1086" y="1593"/>
                            </a:lnTo>
                            <a:lnTo>
                              <a:pt x="1064" y="1593"/>
                            </a:lnTo>
                            <a:lnTo>
                              <a:pt x="1045" y="1591"/>
                            </a:lnTo>
                            <a:lnTo>
                              <a:pt x="1031" y="1587"/>
                            </a:lnTo>
                            <a:lnTo>
                              <a:pt x="1023" y="1580"/>
                            </a:lnTo>
                            <a:lnTo>
                              <a:pt x="1020" y="1573"/>
                            </a:lnTo>
                            <a:lnTo>
                              <a:pt x="1023" y="1565"/>
                            </a:lnTo>
                            <a:lnTo>
                              <a:pt x="1034" y="1554"/>
                            </a:lnTo>
                            <a:lnTo>
                              <a:pt x="1052" y="1542"/>
                            </a:lnTo>
                            <a:lnTo>
                              <a:pt x="1079" y="1528"/>
                            </a:lnTo>
                            <a:lnTo>
                              <a:pt x="1115" y="1513"/>
                            </a:lnTo>
                            <a:lnTo>
                              <a:pt x="1160" y="1497"/>
                            </a:lnTo>
                            <a:lnTo>
                              <a:pt x="1195" y="1482"/>
                            </a:lnTo>
                            <a:lnTo>
                              <a:pt x="1227" y="1465"/>
                            </a:lnTo>
                            <a:lnTo>
                              <a:pt x="1254" y="1447"/>
                            </a:lnTo>
                            <a:lnTo>
                              <a:pt x="1277" y="1427"/>
                            </a:lnTo>
                            <a:lnTo>
                              <a:pt x="1297" y="1406"/>
                            </a:lnTo>
                            <a:lnTo>
                              <a:pt x="1313" y="1384"/>
                            </a:lnTo>
                            <a:lnTo>
                              <a:pt x="1326" y="1361"/>
                            </a:lnTo>
                            <a:lnTo>
                              <a:pt x="1337" y="1336"/>
                            </a:lnTo>
                            <a:lnTo>
                              <a:pt x="1344" y="1310"/>
                            </a:lnTo>
                            <a:lnTo>
                              <a:pt x="1350" y="1284"/>
                            </a:lnTo>
                            <a:lnTo>
                              <a:pt x="1355" y="1257"/>
                            </a:lnTo>
                            <a:lnTo>
                              <a:pt x="1357" y="1228"/>
                            </a:lnTo>
                            <a:lnTo>
                              <a:pt x="1358" y="1200"/>
                            </a:lnTo>
                            <a:lnTo>
                              <a:pt x="1357" y="1171"/>
                            </a:lnTo>
                            <a:lnTo>
                              <a:pt x="1356" y="1140"/>
                            </a:lnTo>
                            <a:lnTo>
                              <a:pt x="1355" y="1111"/>
                            </a:lnTo>
                            <a:lnTo>
                              <a:pt x="1353" y="1111"/>
                            </a:lnTo>
                            <a:lnTo>
                              <a:pt x="1349" y="1112"/>
                            </a:lnTo>
                            <a:lnTo>
                              <a:pt x="1344" y="1113"/>
                            </a:lnTo>
                            <a:lnTo>
                              <a:pt x="1337" y="1114"/>
                            </a:lnTo>
                            <a:lnTo>
                              <a:pt x="1327" y="1117"/>
                            </a:lnTo>
                            <a:lnTo>
                              <a:pt x="1316" y="1119"/>
                            </a:lnTo>
                            <a:lnTo>
                              <a:pt x="1302" y="1122"/>
                            </a:lnTo>
                            <a:lnTo>
                              <a:pt x="1287" y="1127"/>
                            </a:lnTo>
                            <a:lnTo>
                              <a:pt x="1270" y="1130"/>
                            </a:lnTo>
                            <a:lnTo>
                              <a:pt x="1250" y="1134"/>
                            </a:lnTo>
                            <a:lnTo>
                              <a:pt x="1229" y="1139"/>
                            </a:lnTo>
                            <a:lnTo>
                              <a:pt x="1204" y="1144"/>
                            </a:lnTo>
                            <a:lnTo>
                              <a:pt x="1179" y="1150"/>
                            </a:lnTo>
                            <a:lnTo>
                              <a:pt x="1152" y="1155"/>
                            </a:lnTo>
                            <a:lnTo>
                              <a:pt x="1122" y="1161"/>
                            </a:lnTo>
                            <a:lnTo>
                              <a:pt x="1092" y="1168"/>
                            </a:lnTo>
                            <a:lnTo>
                              <a:pt x="1065" y="1172"/>
                            </a:lnTo>
                            <a:lnTo>
                              <a:pt x="1038" y="1174"/>
                            </a:lnTo>
                            <a:lnTo>
                              <a:pt x="1012" y="1175"/>
                            </a:lnTo>
                            <a:lnTo>
                              <a:pt x="988" y="1175"/>
                            </a:lnTo>
                            <a:lnTo>
                              <a:pt x="965" y="1172"/>
                            </a:lnTo>
                            <a:lnTo>
                              <a:pt x="943" y="1165"/>
                            </a:lnTo>
                            <a:lnTo>
                              <a:pt x="923" y="1158"/>
                            </a:lnTo>
                            <a:lnTo>
                              <a:pt x="905" y="1148"/>
                            </a:lnTo>
                            <a:lnTo>
                              <a:pt x="888" y="1135"/>
                            </a:lnTo>
                            <a:lnTo>
                              <a:pt x="873" y="1119"/>
                            </a:lnTo>
                            <a:lnTo>
                              <a:pt x="861" y="1100"/>
                            </a:lnTo>
                            <a:lnTo>
                              <a:pt x="851" y="1078"/>
                            </a:lnTo>
                            <a:lnTo>
                              <a:pt x="844" y="1053"/>
                            </a:lnTo>
                            <a:lnTo>
                              <a:pt x="839" y="1025"/>
                            </a:lnTo>
                            <a:lnTo>
                              <a:pt x="837" y="993"/>
                            </a:lnTo>
                            <a:lnTo>
                              <a:pt x="839" y="957"/>
                            </a:lnTo>
                            <a:lnTo>
                              <a:pt x="832" y="948"/>
                            </a:lnTo>
                            <a:lnTo>
                              <a:pt x="817" y="931"/>
                            </a:lnTo>
                            <a:lnTo>
                              <a:pt x="790" y="905"/>
                            </a:lnTo>
                            <a:lnTo>
                              <a:pt x="756" y="872"/>
                            </a:lnTo>
                            <a:lnTo>
                              <a:pt x="714" y="832"/>
                            </a:lnTo>
                            <a:lnTo>
                              <a:pt x="664" y="785"/>
                            </a:lnTo>
                            <a:lnTo>
                              <a:pt x="610" y="733"/>
                            </a:lnTo>
                            <a:lnTo>
                              <a:pt x="550" y="673"/>
                            </a:lnTo>
                            <a:lnTo>
                              <a:pt x="487" y="609"/>
                            </a:lnTo>
                            <a:lnTo>
                              <a:pt x="422" y="538"/>
                            </a:lnTo>
                            <a:lnTo>
                              <a:pt x="354" y="464"/>
                            </a:lnTo>
                            <a:lnTo>
                              <a:pt x="287" y="385"/>
                            </a:lnTo>
                            <a:lnTo>
                              <a:pt x="220" y="302"/>
                            </a:lnTo>
                            <a:lnTo>
                              <a:pt x="156" y="216"/>
                            </a:lnTo>
                            <a:lnTo>
                              <a:pt x="93" y="126"/>
                            </a:lnTo>
                            <a:lnTo>
                              <a:pt x="35" y="3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2600" bIns="12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5" name=""/>
                      <p:cNvSpPr/>
                      <p:nvPr/>
                    </p:nvSpPr>
                    <p:spPr>
                      <a:xfrm>
                        <a:off x="3900240" y="5923800"/>
                        <a:ext cx="16560" cy="8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5" h="262">
                            <a:moveTo>
                              <a:pt x="514" y="71"/>
                            </a:moveTo>
                            <a:lnTo>
                              <a:pt x="515" y="110"/>
                            </a:lnTo>
                            <a:lnTo>
                              <a:pt x="503" y="148"/>
                            </a:lnTo>
                            <a:lnTo>
                              <a:pt x="481" y="181"/>
                            </a:lnTo>
                            <a:lnTo>
                              <a:pt x="451" y="208"/>
                            </a:lnTo>
                            <a:lnTo>
                              <a:pt x="412" y="230"/>
                            </a:lnTo>
                            <a:lnTo>
                              <a:pt x="368" y="247"/>
                            </a:lnTo>
                            <a:lnTo>
                              <a:pt x="320" y="258"/>
                            </a:lnTo>
                            <a:lnTo>
                              <a:pt x="269" y="262"/>
                            </a:lnTo>
                            <a:lnTo>
                              <a:pt x="219" y="259"/>
                            </a:lnTo>
                            <a:lnTo>
                              <a:pt x="169" y="247"/>
                            </a:lnTo>
                            <a:lnTo>
                              <a:pt x="123" y="228"/>
                            </a:lnTo>
                            <a:lnTo>
                              <a:pt x="81" y="202"/>
                            </a:lnTo>
                            <a:lnTo>
                              <a:pt x="46" y="165"/>
                            </a:lnTo>
                            <a:lnTo>
                              <a:pt x="20" y="120"/>
                            </a:lnTo>
                            <a:lnTo>
                              <a:pt x="4" y="6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7080" bIns="-37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6" name=""/>
                      <p:cNvSpPr/>
                      <p:nvPr/>
                    </p:nvSpPr>
                    <p:spPr>
                      <a:xfrm>
                        <a:off x="3915000" y="5924160"/>
                        <a:ext cx="324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4">
                            <a:moveTo>
                              <a:pt x="1" y="54"/>
                            </a:moveTo>
                            <a:lnTo>
                              <a:pt x="1" y="54"/>
                            </a:lnTo>
                            <a:lnTo>
                              <a:pt x="0" y="46"/>
                            </a:lnTo>
                            <a:lnTo>
                              <a:pt x="1" y="39"/>
                            </a:lnTo>
                            <a:lnTo>
                              <a:pt x="2" y="31"/>
                            </a:lnTo>
                            <a:lnTo>
                              <a:pt x="5" y="25"/>
                            </a:lnTo>
                            <a:lnTo>
                              <a:pt x="10" y="17"/>
                            </a:lnTo>
                            <a:lnTo>
                              <a:pt x="16" y="12"/>
                            </a:lnTo>
                            <a:lnTo>
                              <a:pt x="22" y="7"/>
                            </a:lnTo>
                            <a:lnTo>
                              <a:pt x="29" y="3"/>
                            </a:lnTo>
                            <a:lnTo>
                              <a:pt x="37" y="1"/>
                            </a:lnTo>
                            <a:lnTo>
                              <a:pt x="45" y="0"/>
                            </a:lnTo>
                            <a:lnTo>
                              <a:pt x="51" y="1"/>
                            </a:lnTo>
                            <a:lnTo>
                              <a:pt x="60" y="2"/>
                            </a:lnTo>
                            <a:lnTo>
                              <a:pt x="66" y="6"/>
                            </a:lnTo>
                            <a:lnTo>
                              <a:pt x="73" y="11"/>
                            </a:lnTo>
                            <a:lnTo>
                              <a:pt x="79" y="16"/>
                            </a:lnTo>
                            <a:lnTo>
                              <a:pt x="84" y="22"/>
                            </a:lnTo>
                            <a:lnTo>
                              <a:pt x="87" y="30"/>
                            </a:lnTo>
                            <a:lnTo>
                              <a:pt x="89" y="37"/>
                            </a:lnTo>
                            <a:lnTo>
                              <a:pt x="89" y="37"/>
                            </a:lnTo>
                            <a:lnTo>
                              <a:pt x="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7" name=""/>
                      <p:cNvSpPr/>
                      <p:nvPr/>
                    </p:nvSpPr>
                    <p:spPr>
                      <a:xfrm>
                        <a:off x="3898800" y="5921640"/>
                        <a:ext cx="25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" h="46">
                            <a:moveTo>
                              <a:pt x="0" y="44"/>
                            </a:moveTo>
                            <a:lnTo>
                              <a:pt x="0" y="44"/>
                            </a:lnTo>
                            <a:lnTo>
                              <a:pt x="1" y="37"/>
                            </a:lnTo>
                            <a:lnTo>
                              <a:pt x="3" y="28"/>
                            </a:lnTo>
                            <a:lnTo>
                              <a:pt x="7" y="22"/>
                            </a:lnTo>
                            <a:lnTo>
                              <a:pt x="12" y="16"/>
                            </a:lnTo>
                            <a:lnTo>
                              <a:pt x="18" y="9"/>
                            </a:lnTo>
                            <a:lnTo>
                              <a:pt x="24" y="5"/>
                            </a:lnTo>
                            <a:lnTo>
                              <a:pt x="32" y="2"/>
                            </a:lnTo>
                            <a:lnTo>
                              <a:pt x="39" y="0"/>
                            </a:lnTo>
                            <a:lnTo>
                              <a:pt x="46" y="0"/>
                            </a:lnTo>
                            <a:lnTo>
                              <a:pt x="54" y="1"/>
                            </a:lnTo>
                            <a:lnTo>
                              <a:pt x="62" y="3"/>
                            </a:lnTo>
                            <a:lnTo>
                              <a:pt x="68" y="7"/>
                            </a:lnTo>
                            <a:lnTo>
                              <a:pt x="75" y="11"/>
                            </a:lnTo>
                            <a:lnTo>
                              <a:pt x="81" y="18"/>
                            </a:lnTo>
                            <a:lnTo>
                              <a:pt x="85" y="24"/>
                            </a:lnTo>
                            <a:lnTo>
                              <a:pt x="88" y="31"/>
                            </a:lnTo>
                            <a:lnTo>
                              <a:pt x="90" y="39"/>
                            </a:lnTo>
                            <a:lnTo>
                              <a:pt x="90" y="46"/>
                            </a:lnTo>
                            <a:lnTo>
                              <a:pt x="90" y="46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8" name=""/>
                      <p:cNvSpPr/>
                      <p:nvPr/>
                    </p:nvSpPr>
                    <p:spPr>
                      <a:xfrm>
                        <a:off x="3911760" y="5921640"/>
                        <a:ext cx="38880" cy="19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2" h="565">
                            <a:moveTo>
                              <a:pt x="1222" y="131"/>
                            </a:moveTo>
                            <a:lnTo>
                              <a:pt x="1158" y="96"/>
                            </a:lnTo>
                            <a:lnTo>
                              <a:pt x="1093" y="67"/>
                            </a:lnTo>
                            <a:lnTo>
                              <a:pt x="1025" y="45"/>
                            </a:lnTo>
                            <a:lnTo>
                              <a:pt x="958" y="27"/>
                            </a:lnTo>
                            <a:lnTo>
                              <a:pt x="890" y="14"/>
                            </a:lnTo>
                            <a:lnTo>
                              <a:pt x="823" y="6"/>
                            </a:lnTo>
                            <a:lnTo>
                              <a:pt x="755" y="1"/>
                            </a:lnTo>
                            <a:lnTo>
                              <a:pt x="691" y="0"/>
                            </a:lnTo>
                            <a:lnTo>
                              <a:pt x="629" y="1"/>
                            </a:lnTo>
                            <a:lnTo>
                              <a:pt x="570" y="5"/>
                            </a:lnTo>
                            <a:lnTo>
                              <a:pt x="515" y="11"/>
                            </a:lnTo>
                            <a:lnTo>
                              <a:pt x="464" y="19"/>
                            </a:lnTo>
                            <a:lnTo>
                              <a:pt x="418" y="27"/>
                            </a:lnTo>
                            <a:lnTo>
                              <a:pt x="378" y="35"/>
                            </a:lnTo>
                            <a:lnTo>
                              <a:pt x="345" y="45"/>
                            </a:lnTo>
                            <a:lnTo>
                              <a:pt x="318" y="54"/>
                            </a:lnTo>
                            <a:lnTo>
                              <a:pt x="319" y="87"/>
                            </a:lnTo>
                            <a:lnTo>
                              <a:pt x="319" y="120"/>
                            </a:lnTo>
                            <a:lnTo>
                              <a:pt x="319" y="151"/>
                            </a:lnTo>
                            <a:lnTo>
                              <a:pt x="318" y="182"/>
                            </a:lnTo>
                            <a:lnTo>
                              <a:pt x="316" y="212"/>
                            </a:lnTo>
                            <a:lnTo>
                              <a:pt x="313" y="240"/>
                            </a:lnTo>
                            <a:lnTo>
                              <a:pt x="308" y="268"/>
                            </a:lnTo>
                            <a:lnTo>
                              <a:pt x="300" y="293"/>
                            </a:lnTo>
                            <a:lnTo>
                              <a:pt x="291" y="318"/>
                            </a:lnTo>
                            <a:lnTo>
                              <a:pt x="280" y="341"/>
                            </a:lnTo>
                            <a:lnTo>
                              <a:pt x="267" y="362"/>
                            </a:lnTo>
                            <a:lnTo>
                              <a:pt x="250" y="382"/>
                            </a:lnTo>
                            <a:lnTo>
                              <a:pt x="231" y="400"/>
                            </a:lnTo>
                            <a:lnTo>
                              <a:pt x="209" y="417"/>
                            </a:lnTo>
                            <a:lnTo>
                              <a:pt x="183" y="432"/>
                            </a:lnTo>
                            <a:lnTo>
                              <a:pt x="154" y="444"/>
                            </a:lnTo>
                            <a:lnTo>
                              <a:pt x="122" y="457"/>
                            </a:lnTo>
                            <a:lnTo>
                              <a:pt x="92" y="470"/>
                            </a:lnTo>
                            <a:lnTo>
                              <a:pt x="67" y="484"/>
                            </a:lnTo>
                            <a:lnTo>
                              <a:pt x="45" y="499"/>
                            </a:lnTo>
                            <a:lnTo>
                              <a:pt x="26" y="513"/>
                            </a:lnTo>
                            <a:lnTo>
                              <a:pt x="12" y="526"/>
                            </a:lnTo>
                            <a:lnTo>
                              <a:pt x="3" y="538"/>
                            </a:lnTo>
                            <a:lnTo>
                              <a:pt x="0" y="548"/>
                            </a:lnTo>
                            <a:lnTo>
                              <a:pt x="1" y="557"/>
                            </a:lnTo>
                            <a:lnTo>
                              <a:pt x="8" y="562"/>
                            </a:lnTo>
                            <a:lnTo>
                              <a:pt x="22" y="565"/>
                            </a:lnTo>
                            <a:lnTo>
                              <a:pt x="43" y="565"/>
                            </a:lnTo>
                            <a:lnTo>
                              <a:pt x="70" y="560"/>
                            </a:lnTo>
                            <a:lnTo>
                              <a:pt x="105" y="551"/>
                            </a:lnTo>
                            <a:lnTo>
                              <a:pt x="148" y="539"/>
                            </a:lnTo>
                            <a:lnTo>
                              <a:pt x="200" y="521"/>
                            </a:lnTo>
                            <a:lnTo>
                              <a:pt x="206" y="519"/>
                            </a:lnTo>
                            <a:lnTo>
                              <a:pt x="227" y="514"/>
                            </a:lnTo>
                            <a:lnTo>
                              <a:pt x="260" y="506"/>
                            </a:lnTo>
                            <a:lnTo>
                              <a:pt x="305" y="495"/>
                            </a:lnTo>
                            <a:lnTo>
                              <a:pt x="358" y="481"/>
                            </a:lnTo>
                            <a:lnTo>
                              <a:pt x="421" y="463"/>
                            </a:lnTo>
                            <a:lnTo>
                              <a:pt x="491" y="443"/>
                            </a:lnTo>
                            <a:lnTo>
                              <a:pt x="565" y="420"/>
                            </a:lnTo>
                            <a:lnTo>
                              <a:pt x="645" y="394"/>
                            </a:lnTo>
                            <a:lnTo>
                              <a:pt x="728" y="364"/>
                            </a:lnTo>
                            <a:lnTo>
                              <a:pt x="813" y="332"/>
                            </a:lnTo>
                            <a:lnTo>
                              <a:pt x="899" y="297"/>
                            </a:lnTo>
                            <a:lnTo>
                              <a:pt x="983" y="259"/>
                            </a:lnTo>
                            <a:lnTo>
                              <a:pt x="1066" y="219"/>
                            </a:lnTo>
                            <a:lnTo>
                              <a:pt x="1146" y="176"/>
                            </a:lnTo>
                            <a:lnTo>
                              <a:pt x="1222" y="1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6280" bIns="-26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09" name=""/>
                      <p:cNvSpPr/>
                      <p:nvPr/>
                    </p:nvSpPr>
                    <p:spPr>
                      <a:xfrm>
                        <a:off x="3973320" y="5826960"/>
                        <a:ext cx="46800" cy="5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55" h="1511">
                            <a:moveTo>
                              <a:pt x="1455" y="761"/>
                            </a:moveTo>
                            <a:lnTo>
                              <a:pt x="975" y="1506"/>
                            </a:lnTo>
                            <a:lnTo>
                              <a:pt x="881" y="1511"/>
                            </a:lnTo>
                            <a:lnTo>
                              <a:pt x="785" y="1508"/>
                            </a:lnTo>
                            <a:lnTo>
                              <a:pt x="687" y="1493"/>
                            </a:lnTo>
                            <a:lnTo>
                              <a:pt x="592" y="1469"/>
                            </a:lnTo>
                            <a:lnTo>
                              <a:pt x="497" y="1435"/>
                            </a:lnTo>
                            <a:lnTo>
                              <a:pt x="407" y="1391"/>
                            </a:lnTo>
                            <a:lnTo>
                              <a:pt x="322" y="1337"/>
                            </a:lnTo>
                            <a:lnTo>
                              <a:pt x="243" y="1273"/>
                            </a:lnTo>
                            <a:lnTo>
                              <a:pt x="173" y="1201"/>
                            </a:lnTo>
                            <a:lnTo>
                              <a:pt x="113" y="1119"/>
                            </a:lnTo>
                            <a:lnTo>
                              <a:pt x="63" y="1027"/>
                            </a:lnTo>
                            <a:lnTo>
                              <a:pt x="28" y="927"/>
                            </a:lnTo>
                            <a:lnTo>
                              <a:pt x="5" y="817"/>
                            </a:lnTo>
                            <a:lnTo>
                              <a:pt x="0" y="699"/>
                            </a:lnTo>
                            <a:lnTo>
                              <a:pt x="12" y="571"/>
                            </a:lnTo>
                            <a:lnTo>
                              <a:pt x="43" y="436"/>
                            </a:lnTo>
                            <a:lnTo>
                              <a:pt x="80" y="342"/>
                            </a:lnTo>
                            <a:lnTo>
                              <a:pt x="127" y="261"/>
                            </a:lnTo>
                            <a:lnTo>
                              <a:pt x="185" y="191"/>
                            </a:lnTo>
                            <a:lnTo>
                              <a:pt x="251" y="131"/>
                            </a:lnTo>
                            <a:lnTo>
                              <a:pt x="325" y="84"/>
                            </a:lnTo>
                            <a:lnTo>
                              <a:pt x="404" y="46"/>
                            </a:lnTo>
                            <a:lnTo>
                              <a:pt x="488" y="20"/>
                            </a:lnTo>
                            <a:lnTo>
                              <a:pt x="575" y="4"/>
                            </a:lnTo>
                            <a:lnTo>
                              <a:pt x="663" y="0"/>
                            </a:lnTo>
                            <a:lnTo>
                              <a:pt x="753" y="6"/>
                            </a:lnTo>
                            <a:lnTo>
                              <a:pt x="841" y="22"/>
                            </a:lnTo>
                            <a:lnTo>
                              <a:pt x="928" y="49"/>
                            </a:lnTo>
                            <a:lnTo>
                              <a:pt x="1011" y="87"/>
                            </a:lnTo>
                            <a:lnTo>
                              <a:pt x="1090" y="135"/>
                            </a:lnTo>
                            <a:lnTo>
                              <a:pt x="1163" y="194"/>
                            </a:lnTo>
                            <a:lnTo>
                              <a:pt x="1230" y="264"/>
                            </a:lnTo>
                            <a:lnTo>
                              <a:pt x="1231" y="265"/>
                            </a:lnTo>
                            <a:lnTo>
                              <a:pt x="1236" y="270"/>
                            </a:lnTo>
                            <a:lnTo>
                              <a:pt x="1244" y="278"/>
                            </a:lnTo>
                            <a:lnTo>
                              <a:pt x="1256" y="290"/>
                            </a:lnTo>
                            <a:lnTo>
                              <a:pt x="1269" y="306"/>
                            </a:lnTo>
                            <a:lnTo>
                              <a:pt x="1284" y="326"/>
                            </a:lnTo>
                            <a:lnTo>
                              <a:pt x="1301" y="349"/>
                            </a:lnTo>
                            <a:lnTo>
                              <a:pt x="1319" y="376"/>
                            </a:lnTo>
                            <a:lnTo>
                              <a:pt x="1338" y="409"/>
                            </a:lnTo>
                            <a:lnTo>
                              <a:pt x="1357" y="444"/>
                            </a:lnTo>
                            <a:lnTo>
                              <a:pt x="1376" y="485"/>
                            </a:lnTo>
                            <a:lnTo>
                              <a:pt x="1393" y="530"/>
                            </a:lnTo>
                            <a:lnTo>
                              <a:pt x="1411" y="580"/>
                            </a:lnTo>
                            <a:lnTo>
                              <a:pt x="1428" y="635"/>
                            </a:lnTo>
                            <a:lnTo>
                              <a:pt x="1443" y="695"/>
                            </a:lnTo>
                            <a:lnTo>
                              <a:pt x="1455" y="7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680" bIns="4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0" name=""/>
                      <p:cNvSpPr/>
                      <p:nvPr/>
                    </p:nvSpPr>
                    <p:spPr>
                      <a:xfrm>
                        <a:off x="3973320" y="5822640"/>
                        <a:ext cx="38160" cy="1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05" h="349">
                            <a:moveTo>
                              <a:pt x="1205" y="203"/>
                            </a:moveTo>
                            <a:lnTo>
                              <a:pt x="1132" y="148"/>
                            </a:lnTo>
                            <a:lnTo>
                              <a:pt x="1055" y="101"/>
                            </a:lnTo>
                            <a:lnTo>
                              <a:pt x="976" y="64"/>
                            </a:lnTo>
                            <a:lnTo>
                              <a:pt x="896" y="35"/>
                            </a:lnTo>
                            <a:lnTo>
                              <a:pt x="814" y="14"/>
                            </a:lnTo>
                            <a:lnTo>
                              <a:pt x="730" y="4"/>
                            </a:lnTo>
                            <a:lnTo>
                              <a:pt x="647" y="0"/>
                            </a:lnTo>
                            <a:lnTo>
                              <a:pt x="564" y="7"/>
                            </a:lnTo>
                            <a:lnTo>
                              <a:pt x="482" y="20"/>
                            </a:lnTo>
                            <a:lnTo>
                              <a:pt x="402" y="43"/>
                            </a:lnTo>
                            <a:lnTo>
                              <a:pt x="325" y="74"/>
                            </a:lnTo>
                            <a:lnTo>
                              <a:pt x="250" y="113"/>
                            </a:lnTo>
                            <a:lnTo>
                              <a:pt x="180" y="160"/>
                            </a:lnTo>
                            <a:lnTo>
                              <a:pt x="115" y="215"/>
                            </a:lnTo>
                            <a:lnTo>
                              <a:pt x="54" y="278"/>
                            </a:lnTo>
                            <a:lnTo>
                              <a:pt x="0" y="34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200" bIns="-34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1" name=""/>
                      <p:cNvSpPr/>
                      <p:nvPr/>
                    </p:nvSpPr>
                    <p:spPr>
                      <a:xfrm>
                        <a:off x="4011120" y="582840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45" y="0"/>
                            </a:moveTo>
                            <a:lnTo>
                              <a:pt x="45" y="0"/>
                            </a:lnTo>
                            <a:lnTo>
                              <a:pt x="49" y="4"/>
                            </a:lnTo>
                            <a:lnTo>
                              <a:pt x="52" y="8"/>
                            </a:lnTo>
                            <a:lnTo>
                              <a:pt x="54" y="15"/>
                            </a:lnTo>
                            <a:lnTo>
                              <a:pt x="56" y="20"/>
                            </a:lnTo>
                            <a:lnTo>
                              <a:pt x="56" y="25"/>
                            </a:lnTo>
                            <a:lnTo>
                              <a:pt x="55" y="31"/>
                            </a:lnTo>
                            <a:lnTo>
                              <a:pt x="54" y="37"/>
                            </a:lnTo>
                            <a:lnTo>
                              <a:pt x="52" y="42"/>
                            </a:lnTo>
                            <a:lnTo>
                              <a:pt x="48" y="47"/>
                            </a:lnTo>
                            <a:lnTo>
                              <a:pt x="44" y="52"/>
                            </a:lnTo>
                            <a:lnTo>
                              <a:pt x="39" y="55"/>
                            </a:lnTo>
                            <a:lnTo>
                              <a:pt x="33" y="57"/>
                            </a:lnTo>
                            <a:lnTo>
                              <a:pt x="28" y="59"/>
                            </a:lnTo>
                            <a:lnTo>
                              <a:pt x="23" y="59"/>
                            </a:lnTo>
                            <a:lnTo>
                              <a:pt x="17" y="58"/>
                            </a:lnTo>
                            <a:lnTo>
                              <a:pt x="11" y="57"/>
                            </a:lnTo>
                            <a:lnTo>
                              <a:pt x="6" y="55"/>
                            </a:lnTo>
                            <a:lnTo>
                              <a:pt x="0" y="50"/>
                            </a:lnTo>
                            <a:lnTo>
                              <a:pt x="0" y="50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2" name=""/>
                      <p:cNvSpPr/>
                      <p:nvPr/>
                    </p:nvSpPr>
                    <p:spPr>
                      <a:xfrm>
                        <a:off x="3972240" y="583308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53">
                            <a:moveTo>
                              <a:pt x="61" y="38"/>
                            </a:moveTo>
                            <a:lnTo>
                              <a:pt x="61" y="38"/>
                            </a:lnTo>
                            <a:lnTo>
                              <a:pt x="58" y="42"/>
                            </a:lnTo>
                            <a:lnTo>
                              <a:pt x="52" y="47"/>
                            </a:lnTo>
                            <a:lnTo>
                              <a:pt x="47" y="50"/>
                            </a:lnTo>
                            <a:lnTo>
                              <a:pt x="42" y="52"/>
                            </a:lnTo>
                            <a:lnTo>
                              <a:pt x="37" y="53"/>
                            </a:lnTo>
                            <a:lnTo>
                              <a:pt x="31" y="53"/>
                            </a:lnTo>
                            <a:lnTo>
                              <a:pt x="25" y="52"/>
                            </a:lnTo>
                            <a:lnTo>
                              <a:pt x="20" y="50"/>
                            </a:lnTo>
                            <a:lnTo>
                              <a:pt x="14" y="47"/>
                            </a:lnTo>
                            <a:lnTo>
                              <a:pt x="10" y="43"/>
                            </a:lnTo>
                            <a:lnTo>
                              <a:pt x="6" y="38"/>
                            </a:lnTo>
                            <a:lnTo>
                              <a:pt x="3" y="33"/>
                            </a:lnTo>
                            <a:lnTo>
                              <a:pt x="1" y="28"/>
                            </a:lnTo>
                            <a:lnTo>
                              <a:pt x="0" y="22"/>
                            </a:lnTo>
                            <a:lnTo>
                              <a:pt x="0" y="17"/>
                            </a:lnTo>
                            <a:lnTo>
                              <a:pt x="1" y="11"/>
                            </a:lnTo>
                            <a:lnTo>
                              <a:pt x="3" y="6"/>
                            </a:lnTo>
                            <a:lnTo>
                              <a:pt x="6" y="0"/>
                            </a:lnTo>
                            <a:lnTo>
                              <a:pt x="6" y="0"/>
                            </a:lnTo>
                            <a:lnTo>
                              <a:pt x="61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3" name=""/>
                      <p:cNvSpPr/>
                      <p:nvPr/>
                    </p:nvSpPr>
                    <p:spPr>
                      <a:xfrm>
                        <a:off x="3982320" y="5876640"/>
                        <a:ext cx="20520" cy="5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0" h="169">
                            <a:moveTo>
                              <a:pt x="650" y="167"/>
                            </a:moveTo>
                            <a:lnTo>
                              <a:pt x="611" y="169"/>
                            </a:lnTo>
                            <a:lnTo>
                              <a:pt x="571" y="169"/>
                            </a:lnTo>
                            <a:lnTo>
                              <a:pt x="528" y="168"/>
                            </a:lnTo>
                            <a:lnTo>
                              <a:pt x="483" y="166"/>
                            </a:lnTo>
                            <a:lnTo>
                              <a:pt x="438" y="162"/>
                            </a:lnTo>
                            <a:lnTo>
                              <a:pt x="390" y="156"/>
                            </a:lnTo>
                            <a:lnTo>
                              <a:pt x="344" y="148"/>
                            </a:lnTo>
                            <a:lnTo>
                              <a:pt x="297" y="139"/>
                            </a:lnTo>
                            <a:lnTo>
                              <a:pt x="252" y="127"/>
                            </a:lnTo>
                            <a:lnTo>
                              <a:pt x="207" y="115"/>
                            </a:lnTo>
                            <a:lnTo>
                              <a:pt x="164" y="100"/>
                            </a:lnTo>
                            <a:lnTo>
                              <a:pt x="124" y="83"/>
                            </a:lnTo>
                            <a:lnTo>
                              <a:pt x="88" y="65"/>
                            </a:lnTo>
                            <a:lnTo>
                              <a:pt x="54" y="45"/>
                            </a:lnTo>
                            <a:lnTo>
                              <a:pt x="25" y="2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0320" bIns="-40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4" name=""/>
                      <p:cNvSpPr/>
                      <p:nvPr/>
                    </p:nvSpPr>
                    <p:spPr>
                      <a:xfrm>
                        <a:off x="4002840" y="5880600"/>
                        <a:ext cx="10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67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lnTo>
                              <a:pt x="10" y="1"/>
                            </a:lnTo>
                            <a:lnTo>
                              <a:pt x="15" y="3"/>
                            </a:lnTo>
                            <a:lnTo>
                              <a:pt x="21" y="6"/>
                            </a:lnTo>
                            <a:lnTo>
                              <a:pt x="25" y="10"/>
                            </a:lnTo>
                            <a:lnTo>
                              <a:pt x="29" y="14"/>
                            </a:lnTo>
                            <a:lnTo>
                              <a:pt x="32" y="20"/>
                            </a:lnTo>
                            <a:lnTo>
                              <a:pt x="34" y="25"/>
                            </a:lnTo>
                            <a:lnTo>
                              <a:pt x="35" y="31"/>
                            </a:lnTo>
                            <a:lnTo>
                              <a:pt x="35" y="35"/>
                            </a:lnTo>
                            <a:lnTo>
                              <a:pt x="34" y="42"/>
                            </a:lnTo>
                            <a:lnTo>
                              <a:pt x="32" y="47"/>
                            </a:lnTo>
                            <a:lnTo>
                              <a:pt x="29" y="52"/>
                            </a:lnTo>
                            <a:lnTo>
                              <a:pt x="25" y="56"/>
                            </a:lnTo>
                            <a:lnTo>
                              <a:pt x="21" y="61"/>
                            </a:lnTo>
                            <a:lnTo>
                              <a:pt x="15" y="64"/>
                            </a:lnTo>
                            <a:lnTo>
                              <a:pt x="10" y="66"/>
                            </a:lnTo>
                            <a:lnTo>
                              <a:pt x="4" y="67"/>
                            </a:lnTo>
                            <a:lnTo>
                              <a:pt x="4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5" name=""/>
                      <p:cNvSpPr/>
                      <p:nvPr/>
                    </p:nvSpPr>
                    <p:spPr>
                      <a:xfrm>
                        <a:off x="3981240" y="587556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55">
                            <a:moveTo>
                              <a:pt x="8" y="55"/>
                            </a:moveTo>
                            <a:lnTo>
                              <a:pt x="8" y="55"/>
                            </a:lnTo>
                            <a:lnTo>
                              <a:pt x="5" y="51"/>
                            </a:lnTo>
                            <a:lnTo>
                              <a:pt x="2" y="46"/>
                            </a:lnTo>
                            <a:lnTo>
                              <a:pt x="1" y="40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4"/>
                            </a:lnTo>
                            <a:lnTo>
                              <a:pt x="4" y="18"/>
                            </a:lnTo>
                            <a:lnTo>
                              <a:pt x="7" y="13"/>
                            </a:lnTo>
                            <a:lnTo>
                              <a:pt x="11" y="8"/>
                            </a:lnTo>
                            <a:lnTo>
                              <a:pt x="16" y="5"/>
                            </a:lnTo>
                            <a:lnTo>
                              <a:pt x="21" y="2"/>
                            </a:lnTo>
                            <a:lnTo>
                              <a:pt x="27" y="1"/>
                            </a:lnTo>
                            <a:lnTo>
                              <a:pt x="32" y="0"/>
                            </a:lnTo>
                            <a:lnTo>
                              <a:pt x="38" y="0"/>
                            </a:lnTo>
                            <a:lnTo>
                              <a:pt x="43" y="2"/>
                            </a:lnTo>
                            <a:lnTo>
                              <a:pt x="49" y="4"/>
                            </a:lnTo>
                            <a:lnTo>
                              <a:pt x="53" y="7"/>
                            </a:lnTo>
                            <a:lnTo>
                              <a:pt x="59" y="11"/>
                            </a:lnTo>
                            <a:lnTo>
                              <a:pt x="59" y="11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6" name=""/>
                      <p:cNvSpPr/>
                      <p:nvPr/>
                    </p:nvSpPr>
                    <p:spPr>
                      <a:xfrm>
                        <a:off x="3951000" y="5794560"/>
                        <a:ext cx="77400" cy="35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26" h="1081">
                            <a:moveTo>
                              <a:pt x="2426" y="413"/>
                            </a:moveTo>
                            <a:lnTo>
                              <a:pt x="2271" y="285"/>
                            </a:lnTo>
                            <a:lnTo>
                              <a:pt x="2106" y="182"/>
                            </a:lnTo>
                            <a:lnTo>
                              <a:pt x="1933" y="102"/>
                            </a:lnTo>
                            <a:lnTo>
                              <a:pt x="1752" y="45"/>
                            </a:lnTo>
                            <a:lnTo>
                              <a:pt x="1568" y="11"/>
                            </a:lnTo>
                            <a:lnTo>
                              <a:pt x="1382" y="0"/>
                            </a:lnTo>
                            <a:lnTo>
                              <a:pt x="1198" y="11"/>
                            </a:lnTo>
                            <a:lnTo>
                              <a:pt x="1017" y="45"/>
                            </a:lnTo>
                            <a:lnTo>
                              <a:pt x="842" y="100"/>
                            </a:lnTo>
                            <a:lnTo>
                              <a:pt x="676" y="177"/>
                            </a:lnTo>
                            <a:lnTo>
                              <a:pt x="521" y="276"/>
                            </a:lnTo>
                            <a:lnTo>
                              <a:pt x="380" y="395"/>
                            </a:lnTo>
                            <a:lnTo>
                              <a:pt x="254" y="535"/>
                            </a:lnTo>
                            <a:lnTo>
                              <a:pt x="147" y="697"/>
                            </a:lnTo>
                            <a:lnTo>
                              <a:pt x="62" y="879"/>
                            </a:lnTo>
                            <a:lnTo>
                              <a:pt x="0" y="1081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9720" bIns="-9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7" name=""/>
                      <p:cNvSpPr/>
                      <p:nvPr/>
                    </p:nvSpPr>
                    <p:spPr>
                      <a:xfrm>
                        <a:off x="4028040" y="580788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8">
                            <a:moveTo>
                              <a:pt x="46" y="0"/>
                            </a:moveTo>
                            <a:lnTo>
                              <a:pt x="46" y="0"/>
                            </a:lnTo>
                            <a:lnTo>
                              <a:pt x="50" y="4"/>
                            </a:lnTo>
                            <a:lnTo>
                              <a:pt x="53" y="10"/>
                            </a:lnTo>
                            <a:lnTo>
                              <a:pt x="55" y="15"/>
                            </a:lnTo>
                            <a:lnTo>
                              <a:pt x="56" y="21"/>
                            </a:lnTo>
                            <a:lnTo>
                              <a:pt x="56" y="25"/>
                            </a:lnTo>
                            <a:lnTo>
                              <a:pt x="55" y="32"/>
                            </a:lnTo>
                            <a:lnTo>
                              <a:pt x="53" y="37"/>
                            </a:lnTo>
                            <a:lnTo>
                              <a:pt x="51" y="42"/>
                            </a:lnTo>
                            <a:lnTo>
                              <a:pt x="47" y="47"/>
                            </a:lnTo>
                            <a:lnTo>
                              <a:pt x="43" y="52"/>
                            </a:lnTo>
                            <a:lnTo>
                              <a:pt x="37" y="55"/>
                            </a:lnTo>
                            <a:lnTo>
                              <a:pt x="32" y="57"/>
                            </a:lnTo>
                            <a:lnTo>
                              <a:pt x="26" y="58"/>
                            </a:lnTo>
                            <a:lnTo>
                              <a:pt x="22" y="58"/>
                            </a:lnTo>
                            <a:lnTo>
                              <a:pt x="15" y="57"/>
                            </a:lnTo>
                            <a:lnTo>
                              <a:pt x="10" y="55"/>
                            </a:lnTo>
                            <a:lnTo>
                              <a:pt x="5" y="53"/>
                            </a:lnTo>
                            <a:lnTo>
                              <a:pt x="0" y="48"/>
                            </a:lnTo>
                            <a:lnTo>
                              <a:pt x="0" y="48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8" name=""/>
                      <p:cNvSpPr/>
                      <p:nvPr/>
                    </p:nvSpPr>
                    <p:spPr>
                      <a:xfrm>
                        <a:off x="3949560" y="5830560"/>
                        <a:ext cx="21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41">
                            <a:moveTo>
                              <a:pt x="66" y="15"/>
                            </a:moveTo>
                            <a:lnTo>
                              <a:pt x="66" y="15"/>
                            </a:lnTo>
                            <a:lnTo>
                              <a:pt x="64" y="20"/>
                            </a:lnTo>
                            <a:lnTo>
                              <a:pt x="62" y="25"/>
                            </a:lnTo>
                            <a:lnTo>
                              <a:pt x="58" y="31"/>
                            </a:lnTo>
                            <a:lnTo>
                              <a:pt x="54" y="35"/>
                            </a:lnTo>
                            <a:lnTo>
                              <a:pt x="48" y="38"/>
                            </a:lnTo>
                            <a:lnTo>
                              <a:pt x="43" y="40"/>
                            </a:lnTo>
                            <a:lnTo>
                              <a:pt x="37" y="41"/>
                            </a:lnTo>
                            <a:lnTo>
                              <a:pt x="33" y="41"/>
                            </a:lnTo>
                            <a:lnTo>
                              <a:pt x="26" y="40"/>
                            </a:lnTo>
                            <a:lnTo>
                              <a:pt x="21" y="38"/>
                            </a:lnTo>
                            <a:lnTo>
                              <a:pt x="16" y="36"/>
                            </a:lnTo>
                            <a:lnTo>
                              <a:pt x="10" y="32"/>
                            </a:lnTo>
                            <a:lnTo>
                              <a:pt x="6" y="28"/>
                            </a:lnTo>
                            <a:lnTo>
                              <a:pt x="3" y="22"/>
                            </a:lnTo>
                            <a:lnTo>
                              <a:pt x="1" y="17"/>
                            </a:lnTo>
                            <a:lnTo>
                              <a:pt x="0" y="11"/>
                            </a:lnTo>
                            <a:lnTo>
                              <a:pt x="0" y="7"/>
                            </a:lnTo>
                            <a:lnTo>
                              <a:pt x="1" y="0"/>
                            </a:lnTo>
                            <a:lnTo>
                              <a:pt x="1" y="0"/>
                            </a:lnTo>
                            <a:lnTo>
                              <a:pt x="66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19" name=""/>
                      <p:cNvSpPr/>
                      <p:nvPr/>
                    </p:nvSpPr>
                    <p:spPr>
                      <a:xfrm>
                        <a:off x="4056120" y="5892840"/>
                        <a:ext cx="18360" cy="18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3" h="572">
                            <a:moveTo>
                              <a:pt x="286" y="572"/>
                            </a:moveTo>
                            <a:lnTo>
                              <a:pt x="314" y="570"/>
                            </a:lnTo>
                            <a:lnTo>
                              <a:pt x="342" y="566"/>
                            </a:lnTo>
                            <a:lnTo>
                              <a:pt x="370" y="560"/>
                            </a:lnTo>
                            <a:lnTo>
                              <a:pt x="396" y="550"/>
                            </a:lnTo>
                            <a:lnTo>
                              <a:pt x="421" y="538"/>
                            </a:lnTo>
                            <a:lnTo>
                              <a:pt x="445" y="524"/>
                            </a:lnTo>
                            <a:lnTo>
                              <a:pt x="467" y="507"/>
                            </a:lnTo>
                            <a:lnTo>
                              <a:pt x="487" y="489"/>
                            </a:lnTo>
                            <a:lnTo>
                              <a:pt x="505" y="468"/>
                            </a:lnTo>
                            <a:lnTo>
                              <a:pt x="522" y="446"/>
                            </a:lnTo>
                            <a:lnTo>
                              <a:pt x="537" y="423"/>
                            </a:lnTo>
                            <a:lnTo>
                              <a:pt x="549" y="398"/>
                            </a:lnTo>
                            <a:lnTo>
                              <a:pt x="559" y="372"/>
                            </a:lnTo>
                            <a:lnTo>
                              <a:pt x="566" y="344"/>
                            </a:lnTo>
                            <a:lnTo>
                              <a:pt x="570" y="315"/>
                            </a:lnTo>
                            <a:lnTo>
                              <a:pt x="573" y="287"/>
                            </a:lnTo>
                            <a:lnTo>
                              <a:pt x="570" y="257"/>
                            </a:lnTo>
                            <a:lnTo>
                              <a:pt x="566" y="229"/>
                            </a:lnTo>
                            <a:lnTo>
                              <a:pt x="559" y="201"/>
                            </a:lnTo>
                            <a:lnTo>
                              <a:pt x="549" y="175"/>
                            </a:lnTo>
                            <a:lnTo>
                              <a:pt x="538" y="150"/>
                            </a:lnTo>
                            <a:lnTo>
                              <a:pt x="523" y="126"/>
                            </a:lnTo>
                            <a:lnTo>
                              <a:pt x="507" y="104"/>
                            </a:lnTo>
                            <a:lnTo>
                              <a:pt x="488" y="84"/>
                            </a:lnTo>
                            <a:lnTo>
                              <a:pt x="468" y="66"/>
                            </a:lnTo>
                            <a:lnTo>
                              <a:pt x="446" y="49"/>
                            </a:lnTo>
                            <a:lnTo>
                              <a:pt x="422" y="34"/>
                            </a:lnTo>
                            <a:lnTo>
                              <a:pt x="398" y="22"/>
                            </a:lnTo>
                            <a:lnTo>
                              <a:pt x="372" y="12"/>
                            </a:lnTo>
                            <a:lnTo>
                              <a:pt x="345" y="5"/>
                            </a:lnTo>
                            <a:lnTo>
                              <a:pt x="315" y="1"/>
                            </a:lnTo>
                            <a:lnTo>
                              <a:pt x="287" y="0"/>
                            </a:lnTo>
                            <a:lnTo>
                              <a:pt x="257" y="1"/>
                            </a:lnTo>
                            <a:lnTo>
                              <a:pt x="229" y="5"/>
                            </a:lnTo>
                            <a:lnTo>
                              <a:pt x="202" y="12"/>
                            </a:lnTo>
                            <a:lnTo>
                              <a:pt x="175" y="22"/>
                            </a:lnTo>
                            <a:lnTo>
                              <a:pt x="150" y="33"/>
                            </a:lnTo>
                            <a:lnTo>
                              <a:pt x="126" y="48"/>
                            </a:lnTo>
                            <a:lnTo>
                              <a:pt x="104" y="64"/>
                            </a:lnTo>
                            <a:lnTo>
                              <a:pt x="84" y="83"/>
                            </a:lnTo>
                            <a:lnTo>
                              <a:pt x="65" y="103"/>
                            </a:lnTo>
                            <a:lnTo>
                              <a:pt x="48" y="125"/>
                            </a:lnTo>
                            <a:lnTo>
                              <a:pt x="35" y="149"/>
                            </a:lnTo>
                            <a:lnTo>
                              <a:pt x="22" y="173"/>
                            </a:lnTo>
                            <a:lnTo>
                              <a:pt x="12" y="199"/>
                            </a:lnTo>
                            <a:lnTo>
                              <a:pt x="5" y="227"/>
                            </a:lnTo>
                            <a:lnTo>
                              <a:pt x="1" y="256"/>
                            </a:lnTo>
                            <a:lnTo>
                              <a:pt x="0" y="286"/>
                            </a:lnTo>
                            <a:lnTo>
                              <a:pt x="1" y="314"/>
                            </a:lnTo>
                            <a:lnTo>
                              <a:pt x="5" y="343"/>
                            </a:lnTo>
                            <a:lnTo>
                              <a:pt x="11" y="371"/>
                            </a:lnTo>
                            <a:lnTo>
                              <a:pt x="21" y="397"/>
                            </a:lnTo>
                            <a:lnTo>
                              <a:pt x="34" y="422"/>
                            </a:lnTo>
                            <a:lnTo>
                              <a:pt x="48" y="445"/>
                            </a:lnTo>
                            <a:lnTo>
                              <a:pt x="64" y="467"/>
                            </a:lnTo>
                            <a:lnTo>
                              <a:pt x="83" y="488"/>
                            </a:lnTo>
                            <a:lnTo>
                              <a:pt x="103" y="506"/>
                            </a:lnTo>
                            <a:lnTo>
                              <a:pt x="125" y="523"/>
                            </a:lnTo>
                            <a:lnTo>
                              <a:pt x="149" y="538"/>
                            </a:lnTo>
                            <a:lnTo>
                              <a:pt x="174" y="549"/>
                            </a:lnTo>
                            <a:lnTo>
                              <a:pt x="201" y="559"/>
                            </a:lnTo>
                            <a:lnTo>
                              <a:pt x="228" y="566"/>
                            </a:lnTo>
                            <a:lnTo>
                              <a:pt x="256" y="570"/>
                            </a:lnTo>
                            <a:lnTo>
                              <a:pt x="286" y="57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000" bIns="-27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0" name=""/>
                      <p:cNvSpPr/>
                      <p:nvPr/>
                    </p:nvSpPr>
                    <p:spPr>
                      <a:xfrm>
                        <a:off x="4058280" y="5896080"/>
                        <a:ext cx="1404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6" h="457">
                            <a:moveTo>
                              <a:pt x="224" y="457"/>
                            </a:moveTo>
                            <a:lnTo>
                              <a:pt x="242" y="456"/>
                            </a:lnTo>
                            <a:lnTo>
                              <a:pt x="261" y="452"/>
                            </a:lnTo>
                            <a:lnTo>
                              <a:pt x="280" y="448"/>
                            </a:lnTo>
                            <a:lnTo>
                              <a:pt x="299" y="443"/>
                            </a:lnTo>
                            <a:lnTo>
                              <a:pt x="316" y="436"/>
                            </a:lnTo>
                            <a:lnTo>
                              <a:pt x="334" y="426"/>
                            </a:lnTo>
                            <a:lnTo>
                              <a:pt x="350" y="415"/>
                            </a:lnTo>
                            <a:lnTo>
                              <a:pt x="364" y="402"/>
                            </a:lnTo>
                            <a:lnTo>
                              <a:pt x="379" y="386"/>
                            </a:lnTo>
                            <a:lnTo>
                              <a:pt x="392" y="370"/>
                            </a:lnTo>
                            <a:lnTo>
                              <a:pt x="403" y="352"/>
                            </a:lnTo>
                            <a:lnTo>
                              <a:pt x="413" y="331"/>
                            </a:lnTo>
                            <a:lnTo>
                              <a:pt x="421" y="308"/>
                            </a:lnTo>
                            <a:lnTo>
                              <a:pt x="427" y="283"/>
                            </a:lnTo>
                            <a:lnTo>
                              <a:pt x="433" y="257"/>
                            </a:lnTo>
                            <a:lnTo>
                              <a:pt x="436" y="229"/>
                            </a:lnTo>
                            <a:lnTo>
                              <a:pt x="436" y="201"/>
                            </a:lnTo>
                            <a:lnTo>
                              <a:pt x="433" y="177"/>
                            </a:lnTo>
                            <a:lnTo>
                              <a:pt x="427" y="154"/>
                            </a:lnTo>
                            <a:lnTo>
                              <a:pt x="420" y="132"/>
                            </a:lnTo>
                            <a:lnTo>
                              <a:pt x="411" y="111"/>
                            </a:lnTo>
                            <a:lnTo>
                              <a:pt x="398" y="92"/>
                            </a:lnTo>
                            <a:lnTo>
                              <a:pt x="385" y="75"/>
                            </a:lnTo>
                            <a:lnTo>
                              <a:pt x="370" y="59"/>
                            </a:lnTo>
                            <a:lnTo>
                              <a:pt x="354" y="46"/>
                            </a:lnTo>
                            <a:lnTo>
                              <a:pt x="336" y="33"/>
                            </a:lnTo>
                            <a:lnTo>
                              <a:pt x="318" y="23"/>
                            </a:lnTo>
                            <a:lnTo>
                              <a:pt x="299" y="14"/>
                            </a:lnTo>
                            <a:lnTo>
                              <a:pt x="280" y="8"/>
                            </a:lnTo>
                            <a:lnTo>
                              <a:pt x="261" y="3"/>
                            </a:lnTo>
                            <a:lnTo>
                              <a:pt x="242" y="0"/>
                            </a:lnTo>
                            <a:lnTo>
                              <a:pt x="225" y="0"/>
                            </a:lnTo>
                            <a:lnTo>
                              <a:pt x="207" y="0"/>
                            </a:lnTo>
                            <a:lnTo>
                              <a:pt x="189" y="3"/>
                            </a:lnTo>
                            <a:lnTo>
                              <a:pt x="170" y="7"/>
                            </a:lnTo>
                            <a:lnTo>
                              <a:pt x="151" y="12"/>
                            </a:lnTo>
                            <a:lnTo>
                              <a:pt x="132" y="21"/>
                            </a:lnTo>
                            <a:lnTo>
                              <a:pt x="114" y="30"/>
                            </a:lnTo>
                            <a:lnTo>
                              <a:pt x="96" y="40"/>
                            </a:lnTo>
                            <a:lnTo>
                              <a:pt x="79" y="54"/>
                            </a:lnTo>
                            <a:lnTo>
                              <a:pt x="63" y="69"/>
                            </a:lnTo>
                            <a:lnTo>
                              <a:pt x="48" y="85"/>
                            </a:lnTo>
                            <a:lnTo>
                              <a:pt x="34" y="102"/>
                            </a:lnTo>
                            <a:lnTo>
                              <a:pt x="23" y="122"/>
                            </a:lnTo>
                            <a:lnTo>
                              <a:pt x="13" y="143"/>
                            </a:lnTo>
                            <a:lnTo>
                              <a:pt x="6" y="167"/>
                            </a:lnTo>
                            <a:lnTo>
                              <a:pt x="1" y="191"/>
                            </a:lnTo>
                            <a:lnTo>
                              <a:pt x="0" y="217"/>
                            </a:lnTo>
                            <a:lnTo>
                              <a:pt x="1" y="243"/>
                            </a:lnTo>
                            <a:lnTo>
                              <a:pt x="4" y="269"/>
                            </a:lnTo>
                            <a:lnTo>
                              <a:pt x="10" y="293"/>
                            </a:lnTo>
                            <a:lnTo>
                              <a:pt x="20" y="315"/>
                            </a:lnTo>
                            <a:lnTo>
                              <a:pt x="30" y="337"/>
                            </a:lnTo>
                            <a:lnTo>
                              <a:pt x="43" y="356"/>
                            </a:lnTo>
                            <a:lnTo>
                              <a:pt x="58" y="375"/>
                            </a:lnTo>
                            <a:lnTo>
                              <a:pt x="73" y="390"/>
                            </a:lnTo>
                            <a:lnTo>
                              <a:pt x="91" y="405"/>
                            </a:lnTo>
                            <a:lnTo>
                              <a:pt x="109" y="419"/>
                            </a:lnTo>
                            <a:lnTo>
                              <a:pt x="127" y="429"/>
                            </a:lnTo>
                            <a:lnTo>
                              <a:pt x="147" y="439"/>
                            </a:lnTo>
                            <a:lnTo>
                              <a:pt x="166" y="446"/>
                            </a:lnTo>
                            <a:lnTo>
                              <a:pt x="186" y="451"/>
                            </a:lnTo>
                            <a:lnTo>
                              <a:pt x="205" y="454"/>
                            </a:lnTo>
                            <a:lnTo>
                              <a:pt x="224" y="4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1" name=""/>
                      <p:cNvSpPr/>
                      <p:nvPr/>
                    </p:nvSpPr>
                    <p:spPr>
                      <a:xfrm>
                        <a:off x="4058640" y="5900760"/>
                        <a:ext cx="11880" cy="1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2" h="389">
                            <a:moveTo>
                              <a:pt x="192" y="0"/>
                            </a:moveTo>
                            <a:lnTo>
                              <a:pt x="211" y="0"/>
                            </a:lnTo>
                            <a:lnTo>
                              <a:pt x="230" y="3"/>
                            </a:lnTo>
                            <a:lnTo>
                              <a:pt x="248" y="9"/>
                            </a:lnTo>
                            <a:lnTo>
                              <a:pt x="265" y="15"/>
                            </a:lnTo>
                            <a:lnTo>
                              <a:pt x="282" y="23"/>
                            </a:lnTo>
                            <a:lnTo>
                              <a:pt x="298" y="33"/>
                            </a:lnTo>
                            <a:lnTo>
                              <a:pt x="312" y="44"/>
                            </a:lnTo>
                            <a:lnTo>
                              <a:pt x="326" y="57"/>
                            </a:lnTo>
                            <a:lnTo>
                              <a:pt x="337" y="71"/>
                            </a:lnTo>
                            <a:lnTo>
                              <a:pt x="349" y="86"/>
                            </a:lnTo>
                            <a:lnTo>
                              <a:pt x="358" y="102"/>
                            </a:lnTo>
                            <a:lnTo>
                              <a:pt x="366" y="119"/>
                            </a:lnTo>
                            <a:lnTo>
                              <a:pt x="372" y="137"/>
                            </a:lnTo>
                            <a:lnTo>
                              <a:pt x="377" y="156"/>
                            </a:lnTo>
                            <a:lnTo>
                              <a:pt x="381" y="176"/>
                            </a:lnTo>
                            <a:lnTo>
                              <a:pt x="382" y="196"/>
                            </a:lnTo>
                            <a:lnTo>
                              <a:pt x="379" y="215"/>
                            </a:lnTo>
                            <a:lnTo>
                              <a:pt x="376" y="235"/>
                            </a:lnTo>
                            <a:lnTo>
                              <a:pt x="372" y="252"/>
                            </a:lnTo>
                            <a:lnTo>
                              <a:pt x="366" y="270"/>
                            </a:lnTo>
                            <a:lnTo>
                              <a:pt x="357" y="287"/>
                            </a:lnTo>
                            <a:lnTo>
                              <a:pt x="348" y="304"/>
                            </a:lnTo>
                            <a:lnTo>
                              <a:pt x="336" y="319"/>
                            </a:lnTo>
                            <a:lnTo>
                              <a:pt x="325" y="332"/>
                            </a:lnTo>
                            <a:lnTo>
                              <a:pt x="311" y="345"/>
                            </a:lnTo>
                            <a:lnTo>
                              <a:pt x="296" y="355"/>
                            </a:lnTo>
                            <a:lnTo>
                              <a:pt x="281" y="365"/>
                            </a:lnTo>
                            <a:lnTo>
                              <a:pt x="264" y="373"/>
                            </a:lnTo>
                            <a:lnTo>
                              <a:pt x="246" y="380"/>
                            </a:lnTo>
                            <a:lnTo>
                              <a:pt x="228" y="385"/>
                            </a:lnTo>
                            <a:lnTo>
                              <a:pt x="209" y="388"/>
                            </a:lnTo>
                            <a:lnTo>
                              <a:pt x="190" y="389"/>
                            </a:lnTo>
                            <a:lnTo>
                              <a:pt x="170" y="387"/>
                            </a:lnTo>
                            <a:lnTo>
                              <a:pt x="151" y="384"/>
                            </a:lnTo>
                            <a:lnTo>
                              <a:pt x="134" y="380"/>
                            </a:lnTo>
                            <a:lnTo>
                              <a:pt x="116" y="373"/>
                            </a:lnTo>
                            <a:lnTo>
                              <a:pt x="100" y="365"/>
                            </a:lnTo>
                            <a:lnTo>
                              <a:pt x="84" y="354"/>
                            </a:lnTo>
                            <a:lnTo>
                              <a:pt x="70" y="344"/>
                            </a:lnTo>
                            <a:lnTo>
                              <a:pt x="56" y="331"/>
                            </a:lnTo>
                            <a:lnTo>
                              <a:pt x="43" y="318"/>
                            </a:lnTo>
                            <a:lnTo>
                              <a:pt x="33" y="303"/>
                            </a:lnTo>
                            <a:lnTo>
                              <a:pt x="23" y="286"/>
                            </a:lnTo>
                            <a:lnTo>
                              <a:pt x="15" y="269"/>
                            </a:lnTo>
                            <a:lnTo>
                              <a:pt x="9" y="251"/>
                            </a:lnTo>
                            <a:lnTo>
                              <a:pt x="3" y="234"/>
                            </a:lnTo>
                            <a:lnTo>
                              <a:pt x="0" y="214"/>
                            </a:lnTo>
                            <a:lnTo>
                              <a:pt x="0" y="195"/>
                            </a:lnTo>
                            <a:lnTo>
                              <a:pt x="0" y="175"/>
                            </a:lnTo>
                            <a:lnTo>
                              <a:pt x="3" y="155"/>
                            </a:lnTo>
                            <a:lnTo>
                              <a:pt x="9" y="136"/>
                            </a:lnTo>
                            <a:lnTo>
                              <a:pt x="15" y="118"/>
                            </a:lnTo>
                            <a:lnTo>
                              <a:pt x="23" y="101"/>
                            </a:lnTo>
                            <a:lnTo>
                              <a:pt x="33" y="85"/>
                            </a:lnTo>
                            <a:lnTo>
                              <a:pt x="44" y="71"/>
                            </a:lnTo>
                            <a:lnTo>
                              <a:pt x="57" y="56"/>
                            </a:lnTo>
                            <a:lnTo>
                              <a:pt x="71" y="43"/>
                            </a:lnTo>
                            <a:lnTo>
                              <a:pt x="85" y="33"/>
                            </a:lnTo>
                            <a:lnTo>
                              <a:pt x="101" y="22"/>
                            </a:lnTo>
                            <a:lnTo>
                              <a:pt x="118" y="15"/>
                            </a:lnTo>
                            <a:lnTo>
                              <a:pt x="135" y="8"/>
                            </a:lnTo>
                            <a:lnTo>
                              <a:pt x="154" y="3"/>
                            </a:lnTo>
                            <a:lnTo>
                              <a:pt x="172" y="0"/>
                            </a:lnTo>
                            <a:lnTo>
                              <a:pt x="19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120" bIns="-33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2" name=""/>
                      <p:cNvSpPr/>
                      <p:nvPr/>
                    </p:nvSpPr>
                    <p:spPr>
                      <a:xfrm>
                        <a:off x="4060080" y="5902560"/>
                        <a:ext cx="9000" cy="8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9" h="273">
                            <a:moveTo>
                              <a:pt x="134" y="273"/>
                            </a:moveTo>
                            <a:lnTo>
                              <a:pt x="147" y="272"/>
                            </a:lnTo>
                            <a:lnTo>
                              <a:pt x="161" y="270"/>
                            </a:lnTo>
                            <a:lnTo>
                              <a:pt x="173" y="267"/>
                            </a:lnTo>
                            <a:lnTo>
                              <a:pt x="186" y="262"/>
                            </a:lnTo>
                            <a:lnTo>
                              <a:pt x="198" y="256"/>
                            </a:lnTo>
                            <a:lnTo>
                              <a:pt x="209" y="249"/>
                            </a:lnTo>
                            <a:lnTo>
                              <a:pt x="220" y="242"/>
                            </a:lnTo>
                            <a:lnTo>
                              <a:pt x="229" y="233"/>
                            </a:lnTo>
                            <a:lnTo>
                              <a:pt x="237" y="223"/>
                            </a:lnTo>
                            <a:lnTo>
                              <a:pt x="245" y="213"/>
                            </a:lnTo>
                            <a:lnTo>
                              <a:pt x="252" y="202"/>
                            </a:lnTo>
                            <a:lnTo>
                              <a:pt x="257" y="190"/>
                            </a:lnTo>
                            <a:lnTo>
                              <a:pt x="263" y="178"/>
                            </a:lnTo>
                            <a:lnTo>
                              <a:pt x="266" y="164"/>
                            </a:lnTo>
                            <a:lnTo>
                              <a:pt x="268" y="151"/>
                            </a:lnTo>
                            <a:lnTo>
                              <a:pt x="269" y="138"/>
                            </a:lnTo>
                            <a:lnTo>
                              <a:pt x="268" y="123"/>
                            </a:lnTo>
                            <a:lnTo>
                              <a:pt x="266" y="109"/>
                            </a:lnTo>
                            <a:lnTo>
                              <a:pt x="263" y="97"/>
                            </a:lnTo>
                            <a:lnTo>
                              <a:pt x="257" y="84"/>
                            </a:lnTo>
                            <a:lnTo>
                              <a:pt x="252" y="71"/>
                            </a:lnTo>
                            <a:lnTo>
                              <a:pt x="246" y="60"/>
                            </a:lnTo>
                            <a:lnTo>
                              <a:pt x="237" y="49"/>
                            </a:lnTo>
                            <a:lnTo>
                              <a:pt x="229" y="40"/>
                            </a:lnTo>
                            <a:lnTo>
                              <a:pt x="220" y="32"/>
                            </a:lnTo>
                            <a:lnTo>
                              <a:pt x="209" y="23"/>
                            </a:lnTo>
                            <a:lnTo>
                              <a:pt x="199" y="16"/>
                            </a:lnTo>
                            <a:lnTo>
                              <a:pt x="186" y="11"/>
                            </a:lnTo>
                            <a:lnTo>
                              <a:pt x="174" y="5"/>
                            </a:lnTo>
                            <a:lnTo>
                              <a:pt x="161" y="2"/>
                            </a:lnTo>
                            <a:lnTo>
                              <a:pt x="148" y="0"/>
                            </a:lnTo>
                            <a:lnTo>
                              <a:pt x="134" y="0"/>
                            </a:lnTo>
                            <a:lnTo>
                              <a:pt x="121" y="0"/>
                            </a:lnTo>
                            <a:lnTo>
                              <a:pt x="107" y="2"/>
                            </a:lnTo>
                            <a:lnTo>
                              <a:pt x="95" y="5"/>
                            </a:lnTo>
                            <a:lnTo>
                              <a:pt x="82" y="11"/>
                            </a:lnTo>
                            <a:lnTo>
                              <a:pt x="70" y="16"/>
                            </a:lnTo>
                            <a:lnTo>
                              <a:pt x="59" y="23"/>
                            </a:lnTo>
                            <a:lnTo>
                              <a:pt x="48" y="30"/>
                            </a:lnTo>
                            <a:lnTo>
                              <a:pt x="39" y="40"/>
                            </a:lnTo>
                            <a:lnTo>
                              <a:pt x="30" y="49"/>
                            </a:lnTo>
                            <a:lnTo>
                              <a:pt x="23" y="60"/>
                            </a:lnTo>
                            <a:lnTo>
                              <a:pt x="16" y="71"/>
                            </a:lnTo>
                            <a:lnTo>
                              <a:pt x="10" y="83"/>
                            </a:lnTo>
                            <a:lnTo>
                              <a:pt x="5" y="96"/>
                            </a:lnTo>
                            <a:lnTo>
                              <a:pt x="2" y="109"/>
                            </a:lnTo>
                            <a:lnTo>
                              <a:pt x="0" y="122"/>
                            </a:lnTo>
                            <a:lnTo>
                              <a:pt x="0" y="137"/>
                            </a:lnTo>
                            <a:lnTo>
                              <a:pt x="0" y="150"/>
                            </a:lnTo>
                            <a:lnTo>
                              <a:pt x="2" y="163"/>
                            </a:lnTo>
                            <a:lnTo>
                              <a:pt x="5" y="177"/>
                            </a:lnTo>
                            <a:lnTo>
                              <a:pt x="10" y="189"/>
                            </a:lnTo>
                            <a:lnTo>
                              <a:pt x="16" y="201"/>
                            </a:lnTo>
                            <a:lnTo>
                              <a:pt x="22" y="212"/>
                            </a:lnTo>
                            <a:lnTo>
                              <a:pt x="30" y="223"/>
                            </a:lnTo>
                            <a:lnTo>
                              <a:pt x="39" y="232"/>
                            </a:lnTo>
                            <a:lnTo>
                              <a:pt x="48" y="241"/>
                            </a:lnTo>
                            <a:lnTo>
                              <a:pt x="59" y="249"/>
                            </a:lnTo>
                            <a:lnTo>
                              <a:pt x="69" y="255"/>
                            </a:lnTo>
                            <a:lnTo>
                              <a:pt x="82" y="262"/>
                            </a:lnTo>
                            <a:lnTo>
                              <a:pt x="93" y="266"/>
                            </a:lnTo>
                            <a:lnTo>
                              <a:pt x="107" y="270"/>
                            </a:lnTo>
                            <a:lnTo>
                              <a:pt x="120" y="272"/>
                            </a:lnTo>
                            <a:lnTo>
                              <a:pt x="134" y="27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7080" bIns="-37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3" name=""/>
                      <p:cNvSpPr/>
                      <p:nvPr/>
                    </p:nvSpPr>
                    <p:spPr>
                      <a:xfrm>
                        <a:off x="4061520" y="5906520"/>
                        <a:ext cx="612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5" h="107">
                            <a:moveTo>
                              <a:pt x="2" y="10"/>
                            </a:moveTo>
                            <a:lnTo>
                              <a:pt x="0" y="24"/>
                            </a:lnTo>
                            <a:lnTo>
                              <a:pt x="4" y="38"/>
                            </a:lnTo>
                            <a:lnTo>
                              <a:pt x="10" y="53"/>
                            </a:lnTo>
                            <a:lnTo>
                              <a:pt x="19" y="65"/>
                            </a:lnTo>
                            <a:lnTo>
                              <a:pt x="31" y="77"/>
                            </a:lnTo>
                            <a:lnTo>
                              <a:pt x="44" y="87"/>
                            </a:lnTo>
                            <a:lnTo>
                              <a:pt x="58" y="96"/>
                            </a:lnTo>
                            <a:lnTo>
                              <a:pt x="75" y="102"/>
                            </a:lnTo>
                            <a:lnTo>
                              <a:pt x="92" y="106"/>
                            </a:lnTo>
                            <a:lnTo>
                              <a:pt x="109" y="107"/>
                            </a:lnTo>
                            <a:lnTo>
                              <a:pt x="127" y="106"/>
                            </a:lnTo>
                            <a:lnTo>
                              <a:pt x="144" y="101"/>
                            </a:lnTo>
                            <a:lnTo>
                              <a:pt x="161" y="92"/>
                            </a:lnTo>
                            <a:lnTo>
                              <a:pt x="177" y="79"/>
                            </a:lnTo>
                            <a:lnTo>
                              <a:pt x="192" y="62"/>
                            </a:lnTo>
                            <a:lnTo>
                              <a:pt x="205" y="41"/>
                            </a:lnTo>
                            <a:lnTo>
                              <a:pt x="204" y="40"/>
                            </a:lnTo>
                            <a:lnTo>
                              <a:pt x="204" y="39"/>
                            </a:lnTo>
                            <a:lnTo>
                              <a:pt x="204" y="38"/>
                            </a:lnTo>
                            <a:lnTo>
                              <a:pt x="204" y="36"/>
                            </a:lnTo>
                            <a:lnTo>
                              <a:pt x="204" y="34"/>
                            </a:lnTo>
                            <a:lnTo>
                              <a:pt x="204" y="32"/>
                            </a:lnTo>
                            <a:lnTo>
                              <a:pt x="203" y="30"/>
                            </a:lnTo>
                            <a:lnTo>
                              <a:pt x="203" y="28"/>
                            </a:lnTo>
                            <a:lnTo>
                              <a:pt x="202" y="25"/>
                            </a:lnTo>
                            <a:lnTo>
                              <a:pt x="201" y="24"/>
                            </a:lnTo>
                            <a:lnTo>
                              <a:pt x="200" y="23"/>
                            </a:lnTo>
                            <a:lnTo>
                              <a:pt x="198" y="23"/>
                            </a:lnTo>
                            <a:lnTo>
                              <a:pt x="196" y="24"/>
                            </a:lnTo>
                            <a:lnTo>
                              <a:pt x="194" y="25"/>
                            </a:lnTo>
                            <a:lnTo>
                              <a:pt x="192" y="29"/>
                            </a:lnTo>
                            <a:lnTo>
                              <a:pt x="190" y="33"/>
                            </a:lnTo>
                            <a:lnTo>
                              <a:pt x="182" y="40"/>
                            </a:lnTo>
                            <a:lnTo>
                              <a:pt x="174" y="46"/>
                            </a:lnTo>
                            <a:lnTo>
                              <a:pt x="164" y="53"/>
                            </a:lnTo>
                            <a:lnTo>
                              <a:pt x="154" y="57"/>
                            </a:lnTo>
                            <a:lnTo>
                              <a:pt x="142" y="60"/>
                            </a:lnTo>
                            <a:lnTo>
                              <a:pt x="131" y="62"/>
                            </a:lnTo>
                            <a:lnTo>
                              <a:pt x="118" y="63"/>
                            </a:lnTo>
                            <a:lnTo>
                              <a:pt x="105" y="62"/>
                            </a:lnTo>
                            <a:lnTo>
                              <a:pt x="92" y="61"/>
                            </a:lnTo>
                            <a:lnTo>
                              <a:pt x="79" y="58"/>
                            </a:lnTo>
                            <a:lnTo>
                              <a:pt x="67" y="54"/>
                            </a:lnTo>
                            <a:lnTo>
                              <a:pt x="54" y="49"/>
                            </a:lnTo>
                            <a:lnTo>
                              <a:pt x="44" y="42"/>
                            </a:lnTo>
                            <a:lnTo>
                              <a:pt x="33" y="34"/>
                            </a:lnTo>
                            <a:lnTo>
                              <a:pt x="24" y="24"/>
                            </a:lnTo>
                            <a:lnTo>
                              <a:pt x="16" y="15"/>
                            </a:lnTo>
                            <a:lnTo>
                              <a:pt x="15" y="12"/>
                            </a:lnTo>
                            <a:lnTo>
                              <a:pt x="14" y="10"/>
                            </a:lnTo>
                            <a:lnTo>
                              <a:pt x="13" y="8"/>
                            </a:lnTo>
                            <a:lnTo>
                              <a:pt x="12" y="6"/>
                            </a:lnTo>
                            <a:lnTo>
                              <a:pt x="12" y="3"/>
                            </a:lnTo>
                            <a:lnTo>
                              <a:pt x="11" y="2"/>
                            </a:lnTo>
                            <a:lnTo>
                              <a:pt x="10" y="1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5" y="1"/>
                            </a:lnTo>
                            <a:lnTo>
                              <a:pt x="4" y="2"/>
                            </a:lnTo>
                            <a:lnTo>
                              <a:pt x="3" y="4"/>
                            </a:lnTo>
                            <a:lnTo>
                              <a:pt x="2" y="7"/>
                            </a:lnTo>
                            <a:lnTo>
                              <a:pt x="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4" name=""/>
                      <p:cNvSpPr/>
                      <p:nvPr/>
                    </p:nvSpPr>
                    <p:spPr>
                      <a:xfrm>
                        <a:off x="4060440" y="5897160"/>
                        <a:ext cx="9720" cy="3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124">
                            <a:moveTo>
                              <a:pt x="299" y="76"/>
                            </a:moveTo>
                            <a:lnTo>
                              <a:pt x="303" y="84"/>
                            </a:lnTo>
                            <a:lnTo>
                              <a:pt x="306" y="91"/>
                            </a:lnTo>
                            <a:lnTo>
                              <a:pt x="308" y="98"/>
                            </a:lnTo>
                            <a:lnTo>
                              <a:pt x="308" y="105"/>
                            </a:lnTo>
                            <a:lnTo>
                              <a:pt x="307" y="110"/>
                            </a:lnTo>
                            <a:lnTo>
                              <a:pt x="305" y="114"/>
                            </a:lnTo>
                            <a:lnTo>
                              <a:pt x="302" y="118"/>
                            </a:lnTo>
                            <a:lnTo>
                              <a:pt x="299" y="120"/>
                            </a:lnTo>
                            <a:lnTo>
                              <a:pt x="294" y="123"/>
                            </a:lnTo>
                            <a:lnTo>
                              <a:pt x="290" y="124"/>
                            </a:lnTo>
                            <a:lnTo>
                              <a:pt x="284" y="124"/>
                            </a:lnTo>
                            <a:lnTo>
                              <a:pt x="278" y="123"/>
                            </a:lnTo>
                            <a:lnTo>
                              <a:pt x="273" y="119"/>
                            </a:lnTo>
                            <a:lnTo>
                              <a:pt x="267" y="116"/>
                            </a:lnTo>
                            <a:lnTo>
                              <a:pt x="262" y="111"/>
                            </a:lnTo>
                            <a:lnTo>
                              <a:pt x="258" y="106"/>
                            </a:lnTo>
                            <a:lnTo>
                              <a:pt x="249" y="96"/>
                            </a:lnTo>
                            <a:lnTo>
                              <a:pt x="238" y="88"/>
                            </a:lnTo>
                            <a:lnTo>
                              <a:pt x="226" y="82"/>
                            </a:lnTo>
                            <a:lnTo>
                              <a:pt x="214" y="75"/>
                            </a:lnTo>
                            <a:lnTo>
                              <a:pt x="200" y="70"/>
                            </a:lnTo>
                            <a:lnTo>
                              <a:pt x="186" y="66"/>
                            </a:lnTo>
                            <a:lnTo>
                              <a:pt x="171" y="63"/>
                            </a:lnTo>
                            <a:lnTo>
                              <a:pt x="156" y="61"/>
                            </a:lnTo>
                            <a:lnTo>
                              <a:pt x="140" y="58"/>
                            </a:lnTo>
                            <a:lnTo>
                              <a:pt x="125" y="58"/>
                            </a:lnTo>
                            <a:lnTo>
                              <a:pt x="109" y="61"/>
                            </a:lnTo>
                            <a:lnTo>
                              <a:pt x="94" y="63"/>
                            </a:lnTo>
                            <a:lnTo>
                              <a:pt x="79" y="66"/>
                            </a:lnTo>
                            <a:lnTo>
                              <a:pt x="65" y="71"/>
                            </a:lnTo>
                            <a:lnTo>
                              <a:pt x="51" y="76"/>
                            </a:lnTo>
                            <a:lnTo>
                              <a:pt x="39" y="85"/>
                            </a:lnTo>
                            <a:lnTo>
                              <a:pt x="33" y="87"/>
                            </a:lnTo>
                            <a:lnTo>
                              <a:pt x="28" y="89"/>
                            </a:lnTo>
                            <a:lnTo>
                              <a:pt x="23" y="90"/>
                            </a:lnTo>
                            <a:lnTo>
                              <a:pt x="17" y="90"/>
                            </a:lnTo>
                            <a:lnTo>
                              <a:pt x="13" y="89"/>
                            </a:lnTo>
                            <a:lnTo>
                              <a:pt x="9" y="88"/>
                            </a:lnTo>
                            <a:lnTo>
                              <a:pt x="6" y="86"/>
                            </a:lnTo>
                            <a:lnTo>
                              <a:pt x="3" y="83"/>
                            </a:lnTo>
                            <a:lnTo>
                              <a:pt x="1" y="79"/>
                            </a:lnTo>
                            <a:lnTo>
                              <a:pt x="0" y="75"/>
                            </a:lnTo>
                            <a:lnTo>
                              <a:pt x="0" y="70"/>
                            </a:lnTo>
                            <a:lnTo>
                              <a:pt x="1" y="66"/>
                            </a:lnTo>
                            <a:lnTo>
                              <a:pt x="3" y="59"/>
                            </a:lnTo>
                            <a:lnTo>
                              <a:pt x="6" y="53"/>
                            </a:lnTo>
                            <a:lnTo>
                              <a:pt x="11" y="47"/>
                            </a:lnTo>
                            <a:lnTo>
                              <a:pt x="17" y="41"/>
                            </a:lnTo>
                            <a:lnTo>
                              <a:pt x="31" y="29"/>
                            </a:lnTo>
                            <a:lnTo>
                              <a:pt x="47" y="20"/>
                            </a:lnTo>
                            <a:lnTo>
                              <a:pt x="64" y="12"/>
                            </a:lnTo>
                            <a:lnTo>
                              <a:pt x="83" y="7"/>
                            </a:lnTo>
                            <a:lnTo>
                              <a:pt x="101" y="3"/>
                            </a:lnTo>
                            <a:lnTo>
                              <a:pt x="121" y="0"/>
                            </a:lnTo>
                            <a:lnTo>
                              <a:pt x="141" y="0"/>
                            </a:lnTo>
                            <a:lnTo>
                              <a:pt x="161" y="1"/>
                            </a:lnTo>
                            <a:lnTo>
                              <a:pt x="181" y="3"/>
                            </a:lnTo>
                            <a:lnTo>
                              <a:pt x="201" y="8"/>
                            </a:lnTo>
                            <a:lnTo>
                              <a:pt x="220" y="14"/>
                            </a:lnTo>
                            <a:lnTo>
                              <a:pt x="238" y="23"/>
                            </a:lnTo>
                            <a:lnTo>
                              <a:pt x="256" y="33"/>
                            </a:lnTo>
                            <a:lnTo>
                              <a:pt x="272" y="46"/>
                            </a:lnTo>
                            <a:lnTo>
                              <a:pt x="286" y="59"/>
                            </a:lnTo>
                            <a:lnTo>
                              <a:pt x="299" y="7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760" bIns="-41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5" name=""/>
                      <p:cNvSpPr/>
                      <p:nvPr/>
                    </p:nvSpPr>
                    <p:spPr>
                      <a:xfrm>
                        <a:off x="3969360" y="5891400"/>
                        <a:ext cx="68040" cy="1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19" h="513">
                            <a:moveTo>
                              <a:pt x="2119" y="200"/>
                            </a:moveTo>
                            <a:lnTo>
                              <a:pt x="1988" y="297"/>
                            </a:lnTo>
                            <a:lnTo>
                              <a:pt x="1848" y="375"/>
                            </a:lnTo>
                            <a:lnTo>
                              <a:pt x="1703" y="434"/>
                            </a:lnTo>
                            <a:lnTo>
                              <a:pt x="1553" y="477"/>
                            </a:lnTo>
                            <a:lnTo>
                              <a:pt x="1400" y="503"/>
                            </a:lnTo>
                            <a:lnTo>
                              <a:pt x="1245" y="513"/>
                            </a:lnTo>
                            <a:lnTo>
                              <a:pt x="1091" y="510"/>
                            </a:lnTo>
                            <a:lnTo>
                              <a:pt x="938" y="492"/>
                            </a:lnTo>
                            <a:lnTo>
                              <a:pt x="790" y="463"/>
                            </a:lnTo>
                            <a:lnTo>
                              <a:pt x="646" y="423"/>
                            </a:lnTo>
                            <a:lnTo>
                              <a:pt x="511" y="371"/>
                            </a:lnTo>
                            <a:lnTo>
                              <a:pt x="384" y="311"/>
                            </a:lnTo>
                            <a:lnTo>
                              <a:pt x="268" y="243"/>
                            </a:lnTo>
                            <a:lnTo>
                              <a:pt x="164" y="168"/>
                            </a:lnTo>
                            <a:lnTo>
                              <a:pt x="7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8440" bIns="-28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6" name=""/>
                      <p:cNvSpPr/>
                      <p:nvPr/>
                    </p:nvSpPr>
                    <p:spPr>
                      <a:xfrm>
                        <a:off x="4037040" y="589716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0" y="9"/>
                            </a:moveTo>
                            <a:lnTo>
                              <a:pt x="0" y="9"/>
                            </a:lnTo>
                            <a:lnTo>
                              <a:pt x="6" y="5"/>
                            </a:lnTo>
                            <a:lnTo>
                              <a:pt x="11" y="2"/>
                            </a:lnTo>
                            <a:lnTo>
                              <a:pt x="17" y="1"/>
                            </a:lnTo>
                            <a:lnTo>
                              <a:pt x="22" y="0"/>
                            </a:lnTo>
                            <a:lnTo>
                              <a:pt x="28" y="0"/>
                            </a:lnTo>
                            <a:lnTo>
                              <a:pt x="33" y="2"/>
                            </a:lnTo>
                            <a:lnTo>
                              <a:pt x="39" y="5"/>
                            </a:lnTo>
                            <a:lnTo>
                              <a:pt x="43" y="8"/>
                            </a:lnTo>
                            <a:lnTo>
                              <a:pt x="48" y="12"/>
                            </a:lnTo>
                            <a:lnTo>
                              <a:pt x="52" y="17"/>
                            </a:lnTo>
                            <a:lnTo>
                              <a:pt x="54" y="22"/>
                            </a:lnTo>
                            <a:lnTo>
                              <a:pt x="55" y="29"/>
                            </a:lnTo>
                            <a:lnTo>
                              <a:pt x="56" y="34"/>
                            </a:lnTo>
                            <a:lnTo>
                              <a:pt x="56" y="39"/>
                            </a:lnTo>
                            <a:lnTo>
                              <a:pt x="54" y="44"/>
                            </a:lnTo>
                            <a:lnTo>
                              <a:pt x="52" y="51"/>
                            </a:lnTo>
                            <a:lnTo>
                              <a:pt x="49" y="55"/>
                            </a:lnTo>
                            <a:lnTo>
                              <a:pt x="44" y="59"/>
                            </a:lnTo>
                            <a:lnTo>
                              <a:pt x="44" y="5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7" name=""/>
                      <p:cNvSpPr/>
                      <p:nvPr/>
                    </p:nvSpPr>
                    <p:spPr>
                      <a:xfrm>
                        <a:off x="3968280" y="58906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53">
                            <a:moveTo>
                              <a:pt x="6" y="53"/>
                            </a:moveTo>
                            <a:lnTo>
                              <a:pt x="6" y="53"/>
                            </a:lnTo>
                            <a:lnTo>
                              <a:pt x="3" y="48"/>
                            </a:lnTo>
                            <a:lnTo>
                              <a:pt x="1" y="43"/>
                            </a:lnTo>
                            <a:lnTo>
                              <a:pt x="0" y="36"/>
                            </a:lnTo>
                            <a:lnTo>
                              <a:pt x="0" y="32"/>
                            </a:lnTo>
                            <a:lnTo>
                              <a:pt x="1" y="26"/>
                            </a:lnTo>
                            <a:lnTo>
                              <a:pt x="3" y="21"/>
                            </a:lnTo>
                            <a:lnTo>
                              <a:pt x="5" y="15"/>
                            </a:lnTo>
                            <a:lnTo>
                              <a:pt x="9" y="10"/>
                            </a:lnTo>
                            <a:lnTo>
                              <a:pt x="13" y="6"/>
                            </a:lnTo>
                            <a:lnTo>
                              <a:pt x="18" y="3"/>
                            </a:lnTo>
                            <a:lnTo>
                              <a:pt x="24" y="1"/>
                            </a:lnTo>
                            <a:lnTo>
                              <a:pt x="30" y="0"/>
                            </a:lnTo>
                            <a:lnTo>
                              <a:pt x="34" y="0"/>
                            </a:lnTo>
                            <a:lnTo>
                              <a:pt x="41" y="1"/>
                            </a:lnTo>
                            <a:lnTo>
                              <a:pt x="46" y="3"/>
                            </a:lnTo>
                            <a:lnTo>
                              <a:pt x="51" y="5"/>
                            </a:lnTo>
                            <a:lnTo>
                              <a:pt x="56" y="9"/>
                            </a:lnTo>
                            <a:lnTo>
                              <a:pt x="60" y="13"/>
                            </a:lnTo>
                            <a:lnTo>
                              <a:pt x="60" y="13"/>
                            </a:lnTo>
                            <a:lnTo>
                              <a:pt x="6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8" name=""/>
                      <p:cNvSpPr/>
                      <p:nvPr/>
                    </p:nvSpPr>
                    <p:spPr>
                      <a:xfrm>
                        <a:off x="4285800" y="5816520"/>
                        <a:ext cx="35640" cy="18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" h="561">
                            <a:moveTo>
                              <a:pt x="0" y="218"/>
                            </a:moveTo>
                            <a:lnTo>
                              <a:pt x="8" y="216"/>
                            </a:lnTo>
                            <a:lnTo>
                              <a:pt x="36" y="211"/>
                            </a:lnTo>
                            <a:lnTo>
                              <a:pt x="77" y="203"/>
                            </a:lnTo>
                            <a:lnTo>
                              <a:pt x="130" y="194"/>
                            </a:lnTo>
                            <a:lnTo>
                              <a:pt x="194" y="181"/>
                            </a:lnTo>
                            <a:lnTo>
                              <a:pt x="267" y="168"/>
                            </a:lnTo>
                            <a:lnTo>
                              <a:pt x="343" y="153"/>
                            </a:lnTo>
                            <a:lnTo>
                              <a:pt x="424" y="136"/>
                            </a:lnTo>
                            <a:lnTo>
                              <a:pt x="505" y="118"/>
                            </a:lnTo>
                            <a:lnTo>
                              <a:pt x="585" y="101"/>
                            </a:lnTo>
                            <a:lnTo>
                              <a:pt x="661" y="84"/>
                            </a:lnTo>
                            <a:lnTo>
                              <a:pt x="731" y="66"/>
                            </a:lnTo>
                            <a:lnTo>
                              <a:pt x="792" y="48"/>
                            </a:lnTo>
                            <a:lnTo>
                              <a:pt x="843" y="32"/>
                            </a:lnTo>
                            <a:lnTo>
                              <a:pt x="879" y="17"/>
                            </a:lnTo>
                            <a:lnTo>
                              <a:pt x="901" y="4"/>
                            </a:lnTo>
                            <a:lnTo>
                              <a:pt x="949" y="0"/>
                            </a:lnTo>
                            <a:lnTo>
                              <a:pt x="992" y="6"/>
                            </a:lnTo>
                            <a:lnTo>
                              <a:pt x="1027" y="18"/>
                            </a:lnTo>
                            <a:lnTo>
                              <a:pt x="1057" y="38"/>
                            </a:lnTo>
                            <a:lnTo>
                              <a:pt x="1081" y="65"/>
                            </a:lnTo>
                            <a:lnTo>
                              <a:pt x="1099" y="94"/>
                            </a:lnTo>
                            <a:lnTo>
                              <a:pt x="1110" y="128"/>
                            </a:lnTo>
                            <a:lnTo>
                              <a:pt x="1116" y="163"/>
                            </a:lnTo>
                            <a:lnTo>
                              <a:pt x="1116" y="200"/>
                            </a:lnTo>
                            <a:lnTo>
                              <a:pt x="1109" y="237"/>
                            </a:lnTo>
                            <a:lnTo>
                              <a:pt x="1097" y="272"/>
                            </a:lnTo>
                            <a:lnTo>
                              <a:pt x="1079" y="305"/>
                            </a:lnTo>
                            <a:lnTo>
                              <a:pt x="1055" y="335"/>
                            </a:lnTo>
                            <a:lnTo>
                              <a:pt x="1024" y="360"/>
                            </a:lnTo>
                            <a:lnTo>
                              <a:pt x="988" y="379"/>
                            </a:lnTo>
                            <a:lnTo>
                              <a:pt x="947" y="391"/>
                            </a:lnTo>
                            <a:lnTo>
                              <a:pt x="917" y="401"/>
                            </a:lnTo>
                            <a:lnTo>
                              <a:pt x="878" y="412"/>
                            </a:lnTo>
                            <a:lnTo>
                              <a:pt x="832" y="424"/>
                            </a:lnTo>
                            <a:lnTo>
                              <a:pt x="779" y="437"/>
                            </a:lnTo>
                            <a:lnTo>
                              <a:pt x="723" y="448"/>
                            </a:lnTo>
                            <a:lnTo>
                              <a:pt x="662" y="461"/>
                            </a:lnTo>
                            <a:lnTo>
                              <a:pt x="599" y="473"/>
                            </a:lnTo>
                            <a:lnTo>
                              <a:pt x="535" y="486"/>
                            </a:lnTo>
                            <a:lnTo>
                              <a:pt x="472" y="498"/>
                            </a:lnTo>
                            <a:lnTo>
                              <a:pt x="411" y="509"/>
                            </a:lnTo>
                            <a:lnTo>
                              <a:pt x="353" y="520"/>
                            </a:lnTo>
                            <a:lnTo>
                              <a:pt x="300" y="530"/>
                            </a:lnTo>
                            <a:lnTo>
                              <a:pt x="255" y="540"/>
                            </a:lnTo>
                            <a:lnTo>
                              <a:pt x="216" y="547"/>
                            </a:lnTo>
                            <a:lnTo>
                              <a:pt x="188" y="554"/>
                            </a:lnTo>
                            <a:lnTo>
                              <a:pt x="170" y="561"/>
                            </a:lnTo>
                            <a:lnTo>
                              <a:pt x="169" y="557"/>
                            </a:lnTo>
                            <a:lnTo>
                              <a:pt x="166" y="551"/>
                            </a:lnTo>
                            <a:lnTo>
                              <a:pt x="161" y="541"/>
                            </a:lnTo>
                            <a:lnTo>
                              <a:pt x="154" y="526"/>
                            </a:lnTo>
                            <a:lnTo>
                              <a:pt x="146" y="508"/>
                            </a:lnTo>
                            <a:lnTo>
                              <a:pt x="136" y="488"/>
                            </a:lnTo>
                            <a:lnTo>
                              <a:pt x="126" y="465"/>
                            </a:lnTo>
                            <a:lnTo>
                              <a:pt x="114" y="440"/>
                            </a:lnTo>
                            <a:lnTo>
                              <a:pt x="102" y="414"/>
                            </a:lnTo>
                            <a:lnTo>
                              <a:pt x="88" y="386"/>
                            </a:lnTo>
                            <a:lnTo>
                              <a:pt x="74" y="358"/>
                            </a:lnTo>
                            <a:lnTo>
                              <a:pt x="60" y="328"/>
                            </a:lnTo>
                            <a:lnTo>
                              <a:pt x="45" y="300"/>
                            </a:lnTo>
                            <a:lnTo>
                              <a:pt x="29" y="272"/>
                            </a:lnTo>
                            <a:lnTo>
                              <a:pt x="15" y="244"/>
                            </a:lnTo>
                            <a:lnTo>
                              <a:pt x="0" y="21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000" bIns="-27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29" name=""/>
                      <p:cNvSpPr/>
                      <p:nvPr/>
                    </p:nvSpPr>
                    <p:spPr>
                      <a:xfrm>
                        <a:off x="4206960" y="5747760"/>
                        <a:ext cx="141480" cy="206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2" h="6241">
                            <a:moveTo>
                              <a:pt x="3725" y="5748"/>
                            </a:moveTo>
                            <a:lnTo>
                              <a:pt x="3585" y="5733"/>
                            </a:lnTo>
                            <a:lnTo>
                              <a:pt x="3444" y="5706"/>
                            </a:lnTo>
                            <a:lnTo>
                              <a:pt x="3303" y="5667"/>
                            </a:lnTo>
                            <a:lnTo>
                              <a:pt x="3162" y="5617"/>
                            </a:lnTo>
                            <a:lnTo>
                              <a:pt x="3020" y="5555"/>
                            </a:lnTo>
                            <a:lnTo>
                              <a:pt x="2880" y="5481"/>
                            </a:lnTo>
                            <a:lnTo>
                              <a:pt x="2743" y="5396"/>
                            </a:lnTo>
                            <a:lnTo>
                              <a:pt x="2607" y="5300"/>
                            </a:lnTo>
                            <a:lnTo>
                              <a:pt x="2475" y="5193"/>
                            </a:lnTo>
                            <a:lnTo>
                              <a:pt x="2345" y="5076"/>
                            </a:lnTo>
                            <a:lnTo>
                              <a:pt x="2221" y="4948"/>
                            </a:lnTo>
                            <a:lnTo>
                              <a:pt x="2102" y="4809"/>
                            </a:lnTo>
                            <a:lnTo>
                              <a:pt x="1988" y="4661"/>
                            </a:lnTo>
                            <a:lnTo>
                              <a:pt x="1880" y="4503"/>
                            </a:lnTo>
                            <a:lnTo>
                              <a:pt x="1779" y="4335"/>
                            </a:lnTo>
                            <a:lnTo>
                              <a:pt x="1687" y="4158"/>
                            </a:lnTo>
                            <a:lnTo>
                              <a:pt x="0" y="194"/>
                            </a:lnTo>
                            <a:lnTo>
                              <a:pt x="1" y="191"/>
                            </a:lnTo>
                            <a:lnTo>
                              <a:pt x="6" y="184"/>
                            </a:lnTo>
                            <a:lnTo>
                              <a:pt x="16" y="174"/>
                            </a:lnTo>
                            <a:lnTo>
                              <a:pt x="27" y="160"/>
                            </a:lnTo>
                            <a:lnTo>
                              <a:pt x="41" y="145"/>
                            </a:lnTo>
                            <a:lnTo>
                              <a:pt x="59" y="127"/>
                            </a:lnTo>
                            <a:lnTo>
                              <a:pt x="78" y="108"/>
                            </a:lnTo>
                            <a:lnTo>
                              <a:pt x="99" y="89"/>
                            </a:lnTo>
                            <a:lnTo>
                              <a:pt x="123" y="70"/>
                            </a:lnTo>
                            <a:lnTo>
                              <a:pt x="147" y="52"/>
                            </a:lnTo>
                            <a:lnTo>
                              <a:pt x="174" y="35"/>
                            </a:lnTo>
                            <a:lnTo>
                              <a:pt x="201" y="22"/>
                            </a:lnTo>
                            <a:lnTo>
                              <a:pt x="229" y="10"/>
                            </a:lnTo>
                            <a:lnTo>
                              <a:pt x="259" y="3"/>
                            </a:lnTo>
                            <a:lnTo>
                              <a:pt x="288" y="0"/>
                            </a:lnTo>
                            <a:lnTo>
                              <a:pt x="319" y="2"/>
                            </a:lnTo>
                            <a:lnTo>
                              <a:pt x="1962" y="3919"/>
                            </a:lnTo>
                            <a:lnTo>
                              <a:pt x="2023" y="4053"/>
                            </a:lnTo>
                            <a:lnTo>
                              <a:pt x="2094" y="4186"/>
                            </a:lnTo>
                            <a:lnTo>
                              <a:pt x="2177" y="4316"/>
                            </a:lnTo>
                            <a:lnTo>
                              <a:pt x="2269" y="4442"/>
                            </a:lnTo>
                            <a:lnTo>
                              <a:pt x="2370" y="4565"/>
                            </a:lnTo>
                            <a:lnTo>
                              <a:pt x="2480" y="4683"/>
                            </a:lnTo>
                            <a:lnTo>
                              <a:pt x="2598" y="4795"/>
                            </a:lnTo>
                            <a:lnTo>
                              <a:pt x="2724" y="4901"/>
                            </a:lnTo>
                            <a:lnTo>
                              <a:pt x="2857" y="5001"/>
                            </a:lnTo>
                            <a:lnTo>
                              <a:pt x="2998" y="5094"/>
                            </a:lnTo>
                            <a:lnTo>
                              <a:pt x="3145" y="5178"/>
                            </a:lnTo>
                            <a:lnTo>
                              <a:pt x="3298" y="5252"/>
                            </a:lnTo>
                            <a:lnTo>
                              <a:pt x="3457" y="5318"/>
                            </a:lnTo>
                            <a:lnTo>
                              <a:pt x="3622" y="5374"/>
                            </a:lnTo>
                            <a:lnTo>
                              <a:pt x="3791" y="5419"/>
                            </a:lnTo>
                            <a:lnTo>
                              <a:pt x="3964" y="5453"/>
                            </a:lnTo>
                            <a:lnTo>
                              <a:pt x="3969" y="5453"/>
                            </a:lnTo>
                            <a:lnTo>
                              <a:pt x="3982" y="5454"/>
                            </a:lnTo>
                            <a:lnTo>
                              <a:pt x="4002" y="5456"/>
                            </a:lnTo>
                            <a:lnTo>
                              <a:pt x="4030" y="5459"/>
                            </a:lnTo>
                            <a:lnTo>
                              <a:pt x="4061" y="5464"/>
                            </a:lnTo>
                            <a:lnTo>
                              <a:pt x="4098" y="5471"/>
                            </a:lnTo>
                            <a:lnTo>
                              <a:pt x="4137" y="5480"/>
                            </a:lnTo>
                            <a:lnTo>
                              <a:pt x="4178" y="5492"/>
                            </a:lnTo>
                            <a:lnTo>
                              <a:pt x="4219" y="5507"/>
                            </a:lnTo>
                            <a:lnTo>
                              <a:pt x="4260" y="5524"/>
                            </a:lnTo>
                            <a:lnTo>
                              <a:pt x="4300" y="5546"/>
                            </a:lnTo>
                            <a:lnTo>
                              <a:pt x="4335" y="5572"/>
                            </a:lnTo>
                            <a:lnTo>
                              <a:pt x="4368" y="5600"/>
                            </a:lnTo>
                            <a:lnTo>
                              <a:pt x="4396" y="5635"/>
                            </a:lnTo>
                            <a:lnTo>
                              <a:pt x="4417" y="5673"/>
                            </a:lnTo>
                            <a:lnTo>
                              <a:pt x="4432" y="5717"/>
                            </a:lnTo>
                            <a:lnTo>
                              <a:pt x="4432" y="5718"/>
                            </a:lnTo>
                            <a:lnTo>
                              <a:pt x="4432" y="5724"/>
                            </a:lnTo>
                            <a:lnTo>
                              <a:pt x="4432" y="5732"/>
                            </a:lnTo>
                            <a:lnTo>
                              <a:pt x="4431" y="5744"/>
                            </a:lnTo>
                            <a:lnTo>
                              <a:pt x="4431" y="5759"/>
                            </a:lnTo>
                            <a:lnTo>
                              <a:pt x="4429" y="5774"/>
                            </a:lnTo>
                            <a:lnTo>
                              <a:pt x="4427" y="5791"/>
                            </a:lnTo>
                            <a:lnTo>
                              <a:pt x="4423" y="5810"/>
                            </a:lnTo>
                            <a:lnTo>
                              <a:pt x="4417" y="5828"/>
                            </a:lnTo>
                            <a:lnTo>
                              <a:pt x="4411" y="5847"/>
                            </a:lnTo>
                            <a:lnTo>
                              <a:pt x="4403" y="5865"/>
                            </a:lnTo>
                            <a:lnTo>
                              <a:pt x="4392" y="5883"/>
                            </a:lnTo>
                            <a:lnTo>
                              <a:pt x="4381" y="5898"/>
                            </a:lnTo>
                            <a:lnTo>
                              <a:pt x="4366" y="5912"/>
                            </a:lnTo>
                            <a:lnTo>
                              <a:pt x="4348" y="5924"/>
                            </a:lnTo>
                            <a:lnTo>
                              <a:pt x="4329" y="5933"/>
                            </a:lnTo>
                            <a:lnTo>
                              <a:pt x="4327" y="5934"/>
                            </a:lnTo>
                            <a:lnTo>
                              <a:pt x="4323" y="5937"/>
                            </a:lnTo>
                            <a:lnTo>
                              <a:pt x="4313" y="5943"/>
                            </a:lnTo>
                            <a:lnTo>
                              <a:pt x="4300" y="5950"/>
                            </a:lnTo>
                            <a:lnTo>
                              <a:pt x="4279" y="5960"/>
                            </a:lnTo>
                            <a:lnTo>
                              <a:pt x="4249" y="5973"/>
                            </a:lnTo>
                            <a:lnTo>
                              <a:pt x="4211" y="5988"/>
                            </a:lnTo>
                            <a:lnTo>
                              <a:pt x="4164" y="6006"/>
                            </a:lnTo>
                            <a:lnTo>
                              <a:pt x="4104" y="6026"/>
                            </a:lnTo>
                            <a:lnTo>
                              <a:pt x="4033" y="6048"/>
                            </a:lnTo>
                            <a:lnTo>
                              <a:pt x="3949" y="6073"/>
                            </a:lnTo>
                            <a:lnTo>
                              <a:pt x="3849" y="6101"/>
                            </a:lnTo>
                            <a:lnTo>
                              <a:pt x="3733" y="6132"/>
                            </a:lnTo>
                            <a:lnTo>
                              <a:pt x="3602" y="6165"/>
                            </a:lnTo>
                            <a:lnTo>
                              <a:pt x="3452" y="6201"/>
                            </a:lnTo>
                            <a:lnTo>
                              <a:pt x="3284" y="6241"/>
                            </a:lnTo>
                            <a:lnTo>
                              <a:pt x="3284" y="6240"/>
                            </a:lnTo>
                            <a:lnTo>
                              <a:pt x="3286" y="6237"/>
                            </a:lnTo>
                            <a:lnTo>
                              <a:pt x="3289" y="6233"/>
                            </a:lnTo>
                            <a:lnTo>
                              <a:pt x="3294" y="6225"/>
                            </a:lnTo>
                            <a:lnTo>
                              <a:pt x="3298" y="6216"/>
                            </a:lnTo>
                            <a:lnTo>
                              <a:pt x="3305" y="6203"/>
                            </a:lnTo>
                            <a:lnTo>
                              <a:pt x="3310" y="6186"/>
                            </a:lnTo>
                            <a:lnTo>
                              <a:pt x="3316" y="6166"/>
                            </a:lnTo>
                            <a:lnTo>
                              <a:pt x="3321" y="6142"/>
                            </a:lnTo>
                            <a:lnTo>
                              <a:pt x="3328" y="6114"/>
                            </a:lnTo>
                            <a:lnTo>
                              <a:pt x="3332" y="6080"/>
                            </a:lnTo>
                            <a:lnTo>
                              <a:pt x="3337" y="6041"/>
                            </a:lnTo>
                            <a:lnTo>
                              <a:pt x="3340" y="5997"/>
                            </a:lnTo>
                            <a:lnTo>
                              <a:pt x="3342" y="5947"/>
                            </a:lnTo>
                            <a:lnTo>
                              <a:pt x="3342" y="5890"/>
                            </a:lnTo>
                            <a:lnTo>
                              <a:pt x="3342" y="5828"/>
                            </a:lnTo>
                            <a:lnTo>
                              <a:pt x="3381" y="5822"/>
                            </a:lnTo>
                            <a:lnTo>
                              <a:pt x="3423" y="5814"/>
                            </a:lnTo>
                            <a:lnTo>
                              <a:pt x="3466" y="5807"/>
                            </a:lnTo>
                            <a:lnTo>
                              <a:pt x="3510" y="5799"/>
                            </a:lnTo>
                            <a:lnTo>
                              <a:pt x="3554" y="5790"/>
                            </a:lnTo>
                            <a:lnTo>
                              <a:pt x="3597" y="5781"/>
                            </a:lnTo>
                            <a:lnTo>
                              <a:pt x="3639" y="5771"/>
                            </a:lnTo>
                            <a:lnTo>
                              <a:pt x="3678" y="5761"/>
                            </a:lnTo>
                            <a:lnTo>
                              <a:pt x="3715" y="5749"/>
                            </a:lnTo>
                            <a:lnTo>
                              <a:pt x="3749" y="5738"/>
                            </a:lnTo>
                            <a:lnTo>
                              <a:pt x="3780" y="5725"/>
                            </a:lnTo>
                            <a:lnTo>
                              <a:pt x="3805" y="5711"/>
                            </a:lnTo>
                            <a:lnTo>
                              <a:pt x="3826" y="5698"/>
                            </a:lnTo>
                            <a:lnTo>
                              <a:pt x="3841" y="5683"/>
                            </a:lnTo>
                            <a:lnTo>
                              <a:pt x="3848" y="5667"/>
                            </a:lnTo>
                            <a:lnTo>
                              <a:pt x="3850" y="5652"/>
                            </a:lnTo>
                            <a:lnTo>
                              <a:pt x="3725" y="57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0" name=""/>
                      <p:cNvSpPr/>
                      <p:nvPr/>
                    </p:nvSpPr>
                    <p:spPr>
                      <a:xfrm>
                        <a:off x="4320720" y="5826600"/>
                        <a:ext cx="10080" cy="2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879">
                            <a:moveTo>
                              <a:pt x="0" y="0"/>
                            </a:moveTo>
                            <a:lnTo>
                              <a:pt x="3" y="8"/>
                            </a:lnTo>
                            <a:lnTo>
                              <a:pt x="14" y="33"/>
                            </a:lnTo>
                            <a:lnTo>
                              <a:pt x="31" y="73"/>
                            </a:lnTo>
                            <a:lnTo>
                              <a:pt x="53" y="126"/>
                            </a:lnTo>
                            <a:lnTo>
                              <a:pt x="78" y="187"/>
                            </a:lnTo>
                            <a:lnTo>
                              <a:pt x="106" y="256"/>
                            </a:lnTo>
                            <a:lnTo>
                              <a:pt x="137" y="331"/>
                            </a:lnTo>
                            <a:lnTo>
                              <a:pt x="169" y="409"/>
                            </a:lnTo>
                            <a:lnTo>
                              <a:pt x="201" y="487"/>
                            </a:lnTo>
                            <a:lnTo>
                              <a:pt x="231" y="565"/>
                            </a:lnTo>
                            <a:lnTo>
                              <a:pt x="260" y="640"/>
                            </a:lnTo>
                            <a:lnTo>
                              <a:pt x="285" y="708"/>
                            </a:lnTo>
                            <a:lnTo>
                              <a:pt x="307" y="768"/>
                            </a:lnTo>
                            <a:lnTo>
                              <a:pt x="324" y="818"/>
                            </a:lnTo>
                            <a:lnTo>
                              <a:pt x="334" y="856"/>
                            </a:lnTo>
                            <a:lnTo>
                              <a:pt x="338" y="87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6560" bIns="-16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1" name=""/>
                      <p:cNvSpPr/>
                      <p:nvPr/>
                    </p:nvSpPr>
                    <p:spPr>
                      <a:xfrm>
                        <a:off x="4319280" y="58258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38">
                            <a:moveTo>
                              <a:pt x="2" y="38"/>
                            </a:moveTo>
                            <a:lnTo>
                              <a:pt x="2" y="38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0" y="24"/>
                            </a:lnTo>
                            <a:lnTo>
                              <a:pt x="1" y="20"/>
                            </a:lnTo>
                            <a:lnTo>
                              <a:pt x="2" y="15"/>
                            </a:lnTo>
                            <a:lnTo>
                              <a:pt x="5" y="11"/>
                            </a:lnTo>
                            <a:lnTo>
                              <a:pt x="8" y="8"/>
                            </a:lnTo>
                            <a:lnTo>
                              <a:pt x="12" y="5"/>
                            </a:lnTo>
                            <a:lnTo>
                              <a:pt x="17" y="2"/>
                            </a:lnTo>
                            <a:lnTo>
                              <a:pt x="21" y="0"/>
                            </a:lnTo>
                            <a:lnTo>
                              <a:pt x="26" y="0"/>
                            </a:lnTo>
                            <a:lnTo>
                              <a:pt x="30" y="0"/>
                            </a:lnTo>
                            <a:lnTo>
                              <a:pt x="34" y="1"/>
                            </a:lnTo>
                            <a:lnTo>
                              <a:pt x="40" y="2"/>
                            </a:lnTo>
                            <a:lnTo>
                              <a:pt x="44" y="6"/>
                            </a:lnTo>
                            <a:lnTo>
                              <a:pt x="47" y="9"/>
                            </a:lnTo>
                            <a:lnTo>
                              <a:pt x="50" y="13"/>
                            </a:lnTo>
                            <a:lnTo>
                              <a:pt x="52" y="17"/>
                            </a:lnTo>
                            <a:lnTo>
                              <a:pt x="52" y="17"/>
                            </a:lnTo>
                            <a:lnTo>
                              <a:pt x="2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2" name=""/>
                      <p:cNvSpPr/>
                      <p:nvPr/>
                    </p:nvSpPr>
                    <p:spPr>
                      <a:xfrm>
                        <a:off x="4330440" y="585576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55" y="0"/>
                            </a:moveTo>
                            <a:lnTo>
                              <a:pt x="55" y="0"/>
                            </a:lnTo>
                            <a:lnTo>
                              <a:pt x="55" y="4"/>
                            </a:lnTo>
                            <a:lnTo>
                              <a:pt x="54" y="10"/>
                            </a:lnTo>
                            <a:lnTo>
                              <a:pt x="52" y="14"/>
                            </a:lnTo>
                            <a:lnTo>
                              <a:pt x="48" y="18"/>
                            </a:lnTo>
                            <a:lnTo>
                              <a:pt x="45" y="21"/>
                            </a:lnTo>
                            <a:lnTo>
                              <a:pt x="41" y="24"/>
                            </a:lnTo>
                            <a:lnTo>
                              <a:pt x="37" y="26"/>
                            </a:lnTo>
                            <a:lnTo>
                              <a:pt x="32" y="27"/>
                            </a:lnTo>
                            <a:lnTo>
                              <a:pt x="27" y="27"/>
                            </a:lnTo>
                            <a:lnTo>
                              <a:pt x="23" y="27"/>
                            </a:lnTo>
                            <a:lnTo>
                              <a:pt x="18" y="26"/>
                            </a:lnTo>
                            <a:lnTo>
                              <a:pt x="14" y="24"/>
                            </a:lnTo>
                            <a:lnTo>
                              <a:pt x="10" y="21"/>
                            </a:lnTo>
                            <a:lnTo>
                              <a:pt x="6" y="18"/>
                            </a:lnTo>
                            <a:lnTo>
                              <a:pt x="3" y="14"/>
                            </a:lnTo>
                            <a:lnTo>
                              <a:pt x="1" y="10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3" name=""/>
                      <p:cNvSpPr/>
                      <p:nvPr/>
                    </p:nvSpPr>
                    <p:spPr>
                      <a:xfrm>
                        <a:off x="4330800" y="5855760"/>
                        <a:ext cx="360" cy="5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148">
                            <a:moveTo>
                              <a:pt x="11" y="0"/>
                            </a:moveTo>
                            <a:lnTo>
                              <a:pt x="10" y="16"/>
                            </a:lnTo>
                            <a:lnTo>
                              <a:pt x="10" y="33"/>
                            </a:lnTo>
                            <a:lnTo>
                              <a:pt x="9" y="47"/>
                            </a:lnTo>
                            <a:lnTo>
                              <a:pt x="9" y="61"/>
                            </a:lnTo>
                            <a:lnTo>
                              <a:pt x="8" y="75"/>
                            </a:lnTo>
                            <a:lnTo>
                              <a:pt x="7" y="86"/>
                            </a:lnTo>
                            <a:lnTo>
                              <a:pt x="6" y="98"/>
                            </a:lnTo>
                            <a:lnTo>
                              <a:pt x="5" y="108"/>
                            </a:lnTo>
                            <a:lnTo>
                              <a:pt x="4" y="117"/>
                            </a:lnTo>
                            <a:lnTo>
                              <a:pt x="3" y="125"/>
                            </a:lnTo>
                            <a:lnTo>
                              <a:pt x="2" y="131"/>
                            </a:lnTo>
                            <a:lnTo>
                              <a:pt x="1" y="138"/>
                            </a:lnTo>
                            <a:lnTo>
                              <a:pt x="1" y="142"/>
                            </a:lnTo>
                            <a:lnTo>
                              <a:pt x="0" y="145"/>
                            </a:lnTo>
                            <a:lnTo>
                              <a:pt x="0" y="147"/>
                            </a:lnTo>
                            <a:lnTo>
                              <a:pt x="0" y="14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0320" bIns="-40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4" name=""/>
                      <p:cNvSpPr/>
                      <p:nvPr/>
                    </p:nvSpPr>
                    <p:spPr>
                      <a:xfrm>
                        <a:off x="4330440" y="585504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0" y="27"/>
                            </a:move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8"/>
                            </a:lnTo>
                            <a:lnTo>
                              <a:pt x="3" y="13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3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7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3"/>
                            </a:lnTo>
                            <a:lnTo>
                              <a:pt x="54" y="18"/>
                            </a:lnTo>
                            <a:lnTo>
                              <a:pt x="55" y="23"/>
                            </a:lnTo>
                            <a:lnTo>
                              <a:pt x="55" y="27"/>
                            </a:lnTo>
                            <a:lnTo>
                              <a:pt x="55" y="27"/>
                            </a:lnTo>
                            <a:lnTo>
                              <a:pt x="0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5" name=""/>
                      <p:cNvSpPr/>
                      <p:nvPr/>
                    </p:nvSpPr>
                    <p:spPr>
                      <a:xfrm>
                        <a:off x="4330440" y="58604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" h="33">
                            <a:moveTo>
                              <a:pt x="54" y="11"/>
                            </a:moveTo>
                            <a:lnTo>
                              <a:pt x="54" y="11"/>
                            </a:lnTo>
                            <a:lnTo>
                              <a:pt x="53" y="15"/>
                            </a:lnTo>
                            <a:lnTo>
                              <a:pt x="51" y="20"/>
                            </a:lnTo>
                            <a:lnTo>
                              <a:pt x="48" y="23"/>
                            </a:lnTo>
                            <a:lnTo>
                              <a:pt x="44" y="27"/>
                            </a:lnTo>
                            <a:lnTo>
                              <a:pt x="39" y="29"/>
                            </a:lnTo>
                            <a:lnTo>
                              <a:pt x="35" y="32"/>
                            </a:lnTo>
                            <a:lnTo>
                              <a:pt x="30" y="33"/>
                            </a:lnTo>
                            <a:lnTo>
                              <a:pt x="27" y="33"/>
                            </a:lnTo>
                            <a:lnTo>
                              <a:pt x="22" y="33"/>
                            </a:lnTo>
                            <a:lnTo>
                              <a:pt x="17" y="32"/>
                            </a:lnTo>
                            <a:lnTo>
                              <a:pt x="12" y="29"/>
                            </a:lnTo>
                            <a:lnTo>
                              <a:pt x="9" y="26"/>
                            </a:lnTo>
                            <a:lnTo>
                              <a:pt x="5" y="22"/>
                            </a:lnTo>
                            <a:lnTo>
                              <a:pt x="3" y="18"/>
                            </a:lnTo>
                            <a:lnTo>
                              <a:pt x="1" y="14"/>
                            </a:lnTo>
                            <a:lnTo>
                              <a:pt x="0" y="8"/>
                            </a:lnTo>
                            <a:lnTo>
                              <a:pt x="0" y="5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4" y="1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6" name=""/>
                      <p:cNvSpPr/>
                      <p:nvPr/>
                    </p:nvSpPr>
                    <p:spPr>
                      <a:xfrm>
                        <a:off x="4336200" y="5876280"/>
                        <a:ext cx="7560" cy="5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" h="1530">
                            <a:moveTo>
                              <a:pt x="0" y="0"/>
                            </a:moveTo>
                            <a:lnTo>
                              <a:pt x="3" y="15"/>
                            </a:lnTo>
                            <a:lnTo>
                              <a:pt x="11" y="59"/>
                            </a:lnTo>
                            <a:lnTo>
                              <a:pt x="24" y="127"/>
                            </a:lnTo>
                            <a:lnTo>
                              <a:pt x="40" y="216"/>
                            </a:lnTo>
                            <a:lnTo>
                              <a:pt x="59" y="322"/>
                            </a:lnTo>
                            <a:lnTo>
                              <a:pt x="81" y="442"/>
                            </a:lnTo>
                            <a:lnTo>
                              <a:pt x="105" y="570"/>
                            </a:lnTo>
                            <a:lnTo>
                              <a:pt x="128" y="704"/>
                            </a:lnTo>
                            <a:lnTo>
                              <a:pt x="151" y="841"/>
                            </a:lnTo>
                            <a:lnTo>
                              <a:pt x="174" y="975"/>
                            </a:lnTo>
                            <a:lnTo>
                              <a:pt x="195" y="1104"/>
                            </a:lnTo>
                            <a:lnTo>
                              <a:pt x="213" y="1222"/>
                            </a:lnTo>
                            <a:lnTo>
                              <a:pt x="228" y="1328"/>
                            </a:lnTo>
                            <a:lnTo>
                              <a:pt x="240" y="1418"/>
                            </a:lnTo>
                            <a:lnTo>
                              <a:pt x="246" y="1486"/>
                            </a:lnTo>
                            <a:lnTo>
                              <a:pt x="247" y="153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680" bIns="4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7" name=""/>
                      <p:cNvSpPr/>
                      <p:nvPr/>
                    </p:nvSpPr>
                    <p:spPr>
                      <a:xfrm>
                        <a:off x="4334760" y="58748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33">
                            <a:moveTo>
                              <a:pt x="0" y="33"/>
                            </a:moveTo>
                            <a:lnTo>
                              <a:pt x="0" y="33"/>
                            </a:ln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9"/>
                            </a:lnTo>
                            <a:lnTo>
                              <a:pt x="3" y="14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2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6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4"/>
                            </a:lnTo>
                            <a:lnTo>
                              <a:pt x="54" y="18"/>
                            </a:lnTo>
                            <a:lnTo>
                              <a:pt x="55" y="22"/>
                            </a:lnTo>
                            <a:lnTo>
                              <a:pt x="55" y="22"/>
                            </a:lnTo>
                            <a:lnTo>
                              <a:pt x="0" y="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8" name=""/>
                      <p:cNvSpPr/>
                      <p:nvPr/>
                    </p:nvSpPr>
                    <p:spPr>
                      <a:xfrm>
                        <a:off x="4343040" y="592632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9">
                            <a:moveTo>
                              <a:pt x="55" y="2"/>
                            </a:moveTo>
                            <a:lnTo>
                              <a:pt x="55" y="2"/>
                            </a:lnTo>
                            <a:lnTo>
                              <a:pt x="55" y="8"/>
                            </a:lnTo>
                            <a:lnTo>
                              <a:pt x="53" y="13"/>
                            </a:lnTo>
                            <a:lnTo>
                              <a:pt x="51" y="17"/>
                            </a:lnTo>
                            <a:lnTo>
                              <a:pt x="47" y="20"/>
                            </a:lnTo>
                            <a:lnTo>
                              <a:pt x="43" y="23"/>
                            </a:lnTo>
                            <a:lnTo>
                              <a:pt x="39" y="26"/>
                            </a:lnTo>
                            <a:lnTo>
                              <a:pt x="35" y="27"/>
                            </a:lnTo>
                            <a:lnTo>
                              <a:pt x="30" y="29"/>
                            </a:lnTo>
                            <a:lnTo>
                              <a:pt x="26" y="29"/>
                            </a:lnTo>
                            <a:lnTo>
                              <a:pt x="21" y="29"/>
                            </a:lnTo>
                            <a:lnTo>
                              <a:pt x="16" y="26"/>
                            </a:lnTo>
                            <a:lnTo>
                              <a:pt x="12" y="24"/>
                            </a:lnTo>
                            <a:lnTo>
                              <a:pt x="8" y="21"/>
                            </a:lnTo>
                            <a:lnTo>
                              <a:pt x="5" y="17"/>
                            </a:lnTo>
                            <a:lnTo>
                              <a:pt x="2" y="13"/>
                            </a:lnTo>
                            <a:lnTo>
                              <a:pt x="1" y="9"/>
                            </a:lnTo>
                            <a:lnTo>
                              <a:pt x="0" y="3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39" name=""/>
                      <p:cNvSpPr/>
                      <p:nvPr/>
                    </p:nvSpPr>
                    <p:spPr>
                      <a:xfrm flipH="1">
                        <a:off x="4342680" y="5926320"/>
                        <a:ext cx="360" cy="36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1760" bIns="-41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40" name=""/>
                      <p:cNvSpPr/>
                      <p:nvPr/>
                    </p:nvSpPr>
                    <p:spPr>
                      <a:xfrm>
                        <a:off x="4290480" y="5825160"/>
                        <a:ext cx="24840" cy="5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7" h="159">
                            <a:moveTo>
                              <a:pt x="787" y="0"/>
                            </a:moveTo>
                            <a:lnTo>
                              <a:pt x="735" y="13"/>
                            </a:lnTo>
                            <a:lnTo>
                              <a:pt x="681" y="27"/>
                            </a:lnTo>
                            <a:lnTo>
                              <a:pt x="623" y="40"/>
                            </a:lnTo>
                            <a:lnTo>
                              <a:pt x="564" y="54"/>
                            </a:lnTo>
                            <a:lnTo>
                              <a:pt x="503" y="67"/>
                            </a:lnTo>
                            <a:lnTo>
                              <a:pt x="443" y="80"/>
                            </a:lnTo>
                            <a:lnTo>
                              <a:pt x="383" y="93"/>
                            </a:lnTo>
                            <a:lnTo>
                              <a:pt x="325" y="104"/>
                            </a:lnTo>
                            <a:lnTo>
                              <a:pt x="268" y="116"/>
                            </a:lnTo>
                            <a:lnTo>
                              <a:pt x="214" y="126"/>
                            </a:lnTo>
                            <a:lnTo>
                              <a:pt x="165" y="136"/>
                            </a:lnTo>
                            <a:lnTo>
                              <a:pt x="119" y="143"/>
                            </a:lnTo>
                            <a:lnTo>
                              <a:pt x="79" y="150"/>
                            </a:lnTo>
                            <a:lnTo>
                              <a:pt x="45" y="155"/>
                            </a:lnTo>
                            <a:lnTo>
                              <a:pt x="19" y="158"/>
                            </a:lnTo>
                            <a:lnTo>
                              <a:pt x="0" y="15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0320" bIns="-40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41" name=""/>
                      <p:cNvSpPr/>
                      <p:nvPr/>
                    </p:nvSpPr>
                    <p:spPr>
                      <a:xfrm>
                        <a:off x="4315680" y="5823720"/>
                        <a:ext cx="10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66">
                            <a:moveTo>
                              <a:pt x="0" y="1"/>
                            </a:moveTo>
                            <a:lnTo>
                              <a:pt x="0" y="1"/>
                            </a:lnTo>
                            <a:lnTo>
                              <a:pt x="7" y="0"/>
                            </a:lnTo>
                            <a:lnTo>
                              <a:pt x="12" y="0"/>
                            </a:lnTo>
                            <a:lnTo>
                              <a:pt x="17" y="1"/>
                            </a:lnTo>
                            <a:lnTo>
                              <a:pt x="23" y="3"/>
                            </a:lnTo>
                            <a:lnTo>
                              <a:pt x="28" y="6"/>
                            </a:lnTo>
                            <a:lnTo>
                              <a:pt x="33" y="10"/>
                            </a:lnTo>
                            <a:lnTo>
                              <a:pt x="36" y="14"/>
                            </a:lnTo>
                            <a:lnTo>
                              <a:pt x="39" y="20"/>
                            </a:lnTo>
                            <a:lnTo>
                              <a:pt x="41" y="25"/>
                            </a:lnTo>
                            <a:lnTo>
                              <a:pt x="42" y="31"/>
                            </a:lnTo>
                            <a:lnTo>
                              <a:pt x="42" y="37"/>
                            </a:lnTo>
                            <a:lnTo>
                              <a:pt x="41" y="42"/>
                            </a:lnTo>
                            <a:lnTo>
                              <a:pt x="39" y="47"/>
                            </a:lnTo>
                            <a:lnTo>
                              <a:pt x="36" y="52"/>
                            </a:lnTo>
                            <a:lnTo>
                              <a:pt x="32" y="58"/>
                            </a:lnTo>
                            <a:lnTo>
                              <a:pt x="28" y="61"/>
                            </a:lnTo>
                            <a:lnTo>
                              <a:pt x="23" y="64"/>
                            </a:lnTo>
                            <a:lnTo>
                              <a:pt x="17" y="66"/>
                            </a:lnTo>
                            <a:lnTo>
                              <a:pt x="17" y="66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42" name=""/>
                      <p:cNvSpPr/>
                      <p:nvPr/>
                    </p:nvSpPr>
                    <p:spPr>
                      <a:xfrm>
                        <a:off x="4289040" y="5829120"/>
                        <a:ext cx="10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68">
                            <a:moveTo>
                              <a:pt x="34" y="68"/>
                            </a:moveTo>
                            <a:lnTo>
                              <a:pt x="34" y="68"/>
                            </a:lnTo>
                            <a:lnTo>
                              <a:pt x="29" y="68"/>
                            </a:lnTo>
                            <a:lnTo>
                              <a:pt x="22" y="66"/>
                            </a:lnTo>
                            <a:lnTo>
                              <a:pt x="17" y="63"/>
                            </a:lnTo>
                            <a:lnTo>
                              <a:pt x="13" y="59"/>
                            </a:lnTo>
                            <a:lnTo>
                              <a:pt x="9" y="55"/>
                            </a:lnTo>
                            <a:lnTo>
                              <a:pt x="4" y="51"/>
                            </a:lnTo>
                            <a:lnTo>
                              <a:pt x="2" y="46"/>
                            </a:lnTo>
                            <a:lnTo>
                              <a:pt x="0" y="39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2"/>
                            </a:lnTo>
                            <a:lnTo>
                              <a:pt x="4" y="17"/>
                            </a:lnTo>
                            <a:lnTo>
                              <a:pt x="9" y="13"/>
                            </a:lnTo>
                            <a:lnTo>
                              <a:pt x="13" y="9"/>
                            </a:lnTo>
                            <a:lnTo>
                              <a:pt x="17" y="5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34" y="0"/>
                            </a:lnTo>
                            <a:lnTo>
                              <a:pt x="34" y="0"/>
                            </a:lnTo>
                            <a:lnTo>
                              <a:pt x="34" y="6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43" name=""/>
                      <p:cNvSpPr/>
                      <p:nvPr/>
                    </p:nvSpPr>
                    <p:spPr>
                      <a:xfrm>
                        <a:off x="4306680" y="5871960"/>
                        <a:ext cx="26280" cy="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2" h="190">
                            <a:moveTo>
                              <a:pt x="0" y="190"/>
                            </a:moveTo>
                            <a:lnTo>
                              <a:pt x="32" y="184"/>
                            </a:lnTo>
                            <a:lnTo>
                              <a:pt x="73" y="176"/>
                            </a:lnTo>
                            <a:lnTo>
                              <a:pt x="123" y="167"/>
                            </a:lnTo>
                            <a:lnTo>
                              <a:pt x="180" y="155"/>
                            </a:lnTo>
                            <a:lnTo>
                              <a:pt x="239" y="143"/>
                            </a:lnTo>
                            <a:lnTo>
                              <a:pt x="304" y="128"/>
                            </a:lnTo>
                            <a:lnTo>
                              <a:pt x="370" y="113"/>
                            </a:lnTo>
                            <a:lnTo>
                              <a:pt x="437" y="99"/>
                            </a:lnTo>
                            <a:lnTo>
                              <a:pt x="503" y="84"/>
                            </a:lnTo>
                            <a:lnTo>
                              <a:pt x="567" y="68"/>
                            </a:lnTo>
                            <a:lnTo>
                              <a:pt x="628" y="53"/>
                            </a:lnTo>
                            <a:lnTo>
                              <a:pt x="684" y="40"/>
                            </a:lnTo>
                            <a:lnTo>
                              <a:pt x="733" y="27"/>
                            </a:lnTo>
                            <a:lnTo>
                              <a:pt x="775" y="17"/>
                            </a:lnTo>
                            <a:lnTo>
                              <a:pt x="809" y="7"/>
                            </a:lnTo>
                            <a:lnTo>
                              <a:pt x="83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600" bIns="-39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sp>
                  <p:nvSpPr>
                    <p:cNvPr id="244" name=""/>
                    <p:cNvSpPr/>
                    <p:nvPr/>
                  </p:nvSpPr>
                  <p:spPr>
                    <a:xfrm>
                      <a:off x="4305240" y="58773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68">
                          <a:moveTo>
                            <a:pt x="38" y="68"/>
                          </a:moveTo>
                          <a:lnTo>
                            <a:pt x="38" y="68"/>
                          </a:lnTo>
                          <a:lnTo>
                            <a:pt x="34" y="68"/>
                          </a:lnTo>
                          <a:lnTo>
                            <a:pt x="28" y="67"/>
                          </a:lnTo>
                          <a:lnTo>
                            <a:pt x="22" y="66"/>
                          </a:lnTo>
                          <a:lnTo>
                            <a:pt x="17" y="62"/>
                          </a:lnTo>
                          <a:lnTo>
                            <a:pt x="12" y="59"/>
                          </a:lnTo>
                          <a:lnTo>
                            <a:pt x="8" y="55"/>
                          </a:lnTo>
                          <a:lnTo>
                            <a:pt x="4" y="50"/>
                          </a:lnTo>
                          <a:lnTo>
                            <a:pt x="2" y="45"/>
                          </a:lnTo>
                          <a:lnTo>
                            <a:pt x="0" y="38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6" y="17"/>
                          </a:lnTo>
                          <a:lnTo>
                            <a:pt x="9" y="12"/>
                          </a:lnTo>
                          <a:lnTo>
                            <a:pt x="13" y="8"/>
                          </a:lnTo>
                          <a:lnTo>
                            <a:pt x="18" y="5"/>
                          </a:lnTo>
                          <a:lnTo>
                            <a:pt x="23" y="3"/>
                          </a:lnTo>
                          <a:lnTo>
                            <a:pt x="30" y="0"/>
                          </a:lnTo>
                          <a:lnTo>
                            <a:pt x="30" y="0"/>
                          </a:lnTo>
                          <a:lnTo>
                            <a:pt x="38" y="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45" name=""/>
                    <p:cNvSpPr/>
                    <p:nvPr/>
                  </p:nvSpPr>
                  <p:spPr>
                    <a:xfrm>
                      <a:off x="4332960" y="587088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" h="65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6" y="1"/>
                          </a:lnTo>
                          <a:lnTo>
                            <a:pt x="11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28" y="4"/>
                          </a:lnTo>
                          <a:lnTo>
                            <a:pt x="32" y="9"/>
                          </a:lnTo>
                          <a:lnTo>
                            <a:pt x="36" y="13"/>
                          </a:lnTo>
                          <a:lnTo>
                            <a:pt x="40" y="17"/>
                          </a:lnTo>
                          <a:lnTo>
                            <a:pt x="43" y="22"/>
                          </a:lnTo>
                          <a:lnTo>
                            <a:pt x="44" y="29"/>
                          </a:lnTo>
                          <a:lnTo>
                            <a:pt x="45" y="34"/>
                          </a:lnTo>
                          <a:lnTo>
                            <a:pt x="45" y="39"/>
                          </a:lnTo>
                          <a:lnTo>
                            <a:pt x="43" y="45"/>
                          </a:lnTo>
                          <a:lnTo>
                            <a:pt x="40" y="51"/>
                          </a:lnTo>
                          <a:lnTo>
                            <a:pt x="36" y="55"/>
                          </a:lnTo>
                          <a:lnTo>
                            <a:pt x="32" y="59"/>
                          </a:lnTo>
                          <a:lnTo>
                            <a:pt x="28" y="63"/>
                          </a:lnTo>
                          <a:lnTo>
                            <a:pt x="23" y="65"/>
                          </a:lnTo>
                          <a:lnTo>
                            <a:pt x="23" y="65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46" name=""/>
                    <p:cNvSpPr/>
                    <p:nvPr/>
                  </p:nvSpPr>
                  <p:spPr>
                    <a:xfrm>
                      <a:off x="4321800" y="5931000"/>
                      <a:ext cx="11880" cy="8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9" h="262">
                          <a:moveTo>
                            <a:pt x="94" y="262"/>
                          </a:moveTo>
                          <a:lnTo>
                            <a:pt x="177" y="203"/>
                          </a:lnTo>
                          <a:lnTo>
                            <a:pt x="179" y="201"/>
                          </a:lnTo>
                          <a:lnTo>
                            <a:pt x="186" y="198"/>
                          </a:lnTo>
                          <a:lnTo>
                            <a:pt x="197" y="192"/>
                          </a:lnTo>
                          <a:lnTo>
                            <a:pt x="209" y="184"/>
                          </a:lnTo>
                          <a:lnTo>
                            <a:pt x="223" y="175"/>
                          </a:lnTo>
                          <a:lnTo>
                            <a:pt x="235" y="163"/>
                          </a:lnTo>
                          <a:lnTo>
                            <a:pt x="245" y="151"/>
                          </a:lnTo>
                          <a:lnTo>
                            <a:pt x="250" y="137"/>
                          </a:lnTo>
                          <a:lnTo>
                            <a:pt x="251" y="121"/>
                          </a:lnTo>
                          <a:lnTo>
                            <a:pt x="246" y="105"/>
                          </a:lnTo>
                          <a:lnTo>
                            <a:pt x="233" y="89"/>
                          </a:lnTo>
                          <a:lnTo>
                            <a:pt x="210" y="72"/>
                          </a:lnTo>
                          <a:lnTo>
                            <a:pt x="177" y="54"/>
                          </a:lnTo>
                          <a:lnTo>
                            <a:pt x="132" y="36"/>
                          </a:lnTo>
                          <a:lnTo>
                            <a:pt x="73" y="17"/>
                          </a:lnTo>
                          <a:lnTo>
                            <a:pt x="0" y="0"/>
                          </a:lnTo>
                          <a:lnTo>
                            <a:pt x="70" y="10"/>
                          </a:lnTo>
                          <a:lnTo>
                            <a:pt x="135" y="22"/>
                          </a:lnTo>
                          <a:lnTo>
                            <a:pt x="194" y="35"/>
                          </a:lnTo>
                          <a:lnTo>
                            <a:pt x="245" y="49"/>
                          </a:lnTo>
                          <a:lnTo>
                            <a:pt x="289" y="63"/>
                          </a:lnTo>
                          <a:lnTo>
                            <a:pt x="326" y="79"/>
                          </a:lnTo>
                          <a:lnTo>
                            <a:pt x="353" y="96"/>
                          </a:lnTo>
                          <a:lnTo>
                            <a:pt x="371" y="113"/>
                          </a:lnTo>
                          <a:lnTo>
                            <a:pt x="379" y="131"/>
                          </a:lnTo>
                          <a:lnTo>
                            <a:pt x="375" y="148"/>
                          </a:lnTo>
                          <a:lnTo>
                            <a:pt x="361" y="166"/>
                          </a:lnTo>
                          <a:lnTo>
                            <a:pt x="334" y="185"/>
                          </a:lnTo>
                          <a:lnTo>
                            <a:pt x="295" y="204"/>
                          </a:lnTo>
                          <a:lnTo>
                            <a:pt x="242" y="223"/>
                          </a:lnTo>
                          <a:lnTo>
                            <a:pt x="175" y="242"/>
                          </a:lnTo>
                          <a:lnTo>
                            <a:pt x="94" y="2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080" bIns="-370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47" name=""/>
                    <p:cNvSpPr/>
                    <p:nvPr/>
                  </p:nvSpPr>
                  <p:spPr>
                    <a:xfrm>
                      <a:off x="4323960" y="5928840"/>
                      <a:ext cx="25560" cy="15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3" h="467">
                          <a:moveTo>
                            <a:pt x="415" y="0"/>
                          </a:moveTo>
                          <a:lnTo>
                            <a:pt x="422" y="2"/>
                          </a:lnTo>
                          <a:lnTo>
                            <a:pt x="441" y="8"/>
                          </a:lnTo>
                          <a:lnTo>
                            <a:pt x="470" y="20"/>
                          </a:lnTo>
                          <a:lnTo>
                            <a:pt x="503" y="36"/>
                          </a:lnTo>
                          <a:lnTo>
                            <a:pt x="539" y="55"/>
                          </a:lnTo>
                          <a:lnTo>
                            <a:pt x="573" y="78"/>
                          </a:lnTo>
                          <a:lnTo>
                            <a:pt x="600" y="104"/>
                          </a:lnTo>
                          <a:lnTo>
                            <a:pt x="618" y="135"/>
                          </a:lnTo>
                          <a:lnTo>
                            <a:pt x="623" y="166"/>
                          </a:lnTo>
                          <a:lnTo>
                            <a:pt x="613" y="202"/>
                          </a:lnTo>
                          <a:lnTo>
                            <a:pt x="581" y="239"/>
                          </a:lnTo>
                          <a:lnTo>
                            <a:pt x="526" y="278"/>
                          </a:lnTo>
                          <a:lnTo>
                            <a:pt x="444" y="321"/>
                          </a:lnTo>
                          <a:lnTo>
                            <a:pt x="332" y="364"/>
                          </a:lnTo>
                          <a:lnTo>
                            <a:pt x="185" y="409"/>
                          </a:lnTo>
                          <a:lnTo>
                            <a:pt x="0" y="455"/>
                          </a:lnTo>
                          <a:lnTo>
                            <a:pt x="12" y="467"/>
                          </a:lnTo>
                          <a:lnTo>
                            <a:pt x="14" y="466"/>
                          </a:lnTo>
                          <a:lnTo>
                            <a:pt x="20" y="466"/>
                          </a:lnTo>
                          <a:lnTo>
                            <a:pt x="32" y="464"/>
                          </a:lnTo>
                          <a:lnTo>
                            <a:pt x="47" y="462"/>
                          </a:lnTo>
                          <a:lnTo>
                            <a:pt x="67" y="459"/>
                          </a:lnTo>
                          <a:lnTo>
                            <a:pt x="91" y="455"/>
                          </a:lnTo>
                          <a:lnTo>
                            <a:pt x="120" y="451"/>
                          </a:lnTo>
                          <a:lnTo>
                            <a:pt x="151" y="443"/>
                          </a:lnTo>
                          <a:lnTo>
                            <a:pt x="187" y="435"/>
                          </a:lnTo>
                          <a:lnTo>
                            <a:pt x="227" y="426"/>
                          </a:lnTo>
                          <a:lnTo>
                            <a:pt x="270" y="414"/>
                          </a:lnTo>
                          <a:lnTo>
                            <a:pt x="317" y="399"/>
                          </a:lnTo>
                          <a:lnTo>
                            <a:pt x="367" y="384"/>
                          </a:lnTo>
                          <a:lnTo>
                            <a:pt x="420" y="365"/>
                          </a:lnTo>
                          <a:lnTo>
                            <a:pt x="477" y="343"/>
                          </a:lnTo>
                          <a:lnTo>
                            <a:pt x="537" y="319"/>
                          </a:lnTo>
                          <a:lnTo>
                            <a:pt x="538" y="318"/>
                          </a:lnTo>
                          <a:lnTo>
                            <a:pt x="541" y="315"/>
                          </a:lnTo>
                          <a:lnTo>
                            <a:pt x="547" y="311"/>
                          </a:lnTo>
                          <a:lnTo>
                            <a:pt x="555" y="306"/>
                          </a:lnTo>
                          <a:lnTo>
                            <a:pt x="563" y="301"/>
                          </a:lnTo>
                          <a:lnTo>
                            <a:pt x="574" y="294"/>
                          </a:lnTo>
                          <a:lnTo>
                            <a:pt x="584" y="289"/>
                          </a:lnTo>
                          <a:lnTo>
                            <a:pt x="596" y="284"/>
                          </a:lnTo>
                          <a:lnTo>
                            <a:pt x="607" y="280"/>
                          </a:lnTo>
                          <a:lnTo>
                            <a:pt x="619" y="277"/>
                          </a:lnTo>
                          <a:lnTo>
                            <a:pt x="629" y="276"/>
                          </a:lnTo>
                          <a:lnTo>
                            <a:pt x="640" y="278"/>
                          </a:lnTo>
                          <a:lnTo>
                            <a:pt x="649" y="283"/>
                          </a:lnTo>
                          <a:lnTo>
                            <a:pt x="658" y="289"/>
                          </a:lnTo>
                          <a:lnTo>
                            <a:pt x="663" y="300"/>
                          </a:lnTo>
                          <a:lnTo>
                            <a:pt x="668" y="314"/>
                          </a:lnTo>
                          <a:lnTo>
                            <a:pt x="670" y="312"/>
                          </a:lnTo>
                          <a:lnTo>
                            <a:pt x="677" y="309"/>
                          </a:lnTo>
                          <a:lnTo>
                            <a:pt x="687" y="304"/>
                          </a:lnTo>
                          <a:lnTo>
                            <a:pt x="700" y="297"/>
                          </a:lnTo>
                          <a:lnTo>
                            <a:pt x="715" y="292"/>
                          </a:lnTo>
                          <a:lnTo>
                            <a:pt x="730" y="287"/>
                          </a:lnTo>
                          <a:lnTo>
                            <a:pt x="745" y="283"/>
                          </a:lnTo>
                          <a:lnTo>
                            <a:pt x="760" y="282"/>
                          </a:lnTo>
                          <a:lnTo>
                            <a:pt x="772" y="282"/>
                          </a:lnTo>
                          <a:lnTo>
                            <a:pt x="782" y="287"/>
                          </a:lnTo>
                          <a:lnTo>
                            <a:pt x="788" y="295"/>
                          </a:lnTo>
                          <a:lnTo>
                            <a:pt x="790" y="309"/>
                          </a:lnTo>
                          <a:lnTo>
                            <a:pt x="786" y="329"/>
                          </a:lnTo>
                          <a:lnTo>
                            <a:pt x="776" y="354"/>
                          </a:lnTo>
                          <a:lnTo>
                            <a:pt x="760" y="388"/>
                          </a:lnTo>
                          <a:lnTo>
                            <a:pt x="736" y="429"/>
                          </a:lnTo>
                          <a:lnTo>
                            <a:pt x="737" y="427"/>
                          </a:lnTo>
                          <a:lnTo>
                            <a:pt x="740" y="423"/>
                          </a:lnTo>
                          <a:lnTo>
                            <a:pt x="746" y="418"/>
                          </a:lnTo>
                          <a:lnTo>
                            <a:pt x="753" y="410"/>
                          </a:lnTo>
                          <a:lnTo>
                            <a:pt x="761" y="400"/>
                          </a:lnTo>
                          <a:lnTo>
                            <a:pt x="769" y="389"/>
                          </a:lnTo>
                          <a:lnTo>
                            <a:pt x="778" y="375"/>
                          </a:lnTo>
                          <a:lnTo>
                            <a:pt x="786" y="359"/>
                          </a:lnTo>
                          <a:lnTo>
                            <a:pt x="792" y="342"/>
                          </a:lnTo>
                          <a:lnTo>
                            <a:pt x="799" y="323"/>
                          </a:lnTo>
                          <a:lnTo>
                            <a:pt x="802" y="302"/>
                          </a:lnTo>
                          <a:lnTo>
                            <a:pt x="803" y="278"/>
                          </a:lnTo>
                          <a:lnTo>
                            <a:pt x="801" y="254"/>
                          </a:lnTo>
                          <a:lnTo>
                            <a:pt x="795" y="229"/>
                          </a:lnTo>
                          <a:lnTo>
                            <a:pt x="786" y="202"/>
                          </a:lnTo>
                          <a:lnTo>
                            <a:pt x="773" y="174"/>
                          </a:lnTo>
                          <a:lnTo>
                            <a:pt x="771" y="172"/>
                          </a:lnTo>
                          <a:lnTo>
                            <a:pt x="767" y="167"/>
                          </a:lnTo>
                          <a:lnTo>
                            <a:pt x="759" y="160"/>
                          </a:lnTo>
                          <a:lnTo>
                            <a:pt x="748" y="150"/>
                          </a:lnTo>
                          <a:lnTo>
                            <a:pt x="736" y="138"/>
                          </a:lnTo>
                          <a:lnTo>
                            <a:pt x="719" y="125"/>
                          </a:lnTo>
                          <a:lnTo>
                            <a:pt x="700" y="110"/>
                          </a:lnTo>
                          <a:lnTo>
                            <a:pt x="678" y="96"/>
                          </a:lnTo>
                          <a:lnTo>
                            <a:pt x="654" y="80"/>
                          </a:lnTo>
                          <a:lnTo>
                            <a:pt x="626" y="65"/>
                          </a:lnTo>
                          <a:lnTo>
                            <a:pt x="597" y="50"/>
                          </a:lnTo>
                          <a:lnTo>
                            <a:pt x="565" y="37"/>
                          </a:lnTo>
                          <a:lnTo>
                            <a:pt x="531" y="24"/>
                          </a:lnTo>
                          <a:lnTo>
                            <a:pt x="495" y="14"/>
                          </a:lnTo>
                          <a:lnTo>
                            <a:pt x="456" y="5"/>
                          </a:lnTo>
                          <a:lnTo>
                            <a:pt x="4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0240" bIns="-30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48" name=""/>
                    <p:cNvSpPr/>
                    <p:nvPr/>
                  </p:nvSpPr>
                  <p:spPr>
                    <a:xfrm>
                      <a:off x="4019400" y="5733360"/>
                      <a:ext cx="293760" cy="22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63" h="6915">
                          <a:moveTo>
                            <a:pt x="8875" y="6720"/>
                          </a:moveTo>
                          <a:lnTo>
                            <a:pt x="8603" y="6791"/>
                          </a:lnTo>
                          <a:lnTo>
                            <a:pt x="8317" y="6848"/>
                          </a:lnTo>
                          <a:lnTo>
                            <a:pt x="8020" y="6889"/>
                          </a:lnTo>
                          <a:lnTo>
                            <a:pt x="7716" y="6912"/>
                          </a:lnTo>
                          <a:lnTo>
                            <a:pt x="7408" y="6915"/>
                          </a:lnTo>
                          <a:lnTo>
                            <a:pt x="7098" y="6897"/>
                          </a:lnTo>
                          <a:lnTo>
                            <a:pt x="6790" y="6856"/>
                          </a:lnTo>
                          <a:lnTo>
                            <a:pt x="6488" y="6790"/>
                          </a:lnTo>
                          <a:lnTo>
                            <a:pt x="6195" y="6699"/>
                          </a:lnTo>
                          <a:lnTo>
                            <a:pt x="5914" y="6579"/>
                          </a:lnTo>
                          <a:lnTo>
                            <a:pt x="5649" y="6428"/>
                          </a:lnTo>
                          <a:lnTo>
                            <a:pt x="5403" y="6248"/>
                          </a:lnTo>
                          <a:lnTo>
                            <a:pt x="5178" y="6033"/>
                          </a:lnTo>
                          <a:lnTo>
                            <a:pt x="4979" y="5785"/>
                          </a:lnTo>
                          <a:lnTo>
                            <a:pt x="4809" y="5501"/>
                          </a:lnTo>
                          <a:lnTo>
                            <a:pt x="4671" y="5178"/>
                          </a:lnTo>
                          <a:lnTo>
                            <a:pt x="4675" y="5177"/>
                          </a:lnTo>
                          <a:lnTo>
                            <a:pt x="4685" y="5177"/>
                          </a:lnTo>
                          <a:lnTo>
                            <a:pt x="4701" y="5177"/>
                          </a:lnTo>
                          <a:lnTo>
                            <a:pt x="4722" y="5176"/>
                          </a:lnTo>
                          <a:lnTo>
                            <a:pt x="4747" y="5175"/>
                          </a:lnTo>
                          <a:lnTo>
                            <a:pt x="4775" y="5174"/>
                          </a:lnTo>
                          <a:lnTo>
                            <a:pt x="4806" y="5173"/>
                          </a:lnTo>
                          <a:lnTo>
                            <a:pt x="4839" y="5173"/>
                          </a:lnTo>
                          <a:lnTo>
                            <a:pt x="4872" y="5172"/>
                          </a:lnTo>
                          <a:lnTo>
                            <a:pt x="4905" y="5171"/>
                          </a:lnTo>
                          <a:lnTo>
                            <a:pt x="4937" y="5170"/>
                          </a:lnTo>
                          <a:lnTo>
                            <a:pt x="4969" y="5169"/>
                          </a:lnTo>
                          <a:lnTo>
                            <a:pt x="4996" y="5168"/>
                          </a:lnTo>
                          <a:lnTo>
                            <a:pt x="5021" y="5168"/>
                          </a:lnTo>
                          <a:lnTo>
                            <a:pt x="5042" y="5168"/>
                          </a:lnTo>
                          <a:lnTo>
                            <a:pt x="5058" y="5168"/>
                          </a:lnTo>
                          <a:lnTo>
                            <a:pt x="5187" y="5412"/>
                          </a:lnTo>
                          <a:lnTo>
                            <a:pt x="5340" y="5630"/>
                          </a:lnTo>
                          <a:lnTo>
                            <a:pt x="5514" y="5820"/>
                          </a:lnTo>
                          <a:lnTo>
                            <a:pt x="5706" y="5986"/>
                          </a:lnTo>
                          <a:lnTo>
                            <a:pt x="5917" y="6127"/>
                          </a:lnTo>
                          <a:lnTo>
                            <a:pt x="6140" y="6245"/>
                          </a:lnTo>
                          <a:lnTo>
                            <a:pt x="6376" y="6340"/>
                          </a:lnTo>
                          <a:lnTo>
                            <a:pt x="6623" y="6415"/>
                          </a:lnTo>
                          <a:lnTo>
                            <a:pt x="6876" y="6468"/>
                          </a:lnTo>
                          <a:lnTo>
                            <a:pt x="7135" y="6502"/>
                          </a:lnTo>
                          <a:lnTo>
                            <a:pt x="7398" y="6519"/>
                          </a:lnTo>
                          <a:lnTo>
                            <a:pt x="7662" y="6518"/>
                          </a:lnTo>
                          <a:lnTo>
                            <a:pt x="7924" y="6501"/>
                          </a:lnTo>
                          <a:lnTo>
                            <a:pt x="8183" y="6468"/>
                          </a:lnTo>
                          <a:lnTo>
                            <a:pt x="8437" y="6422"/>
                          </a:lnTo>
                          <a:lnTo>
                            <a:pt x="8683" y="6363"/>
                          </a:lnTo>
                          <a:lnTo>
                            <a:pt x="8683" y="6362"/>
                          </a:lnTo>
                          <a:lnTo>
                            <a:pt x="8686" y="6360"/>
                          </a:lnTo>
                          <a:lnTo>
                            <a:pt x="8691" y="6358"/>
                          </a:lnTo>
                          <a:lnTo>
                            <a:pt x="8697" y="6354"/>
                          </a:lnTo>
                          <a:lnTo>
                            <a:pt x="8704" y="6349"/>
                          </a:lnTo>
                          <a:lnTo>
                            <a:pt x="8711" y="6341"/>
                          </a:lnTo>
                          <a:lnTo>
                            <a:pt x="8720" y="6333"/>
                          </a:lnTo>
                          <a:lnTo>
                            <a:pt x="8728" y="6323"/>
                          </a:lnTo>
                          <a:lnTo>
                            <a:pt x="8737" y="6312"/>
                          </a:lnTo>
                          <a:lnTo>
                            <a:pt x="8745" y="6298"/>
                          </a:lnTo>
                          <a:lnTo>
                            <a:pt x="8752" y="6283"/>
                          </a:lnTo>
                          <a:lnTo>
                            <a:pt x="8760" y="6267"/>
                          </a:lnTo>
                          <a:lnTo>
                            <a:pt x="8765" y="6248"/>
                          </a:lnTo>
                          <a:lnTo>
                            <a:pt x="8770" y="6228"/>
                          </a:lnTo>
                          <a:lnTo>
                            <a:pt x="8773" y="6205"/>
                          </a:lnTo>
                          <a:lnTo>
                            <a:pt x="8775" y="6181"/>
                          </a:lnTo>
                          <a:lnTo>
                            <a:pt x="8773" y="6169"/>
                          </a:lnTo>
                          <a:lnTo>
                            <a:pt x="8771" y="6138"/>
                          </a:lnTo>
                          <a:lnTo>
                            <a:pt x="8769" y="6090"/>
                          </a:lnTo>
                          <a:lnTo>
                            <a:pt x="8765" y="6026"/>
                          </a:lnTo>
                          <a:lnTo>
                            <a:pt x="8760" y="5948"/>
                          </a:lnTo>
                          <a:lnTo>
                            <a:pt x="8753" y="5859"/>
                          </a:lnTo>
                          <a:lnTo>
                            <a:pt x="8745" y="5760"/>
                          </a:lnTo>
                          <a:lnTo>
                            <a:pt x="8736" y="5653"/>
                          </a:lnTo>
                          <a:lnTo>
                            <a:pt x="8724" y="5541"/>
                          </a:lnTo>
                          <a:lnTo>
                            <a:pt x="8711" y="5424"/>
                          </a:lnTo>
                          <a:lnTo>
                            <a:pt x="8697" y="5306"/>
                          </a:lnTo>
                          <a:lnTo>
                            <a:pt x="8680" y="5190"/>
                          </a:lnTo>
                          <a:lnTo>
                            <a:pt x="8662" y="5074"/>
                          </a:lnTo>
                          <a:lnTo>
                            <a:pt x="8641" y="4965"/>
                          </a:lnTo>
                          <a:lnTo>
                            <a:pt x="8619" y="4861"/>
                          </a:lnTo>
                          <a:lnTo>
                            <a:pt x="8595" y="4766"/>
                          </a:lnTo>
                          <a:lnTo>
                            <a:pt x="8594" y="4764"/>
                          </a:lnTo>
                          <a:lnTo>
                            <a:pt x="8594" y="4760"/>
                          </a:lnTo>
                          <a:lnTo>
                            <a:pt x="8593" y="4753"/>
                          </a:lnTo>
                          <a:lnTo>
                            <a:pt x="8591" y="4743"/>
                          </a:lnTo>
                          <a:lnTo>
                            <a:pt x="8589" y="4733"/>
                          </a:lnTo>
                          <a:lnTo>
                            <a:pt x="8584" y="4721"/>
                          </a:lnTo>
                          <a:lnTo>
                            <a:pt x="8579" y="4708"/>
                          </a:lnTo>
                          <a:lnTo>
                            <a:pt x="8574" y="4696"/>
                          </a:lnTo>
                          <a:lnTo>
                            <a:pt x="8565" y="4684"/>
                          </a:lnTo>
                          <a:lnTo>
                            <a:pt x="8557" y="4673"/>
                          </a:lnTo>
                          <a:lnTo>
                            <a:pt x="8545" y="4663"/>
                          </a:lnTo>
                          <a:lnTo>
                            <a:pt x="8533" y="4655"/>
                          </a:lnTo>
                          <a:lnTo>
                            <a:pt x="8518" y="4650"/>
                          </a:lnTo>
                          <a:lnTo>
                            <a:pt x="8500" y="4646"/>
                          </a:lnTo>
                          <a:lnTo>
                            <a:pt x="8481" y="4646"/>
                          </a:lnTo>
                          <a:lnTo>
                            <a:pt x="8459" y="4652"/>
                          </a:lnTo>
                          <a:lnTo>
                            <a:pt x="8261" y="4696"/>
                          </a:lnTo>
                          <a:lnTo>
                            <a:pt x="8050" y="4740"/>
                          </a:lnTo>
                          <a:lnTo>
                            <a:pt x="7826" y="4783"/>
                          </a:lnTo>
                          <a:lnTo>
                            <a:pt x="7594" y="4825"/>
                          </a:lnTo>
                          <a:lnTo>
                            <a:pt x="7353" y="4865"/>
                          </a:lnTo>
                          <a:lnTo>
                            <a:pt x="7109" y="4904"/>
                          </a:lnTo>
                          <a:lnTo>
                            <a:pt x="6862" y="4942"/>
                          </a:lnTo>
                          <a:lnTo>
                            <a:pt x="6614" y="4976"/>
                          </a:lnTo>
                          <a:lnTo>
                            <a:pt x="6369" y="5010"/>
                          </a:lnTo>
                          <a:lnTo>
                            <a:pt x="6129" y="5042"/>
                          </a:lnTo>
                          <a:lnTo>
                            <a:pt x="5895" y="5071"/>
                          </a:lnTo>
                          <a:lnTo>
                            <a:pt x="5669" y="5097"/>
                          </a:lnTo>
                          <a:lnTo>
                            <a:pt x="5454" y="5121"/>
                          </a:lnTo>
                          <a:lnTo>
                            <a:pt x="5253" y="5143"/>
                          </a:lnTo>
                          <a:lnTo>
                            <a:pt x="5067" y="5162"/>
                          </a:lnTo>
                          <a:lnTo>
                            <a:pt x="4899" y="5178"/>
                          </a:lnTo>
                          <a:lnTo>
                            <a:pt x="4893" y="5177"/>
                          </a:lnTo>
                          <a:lnTo>
                            <a:pt x="4875" y="5176"/>
                          </a:lnTo>
                          <a:lnTo>
                            <a:pt x="4847" y="5175"/>
                          </a:lnTo>
                          <a:lnTo>
                            <a:pt x="4810" y="5173"/>
                          </a:lnTo>
                          <a:lnTo>
                            <a:pt x="4764" y="5171"/>
                          </a:lnTo>
                          <a:lnTo>
                            <a:pt x="4711" y="5168"/>
                          </a:lnTo>
                          <a:lnTo>
                            <a:pt x="4652" y="5163"/>
                          </a:lnTo>
                          <a:lnTo>
                            <a:pt x="4587" y="5159"/>
                          </a:lnTo>
                          <a:lnTo>
                            <a:pt x="4519" y="5155"/>
                          </a:lnTo>
                          <a:lnTo>
                            <a:pt x="4449" y="5150"/>
                          </a:lnTo>
                          <a:lnTo>
                            <a:pt x="4375" y="5143"/>
                          </a:lnTo>
                          <a:lnTo>
                            <a:pt x="4302" y="5137"/>
                          </a:lnTo>
                          <a:lnTo>
                            <a:pt x="4228" y="5130"/>
                          </a:lnTo>
                          <a:lnTo>
                            <a:pt x="4156" y="5122"/>
                          </a:lnTo>
                          <a:lnTo>
                            <a:pt x="4086" y="5115"/>
                          </a:lnTo>
                          <a:lnTo>
                            <a:pt x="4020" y="5107"/>
                          </a:lnTo>
                          <a:lnTo>
                            <a:pt x="111" y="4457"/>
                          </a:lnTo>
                          <a:lnTo>
                            <a:pt x="79" y="4448"/>
                          </a:lnTo>
                          <a:lnTo>
                            <a:pt x="53" y="4432"/>
                          </a:lnTo>
                          <a:lnTo>
                            <a:pt x="32" y="4410"/>
                          </a:lnTo>
                          <a:lnTo>
                            <a:pt x="15" y="4382"/>
                          </a:lnTo>
                          <a:lnTo>
                            <a:pt x="5" y="4350"/>
                          </a:lnTo>
                          <a:lnTo>
                            <a:pt x="0" y="4315"/>
                          </a:lnTo>
                          <a:lnTo>
                            <a:pt x="1" y="4280"/>
                          </a:lnTo>
                          <a:lnTo>
                            <a:pt x="7" y="4243"/>
                          </a:lnTo>
                          <a:lnTo>
                            <a:pt x="20" y="4207"/>
                          </a:lnTo>
                          <a:lnTo>
                            <a:pt x="39" y="4174"/>
                          </a:lnTo>
                          <a:lnTo>
                            <a:pt x="64" y="4143"/>
                          </a:lnTo>
                          <a:lnTo>
                            <a:pt x="95" y="4117"/>
                          </a:lnTo>
                          <a:lnTo>
                            <a:pt x="132" y="4097"/>
                          </a:lnTo>
                          <a:lnTo>
                            <a:pt x="175" y="4083"/>
                          </a:lnTo>
                          <a:lnTo>
                            <a:pt x="226" y="4078"/>
                          </a:lnTo>
                          <a:lnTo>
                            <a:pt x="283" y="4082"/>
                          </a:lnTo>
                          <a:lnTo>
                            <a:pt x="4114" y="4720"/>
                          </a:lnTo>
                          <a:lnTo>
                            <a:pt x="4490" y="4766"/>
                          </a:lnTo>
                          <a:lnTo>
                            <a:pt x="4002" y="3612"/>
                          </a:lnTo>
                          <a:lnTo>
                            <a:pt x="4401" y="3603"/>
                          </a:lnTo>
                          <a:lnTo>
                            <a:pt x="4901" y="4744"/>
                          </a:lnTo>
                          <a:lnTo>
                            <a:pt x="5147" y="4729"/>
                          </a:lnTo>
                          <a:lnTo>
                            <a:pt x="5388" y="4713"/>
                          </a:lnTo>
                          <a:lnTo>
                            <a:pt x="5622" y="4693"/>
                          </a:lnTo>
                          <a:lnTo>
                            <a:pt x="5852" y="4671"/>
                          </a:lnTo>
                          <a:lnTo>
                            <a:pt x="6076" y="4644"/>
                          </a:lnTo>
                          <a:lnTo>
                            <a:pt x="6297" y="4617"/>
                          </a:lnTo>
                          <a:lnTo>
                            <a:pt x="6512" y="4588"/>
                          </a:lnTo>
                          <a:lnTo>
                            <a:pt x="6726" y="4557"/>
                          </a:lnTo>
                          <a:lnTo>
                            <a:pt x="6935" y="4523"/>
                          </a:lnTo>
                          <a:lnTo>
                            <a:pt x="7141" y="4490"/>
                          </a:lnTo>
                          <a:lnTo>
                            <a:pt x="7344" y="4455"/>
                          </a:lnTo>
                          <a:lnTo>
                            <a:pt x="7547" y="4419"/>
                          </a:lnTo>
                          <a:lnTo>
                            <a:pt x="7748" y="4384"/>
                          </a:lnTo>
                          <a:lnTo>
                            <a:pt x="7948" y="4347"/>
                          </a:lnTo>
                          <a:lnTo>
                            <a:pt x="8146" y="4311"/>
                          </a:lnTo>
                          <a:lnTo>
                            <a:pt x="8346" y="4276"/>
                          </a:lnTo>
                          <a:lnTo>
                            <a:pt x="8347" y="4274"/>
                          </a:lnTo>
                          <a:lnTo>
                            <a:pt x="8351" y="4272"/>
                          </a:lnTo>
                          <a:lnTo>
                            <a:pt x="8357" y="4270"/>
                          </a:lnTo>
                          <a:lnTo>
                            <a:pt x="8366" y="4266"/>
                          </a:lnTo>
                          <a:lnTo>
                            <a:pt x="8375" y="4261"/>
                          </a:lnTo>
                          <a:lnTo>
                            <a:pt x="8386" y="4253"/>
                          </a:lnTo>
                          <a:lnTo>
                            <a:pt x="8397" y="4245"/>
                          </a:lnTo>
                          <a:lnTo>
                            <a:pt x="8408" y="4236"/>
                          </a:lnTo>
                          <a:lnTo>
                            <a:pt x="8418" y="4224"/>
                          </a:lnTo>
                          <a:lnTo>
                            <a:pt x="8428" y="4210"/>
                          </a:lnTo>
                          <a:lnTo>
                            <a:pt x="8435" y="4196"/>
                          </a:lnTo>
                          <a:lnTo>
                            <a:pt x="8441" y="4179"/>
                          </a:lnTo>
                          <a:lnTo>
                            <a:pt x="8445" y="4160"/>
                          </a:lnTo>
                          <a:lnTo>
                            <a:pt x="8446" y="4140"/>
                          </a:lnTo>
                          <a:lnTo>
                            <a:pt x="8444" y="4117"/>
                          </a:lnTo>
                          <a:lnTo>
                            <a:pt x="8437" y="4093"/>
                          </a:lnTo>
                          <a:lnTo>
                            <a:pt x="8434" y="4085"/>
                          </a:lnTo>
                          <a:lnTo>
                            <a:pt x="8428" y="4066"/>
                          </a:lnTo>
                          <a:lnTo>
                            <a:pt x="8416" y="4036"/>
                          </a:lnTo>
                          <a:lnTo>
                            <a:pt x="8402" y="3996"/>
                          </a:lnTo>
                          <a:lnTo>
                            <a:pt x="8385" y="3948"/>
                          </a:lnTo>
                          <a:lnTo>
                            <a:pt x="8364" y="3892"/>
                          </a:lnTo>
                          <a:lnTo>
                            <a:pt x="8342" y="3832"/>
                          </a:lnTo>
                          <a:lnTo>
                            <a:pt x="8318" y="3767"/>
                          </a:lnTo>
                          <a:lnTo>
                            <a:pt x="8293" y="3700"/>
                          </a:lnTo>
                          <a:lnTo>
                            <a:pt x="8268" y="3630"/>
                          </a:lnTo>
                          <a:lnTo>
                            <a:pt x="8243" y="3562"/>
                          </a:lnTo>
                          <a:lnTo>
                            <a:pt x="8218" y="3495"/>
                          </a:lnTo>
                          <a:lnTo>
                            <a:pt x="8193" y="3431"/>
                          </a:lnTo>
                          <a:lnTo>
                            <a:pt x="8171" y="3371"/>
                          </a:lnTo>
                          <a:lnTo>
                            <a:pt x="8150" y="3317"/>
                          </a:lnTo>
                          <a:lnTo>
                            <a:pt x="8133" y="3271"/>
                          </a:lnTo>
                          <a:lnTo>
                            <a:pt x="8131" y="3269"/>
                          </a:lnTo>
                          <a:lnTo>
                            <a:pt x="8129" y="3264"/>
                          </a:lnTo>
                          <a:lnTo>
                            <a:pt x="8126" y="3256"/>
                          </a:lnTo>
                          <a:lnTo>
                            <a:pt x="8122" y="3247"/>
                          </a:lnTo>
                          <a:lnTo>
                            <a:pt x="8116" y="3235"/>
                          </a:lnTo>
                          <a:lnTo>
                            <a:pt x="8108" y="3223"/>
                          </a:lnTo>
                          <a:lnTo>
                            <a:pt x="8099" y="3210"/>
                          </a:lnTo>
                          <a:lnTo>
                            <a:pt x="8087" y="3197"/>
                          </a:lnTo>
                          <a:lnTo>
                            <a:pt x="8075" y="3186"/>
                          </a:lnTo>
                          <a:lnTo>
                            <a:pt x="8059" y="3175"/>
                          </a:lnTo>
                          <a:lnTo>
                            <a:pt x="8041" y="3166"/>
                          </a:lnTo>
                          <a:lnTo>
                            <a:pt x="8021" y="3160"/>
                          </a:lnTo>
                          <a:lnTo>
                            <a:pt x="7999" y="3155"/>
                          </a:lnTo>
                          <a:lnTo>
                            <a:pt x="7974" y="3155"/>
                          </a:lnTo>
                          <a:lnTo>
                            <a:pt x="7947" y="3159"/>
                          </a:lnTo>
                          <a:lnTo>
                            <a:pt x="7916" y="3167"/>
                          </a:lnTo>
                          <a:lnTo>
                            <a:pt x="7708" y="3203"/>
                          </a:lnTo>
                          <a:lnTo>
                            <a:pt x="7481" y="3241"/>
                          </a:lnTo>
                          <a:lnTo>
                            <a:pt x="7238" y="3278"/>
                          </a:lnTo>
                          <a:lnTo>
                            <a:pt x="6982" y="3317"/>
                          </a:lnTo>
                          <a:lnTo>
                            <a:pt x="6717" y="3355"/>
                          </a:lnTo>
                          <a:lnTo>
                            <a:pt x="6445" y="3392"/>
                          </a:lnTo>
                          <a:lnTo>
                            <a:pt x="6170" y="3428"/>
                          </a:lnTo>
                          <a:lnTo>
                            <a:pt x="5896" y="3461"/>
                          </a:lnTo>
                          <a:lnTo>
                            <a:pt x="5623" y="3492"/>
                          </a:lnTo>
                          <a:lnTo>
                            <a:pt x="5359" y="3520"/>
                          </a:lnTo>
                          <a:lnTo>
                            <a:pt x="5103" y="3545"/>
                          </a:lnTo>
                          <a:lnTo>
                            <a:pt x="4861" y="3566"/>
                          </a:lnTo>
                          <a:lnTo>
                            <a:pt x="4634" y="3583"/>
                          </a:lnTo>
                          <a:lnTo>
                            <a:pt x="4427" y="3595"/>
                          </a:lnTo>
                          <a:lnTo>
                            <a:pt x="4242" y="3601"/>
                          </a:lnTo>
                          <a:lnTo>
                            <a:pt x="4083" y="3602"/>
                          </a:lnTo>
                          <a:lnTo>
                            <a:pt x="3949" y="3607"/>
                          </a:lnTo>
                          <a:lnTo>
                            <a:pt x="3818" y="3606"/>
                          </a:lnTo>
                          <a:lnTo>
                            <a:pt x="3690" y="3600"/>
                          </a:lnTo>
                          <a:lnTo>
                            <a:pt x="3565" y="3587"/>
                          </a:lnTo>
                          <a:lnTo>
                            <a:pt x="3441" y="3568"/>
                          </a:lnTo>
                          <a:lnTo>
                            <a:pt x="3320" y="3542"/>
                          </a:lnTo>
                          <a:lnTo>
                            <a:pt x="3202" y="3510"/>
                          </a:lnTo>
                          <a:lnTo>
                            <a:pt x="3084" y="3469"/>
                          </a:lnTo>
                          <a:lnTo>
                            <a:pt x="2968" y="3419"/>
                          </a:lnTo>
                          <a:lnTo>
                            <a:pt x="2854" y="3362"/>
                          </a:lnTo>
                          <a:lnTo>
                            <a:pt x="2741" y="3297"/>
                          </a:lnTo>
                          <a:lnTo>
                            <a:pt x="2629" y="3223"/>
                          </a:lnTo>
                          <a:lnTo>
                            <a:pt x="2519" y="3140"/>
                          </a:lnTo>
                          <a:lnTo>
                            <a:pt x="2408" y="3046"/>
                          </a:lnTo>
                          <a:lnTo>
                            <a:pt x="2299" y="2944"/>
                          </a:lnTo>
                          <a:lnTo>
                            <a:pt x="2191" y="2832"/>
                          </a:lnTo>
                          <a:lnTo>
                            <a:pt x="2183" y="2824"/>
                          </a:lnTo>
                          <a:lnTo>
                            <a:pt x="2162" y="2806"/>
                          </a:lnTo>
                          <a:lnTo>
                            <a:pt x="2131" y="2775"/>
                          </a:lnTo>
                          <a:lnTo>
                            <a:pt x="2089" y="2734"/>
                          </a:lnTo>
                          <a:lnTo>
                            <a:pt x="2037" y="2685"/>
                          </a:lnTo>
                          <a:lnTo>
                            <a:pt x="1980" y="2629"/>
                          </a:lnTo>
                          <a:lnTo>
                            <a:pt x="1915" y="2566"/>
                          </a:lnTo>
                          <a:lnTo>
                            <a:pt x="1846" y="2500"/>
                          </a:lnTo>
                          <a:lnTo>
                            <a:pt x="1775" y="2429"/>
                          </a:lnTo>
                          <a:lnTo>
                            <a:pt x="1702" y="2358"/>
                          </a:lnTo>
                          <a:lnTo>
                            <a:pt x="1629" y="2285"/>
                          </a:lnTo>
                          <a:lnTo>
                            <a:pt x="1557" y="2214"/>
                          </a:lnTo>
                          <a:lnTo>
                            <a:pt x="1489" y="2145"/>
                          </a:lnTo>
                          <a:lnTo>
                            <a:pt x="1425" y="2078"/>
                          </a:lnTo>
                          <a:lnTo>
                            <a:pt x="1366" y="2017"/>
                          </a:lnTo>
                          <a:lnTo>
                            <a:pt x="1316" y="1963"/>
                          </a:lnTo>
                          <a:lnTo>
                            <a:pt x="1292" y="1923"/>
                          </a:lnTo>
                          <a:lnTo>
                            <a:pt x="1278" y="1884"/>
                          </a:lnTo>
                          <a:lnTo>
                            <a:pt x="1272" y="1844"/>
                          </a:lnTo>
                          <a:lnTo>
                            <a:pt x="1275" y="1806"/>
                          </a:lnTo>
                          <a:lnTo>
                            <a:pt x="1283" y="1771"/>
                          </a:lnTo>
                          <a:lnTo>
                            <a:pt x="1298" y="1736"/>
                          </a:lnTo>
                          <a:lnTo>
                            <a:pt x="1318" y="1705"/>
                          </a:lnTo>
                          <a:lnTo>
                            <a:pt x="1341" y="1678"/>
                          </a:lnTo>
                          <a:lnTo>
                            <a:pt x="1368" y="1655"/>
                          </a:lnTo>
                          <a:lnTo>
                            <a:pt x="1399" y="1638"/>
                          </a:lnTo>
                          <a:lnTo>
                            <a:pt x="1430" y="1626"/>
                          </a:lnTo>
                          <a:lnTo>
                            <a:pt x="1463" y="1620"/>
                          </a:lnTo>
                          <a:lnTo>
                            <a:pt x="1496" y="1622"/>
                          </a:lnTo>
                          <a:lnTo>
                            <a:pt x="1529" y="1632"/>
                          </a:lnTo>
                          <a:lnTo>
                            <a:pt x="1560" y="1651"/>
                          </a:lnTo>
                          <a:lnTo>
                            <a:pt x="1590" y="1678"/>
                          </a:lnTo>
                          <a:lnTo>
                            <a:pt x="1614" y="1709"/>
                          </a:lnTo>
                          <a:lnTo>
                            <a:pt x="1650" y="1751"/>
                          </a:lnTo>
                          <a:lnTo>
                            <a:pt x="1694" y="1800"/>
                          </a:lnTo>
                          <a:lnTo>
                            <a:pt x="1747" y="1859"/>
                          </a:lnTo>
                          <a:lnTo>
                            <a:pt x="1807" y="1923"/>
                          </a:lnTo>
                          <a:lnTo>
                            <a:pt x="1873" y="1992"/>
                          </a:lnTo>
                          <a:lnTo>
                            <a:pt x="1945" y="2067"/>
                          </a:lnTo>
                          <a:lnTo>
                            <a:pt x="2019" y="2144"/>
                          </a:lnTo>
                          <a:lnTo>
                            <a:pt x="2097" y="2223"/>
                          </a:lnTo>
                          <a:lnTo>
                            <a:pt x="2176" y="2302"/>
                          </a:lnTo>
                          <a:lnTo>
                            <a:pt x="2255" y="2382"/>
                          </a:lnTo>
                          <a:lnTo>
                            <a:pt x="2333" y="2460"/>
                          </a:lnTo>
                          <a:lnTo>
                            <a:pt x="2408" y="2534"/>
                          </a:lnTo>
                          <a:lnTo>
                            <a:pt x="2482" y="2605"/>
                          </a:lnTo>
                          <a:lnTo>
                            <a:pt x="2550" y="2670"/>
                          </a:lnTo>
                          <a:lnTo>
                            <a:pt x="2613" y="2730"/>
                          </a:lnTo>
                          <a:lnTo>
                            <a:pt x="2679" y="2780"/>
                          </a:lnTo>
                          <a:lnTo>
                            <a:pt x="2746" y="2829"/>
                          </a:lnTo>
                          <a:lnTo>
                            <a:pt x="2812" y="2874"/>
                          </a:lnTo>
                          <a:lnTo>
                            <a:pt x="2879" y="2918"/>
                          </a:lnTo>
                          <a:lnTo>
                            <a:pt x="2947" y="2958"/>
                          </a:lnTo>
                          <a:lnTo>
                            <a:pt x="3017" y="2997"/>
                          </a:lnTo>
                          <a:lnTo>
                            <a:pt x="3087" y="3031"/>
                          </a:lnTo>
                          <a:lnTo>
                            <a:pt x="3158" y="3064"/>
                          </a:lnTo>
                          <a:lnTo>
                            <a:pt x="3231" y="3093"/>
                          </a:lnTo>
                          <a:lnTo>
                            <a:pt x="3306" y="3119"/>
                          </a:lnTo>
                          <a:lnTo>
                            <a:pt x="3381" y="3142"/>
                          </a:lnTo>
                          <a:lnTo>
                            <a:pt x="3460" y="3161"/>
                          </a:lnTo>
                          <a:lnTo>
                            <a:pt x="3541" y="3176"/>
                          </a:lnTo>
                          <a:lnTo>
                            <a:pt x="3624" y="3189"/>
                          </a:lnTo>
                          <a:lnTo>
                            <a:pt x="3709" y="3196"/>
                          </a:lnTo>
                          <a:lnTo>
                            <a:pt x="3798" y="3202"/>
                          </a:lnTo>
                          <a:lnTo>
                            <a:pt x="2472" y="324"/>
                          </a:lnTo>
                          <a:lnTo>
                            <a:pt x="2453" y="282"/>
                          </a:lnTo>
                          <a:lnTo>
                            <a:pt x="2445" y="242"/>
                          </a:lnTo>
                          <a:lnTo>
                            <a:pt x="2446" y="203"/>
                          </a:lnTo>
                          <a:lnTo>
                            <a:pt x="2453" y="166"/>
                          </a:lnTo>
                          <a:lnTo>
                            <a:pt x="2469" y="131"/>
                          </a:lnTo>
                          <a:lnTo>
                            <a:pt x="2489" y="101"/>
                          </a:lnTo>
                          <a:lnTo>
                            <a:pt x="2514" y="72"/>
                          </a:lnTo>
                          <a:lnTo>
                            <a:pt x="2543" y="49"/>
                          </a:lnTo>
                          <a:lnTo>
                            <a:pt x="2574" y="29"/>
                          </a:lnTo>
                          <a:lnTo>
                            <a:pt x="2607" y="15"/>
                          </a:lnTo>
                          <a:lnTo>
                            <a:pt x="2639" y="4"/>
                          </a:lnTo>
                          <a:lnTo>
                            <a:pt x="2671" y="0"/>
                          </a:lnTo>
                          <a:lnTo>
                            <a:pt x="2700" y="2"/>
                          </a:lnTo>
                          <a:lnTo>
                            <a:pt x="2728" y="11"/>
                          </a:lnTo>
                          <a:lnTo>
                            <a:pt x="2751" y="26"/>
                          </a:lnTo>
                          <a:lnTo>
                            <a:pt x="2769" y="49"/>
                          </a:lnTo>
                          <a:lnTo>
                            <a:pt x="4209" y="3203"/>
                          </a:lnTo>
                          <a:lnTo>
                            <a:pt x="4351" y="3200"/>
                          </a:lnTo>
                          <a:lnTo>
                            <a:pt x="4528" y="3191"/>
                          </a:lnTo>
                          <a:lnTo>
                            <a:pt x="4733" y="3179"/>
                          </a:lnTo>
                          <a:lnTo>
                            <a:pt x="4964" y="3162"/>
                          </a:lnTo>
                          <a:lnTo>
                            <a:pt x="5213" y="3141"/>
                          </a:lnTo>
                          <a:lnTo>
                            <a:pt x="5477" y="3115"/>
                          </a:lnTo>
                          <a:lnTo>
                            <a:pt x="5752" y="3088"/>
                          </a:lnTo>
                          <a:lnTo>
                            <a:pt x="6031" y="3060"/>
                          </a:lnTo>
                          <a:lnTo>
                            <a:pt x="6311" y="3028"/>
                          </a:lnTo>
                          <a:lnTo>
                            <a:pt x="6586" y="2997"/>
                          </a:lnTo>
                          <a:lnTo>
                            <a:pt x="6851" y="2964"/>
                          </a:lnTo>
                          <a:lnTo>
                            <a:pt x="7103" y="2932"/>
                          </a:lnTo>
                          <a:lnTo>
                            <a:pt x="7335" y="2899"/>
                          </a:lnTo>
                          <a:lnTo>
                            <a:pt x="7544" y="2869"/>
                          </a:lnTo>
                          <a:lnTo>
                            <a:pt x="7724" y="2839"/>
                          </a:lnTo>
                          <a:lnTo>
                            <a:pt x="7871" y="2813"/>
                          </a:lnTo>
                          <a:lnTo>
                            <a:pt x="7939" y="2791"/>
                          </a:lnTo>
                          <a:lnTo>
                            <a:pt x="7943" y="2774"/>
                          </a:lnTo>
                          <a:lnTo>
                            <a:pt x="7952" y="2758"/>
                          </a:lnTo>
                          <a:lnTo>
                            <a:pt x="7965" y="2744"/>
                          </a:lnTo>
                          <a:lnTo>
                            <a:pt x="7981" y="2730"/>
                          </a:lnTo>
                          <a:lnTo>
                            <a:pt x="8001" y="2718"/>
                          </a:lnTo>
                          <a:lnTo>
                            <a:pt x="8023" y="2709"/>
                          </a:lnTo>
                          <a:lnTo>
                            <a:pt x="8048" y="2700"/>
                          </a:lnTo>
                          <a:lnTo>
                            <a:pt x="8075" y="2694"/>
                          </a:lnTo>
                          <a:lnTo>
                            <a:pt x="8103" y="2690"/>
                          </a:lnTo>
                          <a:lnTo>
                            <a:pt x="8131" y="2688"/>
                          </a:lnTo>
                          <a:lnTo>
                            <a:pt x="8161" y="2689"/>
                          </a:lnTo>
                          <a:lnTo>
                            <a:pt x="8191" y="2692"/>
                          </a:lnTo>
                          <a:lnTo>
                            <a:pt x="8221" y="2698"/>
                          </a:lnTo>
                          <a:lnTo>
                            <a:pt x="8250" y="2707"/>
                          </a:lnTo>
                          <a:lnTo>
                            <a:pt x="8278" y="2719"/>
                          </a:lnTo>
                          <a:lnTo>
                            <a:pt x="8305" y="2735"/>
                          </a:lnTo>
                          <a:lnTo>
                            <a:pt x="8383" y="2893"/>
                          </a:lnTo>
                          <a:lnTo>
                            <a:pt x="8462" y="3070"/>
                          </a:lnTo>
                          <a:lnTo>
                            <a:pt x="8541" y="3264"/>
                          </a:lnTo>
                          <a:lnTo>
                            <a:pt x="8620" y="3472"/>
                          </a:lnTo>
                          <a:lnTo>
                            <a:pt x="8698" y="3693"/>
                          </a:lnTo>
                          <a:lnTo>
                            <a:pt x="8771" y="3927"/>
                          </a:lnTo>
                          <a:lnTo>
                            <a:pt x="8842" y="4170"/>
                          </a:lnTo>
                          <a:lnTo>
                            <a:pt x="8908" y="4422"/>
                          </a:lnTo>
                          <a:lnTo>
                            <a:pt x="8969" y="4680"/>
                          </a:lnTo>
                          <a:lnTo>
                            <a:pt x="9022" y="4943"/>
                          </a:lnTo>
                          <a:lnTo>
                            <a:pt x="9070" y="5210"/>
                          </a:lnTo>
                          <a:lnTo>
                            <a:pt x="9108" y="5478"/>
                          </a:lnTo>
                          <a:lnTo>
                            <a:pt x="9137" y="5747"/>
                          </a:lnTo>
                          <a:lnTo>
                            <a:pt x="9156" y="6013"/>
                          </a:lnTo>
                          <a:lnTo>
                            <a:pt x="9163" y="6276"/>
                          </a:lnTo>
                          <a:lnTo>
                            <a:pt x="9160" y="6536"/>
                          </a:lnTo>
                          <a:lnTo>
                            <a:pt x="9157" y="6568"/>
                          </a:lnTo>
                          <a:lnTo>
                            <a:pt x="9150" y="6599"/>
                          </a:lnTo>
                          <a:lnTo>
                            <a:pt x="9140" y="6626"/>
                          </a:lnTo>
                          <a:lnTo>
                            <a:pt x="9126" y="6651"/>
                          </a:lnTo>
                          <a:lnTo>
                            <a:pt x="9111" y="6672"/>
                          </a:lnTo>
                          <a:lnTo>
                            <a:pt x="9093" y="6692"/>
                          </a:lnTo>
                          <a:lnTo>
                            <a:pt x="9072" y="6708"/>
                          </a:lnTo>
                          <a:lnTo>
                            <a:pt x="9050" y="6721"/>
                          </a:lnTo>
                          <a:lnTo>
                            <a:pt x="9027" y="6730"/>
                          </a:lnTo>
                          <a:lnTo>
                            <a:pt x="9001" y="6737"/>
                          </a:lnTo>
                          <a:lnTo>
                            <a:pt x="8976" y="6741"/>
                          </a:lnTo>
                          <a:lnTo>
                            <a:pt x="8950" y="6741"/>
                          </a:lnTo>
                          <a:lnTo>
                            <a:pt x="8924" y="6737"/>
                          </a:lnTo>
                          <a:lnTo>
                            <a:pt x="8897" y="6730"/>
                          </a:lnTo>
                          <a:lnTo>
                            <a:pt x="8871" y="6720"/>
                          </a:lnTo>
                          <a:lnTo>
                            <a:pt x="8847" y="6706"/>
                          </a:lnTo>
                          <a:lnTo>
                            <a:pt x="8875" y="67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49" name=""/>
                    <p:cNvSpPr/>
                    <p:nvPr/>
                  </p:nvSpPr>
                  <p:spPr>
                    <a:xfrm>
                      <a:off x="4174920" y="5904360"/>
                      <a:ext cx="121680" cy="5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8" h="1580">
                          <a:moveTo>
                            <a:pt x="0" y="0"/>
                          </a:moveTo>
                          <a:lnTo>
                            <a:pt x="85" y="218"/>
                          </a:lnTo>
                          <a:lnTo>
                            <a:pt x="198" y="424"/>
                          </a:lnTo>
                          <a:lnTo>
                            <a:pt x="337" y="616"/>
                          </a:lnTo>
                          <a:lnTo>
                            <a:pt x="500" y="794"/>
                          </a:lnTo>
                          <a:lnTo>
                            <a:pt x="685" y="957"/>
                          </a:lnTo>
                          <a:lnTo>
                            <a:pt x="892" y="1103"/>
                          </a:lnTo>
                          <a:lnTo>
                            <a:pt x="1118" y="1231"/>
                          </a:lnTo>
                          <a:lnTo>
                            <a:pt x="1361" y="1341"/>
                          </a:lnTo>
                          <a:lnTo>
                            <a:pt x="1622" y="1432"/>
                          </a:lnTo>
                          <a:lnTo>
                            <a:pt x="1897" y="1501"/>
                          </a:lnTo>
                          <a:lnTo>
                            <a:pt x="2187" y="1551"/>
                          </a:lnTo>
                          <a:lnTo>
                            <a:pt x="2489" y="1577"/>
                          </a:lnTo>
                          <a:lnTo>
                            <a:pt x="2801" y="1580"/>
                          </a:lnTo>
                          <a:lnTo>
                            <a:pt x="3122" y="1559"/>
                          </a:lnTo>
                          <a:lnTo>
                            <a:pt x="3451" y="1513"/>
                          </a:lnTo>
                          <a:lnTo>
                            <a:pt x="3788" y="144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6840" bIns="6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0" name=""/>
                    <p:cNvSpPr/>
                    <p:nvPr/>
                  </p:nvSpPr>
                  <p:spPr>
                    <a:xfrm>
                      <a:off x="4174200" y="590400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43">
                          <a:moveTo>
                            <a:pt x="2" y="43"/>
                          </a:moveTo>
                          <a:lnTo>
                            <a:pt x="2" y="43"/>
                          </a:lnTo>
                          <a:lnTo>
                            <a:pt x="0" y="38"/>
                          </a:lnTo>
                          <a:lnTo>
                            <a:pt x="0" y="33"/>
                          </a:lnTo>
                          <a:lnTo>
                            <a:pt x="1" y="27"/>
                          </a:lnTo>
                          <a:lnTo>
                            <a:pt x="2" y="21"/>
                          </a:lnTo>
                          <a:lnTo>
                            <a:pt x="5" y="16"/>
                          </a:lnTo>
                          <a:lnTo>
                            <a:pt x="8" y="12"/>
                          </a:lnTo>
                          <a:lnTo>
                            <a:pt x="14" y="7"/>
                          </a:lnTo>
                          <a:lnTo>
                            <a:pt x="18" y="4"/>
                          </a:lnTo>
                          <a:lnTo>
                            <a:pt x="24" y="2"/>
                          </a:lnTo>
                          <a:lnTo>
                            <a:pt x="29" y="0"/>
                          </a:lnTo>
                          <a:lnTo>
                            <a:pt x="35" y="0"/>
                          </a:lnTo>
                          <a:lnTo>
                            <a:pt x="40" y="1"/>
                          </a:lnTo>
                          <a:lnTo>
                            <a:pt x="46" y="2"/>
                          </a:lnTo>
                          <a:lnTo>
                            <a:pt x="52" y="5"/>
                          </a:lnTo>
                          <a:lnTo>
                            <a:pt x="56" y="8"/>
                          </a:lnTo>
                          <a:lnTo>
                            <a:pt x="60" y="14"/>
                          </a:lnTo>
                          <a:lnTo>
                            <a:pt x="63" y="18"/>
                          </a:lnTo>
                          <a:lnTo>
                            <a:pt x="65" y="24"/>
                          </a:lnTo>
                          <a:lnTo>
                            <a:pt x="65" y="24"/>
                          </a:lnTo>
                          <a:lnTo>
                            <a:pt x="2" y="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1" name=""/>
                    <p:cNvSpPr/>
                    <p:nvPr/>
                  </p:nvSpPr>
                  <p:spPr>
                    <a:xfrm>
                      <a:off x="4296240" y="595152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5" y="0"/>
                          </a:lnTo>
                          <a:lnTo>
                            <a:pt x="11" y="0"/>
                          </a:lnTo>
                          <a:lnTo>
                            <a:pt x="16" y="1"/>
                          </a:lnTo>
                          <a:lnTo>
                            <a:pt x="22" y="3"/>
                          </a:lnTo>
                          <a:lnTo>
                            <a:pt x="26" y="6"/>
                          </a:lnTo>
                          <a:lnTo>
                            <a:pt x="32" y="10"/>
                          </a:lnTo>
                          <a:lnTo>
                            <a:pt x="35" y="14"/>
                          </a:lnTo>
                          <a:lnTo>
                            <a:pt x="38" y="20"/>
                          </a:lnTo>
                          <a:lnTo>
                            <a:pt x="40" y="26"/>
                          </a:lnTo>
                          <a:lnTo>
                            <a:pt x="41" y="31"/>
                          </a:lnTo>
                          <a:lnTo>
                            <a:pt x="41" y="36"/>
                          </a:lnTo>
                          <a:lnTo>
                            <a:pt x="40" y="42"/>
                          </a:lnTo>
                          <a:lnTo>
                            <a:pt x="38" y="48"/>
                          </a:lnTo>
                          <a:lnTo>
                            <a:pt x="35" y="52"/>
                          </a:lnTo>
                          <a:lnTo>
                            <a:pt x="31" y="57"/>
                          </a:lnTo>
                          <a:lnTo>
                            <a:pt x="26" y="61"/>
                          </a:lnTo>
                          <a:lnTo>
                            <a:pt x="21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2" name=""/>
                    <p:cNvSpPr/>
                    <p:nvPr/>
                  </p:nvSpPr>
                  <p:spPr>
                    <a:xfrm>
                      <a:off x="4031280" y="5877360"/>
                      <a:ext cx="117720" cy="1980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5560" bIns="-25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3" name=""/>
                    <p:cNvSpPr/>
                    <p:nvPr/>
                  </p:nvSpPr>
                  <p:spPr>
                    <a:xfrm>
                      <a:off x="4149360" y="5897160"/>
                      <a:ext cx="2736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4" h="62">
                          <a:moveTo>
                            <a:pt x="0" y="0"/>
                          </a:moveTo>
                          <a:lnTo>
                            <a:pt x="65" y="8"/>
                          </a:lnTo>
                          <a:lnTo>
                            <a:pt x="128" y="17"/>
                          </a:lnTo>
                          <a:lnTo>
                            <a:pt x="189" y="24"/>
                          </a:lnTo>
                          <a:lnTo>
                            <a:pt x="248" y="31"/>
                          </a:lnTo>
                          <a:lnTo>
                            <a:pt x="306" y="38"/>
                          </a:lnTo>
                          <a:lnTo>
                            <a:pt x="362" y="43"/>
                          </a:lnTo>
                          <a:lnTo>
                            <a:pt x="416" y="48"/>
                          </a:lnTo>
                          <a:lnTo>
                            <a:pt x="469" y="52"/>
                          </a:lnTo>
                          <a:lnTo>
                            <a:pt x="519" y="56"/>
                          </a:lnTo>
                          <a:lnTo>
                            <a:pt x="570" y="59"/>
                          </a:lnTo>
                          <a:lnTo>
                            <a:pt x="618" y="61"/>
                          </a:lnTo>
                          <a:lnTo>
                            <a:pt x="665" y="62"/>
                          </a:lnTo>
                          <a:lnTo>
                            <a:pt x="712" y="61"/>
                          </a:lnTo>
                          <a:lnTo>
                            <a:pt x="756" y="60"/>
                          </a:lnTo>
                          <a:lnTo>
                            <a:pt x="800" y="58"/>
                          </a:lnTo>
                          <a:lnTo>
                            <a:pt x="844" y="54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4" name=""/>
                    <p:cNvSpPr/>
                    <p:nvPr/>
                  </p:nvSpPr>
                  <p:spPr>
                    <a:xfrm>
                      <a:off x="4148640" y="5896080"/>
                      <a:ext cx="108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29" y="67"/>
                          </a:move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7" y="0"/>
                          </a:lnTo>
                          <a:lnTo>
                            <a:pt x="37" y="0"/>
                          </a:lnTo>
                          <a:lnTo>
                            <a:pt x="29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5" name=""/>
                    <p:cNvSpPr/>
                    <p:nvPr/>
                  </p:nvSpPr>
                  <p:spPr>
                    <a:xfrm>
                      <a:off x="4176360" y="589788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9"/>
                          </a:lnTo>
                          <a:lnTo>
                            <a:pt x="30" y="14"/>
                          </a:lnTo>
                          <a:lnTo>
                            <a:pt x="33" y="19"/>
                          </a:lnTo>
                          <a:lnTo>
                            <a:pt x="35" y="25"/>
                          </a:lnTo>
                          <a:lnTo>
                            <a:pt x="37" y="30"/>
                          </a:lnTo>
                          <a:lnTo>
                            <a:pt x="37" y="35"/>
                          </a:lnTo>
                          <a:lnTo>
                            <a:pt x="35" y="42"/>
                          </a:lnTo>
                          <a:lnTo>
                            <a:pt x="33" y="47"/>
                          </a:lnTo>
                          <a:lnTo>
                            <a:pt x="30" y="52"/>
                          </a:lnTo>
                          <a:lnTo>
                            <a:pt x="27" y="57"/>
                          </a:lnTo>
                          <a:lnTo>
                            <a:pt x="22" y="61"/>
                          </a:lnTo>
                          <a:lnTo>
                            <a:pt x="18" y="64"/>
                          </a:lnTo>
                          <a:lnTo>
                            <a:pt x="11" y="66"/>
                          </a:lnTo>
                          <a:lnTo>
                            <a:pt x="6" y="67"/>
                          </a:lnTo>
                          <a:lnTo>
                            <a:pt x="6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6" name=""/>
                    <p:cNvSpPr/>
                    <p:nvPr/>
                  </p:nvSpPr>
                  <p:spPr>
                    <a:xfrm>
                      <a:off x="4177080" y="5883480"/>
                      <a:ext cx="110160" cy="15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6" h="481">
                          <a:moveTo>
                            <a:pt x="0" y="481"/>
                          </a:moveTo>
                          <a:lnTo>
                            <a:pt x="184" y="469"/>
                          </a:lnTo>
                          <a:lnTo>
                            <a:pt x="380" y="453"/>
                          </a:lnTo>
                          <a:lnTo>
                            <a:pt x="588" y="434"/>
                          </a:lnTo>
                          <a:lnTo>
                            <a:pt x="805" y="413"/>
                          </a:lnTo>
                          <a:lnTo>
                            <a:pt x="1028" y="388"/>
                          </a:lnTo>
                          <a:lnTo>
                            <a:pt x="1257" y="362"/>
                          </a:lnTo>
                          <a:lnTo>
                            <a:pt x="1489" y="332"/>
                          </a:lnTo>
                          <a:lnTo>
                            <a:pt x="1723" y="301"/>
                          </a:lnTo>
                          <a:lnTo>
                            <a:pt x="1956" y="267"/>
                          </a:lnTo>
                          <a:lnTo>
                            <a:pt x="2189" y="231"/>
                          </a:lnTo>
                          <a:lnTo>
                            <a:pt x="2418" y="196"/>
                          </a:lnTo>
                          <a:lnTo>
                            <a:pt x="2640" y="158"/>
                          </a:lnTo>
                          <a:lnTo>
                            <a:pt x="2857" y="119"/>
                          </a:lnTo>
                          <a:lnTo>
                            <a:pt x="3065" y="80"/>
                          </a:lnTo>
                          <a:lnTo>
                            <a:pt x="3261" y="40"/>
                          </a:lnTo>
                          <a:lnTo>
                            <a:pt x="3446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29520" bIns="-29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7" name=""/>
                    <p:cNvSpPr/>
                    <p:nvPr/>
                  </p:nvSpPr>
                  <p:spPr>
                    <a:xfrm>
                      <a:off x="4175640" y="589788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5" y="67"/>
                          </a:moveTo>
                          <a:lnTo>
                            <a:pt x="35" y="67"/>
                          </a:lnTo>
                          <a:lnTo>
                            <a:pt x="31" y="67"/>
                          </a:lnTo>
                          <a:lnTo>
                            <a:pt x="24" y="66"/>
                          </a:lnTo>
                          <a:lnTo>
                            <a:pt x="19" y="64"/>
                          </a:lnTo>
                          <a:lnTo>
                            <a:pt x="14" y="61"/>
                          </a:lnTo>
                          <a:lnTo>
                            <a:pt x="10" y="57"/>
                          </a:lnTo>
                          <a:lnTo>
                            <a:pt x="6" y="51"/>
                          </a:lnTo>
                          <a:lnTo>
                            <a:pt x="3" y="46"/>
                          </a:lnTo>
                          <a:lnTo>
                            <a:pt x="1" y="41"/>
                          </a:lnTo>
                          <a:lnTo>
                            <a:pt x="0" y="34"/>
                          </a:lnTo>
                          <a:lnTo>
                            <a:pt x="0" y="30"/>
                          </a:lnTo>
                          <a:lnTo>
                            <a:pt x="1" y="24"/>
                          </a:lnTo>
                          <a:lnTo>
                            <a:pt x="3" y="19"/>
                          </a:lnTo>
                          <a:lnTo>
                            <a:pt x="7" y="13"/>
                          </a:lnTo>
                          <a:lnTo>
                            <a:pt x="11" y="9"/>
                          </a:lnTo>
                          <a:lnTo>
                            <a:pt x="16" y="5"/>
                          </a:lnTo>
                          <a:lnTo>
                            <a:pt x="21" y="3"/>
                          </a:lnTo>
                          <a:lnTo>
                            <a:pt x="27" y="1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35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8" name=""/>
                    <p:cNvSpPr/>
                    <p:nvPr/>
                  </p:nvSpPr>
                  <p:spPr>
                    <a:xfrm>
                      <a:off x="4287240" y="588204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6" y="0"/>
                          </a:lnTo>
                          <a:lnTo>
                            <a:pt x="11" y="0"/>
                          </a:lnTo>
                          <a:lnTo>
                            <a:pt x="17" y="1"/>
                          </a:lnTo>
                          <a:lnTo>
                            <a:pt x="22" y="4"/>
                          </a:lnTo>
                          <a:lnTo>
                            <a:pt x="27" y="7"/>
                          </a:lnTo>
                          <a:lnTo>
                            <a:pt x="31" y="10"/>
                          </a:lnTo>
                          <a:lnTo>
                            <a:pt x="36" y="15"/>
                          </a:lnTo>
                          <a:lnTo>
                            <a:pt x="38" y="21"/>
                          </a:lnTo>
                          <a:lnTo>
                            <a:pt x="40" y="26"/>
                          </a:lnTo>
                          <a:lnTo>
                            <a:pt x="41" y="32"/>
                          </a:lnTo>
                          <a:lnTo>
                            <a:pt x="41" y="37"/>
                          </a:lnTo>
                          <a:lnTo>
                            <a:pt x="40" y="43"/>
                          </a:lnTo>
                          <a:lnTo>
                            <a:pt x="37" y="48"/>
                          </a:lnTo>
                          <a:lnTo>
                            <a:pt x="34" y="53"/>
                          </a:lnTo>
                          <a:lnTo>
                            <a:pt x="30" y="57"/>
                          </a:lnTo>
                          <a:lnTo>
                            <a:pt x="25" y="62"/>
                          </a:lnTo>
                          <a:lnTo>
                            <a:pt x="20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59" name=""/>
                    <p:cNvSpPr/>
                    <p:nvPr/>
                  </p:nvSpPr>
                  <p:spPr>
                    <a:xfrm>
                      <a:off x="4067280" y="5795640"/>
                      <a:ext cx="37800" cy="3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83" h="1156">
                          <a:moveTo>
                            <a:pt x="0" y="0"/>
                          </a:moveTo>
                          <a:lnTo>
                            <a:pt x="61" y="72"/>
                          </a:lnTo>
                          <a:lnTo>
                            <a:pt x="130" y="151"/>
                          </a:lnTo>
                          <a:lnTo>
                            <a:pt x="207" y="232"/>
                          </a:lnTo>
                          <a:lnTo>
                            <a:pt x="288" y="316"/>
                          </a:lnTo>
                          <a:lnTo>
                            <a:pt x="373" y="402"/>
                          </a:lnTo>
                          <a:lnTo>
                            <a:pt x="460" y="489"/>
                          </a:lnTo>
                          <a:lnTo>
                            <a:pt x="549" y="575"/>
                          </a:lnTo>
                          <a:lnTo>
                            <a:pt x="638" y="659"/>
                          </a:lnTo>
                          <a:lnTo>
                            <a:pt x="725" y="741"/>
                          </a:lnTo>
                          <a:lnTo>
                            <a:pt x="809" y="818"/>
                          </a:lnTo>
                          <a:lnTo>
                            <a:pt x="889" y="892"/>
                          </a:lnTo>
                          <a:lnTo>
                            <a:pt x="965" y="960"/>
                          </a:lnTo>
                          <a:lnTo>
                            <a:pt x="1032" y="1021"/>
                          </a:lnTo>
                          <a:lnTo>
                            <a:pt x="1092" y="1075"/>
                          </a:lnTo>
                          <a:lnTo>
                            <a:pt x="1143" y="1120"/>
                          </a:lnTo>
                          <a:lnTo>
                            <a:pt x="1183" y="1156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7200" bIns="-7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0" name=""/>
                    <p:cNvSpPr/>
                    <p:nvPr/>
                  </p:nvSpPr>
                  <p:spPr>
                    <a:xfrm>
                      <a:off x="4065840" y="5794200"/>
                      <a:ext cx="180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55">
                          <a:moveTo>
                            <a:pt x="7" y="55"/>
                          </a:moveTo>
                          <a:lnTo>
                            <a:pt x="7" y="55"/>
                          </a:lnTo>
                          <a:lnTo>
                            <a:pt x="4" y="50"/>
                          </a:lnTo>
                          <a:lnTo>
                            <a:pt x="2" y="44"/>
                          </a:lnTo>
                          <a:lnTo>
                            <a:pt x="0" y="39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5" y="17"/>
                          </a:lnTo>
                          <a:lnTo>
                            <a:pt x="8" y="12"/>
                          </a:lnTo>
                          <a:lnTo>
                            <a:pt x="12" y="8"/>
                          </a:lnTo>
                          <a:lnTo>
                            <a:pt x="17" y="5"/>
                          </a:lnTo>
                          <a:lnTo>
                            <a:pt x="23" y="2"/>
                          </a:lnTo>
                          <a:lnTo>
                            <a:pt x="28" y="0"/>
                          </a:lnTo>
                          <a:lnTo>
                            <a:pt x="33" y="0"/>
                          </a:lnTo>
                          <a:lnTo>
                            <a:pt x="40" y="1"/>
                          </a:lnTo>
                          <a:lnTo>
                            <a:pt x="45" y="2"/>
                          </a:lnTo>
                          <a:lnTo>
                            <a:pt x="50" y="6"/>
                          </a:lnTo>
                          <a:lnTo>
                            <a:pt x="55" y="9"/>
                          </a:lnTo>
                          <a:lnTo>
                            <a:pt x="59" y="13"/>
                          </a:lnTo>
                          <a:lnTo>
                            <a:pt x="59" y="13"/>
                          </a:lnTo>
                          <a:lnTo>
                            <a:pt x="7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1" name=""/>
                    <p:cNvSpPr/>
                    <p:nvPr/>
                  </p:nvSpPr>
                  <p:spPr>
                    <a:xfrm>
                      <a:off x="4104360" y="583308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58">
                          <a:moveTo>
                            <a:pt x="44" y="0"/>
                          </a:moveTo>
                          <a:lnTo>
                            <a:pt x="44" y="0"/>
                          </a:lnTo>
                          <a:lnTo>
                            <a:pt x="49" y="4"/>
                          </a:lnTo>
                          <a:lnTo>
                            <a:pt x="52" y="9"/>
                          </a:lnTo>
                          <a:lnTo>
                            <a:pt x="54" y="14"/>
                          </a:lnTo>
                          <a:lnTo>
                            <a:pt x="56" y="21"/>
                          </a:lnTo>
                          <a:lnTo>
                            <a:pt x="56" y="25"/>
                          </a:lnTo>
                          <a:lnTo>
                            <a:pt x="55" y="31"/>
                          </a:lnTo>
                          <a:lnTo>
                            <a:pt x="54" y="36"/>
                          </a:lnTo>
                          <a:lnTo>
                            <a:pt x="51" y="42"/>
                          </a:lnTo>
                          <a:lnTo>
                            <a:pt x="48" y="47"/>
                          </a:lnTo>
                          <a:lnTo>
                            <a:pt x="43" y="51"/>
                          </a:lnTo>
                          <a:lnTo>
                            <a:pt x="38" y="54"/>
                          </a:lnTo>
                          <a:lnTo>
                            <a:pt x="33" y="56"/>
                          </a:lnTo>
                          <a:lnTo>
                            <a:pt x="27" y="58"/>
                          </a:lnTo>
                          <a:lnTo>
                            <a:pt x="22" y="58"/>
                          </a:lnTo>
                          <a:lnTo>
                            <a:pt x="16" y="57"/>
                          </a:lnTo>
                          <a:lnTo>
                            <a:pt x="11" y="56"/>
                          </a:lnTo>
                          <a:lnTo>
                            <a:pt x="6" y="53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2" name=""/>
                    <p:cNvSpPr/>
                    <p:nvPr/>
                  </p:nvSpPr>
                  <p:spPr>
                    <a:xfrm>
                      <a:off x="4105080" y="5833800"/>
                      <a:ext cx="32400" cy="13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4" h="401">
                          <a:moveTo>
                            <a:pt x="0" y="0"/>
                          </a:moveTo>
                          <a:lnTo>
                            <a:pt x="45" y="33"/>
                          </a:lnTo>
                          <a:lnTo>
                            <a:pt x="93" y="67"/>
                          </a:lnTo>
                          <a:lnTo>
                            <a:pt x="142" y="101"/>
                          </a:lnTo>
                          <a:lnTo>
                            <a:pt x="193" y="132"/>
                          </a:lnTo>
                          <a:lnTo>
                            <a:pt x="246" y="164"/>
                          </a:lnTo>
                          <a:lnTo>
                            <a:pt x="302" y="194"/>
                          </a:lnTo>
                          <a:lnTo>
                            <a:pt x="361" y="224"/>
                          </a:lnTo>
                          <a:lnTo>
                            <a:pt x="421" y="251"/>
                          </a:lnTo>
                          <a:lnTo>
                            <a:pt x="485" y="277"/>
                          </a:lnTo>
                          <a:lnTo>
                            <a:pt x="550" y="301"/>
                          </a:lnTo>
                          <a:lnTo>
                            <a:pt x="619" y="323"/>
                          </a:lnTo>
                          <a:lnTo>
                            <a:pt x="692" y="343"/>
                          </a:lnTo>
                          <a:lnTo>
                            <a:pt x="767" y="361"/>
                          </a:lnTo>
                          <a:lnTo>
                            <a:pt x="846" y="377"/>
                          </a:lnTo>
                          <a:lnTo>
                            <a:pt x="928" y="391"/>
                          </a:lnTo>
                          <a:lnTo>
                            <a:pt x="1014" y="40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040" bIns="-32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3" name=""/>
                    <p:cNvSpPr/>
                    <p:nvPr/>
                  </p:nvSpPr>
                  <p:spPr>
                    <a:xfrm>
                      <a:off x="4103640" y="5832360"/>
                      <a:ext cx="180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3" h="60">
                          <a:moveTo>
                            <a:pt x="13" y="60"/>
                          </a:moveTo>
                          <a:lnTo>
                            <a:pt x="13" y="60"/>
                          </a:lnTo>
                          <a:lnTo>
                            <a:pt x="9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1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9"/>
                          </a:lnTo>
                          <a:lnTo>
                            <a:pt x="7" y="14"/>
                          </a:lnTo>
                          <a:lnTo>
                            <a:pt x="11" y="10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6" y="1"/>
                          </a:lnTo>
                          <a:lnTo>
                            <a:pt x="32" y="0"/>
                          </a:lnTo>
                          <a:lnTo>
                            <a:pt x="38" y="0"/>
                          </a:lnTo>
                          <a:lnTo>
                            <a:pt x="43" y="2"/>
                          </a:lnTo>
                          <a:lnTo>
                            <a:pt x="48" y="4"/>
                          </a:lnTo>
                          <a:lnTo>
                            <a:pt x="53" y="8"/>
                          </a:lnTo>
                          <a:lnTo>
                            <a:pt x="53" y="8"/>
                          </a:lnTo>
                          <a:lnTo>
                            <a:pt x="13" y="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4" name=""/>
                    <p:cNvSpPr/>
                    <p:nvPr/>
                  </p:nvSpPr>
                  <p:spPr>
                    <a:xfrm>
                      <a:off x="4137840" y="5845680"/>
                      <a:ext cx="108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12" y="1"/>
                          </a:lnTo>
                          <a:lnTo>
                            <a:pt x="18" y="3"/>
                          </a:lnTo>
                          <a:lnTo>
                            <a:pt x="22" y="6"/>
                          </a:lnTo>
                          <a:lnTo>
                            <a:pt x="27" y="10"/>
                          </a:lnTo>
                          <a:lnTo>
                            <a:pt x="31" y="14"/>
                          </a:lnTo>
                          <a:lnTo>
                            <a:pt x="34" y="19"/>
                          </a:lnTo>
                          <a:lnTo>
                            <a:pt x="36" y="26"/>
                          </a:lnTo>
                          <a:lnTo>
                            <a:pt x="37" y="31"/>
                          </a:lnTo>
                          <a:lnTo>
                            <a:pt x="37" y="36"/>
                          </a:lnTo>
                          <a:lnTo>
                            <a:pt x="36" y="42"/>
                          </a:lnTo>
                          <a:lnTo>
                            <a:pt x="34" y="48"/>
                          </a:lnTo>
                          <a:lnTo>
                            <a:pt x="31" y="52"/>
                          </a:lnTo>
                          <a:lnTo>
                            <a:pt x="26" y="57"/>
                          </a:lnTo>
                          <a:lnTo>
                            <a:pt x="22" y="60"/>
                          </a:lnTo>
                          <a:lnTo>
                            <a:pt x="17" y="64"/>
                          </a:lnTo>
                          <a:lnTo>
                            <a:pt x="11" y="66"/>
                          </a:lnTo>
                          <a:lnTo>
                            <a:pt x="5" y="67"/>
                          </a:lnTo>
                          <a:lnTo>
                            <a:pt x="0" y="67"/>
                          </a:lnTo>
                          <a:lnTo>
                            <a:pt x="0" y="6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5" name=""/>
                    <p:cNvSpPr/>
                    <p:nvPr/>
                  </p:nvSpPr>
                  <p:spPr>
                    <a:xfrm>
                      <a:off x="4137840" y="5846400"/>
                      <a:ext cx="2808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9" h="21">
                          <a:moveTo>
                            <a:pt x="0" y="8"/>
                          </a:moveTo>
                          <a:lnTo>
                            <a:pt x="48" y="11"/>
                          </a:lnTo>
                          <a:lnTo>
                            <a:pt x="98" y="14"/>
                          </a:lnTo>
                          <a:lnTo>
                            <a:pt x="149" y="18"/>
                          </a:lnTo>
                          <a:lnTo>
                            <a:pt x="202" y="19"/>
                          </a:lnTo>
                          <a:lnTo>
                            <a:pt x="257" y="20"/>
                          </a:lnTo>
                          <a:lnTo>
                            <a:pt x="312" y="21"/>
                          </a:lnTo>
                          <a:lnTo>
                            <a:pt x="369" y="21"/>
                          </a:lnTo>
                          <a:lnTo>
                            <a:pt x="427" y="20"/>
                          </a:lnTo>
                          <a:lnTo>
                            <a:pt x="485" y="19"/>
                          </a:lnTo>
                          <a:lnTo>
                            <a:pt x="543" y="18"/>
                          </a:lnTo>
                          <a:lnTo>
                            <a:pt x="601" y="16"/>
                          </a:lnTo>
                          <a:lnTo>
                            <a:pt x="660" y="12"/>
                          </a:lnTo>
                          <a:lnTo>
                            <a:pt x="718" y="10"/>
                          </a:lnTo>
                          <a:lnTo>
                            <a:pt x="776" y="6"/>
                          </a:lnTo>
                          <a:lnTo>
                            <a:pt x="832" y="3"/>
                          </a:lnTo>
                          <a:lnTo>
                            <a:pt x="889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640" bIns="-44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6" name=""/>
                    <p:cNvSpPr/>
                    <p:nvPr/>
                  </p:nvSpPr>
                  <p:spPr>
                    <a:xfrm>
                      <a:off x="4136400" y="5845680"/>
                      <a:ext cx="108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1" y="67"/>
                          </a:moveTo>
                          <a:lnTo>
                            <a:pt x="31" y="67"/>
                          </a:lnTo>
                          <a:lnTo>
                            <a:pt x="25" y="66"/>
                          </a:lnTo>
                          <a:lnTo>
                            <a:pt x="20" y="64"/>
                          </a:lnTo>
                          <a:lnTo>
                            <a:pt x="14" y="60"/>
                          </a:lnTo>
                          <a:lnTo>
                            <a:pt x="9" y="56"/>
                          </a:lnTo>
                          <a:lnTo>
                            <a:pt x="6" y="52"/>
                          </a:lnTo>
                          <a:lnTo>
                            <a:pt x="3" y="47"/>
                          </a:lnTo>
                          <a:lnTo>
                            <a:pt x="1" y="42"/>
                          </a:lnTo>
                          <a:lnTo>
                            <a:pt x="0" y="35"/>
                          </a:lnTo>
                          <a:lnTo>
                            <a:pt x="0" y="31"/>
                          </a:lnTo>
                          <a:lnTo>
                            <a:pt x="1" y="25"/>
                          </a:lnTo>
                          <a:lnTo>
                            <a:pt x="3" y="19"/>
                          </a:lnTo>
                          <a:lnTo>
                            <a:pt x="6" y="14"/>
                          </a:lnTo>
                          <a:lnTo>
                            <a:pt x="10" y="9"/>
                          </a:lnTo>
                          <a:lnTo>
                            <a:pt x="14" y="6"/>
                          </a:lnTo>
                          <a:lnTo>
                            <a:pt x="20" y="3"/>
                          </a:lnTo>
                          <a:lnTo>
                            <a:pt x="25" y="1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35" y="0"/>
                          </a:lnTo>
                          <a:lnTo>
                            <a:pt x="31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7" name=""/>
                    <p:cNvSpPr/>
                    <p:nvPr/>
                  </p:nvSpPr>
                  <p:spPr>
                    <a:xfrm>
                      <a:off x="4165920" y="584568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11"/>
                          </a:lnTo>
                          <a:lnTo>
                            <a:pt x="29" y="15"/>
                          </a:lnTo>
                          <a:lnTo>
                            <a:pt x="33" y="20"/>
                          </a:lnTo>
                          <a:lnTo>
                            <a:pt x="35" y="26"/>
                          </a:lnTo>
                          <a:lnTo>
                            <a:pt x="36" y="32"/>
                          </a:lnTo>
                          <a:lnTo>
                            <a:pt x="36" y="37"/>
                          </a:lnTo>
                          <a:lnTo>
                            <a:pt x="35" y="42"/>
                          </a:lnTo>
                          <a:lnTo>
                            <a:pt x="33" y="48"/>
                          </a:lnTo>
                          <a:lnTo>
                            <a:pt x="29" y="54"/>
                          </a:lnTo>
                          <a:lnTo>
                            <a:pt x="25" y="58"/>
                          </a:lnTo>
                          <a:lnTo>
                            <a:pt x="21" y="61"/>
                          </a:lnTo>
                          <a:lnTo>
                            <a:pt x="16" y="64"/>
                          </a:lnTo>
                          <a:lnTo>
                            <a:pt x="10" y="66"/>
                          </a:lnTo>
                          <a:lnTo>
                            <a:pt x="4" y="67"/>
                          </a:lnTo>
                          <a:lnTo>
                            <a:pt x="4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8" name=""/>
                    <p:cNvSpPr/>
                    <p:nvPr/>
                  </p:nvSpPr>
                  <p:spPr>
                    <a:xfrm>
                      <a:off x="4165920" y="5833080"/>
                      <a:ext cx="10548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98" h="402">
                          <a:moveTo>
                            <a:pt x="0" y="402"/>
                          </a:moveTo>
                          <a:lnTo>
                            <a:pt x="187" y="391"/>
                          </a:lnTo>
                          <a:lnTo>
                            <a:pt x="389" y="378"/>
                          </a:lnTo>
                          <a:lnTo>
                            <a:pt x="603" y="359"/>
                          </a:lnTo>
                          <a:lnTo>
                            <a:pt x="827" y="337"/>
                          </a:lnTo>
                          <a:lnTo>
                            <a:pt x="1058" y="311"/>
                          </a:lnTo>
                          <a:lnTo>
                            <a:pt x="1294" y="284"/>
                          </a:lnTo>
                          <a:lnTo>
                            <a:pt x="1531" y="255"/>
                          </a:lnTo>
                          <a:lnTo>
                            <a:pt x="1766" y="224"/>
                          </a:lnTo>
                          <a:lnTo>
                            <a:pt x="1999" y="193"/>
                          </a:lnTo>
                          <a:lnTo>
                            <a:pt x="2225" y="161"/>
                          </a:lnTo>
                          <a:lnTo>
                            <a:pt x="2442" y="130"/>
                          </a:lnTo>
                          <a:lnTo>
                            <a:pt x="2647" y="100"/>
                          </a:lnTo>
                          <a:lnTo>
                            <a:pt x="2838" y="71"/>
                          </a:lnTo>
                          <a:lnTo>
                            <a:pt x="3011" y="44"/>
                          </a:lnTo>
                          <a:lnTo>
                            <a:pt x="3166" y="20"/>
                          </a:lnTo>
                          <a:lnTo>
                            <a:pt x="3298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9" name=""/>
                    <p:cNvSpPr/>
                    <p:nvPr/>
                  </p:nvSpPr>
                  <p:spPr>
                    <a:xfrm>
                      <a:off x="4165200" y="5845680"/>
                      <a:ext cx="72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67">
                          <a:moveTo>
                            <a:pt x="34" y="67"/>
                          </a:moveTo>
                          <a:lnTo>
                            <a:pt x="34" y="67"/>
                          </a:ln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34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0" name=""/>
                    <p:cNvSpPr/>
                    <p:nvPr/>
                  </p:nvSpPr>
                  <p:spPr>
                    <a:xfrm>
                      <a:off x="4271760" y="58323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2" y="1"/>
                          </a:lnTo>
                          <a:lnTo>
                            <a:pt x="17" y="2"/>
                          </a:lnTo>
                          <a:lnTo>
                            <a:pt x="22" y="5"/>
                          </a:lnTo>
                          <a:lnTo>
                            <a:pt x="27" y="8"/>
                          </a:lnTo>
                          <a:lnTo>
                            <a:pt x="32" y="12"/>
                          </a:lnTo>
                          <a:lnTo>
                            <a:pt x="35" y="18"/>
                          </a:lnTo>
                          <a:lnTo>
                            <a:pt x="37" y="23"/>
                          </a:lnTo>
                          <a:lnTo>
                            <a:pt x="39" y="28"/>
                          </a:lnTo>
                          <a:lnTo>
                            <a:pt x="39" y="33"/>
                          </a:lnTo>
                          <a:lnTo>
                            <a:pt x="38" y="40"/>
                          </a:lnTo>
                          <a:lnTo>
                            <a:pt x="37" y="45"/>
                          </a:lnTo>
                          <a:lnTo>
                            <a:pt x="34" y="50"/>
                          </a:lnTo>
                          <a:lnTo>
                            <a:pt x="31" y="55"/>
                          </a:lnTo>
                          <a:lnTo>
                            <a:pt x="26" y="60"/>
                          </a:lnTo>
                          <a:lnTo>
                            <a:pt x="21" y="63"/>
                          </a:lnTo>
                          <a:lnTo>
                            <a:pt x="16" y="65"/>
                          </a:lnTo>
                          <a:lnTo>
                            <a:pt x="11" y="67"/>
                          </a:lnTo>
                          <a:lnTo>
                            <a:pt x="11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1" name=""/>
                    <p:cNvSpPr/>
                    <p:nvPr/>
                  </p:nvSpPr>
                  <p:spPr>
                    <a:xfrm>
                      <a:off x="4291920" y="5942160"/>
                      <a:ext cx="11880" cy="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5" h="197">
                          <a:moveTo>
                            <a:pt x="9" y="90"/>
                          </a:moveTo>
                          <a:lnTo>
                            <a:pt x="0" y="89"/>
                          </a:lnTo>
                          <a:lnTo>
                            <a:pt x="2" y="87"/>
                          </a:lnTo>
                          <a:lnTo>
                            <a:pt x="11" y="86"/>
                          </a:lnTo>
                          <a:lnTo>
                            <a:pt x="27" y="85"/>
                          </a:lnTo>
                          <a:lnTo>
                            <a:pt x="49" y="84"/>
                          </a:lnTo>
                          <a:lnTo>
                            <a:pt x="75" y="85"/>
                          </a:lnTo>
                          <a:lnTo>
                            <a:pt x="105" y="86"/>
                          </a:lnTo>
                          <a:lnTo>
                            <a:pt x="138" y="88"/>
                          </a:lnTo>
                          <a:lnTo>
                            <a:pt x="173" y="93"/>
                          </a:lnTo>
                          <a:lnTo>
                            <a:pt x="207" y="99"/>
                          </a:lnTo>
                          <a:lnTo>
                            <a:pt x="242" y="108"/>
                          </a:lnTo>
                          <a:lnTo>
                            <a:pt x="276" y="119"/>
                          </a:lnTo>
                          <a:lnTo>
                            <a:pt x="306" y="133"/>
                          </a:lnTo>
                          <a:lnTo>
                            <a:pt x="333" y="151"/>
                          </a:lnTo>
                          <a:lnTo>
                            <a:pt x="356" y="172"/>
                          </a:lnTo>
                          <a:lnTo>
                            <a:pt x="374" y="197"/>
                          </a:lnTo>
                          <a:lnTo>
                            <a:pt x="374" y="193"/>
                          </a:lnTo>
                          <a:lnTo>
                            <a:pt x="374" y="185"/>
                          </a:lnTo>
                          <a:lnTo>
                            <a:pt x="375" y="170"/>
                          </a:lnTo>
                          <a:lnTo>
                            <a:pt x="375" y="152"/>
                          </a:lnTo>
                          <a:lnTo>
                            <a:pt x="375" y="132"/>
                          </a:lnTo>
                          <a:lnTo>
                            <a:pt x="374" y="110"/>
                          </a:lnTo>
                          <a:lnTo>
                            <a:pt x="371" y="87"/>
                          </a:lnTo>
                          <a:lnTo>
                            <a:pt x="366" y="65"/>
                          </a:lnTo>
                          <a:lnTo>
                            <a:pt x="359" y="45"/>
                          </a:lnTo>
                          <a:lnTo>
                            <a:pt x="349" y="27"/>
                          </a:lnTo>
                          <a:lnTo>
                            <a:pt x="336" y="12"/>
                          </a:lnTo>
                          <a:lnTo>
                            <a:pt x="321" y="4"/>
                          </a:lnTo>
                          <a:lnTo>
                            <a:pt x="302" y="0"/>
                          </a:lnTo>
                          <a:lnTo>
                            <a:pt x="278" y="4"/>
                          </a:lnTo>
                          <a:lnTo>
                            <a:pt x="250" y="15"/>
                          </a:lnTo>
                          <a:lnTo>
                            <a:pt x="218" y="36"/>
                          </a:lnTo>
                          <a:lnTo>
                            <a:pt x="9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880" bIns="-38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2" name=""/>
                    <p:cNvSpPr/>
                    <p:nvPr/>
                  </p:nvSpPr>
                  <p:spPr>
                    <a:xfrm>
                      <a:off x="4298760" y="5883840"/>
                      <a:ext cx="9000" cy="60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9" h="1838">
                          <a:moveTo>
                            <a:pt x="40" y="0"/>
                          </a:moveTo>
                          <a:lnTo>
                            <a:pt x="84" y="184"/>
                          </a:lnTo>
                          <a:lnTo>
                            <a:pt x="122" y="364"/>
                          </a:lnTo>
                          <a:lnTo>
                            <a:pt x="154" y="538"/>
                          </a:lnTo>
                          <a:lnTo>
                            <a:pt x="183" y="705"/>
                          </a:lnTo>
                          <a:lnTo>
                            <a:pt x="205" y="866"/>
                          </a:lnTo>
                          <a:lnTo>
                            <a:pt x="224" y="1017"/>
                          </a:lnTo>
                          <a:lnTo>
                            <a:pt x="238" y="1159"/>
                          </a:lnTo>
                          <a:lnTo>
                            <a:pt x="249" y="1290"/>
                          </a:lnTo>
                          <a:lnTo>
                            <a:pt x="257" y="1410"/>
                          </a:lnTo>
                          <a:lnTo>
                            <a:pt x="263" y="1517"/>
                          </a:lnTo>
                          <a:lnTo>
                            <a:pt x="267" y="1611"/>
                          </a:lnTo>
                          <a:lnTo>
                            <a:pt x="268" y="1690"/>
                          </a:lnTo>
                          <a:lnTo>
                            <a:pt x="269" y="1753"/>
                          </a:lnTo>
                          <a:lnTo>
                            <a:pt x="269" y="1799"/>
                          </a:lnTo>
                          <a:lnTo>
                            <a:pt x="269" y="1827"/>
                          </a:lnTo>
                          <a:lnTo>
                            <a:pt x="269" y="1838"/>
                          </a:lnTo>
                          <a:lnTo>
                            <a:pt x="261" y="1800"/>
                          </a:lnTo>
                          <a:lnTo>
                            <a:pt x="255" y="1768"/>
                          </a:lnTo>
                          <a:lnTo>
                            <a:pt x="249" y="1741"/>
                          </a:lnTo>
                          <a:lnTo>
                            <a:pt x="242" y="1719"/>
                          </a:lnTo>
                          <a:lnTo>
                            <a:pt x="235" y="1700"/>
                          </a:lnTo>
                          <a:lnTo>
                            <a:pt x="228" y="1684"/>
                          </a:lnTo>
                          <a:lnTo>
                            <a:pt x="222" y="1673"/>
                          </a:lnTo>
                          <a:lnTo>
                            <a:pt x="216" y="1663"/>
                          </a:lnTo>
                          <a:lnTo>
                            <a:pt x="210" y="1657"/>
                          </a:lnTo>
                          <a:lnTo>
                            <a:pt x="205" y="1652"/>
                          </a:lnTo>
                          <a:lnTo>
                            <a:pt x="201" y="1650"/>
                          </a:lnTo>
                          <a:lnTo>
                            <a:pt x="196" y="1648"/>
                          </a:lnTo>
                          <a:lnTo>
                            <a:pt x="193" y="1648"/>
                          </a:lnTo>
                          <a:lnTo>
                            <a:pt x="190" y="1648"/>
                          </a:lnTo>
                          <a:lnTo>
                            <a:pt x="189" y="1648"/>
                          </a:lnTo>
                          <a:lnTo>
                            <a:pt x="189" y="1649"/>
                          </a:lnTo>
                          <a:lnTo>
                            <a:pt x="189" y="1628"/>
                          </a:lnTo>
                          <a:lnTo>
                            <a:pt x="189" y="1609"/>
                          </a:lnTo>
                          <a:lnTo>
                            <a:pt x="188" y="1592"/>
                          </a:lnTo>
                          <a:lnTo>
                            <a:pt x="188" y="1577"/>
                          </a:lnTo>
                          <a:lnTo>
                            <a:pt x="188" y="1564"/>
                          </a:lnTo>
                          <a:lnTo>
                            <a:pt x="187" y="1551"/>
                          </a:lnTo>
                          <a:lnTo>
                            <a:pt x="187" y="1540"/>
                          </a:lnTo>
                          <a:lnTo>
                            <a:pt x="186" y="1532"/>
                          </a:lnTo>
                          <a:lnTo>
                            <a:pt x="186" y="1524"/>
                          </a:lnTo>
                          <a:lnTo>
                            <a:pt x="185" y="1517"/>
                          </a:lnTo>
                          <a:lnTo>
                            <a:pt x="185" y="1511"/>
                          </a:lnTo>
                          <a:lnTo>
                            <a:pt x="184" y="1507"/>
                          </a:lnTo>
                          <a:lnTo>
                            <a:pt x="184" y="1504"/>
                          </a:lnTo>
                          <a:lnTo>
                            <a:pt x="184" y="1502"/>
                          </a:lnTo>
                          <a:lnTo>
                            <a:pt x="184" y="1500"/>
                          </a:lnTo>
                          <a:lnTo>
                            <a:pt x="178" y="1404"/>
                          </a:lnTo>
                          <a:lnTo>
                            <a:pt x="174" y="1309"/>
                          </a:lnTo>
                          <a:lnTo>
                            <a:pt x="168" y="1217"/>
                          </a:lnTo>
                          <a:lnTo>
                            <a:pt x="162" y="1126"/>
                          </a:lnTo>
                          <a:lnTo>
                            <a:pt x="154" y="1038"/>
                          </a:lnTo>
                          <a:lnTo>
                            <a:pt x="146" y="951"/>
                          </a:lnTo>
                          <a:lnTo>
                            <a:pt x="136" y="865"/>
                          </a:lnTo>
                          <a:lnTo>
                            <a:pt x="126" y="781"/>
                          </a:lnTo>
                          <a:lnTo>
                            <a:pt x="114" y="698"/>
                          </a:lnTo>
                          <a:lnTo>
                            <a:pt x="102" y="616"/>
                          </a:lnTo>
                          <a:lnTo>
                            <a:pt x="87" y="535"/>
                          </a:lnTo>
                          <a:lnTo>
                            <a:pt x="72" y="455"/>
                          </a:lnTo>
                          <a:lnTo>
                            <a:pt x="57" y="376"/>
                          </a:lnTo>
                          <a:lnTo>
                            <a:pt x="39" y="297"/>
                          </a:lnTo>
                          <a:lnTo>
                            <a:pt x="20" y="220"/>
                          </a:lnTo>
                          <a:lnTo>
                            <a:pt x="0" y="143"/>
                          </a:lnTo>
                          <a:lnTo>
                            <a:pt x="0" y="142"/>
                          </a:lnTo>
                          <a:lnTo>
                            <a:pt x="1" y="140"/>
                          </a:lnTo>
                          <a:lnTo>
                            <a:pt x="3" y="137"/>
                          </a:lnTo>
                          <a:lnTo>
                            <a:pt x="5" y="132"/>
                          </a:lnTo>
                          <a:lnTo>
                            <a:pt x="8" y="126"/>
                          </a:lnTo>
                          <a:lnTo>
                            <a:pt x="12" y="120"/>
                          </a:lnTo>
                          <a:lnTo>
                            <a:pt x="16" y="112"/>
                          </a:lnTo>
                          <a:lnTo>
                            <a:pt x="20" y="103"/>
                          </a:lnTo>
                          <a:lnTo>
                            <a:pt x="23" y="94"/>
                          </a:lnTo>
                          <a:lnTo>
                            <a:pt x="26" y="83"/>
                          </a:lnTo>
                          <a:lnTo>
                            <a:pt x="30" y="70"/>
                          </a:lnTo>
                          <a:lnTo>
                            <a:pt x="33" y="58"/>
                          </a:lnTo>
                          <a:lnTo>
                            <a:pt x="36" y="45"/>
                          </a:lnTo>
                          <a:lnTo>
                            <a:pt x="38" y="30"/>
                          </a:lnTo>
                          <a:lnTo>
                            <a:pt x="39" y="16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14760" bIns="147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3" name=""/>
                    <p:cNvSpPr/>
                    <p:nvPr/>
                  </p:nvSpPr>
                  <p:spPr>
                    <a:xfrm>
                      <a:off x="4281480" y="5880600"/>
                      <a:ext cx="14040" cy="8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1" h="251">
                          <a:moveTo>
                            <a:pt x="382" y="189"/>
                          </a:moveTo>
                          <a:lnTo>
                            <a:pt x="382" y="188"/>
                          </a:lnTo>
                          <a:lnTo>
                            <a:pt x="385" y="186"/>
                          </a:lnTo>
                          <a:lnTo>
                            <a:pt x="388" y="183"/>
                          </a:lnTo>
                          <a:lnTo>
                            <a:pt x="393" y="177"/>
                          </a:lnTo>
                          <a:lnTo>
                            <a:pt x="399" y="171"/>
                          </a:lnTo>
                          <a:lnTo>
                            <a:pt x="405" y="164"/>
                          </a:lnTo>
                          <a:lnTo>
                            <a:pt x="411" y="154"/>
                          </a:lnTo>
                          <a:lnTo>
                            <a:pt x="418" y="144"/>
                          </a:lnTo>
                          <a:lnTo>
                            <a:pt x="425" y="131"/>
                          </a:lnTo>
                          <a:lnTo>
                            <a:pt x="431" y="118"/>
                          </a:lnTo>
                          <a:lnTo>
                            <a:pt x="436" y="102"/>
                          </a:lnTo>
                          <a:lnTo>
                            <a:pt x="442" y="85"/>
                          </a:lnTo>
                          <a:lnTo>
                            <a:pt x="446" y="66"/>
                          </a:lnTo>
                          <a:lnTo>
                            <a:pt x="449" y="45"/>
                          </a:lnTo>
                          <a:lnTo>
                            <a:pt x="451" y="23"/>
                          </a:lnTo>
                          <a:lnTo>
                            <a:pt x="451" y="0"/>
                          </a:lnTo>
                          <a:lnTo>
                            <a:pt x="440" y="14"/>
                          </a:lnTo>
                          <a:lnTo>
                            <a:pt x="429" y="27"/>
                          </a:lnTo>
                          <a:lnTo>
                            <a:pt x="418" y="41"/>
                          </a:lnTo>
                          <a:lnTo>
                            <a:pt x="405" y="54"/>
                          </a:lnTo>
                          <a:lnTo>
                            <a:pt x="390" y="68"/>
                          </a:lnTo>
                          <a:lnTo>
                            <a:pt x="374" y="82"/>
                          </a:lnTo>
                          <a:lnTo>
                            <a:pt x="356" y="95"/>
                          </a:lnTo>
                          <a:lnTo>
                            <a:pt x="335" y="110"/>
                          </a:lnTo>
                          <a:lnTo>
                            <a:pt x="309" y="125"/>
                          </a:lnTo>
                          <a:lnTo>
                            <a:pt x="280" y="141"/>
                          </a:lnTo>
                          <a:lnTo>
                            <a:pt x="247" y="157"/>
                          </a:lnTo>
                          <a:lnTo>
                            <a:pt x="208" y="174"/>
                          </a:lnTo>
                          <a:lnTo>
                            <a:pt x="165" y="191"/>
                          </a:lnTo>
                          <a:lnTo>
                            <a:pt x="117" y="210"/>
                          </a:lnTo>
                          <a:lnTo>
                            <a:pt x="61" y="230"/>
                          </a:lnTo>
                          <a:lnTo>
                            <a:pt x="0" y="251"/>
                          </a:lnTo>
                          <a:lnTo>
                            <a:pt x="4" y="250"/>
                          </a:lnTo>
                          <a:lnTo>
                            <a:pt x="13" y="247"/>
                          </a:lnTo>
                          <a:lnTo>
                            <a:pt x="28" y="244"/>
                          </a:lnTo>
                          <a:lnTo>
                            <a:pt x="48" y="238"/>
                          </a:lnTo>
                          <a:lnTo>
                            <a:pt x="71" y="233"/>
                          </a:lnTo>
                          <a:lnTo>
                            <a:pt x="98" y="227"/>
                          </a:lnTo>
                          <a:lnTo>
                            <a:pt x="128" y="219"/>
                          </a:lnTo>
                          <a:lnTo>
                            <a:pt x="159" y="213"/>
                          </a:lnTo>
                          <a:lnTo>
                            <a:pt x="191" y="207"/>
                          </a:lnTo>
                          <a:lnTo>
                            <a:pt x="223" y="201"/>
                          </a:lnTo>
                          <a:lnTo>
                            <a:pt x="255" y="195"/>
                          </a:lnTo>
                          <a:lnTo>
                            <a:pt x="286" y="191"/>
                          </a:lnTo>
                          <a:lnTo>
                            <a:pt x="315" y="188"/>
                          </a:lnTo>
                          <a:lnTo>
                            <a:pt x="341" y="186"/>
                          </a:lnTo>
                          <a:lnTo>
                            <a:pt x="363" y="187"/>
                          </a:lnTo>
                          <a:lnTo>
                            <a:pt x="382" y="1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6720" bIns="-367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4" name=""/>
                    <p:cNvSpPr/>
                    <p:nvPr/>
                  </p:nvSpPr>
                  <p:spPr>
                    <a:xfrm>
                      <a:off x="4280400" y="5828040"/>
                      <a:ext cx="17640" cy="46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9" h="1416">
                          <a:moveTo>
                            <a:pt x="108" y="332"/>
                          </a:moveTo>
                          <a:lnTo>
                            <a:pt x="107" y="330"/>
                          </a:lnTo>
                          <a:lnTo>
                            <a:pt x="105" y="326"/>
                          </a:lnTo>
                          <a:lnTo>
                            <a:pt x="102" y="320"/>
                          </a:lnTo>
                          <a:lnTo>
                            <a:pt x="97" y="313"/>
                          </a:lnTo>
                          <a:lnTo>
                            <a:pt x="91" y="303"/>
                          </a:lnTo>
                          <a:lnTo>
                            <a:pt x="86" y="294"/>
                          </a:lnTo>
                          <a:lnTo>
                            <a:pt x="79" y="283"/>
                          </a:lnTo>
                          <a:lnTo>
                            <a:pt x="71" y="273"/>
                          </a:lnTo>
                          <a:lnTo>
                            <a:pt x="63" y="262"/>
                          </a:lnTo>
                          <a:lnTo>
                            <a:pt x="53" y="252"/>
                          </a:lnTo>
                          <a:lnTo>
                            <a:pt x="45" y="242"/>
                          </a:lnTo>
                          <a:lnTo>
                            <a:pt x="35" y="235"/>
                          </a:lnTo>
                          <a:lnTo>
                            <a:pt x="26" y="228"/>
                          </a:lnTo>
                          <a:lnTo>
                            <a:pt x="18" y="223"/>
                          </a:lnTo>
                          <a:lnTo>
                            <a:pt x="8" y="221"/>
                          </a:lnTo>
                          <a:lnTo>
                            <a:pt x="0" y="222"/>
                          </a:lnTo>
                          <a:lnTo>
                            <a:pt x="0" y="221"/>
                          </a:lnTo>
                          <a:lnTo>
                            <a:pt x="2" y="219"/>
                          </a:lnTo>
                          <a:lnTo>
                            <a:pt x="5" y="216"/>
                          </a:lnTo>
                          <a:lnTo>
                            <a:pt x="9" y="211"/>
                          </a:lnTo>
                          <a:lnTo>
                            <a:pt x="13" y="205"/>
                          </a:lnTo>
                          <a:lnTo>
                            <a:pt x="18" y="197"/>
                          </a:lnTo>
                          <a:lnTo>
                            <a:pt x="22" y="187"/>
                          </a:lnTo>
                          <a:lnTo>
                            <a:pt x="26" y="175"/>
                          </a:lnTo>
                          <a:lnTo>
                            <a:pt x="30" y="161"/>
                          </a:lnTo>
                          <a:lnTo>
                            <a:pt x="32" y="146"/>
                          </a:lnTo>
                          <a:lnTo>
                            <a:pt x="33" y="127"/>
                          </a:lnTo>
                          <a:lnTo>
                            <a:pt x="33" y="107"/>
                          </a:lnTo>
                          <a:lnTo>
                            <a:pt x="31" y="84"/>
                          </a:lnTo>
                          <a:lnTo>
                            <a:pt x="27" y="58"/>
                          </a:lnTo>
                          <a:lnTo>
                            <a:pt x="21" y="30"/>
                          </a:lnTo>
                          <a:lnTo>
                            <a:pt x="12" y="0"/>
                          </a:lnTo>
                          <a:lnTo>
                            <a:pt x="48" y="72"/>
                          </a:lnTo>
                          <a:lnTo>
                            <a:pt x="85" y="150"/>
                          </a:lnTo>
                          <a:lnTo>
                            <a:pt x="123" y="232"/>
                          </a:lnTo>
                          <a:lnTo>
                            <a:pt x="162" y="318"/>
                          </a:lnTo>
                          <a:lnTo>
                            <a:pt x="200" y="407"/>
                          </a:lnTo>
                          <a:lnTo>
                            <a:pt x="238" y="500"/>
                          </a:lnTo>
                          <a:lnTo>
                            <a:pt x="277" y="593"/>
                          </a:lnTo>
                          <a:lnTo>
                            <a:pt x="315" y="689"/>
                          </a:lnTo>
                          <a:lnTo>
                            <a:pt x="351" y="785"/>
                          </a:lnTo>
                          <a:lnTo>
                            <a:pt x="386" y="880"/>
                          </a:lnTo>
                          <a:lnTo>
                            <a:pt x="420" y="975"/>
                          </a:lnTo>
                          <a:lnTo>
                            <a:pt x="450" y="1068"/>
                          </a:lnTo>
                          <a:lnTo>
                            <a:pt x="480" y="1160"/>
                          </a:lnTo>
                          <a:lnTo>
                            <a:pt x="506" y="1249"/>
                          </a:lnTo>
                          <a:lnTo>
                            <a:pt x="529" y="1334"/>
                          </a:lnTo>
                          <a:lnTo>
                            <a:pt x="549" y="1416"/>
                          </a:lnTo>
                          <a:lnTo>
                            <a:pt x="548" y="1414"/>
                          </a:lnTo>
                          <a:lnTo>
                            <a:pt x="546" y="1410"/>
                          </a:lnTo>
                          <a:lnTo>
                            <a:pt x="543" y="1403"/>
                          </a:lnTo>
                          <a:lnTo>
                            <a:pt x="538" y="1395"/>
                          </a:lnTo>
                          <a:lnTo>
                            <a:pt x="532" y="1385"/>
                          </a:lnTo>
                          <a:lnTo>
                            <a:pt x="525" y="1374"/>
                          </a:lnTo>
                          <a:lnTo>
                            <a:pt x="518" y="1361"/>
                          </a:lnTo>
                          <a:lnTo>
                            <a:pt x="508" y="1350"/>
                          </a:lnTo>
                          <a:lnTo>
                            <a:pt x="499" y="1338"/>
                          </a:lnTo>
                          <a:lnTo>
                            <a:pt x="489" y="1328"/>
                          </a:lnTo>
                          <a:lnTo>
                            <a:pt x="478" y="1318"/>
                          </a:lnTo>
                          <a:lnTo>
                            <a:pt x="466" y="1310"/>
                          </a:lnTo>
                          <a:lnTo>
                            <a:pt x="455" y="1304"/>
                          </a:lnTo>
                          <a:lnTo>
                            <a:pt x="443" y="1300"/>
                          </a:lnTo>
                          <a:lnTo>
                            <a:pt x="430" y="1299"/>
                          </a:lnTo>
                          <a:lnTo>
                            <a:pt x="418" y="1303"/>
                          </a:lnTo>
                          <a:lnTo>
                            <a:pt x="418" y="1302"/>
                          </a:lnTo>
                          <a:lnTo>
                            <a:pt x="419" y="1299"/>
                          </a:lnTo>
                          <a:lnTo>
                            <a:pt x="421" y="1295"/>
                          </a:lnTo>
                          <a:lnTo>
                            <a:pt x="423" y="1290"/>
                          </a:lnTo>
                          <a:lnTo>
                            <a:pt x="425" y="1283"/>
                          </a:lnTo>
                          <a:lnTo>
                            <a:pt x="427" y="1275"/>
                          </a:lnTo>
                          <a:lnTo>
                            <a:pt x="429" y="1266"/>
                          </a:lnTo>
                          <a:lnTo>
                            <a:pt x="432" y="1255"/>
                          </a:lnTo>
                          <a:lnTo>
                            <a:pt x="433" y="1243"/>
                          </a:lnTo>
                          <a:lnTo>
                            <a:pt x="434" y="1230"/>
                          </a:lnTo>
                          <a:lnTo>
                            <a:pt x="434" y="1215"/>
                          </a:lnTo>
                          <a:lnTo>
                            <a:pt x="432" y="1201"/>
                          </a:lnTo>
                          <a:lnTo>
                            <a:pt x="429" y="1184"/>
                          </a:lnTo>
                          <a:lnTo>
                            <a:pt x="425" y="1167"/>
                          </a:lnTo>
                          <a:lnTo>
                            <a:pt x="420" y="1149"/>
                          </a:lnTo>
                          <a:lnTo>
                            <a:pt x="413" y="1130"/>
                          </a:lnTo>
                          <a:lnTo>
                            <a:pt x="411" y="1124"/>
                          </a:lnTo>
                          <a:lnTo>
                            <a:pt x="404" y="1107"/>
                          </a:lnTo>
                          <a:lnTo>
                            <a:pt x="395" y="1081"/>
                          </a:lnTo>
                          <a:lnTo>
                            <a:pt x="382" y="1045"/>
                          </a:lnTo>
                          <a:lnTo>
                            <a:pt x="366" y="1002"/>
                          </a:lnTo>
                          <a:lnTo>
                            <a:pt x="349" y="953"/>
                          </a:lnTo>
                          <a:lnTo>
                            <a:pt x="329" y="897"/>
                          </a:lnTo>
                          <a:lnTo>
                            <a:pt x="307" y="838"/>
                          </a:lnTo>
                          <a:lnTo>
                            <a:pt x="282" y="775"/>
                          </a:lnTo>
                          <a:lnTo>
                            <a:pt x="258" y="710"/>
                          </a:lnTo>
                          <a:lnTo>
                            <a:pt x="233" y="643"/>
                          </a:lnTo>
                          <a:lnTo>
                            <a:pt x="208" y="577"/>
                          </a:lnTo>
                          <a:lnTo>
                            <a:pt x="181" y="511"/>
                          </a:lnTo>
                          <a:lnTo>
                            <a:pt x="156" y="447"/>
                          </a:lnTo>
                          <a:lnTo>
                            <a:pt x="131" y="387"/>
                          </a:lnTo>
                          <a:lnTo>
                            <a:pt x="108" y="3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1440" bIns="14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5" name=""/>
                    <p:cNvSpPr/>
                    <p:nvPr/>
                  </p:nvSpPr>
                  <p:spPr>
                    <a:xfrm>
                      <a:off x="4262400" y="5832360"/>
                      <a:ext cx="1476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3" h="226">
                          <a:moveTo>
                            <a:pt x="410" y="159"/>
                          </a:moveTo>
                          <a:lnTo>
                            <a:pt x="410" y="158"/>
                          </a:lnTo>
                          <a:lnTo>
                            <a:pt x="411" y="157"/>
                          </a:lnTo>
                          <a:lnTo>
                            <a:pt x="414" y="155"/>
                          </a:lnTo>
                          <a:lnTo>
                            <a:pt x="417" y="151"/>
                          </a:lnTo>
                          <a:lnTo>
                            <a:pt x="420" y="146"/>
                          </a:lnTo>
                          <a:lnTo>
                            <a:pt x="425" y="141"/>
                          </a:lnTo>
                          <a:lnTo>
                            <a:pt x="430" y="135"/>
                          </a:lnTo>
                          <a:lnTo>
                            <a:pt x="435" y="126"/>
                          </a:lnTo>
                          <a:lnTo>
                            <a:pt x="439" y="116"/>
                          </a:lnTo>
                          <a:lnTo>
                            <a:pt x="445" y="105"/>
                          </a:lnTo>
                          <a:lnTo>
                            <a:pt x="450" y="91"/>
                          </a:lnTo>
                          <a:lnTo>
                            <a:pt x="455" y="77"/>
                          </a:lnTo>
                          <a:lnTo>
                            <a:pt x="460" y="61"/>
                          </a:lnTo>
                          <a:lnTo>
                            <a:pt x="465" y="42"/>
                          </a:lnTo>
                          <a:lnTo>
                            <a:pt x="469" y="22"/>
                          </a:lnTo>
                          <a:lnTo>
                            <a:pt x="473" y="0"/>
                          </a:lnTo>
                          <a:lnTo>
                            <a:pt x="445" y="35"/>
                          </a:lnTo>
                          <a:lnTo>
                            <a:pt x="417" y="65"/>
                          </a:lnTo>
                          <a:lnTo>
                            <a:pt x="391" y="91"/>
                          </a:lnTo>
                          <a:lnTo>
                            <a:pt x="364" y="112"/>
                          </a:lnTo>
                          <a:lnTo>
                            <a:pt x="337" y="130"/>
                          </a:lnTo>
                          <a:lnTo>
                            <a:pt x="310" y="146"/>
                          </a:lnTo>
                          <a:lnTo>
                            <a:pt x="283" y="158"/>
                          </a:lnTo>
                          <a:lnTo>
                            <a:pt x="255" y="168"/>
                          </a:lnTo>
                          <a:lnTo>
                            <a:pt x="227" y="176"/>
                          </a:lnTo>
                          <a:lnTo>
                            <a:pt x="198" y="183"/>
                          </a:lnTo>
                          <a:lnTo>
                            <a:pt x="168" y="189"/>
                          </a:lnTo>
                          <a:lnTo>
                            <a:pt x="137" y="194"/>
                          </a:lnTo>
                          <a:lnTo>
                            <a:pt x="104" y="201"/>
                          </a:lnTo>
                          <a:lnTo>
                            <a:pt x="72" y="208"/>
                          </a:lnTo>
                          <a:lnTo>
                            <a:pt x="36" y="215"/>
                          </a:lnTo>
                          <a:lnTo>
                            <a:pt x="0" y="226"/>
                          </a:lnTo>
                          <a:lnTo>
                            <a:pt x="410" y="1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520" bIns="-38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6" name=""/>
                    <p:cNvSpPr/>
                    <p:nvPr/>
                  </p:nvSpPr>
                  <p:spPr>
                    <a:xfrm>
                      <a:off x="4262400" y="5825880"/>
                      <a:ext cx="14040" cy="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5" h="112">
                          <a:moveTo>
                            <a:pt x="331" y="9"/>
                          </a:moveTo>
                          <a:lnTo>
                            <a:pt x="332" y="8"/>
                          </a:lnTo>
                          <a:lnTo>
                            <a:pt x="335" y="7"/>
                          </a:lnTo>
                          <a:lnTo>
                            <a:pt x="341" y="5"/>
                          </a:lnTo>
                          <a:lnTo>
                            <a:pt x="348" y="3"/>
                          </a:lnTo>
                          <a:lnTo>
                            <a:pt x="357" y="2"/>
                          </a:lnTo>
                          <a:lnTo>
                            <a:pt x="367" y="0"/>
                          </a:lnTo>
                          <a:lnTo>
                            <a:pt x="376" y="0"/>
                          </a:lnTo>
                          <a:lnTo>
                            <a:pt x="388" y="3"/>
                          </a:lnTo>
                          <a:lnTo>
                            <a:pt x="398" y="6"/>
                          </a:lnTo>
                          <a:lnTo>
                            <a:pt x="408" y="11"/>
                          </a:lnTo>
                          <a:lnTo>
                            <a:pt x="417" y="19"/>
                          </a:lnTo>
                          <a:lnTo>
                            <a:pt x="427" y="31"/>
                          </a:lnTo>
                          <a:lnTo>
                            <a:pt x="434" y="45"/>
                          </a:lnTo>
                          <a:lnTo>
                            <a:pt x="439" y="62"/>
                          </a:lnTo>
                          <a:lnTo>
                            <a:pt x="443" y="85"/>
                          </a:lnTo>
                          <a:lnTo>
                            <a:pt x="445" y="112"/>
                          </a:lnTo>
                          <a:lnTo>
                            <a:pt x="444" y="110"/>
                          </a:lnTo>
                          <a:lnTo>
                            <a:pt x="442" y="107"/>
                          </a:lnTo>
                          <a:lnTo>
                            <a:pt x="438" y="101"/>
                          </a:lnTo>
                          <a:lnTo>
                            <a:pt x="432" y="95"/>
                          </a:lnTo>
                          <a:lnTo>
                            <a:pt x="424" y="87"/>
                          </a:lnTo>
                          <a:lnTo>
                            <a:pt x="411" y="79"/>
                          </a:lnTo>
                          <a:lnTo>
                            <a:pt x="395" y="71"/>
                          </a:lnTo>
                          <a:lnTo>
                            <a:pt x="375" y="63"/>
                          </a:lnTo>
                          <a:lnTo>
                            <a:pt x="351" y="56"/>
                          </a:lnTo>
                          <a:lnTo>
                            <a:pt x="321" y="50"/>
                          </a:lnTo>
                          <a:lnTo>
                            <a:pt x="284" y="46"/>
                          </a:lnTo>
                          <a:lnTo>
                            <a:pt x="242" y="44"/>
                          </a:lnTo>
                          <a:lnTo>
                            <a:pt x="193" y="45"/>
                          </a:lnTo>
                          <a:lnTo>
                            <a:pt x="137" y="48"/>
                          </a:lnTo>
                          <a:lnTo>
                            <a:pt x="73" y="54"/>
                          </a:lnTo>
                          <a:lnTo>
                            <a:pt x="0" y="66"/>
                          </a:lnTo>
                          <a:lnTo>
                            <a:pt x="33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400" bIns="-41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7" name=""/>
                    <p:cNvSpPr/>
                    <p:nvPr/>
                  </p:nvSpPr>
                  <p:spPr>
                    <a:xfrm>
                      <a:off x="4271400" y="5873040"/>
                      <a:ext cx="24120" cy="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72">
                          <a:moveTo>
                            <a:pt x="0" y="147"/>
                          </a:moveTo>
                          <a:lnTo>
                            <a:pt x="96" y="133"/>
                          </a:lnTo>
                          <a:lnTo>
                            <a:pt x="183" y="122"/>
                          </a:lnTo>
                          <a:lnTo>
                            <a:pt x="260" y="112"/>
                          </a:lnTo>
                          <a:lnTo>
                            <a:pt x="328" y="105"/>
                          </a:lnTo>
                          <a:lnTo>
                            <a:pt x="389" y="100"/>
                          </a:lnTo>
                          <a:lnTo>
                            <a:pt x="441" y="96"/>
                          </a:lnTo>
                          <a:lnTo>
                            <a:pt x="487" y="94"/>
                          </a:lnTo>
                          <a:lnTo>
                            <a:pt x="529" y="95"/>
                          </a:lnTo>
                          <a:lnTo>
                            <a:pt x="565" y="98"/>
                          </a:lnTo>
                          <a:lnTo>
                            <a:pt x="599" y="103"/>
                          </a:lnTo>
                          <a:lnTo>
                            <a:pt x="628" y="109"/>
                          </a:lnTo>
                          <a:lnTo>
                            <a:pt x="656" y="118"/>
                          </a:lnTo>
                          <a:lnTo>
                            <a:pt x="683" y="129"/>
                          </a:lnTo>
                          <a:lnTo>
                            <a:pt x="709" y="141"/>
                          </a:lnTo>
                          <a:lnTo>
                            <a:pt x="735" y="155"/>
                          </a:lnTo>
                          <a:lnTo>
                            <a:pt x="764" y="172"/>
                          </a:lnTo>
                          <a:lnTo>
                            <a:pt x="754" y="148"/>
                          </a:lnTo>
                          <a:lnTo>
                            <a:pt x="744" y="126"/>
                          </a:lnTo>
                          <a:lnTo>
                            <a:pt x="733" y="105"/>
                          </a:lnTo>
                          <a:lnTo>
                            <a:pt x="722" y="86"/>
                          </a:lnTo>
                          <a:lnTo>
                            <a:pt x="710" y="68"/>
                          </a:lnTo>
                          <a:lnTo>
                            <a:pt x="697" y="52"/>
                          </a:lnTo>
                          <a:lnTo>
                            <a:pt x="686" y="39"/>
                          </a:lnTo>
                          <a:lnTo>
                            <a:pt x="673" y="27"/>
                          </a:lnTo>
                          <a:lnTo>
                            <a:pt x="661" y="18"/>
                          </a:lnTo>
                          <a:lnTo>
                            <a:pt x="648" y="10"/>
                          </a:lnTo>
                          <a:lnTo>
                            <a:pt x="636" y="4"/>
                          </a:lnTo>
                          <a:lnTo>
                            <a:pt x="625" y="1"/>
                          </a:lnTo>
                          <a:lnTo>
                            <a:pt x="613" y="0"/>
                          </a:lnTo>
                          <a:lnTo>
                            <a:pt x="604" y="1"/>
                          </a:lnTo>
                          <a:lnTo>
                            <a:pt x="594" y="5"/>
                          </a:lnTo>
                          <a:lnTo>
                            <a:pt x="587" y="11"/>
                          </a:lnTo>
                          <a:lnTo>
                            <a:pt x="583" y="12"/>
                          </a:lnTo>
                          <a:lnTo>
                            <a:pt x="571" y="15"/>
                          </a:lnTo>
                          <a:lnTo>
                            <a:pt x="553" y="21"/>
                          </a:lnTo>
                          <a:lnTo>
                            <a:pt x="529" y="27"/>
                          </a:lnTo>
                          <a:lnTo>
                            <a:pt x="500" y="35"/>
                          </a:lnTo>
                          <a:lnTo>
                            <a:pt x="465" y="45"/>
                          </a:lnTo>
                          <a:lnTo>
                            <a:pt x="426" y="54"/>
                          </a:lnTo>
                          <a:lnTo>
                            <a:pt x="384" y="66"/>
                          </a:lnTo>
                          <a:lnTo>
                            <a:pt x="339" y="76"/>
                          </a:lnTo>
                          <a:lnTo>
                            <a:pt x="292" y="88"/>
                          </a:lnTo>
                          <a:lnTo>
                            <a:pt x="244" y="100"/>
                          </a:lnTo>
                          <a:lnTo>
                            <a:pt x="194" y="110"/>
                          </a:lnTo>
                          <a:lnTo>
                            <a:pt x="144" y="121"/>
                          </a:lnTo>
                          <a:lnTo>
                            <a:pt x="94" y="130"/>
                          </a:lnTo>
                          <a:lnTo>
                            <a:pt x="46" y="139"/>
                          </a:lnTo>
                          <a:lnTo>
                            <a:pt x="0" y="1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320" bIns="-403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8" name=""/>
                    <p:cNvSpPr/>
                    <p:nvPr/>
                  </p:nvSpPr>
                  <p:spPr>
                    <a:xfrm>
                      <a:off x="4011840" y="5847120"/>
                      <a:ext cx="28080" cy="33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7" h="1035">
                          <a:moveTo>
                            <a:pt x="533" y="0"/>
                          </a:moveTo>
                          <a:lnTo>
                            <a:pt x="30" y="752"/>
                          </a:lnTo>
                          <a:lnTo>
                            <a:pt x="9" y="788"/>
                          </a:lnTo>
                          <a:lnTo>
                            <a:pt x="0" y="824"/>
                          </a:lnTo>
                          <a:lnTo>
                            <a:pt x="1" y="859"/>
                          </a:lnTo>
                          <a:lnTo>
                            <a:pt x="10" y="893"/>
                          </a:lnTo>
                          <a:lnTo>
                            <a:pt x="28" y="925"/>
                          </a:lnTo>
                          <a:lnTo>
                            <a:pt x="51" y="953"/>
                          </a:lnTo>
                          <a:lnTo>
                            <a:pt x="79" y="978"/>
                          </a:lnTo>
                          <a:lnTo>
                            <a:pt x="113" y="1000"/>
                          </a:lnTo>
                          <a:lnTo>
                            <a:pt x="148" y="1017"/>
                          </a:lnTo>
                          <a:lnTo>
                            <a:pt x="186" y="1029"/>
                          </a:lnTo>
                          <a:lnTo>
                            <a:pt x="225" y="1035"/>
                          </a:lnTo>
                          <a:lnTo>
                            <a:pt x="264" y="1035"/>
                          </a:lnTo>
                          <a:lnTo>
                            <a:pt x="301" y="1028"/>
                          </a:lnTo>
                          <a:lnTo>
                            <a:pt x="335" y="1013"/>
                          </a:lnTo>
                          <a:lnTo>
                            <a:pt x="367" y="990"/>
                          </a:lnTo>
                          <a:lnTo>
                            <a:pt x="394" y="958"/>
                          </a:lnTo>
                          <a:lnTo>
                            <a:pt x="887" y="230"/>
                          </a:lnTo>
                          <a:lnTo>
                            <a:pt x="53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1880" bIns="-11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79" name=""/>
                    <p:cNvSpPr/>
                    <p:nvPr/>
                  </p:nvSpPr>
                  <p:spPr>
                    <a:xfrm flipH="1">
                      <a:off x="4020120" y="5851440"/>
                      <a:ext cx="15120" cy="2448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0880" bIns="-20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0" name=""/>
                    <p:cNvSpPr/>
                    <p:nvPr/>
                  </p:nvSpPr>
                  <p:spPr>
                    <a:xfrm>
                      <a:off x="4211640" y="5706720"/>
                      <a:ext cx="1656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346">
                          <a:moveTo>
                            <a:pt x="479" y="9"/>
                          </a:moveTo>
                          <a:lnTo>
                            <a:pt x="489" y="40"/>
                          </a:lnTo>
                          <a:lnTo>
                            <a:pt x="498" y="71"/>
                          </a:lnTo>
                          <a:lnTo>
                            <a:pt x="503" y="100"/>
                          </a:lnTo>
                          <a:lnTo>
                            <a:pt x="506" y="128"/>
                          </a:lnTo>
                          <a:lnTo>
                            <a:pt x="507" y="155"/>
                          </a:lnTo>
                          <a:lnTo>
                            <a:pt x="506" y="179"/>
                          </a:lnTo>
                          <a:lnTo>
                            <a:pt x="503" y="202"/>
                          </a:lnTo>
                          <a:lnTo>
                            <a:pt x="499" y="223"/>
                          </a:lnTo>
                          <a:lnTo>
                            <a:pt x="493" y="243"/>
                          </a:lnTo>
                          <a:lnTo>
                            <a:pt x="487" y="261"/>
                          </a:lnTo>
                          <a:lnTo>
                            <a:pt x="481" y="276"/>
                          </a:lnTo>
                          <a:lnTo>
                            <a:pt x="475" y="289"/>
                          </a:lnTo>
                          <a:lnTo>
                            <a:pt x="468" y="301"/>
                          </a:lnTo>
                          <a:lnTo>
                            <a:pt x="462" y="310"/>
                          </a:lnTo>
                          <a:lnTo>
                            <a:pt x="457" y="316"/>
                          </a:lnTo>
                          <a:lnTo>
                            <a:pt x="452" y="322"/>
                          </a:lnTo>
                          <a:lnTo>
                            <a:pt x="438" y="320"/>
                          </a:lnTo>
                          <a:lnTo>
                            <a:pt x="417" y="320"/>
                          </a:lnTo>
                          <a:lnTo>
                            <a:pt x="392" y="320"/>
                          </a:lnTo>
                          <a:lnTo>
                            <a:pt x="362" y="320"/>
                          </a:lnTo>
                          <a:lnTo>
                            <a:pt x="330" y="321"/>
                          </a:lnTo>
                          <a:lnTo>
                            <a:pt x="295" y="323"/>
                          </a:lnTo>
                          <a:lnTo>
                            <a:pt x="259" y="325"/>
                          </a:lnTo>
                          <a:lnTo>
                            <a:pt x="222" y="327"/>
                          </a:lnTo>
                          <a:lnTo>
                            <a:pt x="187" y="329"/>
                          </a:lnTo>
                          <a:lnTo>
                            <a:pt x="152" y="331"/>
                          </a:lnTo>
                          <a:lnTo>
                            <a:pt x="119" y="334"/>
                          </a:lnTo>
                          <a:lnTo>
                            <a:pt x="89" y="336"/>
                          </a:lnTo>
                          <a:lnTo>
                            <a:pt x="64" y="340"/>
                          </a:lnTo>
                          <a:lnTo>
                            <a:pt x="43" y="342"/>
                          </a:lnTo>
                          <a:lnTo>
                            <a:pt x="27" y="344"/>
                          </a:lnTo>
                          <a:lnTo>
                            <a:pt x="19" y="346"/>
                          </a:lnTo>
                          <a:lnTo>
                            <a:pt x="25" y="331"/>
                          </a:lnTo>
                          <a:lnTo>
                            <a:pt x="31" y="314"/>
                          </a:lnTo>
                          <a:lnTo>
                            <a:pt x="36" y="297"/>
                          </a:lnTo>
                          <a:lnTo>
                            <a:pt x="40" y="277"/>
                          </a:lnTo>
                          <a:lnTo>
                            <a:pt x="43" y="256"/>
                          </a:lnTo>
                          <a:lnTo>
                            <a:pt x="45" y="233"/>
                          </a:lnTo>
                          <a:lnTo>
                            <a:pt x="45" y="210"/>
                          </a:lnTo>
                          <a:lnTo>
                            <a:pt x="45" y="187"/>
                          </a:lnTo>
                          <a:lnTo>
                            <a:pt x="44" y="163"/>
                          </a:lnTo>
                          <a:lnTo>
                            <a:pt x="41" y="139"/>
                          </a:lnTo>
                          <a:lnTo>
                            <a:pt x="36" y="116"/>
                          </a:lnTo>
                          <a:lnTo>
                            <a:pt x="31" y="93"/>
                          </a:lnTo>
                          <a:lnTo>
                            <a:pt x="25" y="70"/>
                          </a:lnTo>
                          <a:lnTo>
                            <a:pt x="17" y="49"/>
                          </a:lnTo>
                          <a:lnTo>
                            <a:pt x="9" y="29"/>
                          </a:lnTo>
                          <a:lnTo>
                            <a:pt x="0" y="10"/>
                          </a:lnTo>
                          <a:lnTo>
                            <a:pt x="22" y="9"/>
                          </a:lnTo>
                          <a:lnTo>
                            <a:pt x="50" y="7"/>
                          </a:lnTo>
                          <a:lnTo>
                            <a:pt x="82" y="5"/>
                          </a:lnTo>
                          <a:lnTo>
                            <a:pt x="117" y="4"/>
                          </a:lnTo>
                          <a:lnTo>
                            <a:pt x="156" y="3"/>
                          </a:lnTo>
                          <a:lnTo>
                            <a:pt x="195" y="2"/>
                          </a:lnTo>
                          <a:lnTo>
                            <a:pt x="236" y="1"/>
                          </a:lnTo>
                          <a:lnTo>
                            <a:pt x="276" y="1"/>
                          </a:lnTo>
                          <a:lnTo>
                            <a:pt x="315" y="0"/>
                          </a:lnTo>
                          <a:lnTo>
                            <a:pt x="352" y="0"/>
                          </a:lnTo>
                          <a:lnTo>
                            <a:pt x="386" y="1"/>
                          </a:lnTo>
                          <a:lnTo>
                            <a:pt x="416" y="1"/>
                          </a:lnTo>
                          <a:lnTo>
                            <a:pt x="441" y="2"/>
                          </a:lnTo>
                          <a:lnTo>
                            <a:pt x="461" y="3"/>
                          </a:lnTo>
                          <a:lnTo>
                            <a:pt x="473" y="5"/>
                          </a:lnTo>
                          <a:lnTo>
                            <a:pt x="479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200" bIns="-34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1" name=""/>
                    <p:cNvSpPr/>
                    <p:nvPr/>
                  </p:nvSpPr>
                  <p:spPr>
                    <a:xfrm>
                      <a:off x="4135320" y="5738040"/>
                      <a:ext cx="88920" cy="9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68" h="274">
                          <a:moveTo>
                            <a:pt x="0" y="274"/>
                          </a:moveTo>
                          <a:lnTo>
                            <a:pt x="65" y="257"/>
                          </a:lnTo>
                          <a:lnTo>
                            <a:pt x="141" y="241"/>
                          </a:lnTo>
                          <a:lnTo>
                            <a:pt x="226" y="225"/>
                          </a:lnTo>
                          <a:lnTo>
                            <a:pt x="318" y="209"/>
                          </a:lnTo>
                          <a:lnTo>
                            <a:pt x="416" y="194"/>
                          </a:lnTo>
                          <a:lnTo>
                            <a:pt x="518" y="181"/>
                          </a:lnTo>
                          <a:lnTo>
                            <a:pt x="622" y="167"/>
                          </a:lnTo>
                          <a:lnTo>
                            <a:pt x="727" y="154"/>
                          </a:lnTo>
                          <a:lnTo>
                            <a:pt x="831" y="142"/>
                          </a:lnTo>
                          <a:lnTo>
                            <a:pt x="933" y="130"/>
                          </a:lnTo>
                          <a:lnTo>
                            <a:pt x="1031" y="120"/>
                          </a:lnTo>
                          <a:lnTo>
                            <a:pt x="1122" y="111"/>
                          </a:lnTo>
                          <a:lnTo>
                            <a:pt x="1207" y="103"/>
                          </a:lnTo>
                          <a:lnTo>
                            <a:pt x="1283" y="96"/>
                          </a:lnTo>
                          <a:lnTo>
                            <a:pt x="1349" y="89"/>
                          </a:lnTo>
                          <a:lnTo>
                            <a:pt x="1403" y="85"/>
                          </a:lnTo>
                          <a:lnTo>
                            <a:pt x="1487" y="72"/>
                          </a:lnTo>
                          <a:lnTo>
                            <a:pt x="1572" y="62"/>
                          </a:lnTo>
                          <a:lnTo>
                            <a:pt x="1657" y="52"/>
                          </a:lnTo>
                          <a:lnTo>
                            <a:pt x="1742" y="44"/>
                          </a:lnTo>
                          <a:lnTo>
                            <a:pt x="1825" y="37"/>
                          </a:lnTo>
                          <a:lnTo>
                            <a:pt x="1905" y="30"/>
                          </a:lnTo>
                          <a:lnTo>
                            <a:pt x="1981" y="25"/>
                          </a:lnTo>
                          <a:lnTo>
                            <a:pt x="2055" y="21"/>
                          </a:lnTo>
                          <a:lnTo>
                            <a:pt x="2122" y="18"/>
                          </a:lnTo>
                          <a:lnTo>
                            <a:pt x="2183" y="15"/>
                          </a:lnTo>
                          <a:lnTo>
                            <a:pt x="2238" y="13"/>
                          </a:lnTo>
                          <a:lnTo>
                            <a:pt x="2284" y="10"/>
                          </a:lnTo>
                          <a:lnTo>
                            <a:pt x="2322" y="9"/>
                          </a:lnTo>
                          <a:lnTo>
                            <a:pt x="2349" y="8"/>
                          </a:lnTo>
                          <a:lnTo>
                            <a:pt x="2367" y="8"/>
                          </a:lnTo>
                          <a:lnTo>
                            <a:pt x="2373" y="8"/>
                          </a:lnTo>
                          <a:lnTo>
                            <a:pt x="2477" y="1"/>
                          </a:lnTo>
                          <a:lnTo>
                            <a:pt x="2564" y="0"/>
                          </a:lnTo>
                          <a:lnTo>
                            <a:pt x="2633" y="5"/>
                          </a:lnTo>
                          <a:lnTo>
                            <a:pt x="2688" y="16"/>
                          </a:lnTo>
                          <a:lnTo>
                            <a:pt x="2726" y="29"/>
                          </a:lnTo>
                          <a:lnTo>
                            <a:pt x="2753" y="45"/>
                          </a:lnTo>
                          <a:lnTo>
                            <a:pt x="2766" y="64"/>
                          </a:lnTo>
                          <a:lnTo>
                            <a:pt x="2768" y="84"/>
                          </a:lnTo>
                          <a:lnTo>
                            <a:pt x="2760" y="104"/>
                          </a:lnTo>
                          <a:lnTo>
                            <a:pt x="2742" y="123"/>
                          </a:lnTo>
                          <a:lnTo>
                            <a:pt x="2716" y="140"/>
                          </a:lnTo>
                          <a:lnTo>
                            <a:pt x="2683" y="154"/>
                          </a:lnTo>
                          <a:lnTo>
                            <a:pt x="2643" y="165"/>
                          </a:lnTo>
                          <a:lnTo>
                            <a:pt x="2598" y="171"/>
                          </a:lnTo>
                          <a:lnTo>
                            <a:pt x="2549" y="172"/>
                          </a:lnTo>
                          <a:lnTo>
                            <a:pt x="2497" y="168"/>
                          </a:lnTo>
                          <a:lnTo>
                            <a:pt x="2498" y="167"/>
                          </a:lnTo>
                          <a:lnTo>
                            <a:pt x="2504" y="164"/>
                          </a:lnTo>
                          <a:lnTo>
                            <a:pt x="2511" y="160"/>
                          </a:lnTo>
                          <a:lnTo>
                            <a:pt x="2519" y="155"/>
                          </a:lnTo>
                          <a:lnTo>
                            <a:pt x="2528" y="149"/>
                          </a:lnTo>
                          <a:lnTo>
                            <a:pt x="2536" y="142"/>
                          </a:lnTo>
                          <a:lnTo>
                            <a:pt x="2543" y="135"/>
                          </a:lnTo>
                          <a:lnTo>
                            <a:pt x="2547" y="128"/>
                          </a:lnTo>
                          <a:lnTo>
                            <a:pt x="2548" y="120"/>
                          </a:lnTo>
                          <a:lnTo>
                            <a:pt x="2545" y="113"/>
                          </a:lnTo>
                          <a:lnTo>
                            <a:pt x="2536" y="106"/>
                          </a:lnTo>
                          <a:lnTo>
                            <a:pt x="2522" y="100"/>
                          </a:lnTo>
                          <a:lnTo>
                            <a:pt x="2499" y="96"/>
                          </a:lnTo>
                          <a:lnTo>
                            <a:pt x="2470" y="91"/>
                          </a:lnTo>
                          <a:lnTo>
                            <a:pt x="2431" y="88"/>
                          </a:lnTo>
                          <a:lnTo>
                            <a:pt x="2384" y="88"/>
                          </a:lnTo>
                          <a:lnTo>
                            <a:pt x="2344" y="88"/>
                          </a:lnTo>
                          <a:lnTo>
                            <a:pt x="2294" y="89"/>
                          </a:lnTo>
                          <a:lnTo>
                            <a:pt x="2235" y="92"/>
                          </a:lnTo>
                          <a:lnTo>
                            <a:pt x="2168" y="96"/>
                          </a:lnTo>
                          <a:lnTo>
                            <a:pt x="2097" y="100"/>
                          </a:lnTo>
                          <a:lnTo>
                            <a:pt x="2022" y="105"/>
                          </a:lnTo>
                          <a:lnTo>
                            <a:pt x="1945" y="110"/>
                          </a:lnTo>
                          <a:lnTo>
                            <a:pt x="1866" y="115"/>
                          </a:lnTo>
                          <a:lnTo>
                            <a:pt x="1788" y="121"/>
                          </a:lnTo>
                          <a:lnTo>
                            <a:pt x="1711" y="127"/>
                          </a:lnTo>
                          <a:lnTo>
                            <a:pt x="1640" y="132"/>
                          </a:lnTo>
                          <a:lnTo>
                            <a:pt x="1573" y="138"/>
                          </a:lnTo>
                          <a:lnTo>
                            <a:pt x="1513" y="143"/>
                          </a:lnTo>
                          <a:lnTo>
                            <a:pt x="1461" y="147"/>
                          </a:lnTo>
                          <a:lnTo>
                            <a:pt x="1420" y="150"/>
                          </a:lnTo>
                          <a:lnTo>
                            <a:pt x="1391" y="153"/>
                          </a:lnTo>
                          <a:lnTo>
                            <a:pt x="1364" y="155"/>
                          </a:lnTo>
                          <a:lnTo>
                            <a:pt x="1325" y="159"/>
                          </a:lnTo>
                          <a:lnTo>
                            <a:pt x="1273" y="163"/>
                          </a:lnTo>
                          <a:lnTo>
                            <a:pt x="1212" y="168"/>
                          </a:lnTo>
                          <a:lnTo>
                            <a:pt x="1143" y="174"/>
                          </a:lnTo>
                          <a:lnTo>
                            <a:pt x="1066" y="181"/>
                          </a:lnTo>
                          <a:lnTo>
                            <a:pt x="984" y="188"/>
                          </a:lnTo>
                          <a:lnTo>
                            <a:pt x="897" y="196"/>
                          </a:lnTo>
                          <a:lnTo>
                            <a:pt x="808" y="205"/>
                          </a:lnTo>
                          <a:lnTo>
                            <a:pt x="716" y="213"/>
                          </a:lnTo>
                          <a:lnTo>
                            <a:pt x="625" y="223"/>
                          </a:lnTo>
                          <a:lnTo>
                            <a:pt x="536" y="232"/>
                          </a:lnTo>
                          <a:lnTo>
                            <a:pt x="448" y="242"/>
                          </a:lnTo>
                          <a:lnTo>
                            <a:pt x="365" y="252"/>
                          </a:lnTo>
                          <a:lnTo>
                            <a:pt x="289" y="262"/>
                          </a:lnTo>
                          <a:lnTo>
                            <a:pt x="219" y="272"/>
                          </a:lnTo>
                          <a:lnTo>
                            <a:pt x="0" y="2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6360" bIns="-36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2" name=""/>
                    <p:cNvSpPr/>
                    <p:nvPr/>
                  </p:nvSpPr>
                  <p:spPr>
                    <a:xfrm>
                      <a:off x="4103280" y="5741640"/>
                      <a:ext cx="46080" cy="98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39" h="2993">
                          <a:moveTo>
                            <a:pt x="0" y="0"/>
                          </a:moveTo>
                          <a:lnTo>
                            <a:pt x="80" y="35"/>
                          </a:lnTo>
                          <a:lnTo>
                            <a:pt x="1439" y="2993"/>
                          </a:lnTo>
                          <a:lnTo>
                            <a:pt x="1371" y="299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3" name=""/>
                    <p:cNvSpPr/>
                    <p:nvPr/>
                  </p:nvSpPr>
                  <p:spPr>
                    <a:xfrm>
                      <a:off x="4151880" y="5852160"/>
                      <a:ext cx="19080" cy="3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1" h="1210">
                          <a:moveTo>
                            <a:pt x="0" y="0"/>
                          </a:moveTo>
                          <a:lnTo>
                            <a:pt x="63" y="0"/>
                          </a:lnTo>
                          <a:lnTo>
                            <a:pt x="601" y="1210"/>
                          </a:lnTo>
                          <a:lnTo>
                            <a:pt x="520" y="12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6120" bIns="-6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4" name=""/>
                    <p:cNvSpPr/>
                    <p:nvPr/>
                  </p:nvSpPr>
                  <p:spPr>
                    <a:xfrm>
                      <a:off x="4147920" y="5852160"/>
                      <a:ext cx="12600" cy="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1" h="194">
                          <a:moveTo>
                            <a:pt x="0" y="0"/>
                          </a:moveTo>
                          <a:lnTo>
                            <a:pt x="411" y="1"/>
                          </a:lnTo>
                          <a:lnTo>
                            <a:pt x="407" y="1"/>
                          </a:lnTo>
                          <a:lnTo>
                            <a:pt x="396" y="3"/>
                          </a:lnTo>
                          <a:lnTo>
                            <a:pt x="381" y="7"/>
                          </a:lnTo>
                          <a:lnTo>
                            <a:pt x="360" y="12"/>
                          </a:lnTo>
                          <a:lnTo>
                            <a:pt x="334" y="18"/>
                          </a:lnTo>
                          <a:lnTo>
                            <a:pt x="307" y="25"/>
                          </a:lnTo>
                          <a:lnTo>
                            <a:pt x="278" y="35"/>
                          </a:lnTo>
                          <a:lnTo>
                            <a:pt x="248" y="45"/>
                          </a:lnTo>
                          <a:lnTo>
                            <a:pt x="219" y="58"/>
                          </a:lnTo>
                          <a:lnTo>
                            <a:pt x="191" y="72"/>
                          </a:lnTo>
                          <a:lnTo>
                            <a:pt x="165" y="87"/>
                          </a:lnTo>
                          <a:lnTo>
                            <a:pt x="143" y="105"/>
                          </a:lnTo>
                          <a:lnTo>
                            <a:pt x="125" y="124"/>
                          </a:lnTo>
                          <a:lnTo>
                            <a:pt x="113" y="145"/>
                          </a:lnTo>
                          <a:lnTo>
                            <a:pt x="106" y="168"/>
                          </a:lnTo>
                          <a:lnTo>
                            <a:pt x="109" y="1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880" bIns="-38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5" name=""/>
                    <p:cNvSpPr/>
                    <p:nvPr/>
                  </p:nvSpPr>
                  <p:spPr>
                    <a:xfrm>
                      <a:off x="4169880" y="5904000"/>
                      <a:ext cx="1188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210">
                          <a:moveTo>
                            <a:pt x="393" y="12"/>
                          </a:moveTo>
                          <a:lnTo>
                            <a:pt x="389" y="12"/>
                          </a:lnTo>
                          <a:lnTo>
                            <a:pt x="379" y="13"/>
                          </a:lnTo>
                          <a:lnTo>
                            <a:pt x="363" y="14"/>
                          </a:lnTo>
                          <a:lnTo>
                            <a:pt x="343" y="17"/>
                          </a:lnTo>
                          <a:lnTo>
                            <a:pt x="319" y="22"/>
                          </a:lnTo>
                          <a:lnTo>
                            <a:pt x="293" y="28"/>
                          </a:lnTo>
                          <a:lnTo>
                            <a:pt x="263" y="35"/>
                          </a:lnTo>
                          <a:lnTo>
                            <a:pt x="234" y="45"/>
                          </a:lnTo>
                          <a:lnTo>
                            <a:pt x="204" y="55"/>
                          </a:lnTo>
                          <a:lnTo>
                            <a:pt x="176" y="69"/>
                          </a:lnTo>
                          <a:lnTo>
                            <a:pt x="150" y="85"/>
                          </a:lnTo>
                          <a:lnTo>
                            <a:pt x="126" y="104"/>
                          </a:lnTo>
                          <a:lnTo>
                            <a:pt x="106" y="126"/>
                          </a:lnTo>
                          <a:lnTo>
                            <a:pt x="91" y="150"/>
                          </a:lnTo>
                          <a:lnTo>
                            <a:pt x="81" y="178"/>
                          </a:lnTo>
                          <a:lnTo>
                            <a:pt x="79" y="210"/>
                          </a:lnTo>
                          <a:lnTo>
                            <a:pt x="0" y="0"/>
                          </a:lnTo>
                          <a:lnTo>
                            <a:pt x="393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520" bIns="-38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6" name=""/>
                    <p:cNvSpPr/>
                    <p:nvPr/>
                  </p:nvSpPr>
                  <p:spPr>
                    <a:xfrm>
                      <a:off x="4023360" y="5868360"/>
                      <a:ext cx="828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93">
                          <a:moveTo>
                            <a:pt x="263" y="0"/>
                          </a:moveTo>
                          <a:lnTo>
                            <a:pt x="260" y="4"/>
                          </a:lnTo>
                          <a:lnTo>
                            <a:pt x="252" y="15"/>
                          </a:lnTo>
                          <a:lnTo>
                            <a:pt x="242" y="32"/>
                          </a:lnTo>
                          <a:lnTo>
                            <a:pt x="227" y="55"/>
                          </a:lnTo>
                          <a:lnTo>
                            <a:pt x="209" y="81"/>
                          </a:lnTo>
                          <a:lnTo>
                            <a:pt x="189" y="111"/>
                          </a:lnTo>
                          <a:lnTo>
                            <a:pt x="168" y="143"/>
                          </a:lnTo>
                          <a:lnTo>
                            <a:pt x="146" y="176"/>
                          </a:lnTo>
                          <a:lnTo>
                            <a:pt x="123" y="208"/>
                          </a:lnTo>
                          <a:lnTo>
                            <a:pt x="100" y="241"/>
                          </a:lnTo>
                          <a:lnTo>
                            <a:pt x="78" y="270"/>
                          </a:lnTo>
                          <a:lnTo>
                            <a:pt x="58" y="297"/>
                          </a:lnTo>
                          <a:lnTo>
                            <a:pt x="39" y="320"/>
                          </a:lnTo>
                          <a:lnTo>
                            <a:pt x="22" y="337"/>
                          </a:lnTo>
                          <a:lnTo>
                            <a:pt x="10" y="348"/>
                          </a:lnTo>
                          <a:lnTo>
                            <a:pt x="0" y="352"/>
                          </a:lnTo>
                          <a:lnTo>
                            <a:pt x="222" y="393"/>
                          </a:lnTo>
                          <a:lnTo>
                            <a:pt x="201" y="373"/>
                          </a:lnTo>
                          <a:lnTo>
                            <a:pt x="184" y="355"/>
                          </a:lnTo>
                          <a:lnTo>
                            <a:pt x="169" y="335"/>
                          </a:lnTo>
                          <a:lnTo>
                            <a:pt x="158" y="316"/>
                          </a:lnTo>
                          <a:lnTo>
                            <a:pt x="148" y="295"/>
                          </a:lnTo>
                          <a:lnTo>
                            <a:pt x="142" y="275"/>
                          </a:lnTo>
                          <a:lnTo>
                            <a:pt x="139" y="253"/>
                          </a:lnTo>
                          <a:lnTo>
                            <a:pt x="140" y="231"/>
                          </a:lnTo>
                          <a:lnTo>
                            <a:pt x="143" y="206"/>
                          </a:lnTo>
                          <a:lnTo>
                            <a:pt x="149" y="182"/>
                          </a:lnTo>
                          <a:lnTo>
                            <a:pt x="159" y="156"/>
                          </a:lnTo>
                          <a:lnTo>
                            <a:pt x="172" y="129"/>
                          </a:lnTo>
                          <a:lnTo>
                            <a:pt x="189" y="99"/>
                          </a:lnTo>
                          <a:lnTo>
                            <a:pt x="210" y="68"/>
                          </a:lnTo>
                          <a:lnTo>
                            <a:pt x="234" y="35"/>
                          </a:lnTo>
                          <a:lnTo>
                            <a:pt x="26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7" name=""/>
                    <p:cNvSpPr/>
                    <p:nvPr/>
                  </p:nvSpPr>
                  <p:spPr>
                    <a:xfrm>
                      <a:off x="4302000" y="5951520"/>
                      <a:ext cx="2160" cy="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" h="119">
                          <a:moveTo>
                            <a:pt x="72" y="62"/>
                          </a:moveTo>
                          <a:lnTo>
                            <a:pt x="71" y="61"/>
                          </a:lnTo>
                          <a:lnTo>
                            <a:pt x="69" y="61"/>
                          </a:lnTo>
                          <a:lnTo>
                            <a:pt x="66" y="59"/>
                          </a:lnTo>
                          <a:lnTo>
                            <a:pt x="62" y="58"/>
                          </a:lnTo>
                          <a:lnTo>
                            <a:pt x="57" y="55"/>
                          </a:lnTo>
                          <a:lnTo>
                            <a:pt x="51" y="53"/>
                          </a:lnTo>
                          <a:lnTo>
                            <a:pt x="45" y="50"/>
                          </a:lnTo>
                          <a:lnTo>
                            <a:pt x="39" y="45"/>
                          </a:lnTo>
                          <a:lnTo>
                            <a:pt x="32" y="41"/>
                          </a:lnTo>
                          <a:lnTo>
                            <a:pt x="26" y="37"/>
                          </a:lnTo>
                          <a:lnTo>
                            <a:pt x="21" y="32"/>
                          </a:lnTo>
                          <a:lnTo>
                            <a:pt x="16" y="26"/>
                          </a:lnTo>
                          <a:lnTo>
                            <a:pt x="11" y="20"/>
                          </a:lnTo>
                          <a:lnTo>
                            <a:pt x="7" y="14"/>
                          </a:lnTo>
                          <a:lnTo>
                            <a:pt x="5" y="7"/>
                          </a:lnTo>
                          <a:lnTo>
                            <a:pt x="4" y="0"/>
                          </a:lnTo>
                          <a:lnTo>
                            <a:pt x="4" y="7"/>
                          </a:lnTo>
                          <a:lnTo>
                            <a:pt x="4" y="14"/>
                          </a:lnTo>
                          <a:lnTo>
                            <a:pt x="4" y="21"/>
                          </a:lnTo>
                          <a:lnTo>
                            <a:pt x="4" y="29"/>
                          </a:lnTo>
                          <a:lnTo>
                            <a:pt x="4" y="37"/>
                          </a:lnTo>
                          <a:lnTo>
                            <a:pt x="3" y="44"/>
                          </a:lnTo>
                          <a:lnTo>
                            <a:pt x="3" y="52"/>
                          </a:lnTo>
                          <a:lnTo>
                            <a:pt x="2" y="59"/>
                          </a:lnTo>
                          <a:lnTo>
                            <a:pt x="2" y="66"/>
                          </a:lnTo>
                          <a:lnTo>
                            <a:pt x="1" y="74"/>
                          </a:lnTo>
                          <a:lnTo>
                            <a:pt x="1" y="81"/>
                          </a:lnTo>
                          <a:lnTo>
                            <a:pt x="1" y="87"/>
                          </a:lnTo>
                          <a:lnTo>
                            <a:pt x="0" y="94"/>
                          </a:lnTo>
                          <a:lnTo>
                            <a:pt x="0" y="100"/>
                          </a:lnTo>
                          <a:lnTo>
                            <a:pt x="0" y="105"/>
                          </a:lnTo>
                          <a:lnTo>
                            <a:pt x="1" y="111"/>
                          </a:lnTo>
                          <a:lnTo>
                            <a:pt x="2" y="116"/>
                          </a:lnTo>
                          <a:lnTo>
                            <a:pt x="5" y="118"/>
                          </a:lnTo>
                          <a:lnTo>
                            <a:pt x="8" y="119"/>
                          </a:lnTo>
                          <a:lnTo>
                            <a:pt x="14" y="118"/>
                          </a:lnTo>
                          <a:lnTo>
                            <a:pt x="19" y="115"/>
                          </a:lnTo>
                          <a:lnTo>
                            <a:pt x="25" y="111"/>
                          </a:lnTo>
                          <a:lnTo>
                            <a:pt x="31" y="105"/>
                          </a:lnTo>
                          <a:lnTo>
                            <a:pt x="38" y="99"/>
                          </a:lnTo>
                          <a:lnTo>
                            <a:pt x="44" y="93"/>
                          </a:lnTo>
                          <a:lnTo>
                            <a:pt x="50" y="86"/>
                          </a:lnTo>
                          <a:lnTo>
                            <a:pt x="57" y="80"/>
                          </a:lnTo>
                          <a:lnTo>
                            <a:pt x="61" y="74"/>
                          </a:lnTo>
                          <a:lnTo>
                            <a:pt x="66" y="70"/>
                          </a:lnTo>
                          <a:lnTo>
                            <a:pt x="69" y="65"/>
                          </a:lnTo>
                          <a:lnTo>
                            <a:pt x="71" y="62"/>
                          </a:lnTo>
                          <a:lnTo>
                            <a:pt x="72" y="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400" bIns="-41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8" name=""/>
                    <p:cNvSpPr/>
                    <p:nvPr/>
                  </p:nvSpPr>
                  <p:spPr>
                    <a:xfrm>
                      <a:off x="4056120" y="5847120"/>
                      <a:ext cx="16560" cy="15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8" h="479">
                          <a:moveTo>
                            <a:pt x="0" y="241"/>
                          </a:moveTo>
                          <a:lnTo>
                            <a:pt x="5" y="261"/>
                          </a:lnTo>
                          <a:lnTo>
                            <a:pt x="11" y="280"/>
                          </a:lnTo>
                          <a:lnTo>
                            <a:pt x="18" y="300"/>
                          </a:lnTo>
                          <a:lnTo>
                            <a:pt x="28" y="319"/>
                          </a:lnTo>
                          <a:lnTo>
                            <a:pt x="38" y="337"/>
                          </a:lnTo>
                          <a:lnTo>
                            <a:pt x="50" y="355"/>
                          </a:lnTo>
                          <a:lnTo>
                            <a:pt x="62" y="370"/>
                          </a:lnTo>
                          <a:lnTo>
                            <a:pt x="77" y="386"/>
                          </a:lnTo>
                          <a:lnTo>
                            <a:pt x="93" y="401"/>
                          </a:lnTo>
                          <a:lnTo>
                            <a:pt x="111" y="415"/>
                          </a:lnTo>
                          <a:lnTo>
                            <a:pt x="129" y="428"/>
                          </a:lnTo>
                          <a:lnTo>
                            <a:pt x="149" y="440"/>
                          </a:lnTo>
                          <a:lnTo>
                            <a:pt x="171" y="449"/>
                          </a:lnTo>
                          <a:lnTo>
                            <a:pt x="193" y="459"/>
                          </a:lnTo>
                          <a:lnTo>
                            <a:pt x="217" y="466"/>
                          </a:lnTo>
                          <a:lnTo>
                            <a:pt x="243" y="472"/>
                          </a:lnTo>
                          <a:lnTo>
                            <a:pt x="280" y="477"/>
                          </a:lnTo>
                          <a:lnTo>
                            <a:pt x="314" y="479"/>
                          </a:lnTo>
                          <a:lnTo>
                            <a:pt x="345" y="475"/>
                          </a:lnTo>
                          <a:lnTo>
                            <a:pt x="374" y="469"/>
                          </a:lnTo>
                          <a:lnTo>
                            <a:pt x="401" y="460"/>
                          </a:lnTo>
                          <a:lnTo>
                            <a:pt x="425" y="447"/>
                          </a:lnTo>
                          <a:lnTo>
                            <a:pt x="446" y="431"/>
                          </a:lnTo>
                          <a:lnTo>
                            <a:pt x="464" y="414"/>
                          </a:lnTo>
                          <a:lnTo>
                            <a:pt x="480" y="394"/>
                          </a:lnTo>
                          <a:lnTo>
                            <a:pt x="493" y="373"/>
                          </a:lnTo>
                          <a:lnTo>
                            <a:pt x="504" y="351"/>
                          </a:lnTo>
                          <a:lnTo>
                            <a:pt x="511" y="328"/>
                          </a:lnTo>
                          <a:lnTo>
                            <a:pt x="516" y="304"/>
                          </a:lnTo>
                          <a:lnTo>
                            <a:pt x="518" y="280"/>
                          </a:lnTo>
                          <a:lnTo>
                            <a:pt x="518" y="256"/>
                          </a:lnTo>
                          <a:lnTo>
                            <a:pt x="515" y="233"/>
                          </a:lnTo>
                          <a:lnTo>
                            <a:pt x="508" y="205"/>
                          </a:lnTo>
                          <a:lnTo>
                            <a:pt x="498" y="180"/>
                          </a:lnTo>
                          <a:lnTo>
                            <a:pt x="486" y="155"/>
                          </a:lnTo>
                          <a:lnTo>
                            <a:pt x="471" y="132"/>
                          </a:lnTo>
                          <a:lnTo>
                            <a:pt x="453" y="110"/>
                          </a:lnTo>
                          <a:lnTo>
                            <a:pt x="433" y="89"/>
                          </a:lnTo>
                          <a:lnTo>
                            <a:pt x="412" y="70"/>
                          </a:lnTo>
                          <a:lnTo>
                            <a:pt x="390" y="53"/>
                          </a:lnTo>
                          <a:lnTo>
                            <a:pt x="366" y="37"/>
                          </a:lnTo>
                          <a:lnTo>
                            <a:pt x="341" y="25"/>
                          </a:lnTo>
                          <a:lnTo>
                            <a:pt x="315" y="15"/>
                          </a:lnTo>
                          <a:lnTo>
                            <a:pt x="289" y="7"/>
                          </a:lnTo>
                          <a:lnTo>
                            <a:pt x="263" y="3"/>
                          </a:lnTo>
                          <a:lnTo>
                            <a:pt x="237" y="0"/>
                          </a:lnTo>
                          <a:lnTo>
                            <a:pt x="211" y="3"/>
                          </a:lnTo>
                          <a:lnTo>
                            <a:pt x="186" y="8"/>
                          </a:lnTo>
                          <a:lnTo>
                            <a:pt x="0" y="24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29880" bIns="-29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89" name=""/>
                    <p:cNvSpPr/>
                    <p:nvPr/>
                  </p:nvSpPr>
                  <p:spPr>
                    <a:xfrm>
                      <a:off x="4047840" y="5841000"/>
                      <a:ext cx="9360" cy="1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6" h="361">
                          <a:moveTo>
                            <a:pt x="30" y="0"/>
                          </a:moveTo>
                          <a:lnTo>
                            <a:pt x="15" y="33"/>
                          </a:lnTo>
                          <a:lnTo>
                            <a:pt x="4" y="68"/>
                          </a:lnTo>
                          <a:lnTo>
                            <a:pt x="0" y="101"/>
                          </a:lnTo>
                          <a:lnTo>
                            <a:pt x="1" y="135"/>
                          </a:lnTo>
                          <a:lnTo>
                            <a:pt x="7" y="167"/>
                          </a:lnTo>
                          <a:lnTo>
                            <a:pt x="17" y="198"/>
                          </a:lnTo>
                          <a:lnTo>
                            <a:pt x="31" y="228"/>
                          </a:lnTo>
                          <a:lnTo>
                            <a:pt x="50" y="255"/>
                          </a:lnTo>
                          <a:lnTo>
                            <a:pt x="72" y="279"/>
                          </a:lnTo>
                          <a:lnTo>
                            <a:pt x="98" y="301"/>
                          </a:lnTo>
                          <a:lnTo>
                            <a:pt x="126" y="321"/>
                          </a:lnTo>
                          <a:lnTo>
                            <a:pt x="157" y="337"/>
                          </a:lnTo>
                          <a:lnTo>
                            <a:pt x="192" y="348"/>
                          </a:lnTo>
                          <a:lnTo>
                            <a:pt x="228" y="357"/>
                          </a:lnTo>
                          <a:lnTo>
                            <a:pt x="266" y="361"/>
                          </a:lnTo>
                          <a:lnTo>
                            <a:pt x="306" y="36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3840" bIns="-33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0" name=""/>
                    <p:cNvSpPr/>
                    <p:nvPr/>
                  </p:nvSpPr>
                  <p:spPr>
                    <a:xfrm>
                      <a:off x="4047840" y="5840280"/>
                      <a:ext cx="1080" cy="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19">
                          <a:moveTo>
                            <a:pt x="0" y="0"/>
                          </a:moveTo>
                          <a:lnTo>
                            <a:pt x="38" y="1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640" bIns="-44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1" name=""/>
                    <p:cNvSpPr/>
                    <p:nvPr/>
                  </p:nvSpPr>
                  <p:spPr>
                    <a:xfrm>
                      <a:off x="4057560" y="5852160"/>
                      <a:ext cx="72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0" y="0"/>
                          </a:moveTo>
                          <a:lnTo>
                            <a:pt x="2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2" name=""/>
                    <p:cNvSpPr/>
                    <p:nvPr/>
                  </p:nvSpPr>
                  <p:spPr>
                    <a:xfrm>
                      <a:off x="4057560" y="5847840"/>
                      <a:ext cx="5760" cy="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" h="157">
                          <a:moveTo>
                            <a:pt x="0" y="157"/>
                          </a:moveTo>
                          <a:lnTo>
                            <a:pt x="21" y="154"/>
                          </a:lnTo>
                          <a:lnTo>
                            <a:pt x="41" y="150"/>
                          </a:lnTo>
                          <a:lnTo>
                            <a:pt x="58" y="144"/>
                          </a:lnTo>
                          <a:lnTo>
                            <a:pt x="75" y="137"/>
                          </a:lnTo>
                          <a:lnTo>
                            <a:pt x="90" y="130"/>
                          </a:lnTo>
                          <a:lnTo>
                            <a:pt x="104" y="121"/>
                          </a:lnTo>
                          <a:lnTo>
                            <a:pt x="116" y="111"/>
                          </a:lnTo>
                          <a:lnTo>
                            <a:pt x="127" y="100"/>
                          </a:lnTo>
                          <a:lnTo>
                            <a:pt x="136" y="90"/>
                          </a:lnTo>
                          <a:lnTo>
                            <a:pt x="145" y="77"/>
                          </a:lnTo>
                          <a:lnTo>
                            <a:pt x="152" y="66"/>
                          </a:lnTo>
                          <a:lnTo>
                            <a:pt x="158" y="53"/>
                          </a:lnTo>
                          <a:lnTo>
                            <a:pt x="163" y="39"/>
                          </a:lnTo>
                          <a:lnTo>
                            <a:pt x="168" y="27"/>
                          </a:lnTo>
                          <a:lnTo>
                            <a:pt x="171" y="13"/>
                          </a:lnTo>
                          <a:lnTo>
                            <a:pt x="174" y="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320" bIns="-403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3" name=""/>
                    <p:cNvSpPr/>
                    <p:nvPr/>
                  </p:nvSpPr>
                  <p:spPr>
                    <a:xfrm>
                      <a:off x="4057560" y="5852160"/>
                      <a:ext cx="72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2" y="42"/>
                          </a:moveTo>
                          <a:lnTo>
                            <a:pt x="0" y="0"/>
                          </a:lnTo>
                          <a:lnTo>
                            <a:pt x="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4" name=""/>
                    <p:cNvSpPr/>
                    <p:nvPr/>
                  </p:nvSpPr>
                  <p:spPr>
                    <a:xfrm>
                      <a:off x="4061880" y="5847840"/>
                      <a:ext cx="180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7">
                          <a:moveTo>
                            <a:pt x="0" y="0"/>
                          </a:moveTo>
                          <a:lnTo>
                            <a:pt x="42" y="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5" name=""/>
                    <p:cNvSpPr/>
                    <p:nvPr/>
                  </p:nvSpPr>
                  <p:spPr>
                    <a:xfrm>
                      <a:off x="4052160" y="5839560"/>
                      <a:ext cx="360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1" h="399">
                          <a:moveTo>
                            <a:pt x="59" y="0"/>
                          </a:moveTo>
                          <a:lnTo>
                            <a:pt x="45" y="17"/>
                          </a:lnTo>
                          <a:lnTo>
                            <a:pt x="34" y="38"/>
                          </a:lnTo>
                          <a:lnTo>
                            <a:pt x="24" y="63"/>
                          </a:lnTo>
                          <a:lnTo>
                            <a:pt x="17" y="89"/>
                          </a:lnTo>
                          <a:lnTo>
                            <a:pt x="11" y="116"/>
                          </a:lnTo>
                          <a:lnTo>
                            <a:pt x="5" y="146"/>
                          </a:lnTo>
                          <a:lnTo>
                            <a:pt x="2" y="175"/>
                          </a:lnTo>
                          <a:lnTo>
                            <a:pt x="1" y="204"/>
                          </a:lnTo>
                          <a:lnTo>
                            <a:pt x="0" y="234"/>
                          </a:lnTo>
                          <a:lnTo>
                            <a:pt x="1" y="261"/>
                          </a:lnTo>
                          <a:lnTo>
                            <a:pt x="3" y="288"/>
                          </a:lnTo>
                          <a:lnTo>
                            <a:pt x="6" y="314"/>
                          </a:lnTo>
                          <a:lnTo>
                            <a:pt x="11" y="336"/>
                          </a:lnTo>
                          <a:lnTo>
                            <a:pt x="16" y="356"/>
                          </a:lnTo>
                          <a:lnTo>
                            <a:pt x="22" y="371"/>
                          </a:lnTo>
                          <a:lnTo>
                            <a:pt x="29" y="384"/>
                          </a:lnTo>
                          <a:lnTo>
                            <a:pt x="91" y="399"/>
                          </a:lnTo>
                          <a:lnTo>
                            <a:pt x="84" y="377"/>
                          </a:lnTo>
                          <a:lnTo>
                            <a:pt x="78" y="354"/>
                          </a:lnTo>
                          <a:lnTo>
                            <a:pt x="74" y="330"/>
                          </a:lnTo>
                          <a:lnTo>
                            <a:pt x="69" y="306"/>
                          </a:lnTo>
                          <a:lnTo>
                            <a:pt x="67" y="281"/>
                          </a:lnTo>
                          <a:lnTo>
                            <a:pt x="67" y="256"/>
                          </a:lnTo>
                          <a:lnTo>
                            <a:pt x="67" y="230"/>
                          </a:lnTo>
                          <a:lnTo>
                            <a:pt x="68" y="204"/>
                          </a:lnTo>
                          <a:lnTo>
                            <a:pt x="71" y="179"/>
                          </a:lnTo>
                          <a:lnTo>
                            <a:pt x="75" y="154"/>
                          </a:lnTo>
                          <a:lnTo>
                            <a:pt x="80" y="129"/>
                          </a:lnTo>
                          <a:lnTo>
                            <a:pt x="86" y="105"/>
                          </a:lnTo>
                          <a:lnTo>
                            <a:pt x="93" y="81"/>
                          </a:lnTo>
                          <a:lnTo>
                            <a:pt x="101" y="59"/>
                          </a:lnTo>
                          <a:lnTo>
                            <a:pt x="110" y="38"/>
                          </a:lnTo>
                          <a:lnTo>
                            <a:pt x="121" y="1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6" name=""/>
                    <p:cNvSpPr/>
                    <p:nvPr/>
                  </p:nvSpPr>
                  <p:spPr>
                    <a:xfrm>
                      <a:off x="4060080" y="5852160"/>
                      <a:ext cx="10800" cy="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254">
                          <a:moveTo>
                            <a:pt x="3" y="0"/>
                          </a:moveTo>
                          <a:lnTo>
                            <a:pt x="0" y="25"/>
                          </a:lnTo>
                          <a:lnTo>
                            <a:pt x="0" y="50"/>
                          </a:lnTo>
                          <a:lnTo>
                            <a:pt x="3" y="76"/>
                          </a:lnTo>
                          <a:lnTo>
                            <a:pt x="9" y="101"/>
                          </a:lnTo>
                          <a:lnTo>
                            <a:pt x="18" y="126"/>
                          </a:lnTo>
                          <a:lnTo>
                            <a:pt x="30" y="149"/>
                          </a:lnTo>
                          <a:lnTo>
                            <a:pt x="46" y="171"/>
                          </a:lnTo>
                          <a:lnTo>
                            <a:pt x="65" y="191"/>
                          </a:lnTo>
                          <a:lnTo>
                            <a:pt x="86" y="209"/>
                          </a:lnTo>
                          <a:lnTo>
                            <a:pt x="111" y="224"/>
                          </a:lnTo>
                          <a:lnTo>
                            <a:pt x="140" y="237"/>
                          </a:lnTo>
                          <a:lnTo>
                            <a:pt x="173" y="246"/>
                          </a:lnTo>
                          <a:lnTo>
                            <a:pt x="209" y="252"/>
                          </a:lnTo>
                          <a:lnTo>
                            <a:pt x="248" y="254"/>
                          </a:lnTo>
                          <a:lnTo>
                            <a:pt x="291" y="251"/>
                          </a:lnTo>
                          <a:lnTo>
                            <a:pt x="338" y="244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440" bIns="-374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7" name=""/>
                    <p:cNvSpPr/>
                    <p:nvPr/>
                  </p:nvSpPr>
                  <p:spPr>
                    <a:xfrm>
                      <a:off x="4059360" y="5851080"/>
                      <a:ext cx="1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24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1" y="14"/>
                          </a:lnTo>
                          <a:lnTo>
                            <a:pt x="2" y="10"/>
                          </a:lnTo>
                          <a:lnTo>
                            <a:pt x="4" y="7"/>
                          </a:lnTo>
                          <a:lnTo>
                            <a:pt x="7" y="5"/>
                          </a:lnTo>
                          <a:lnTo>
                            <a:pt x="10" y="2"/>
                          </a:lnTo>
                          <a:lnTo>
                            <a:pt x="13" y="1"/>
                          </a:lnTo>
                          <a:lnTo>
                            <a:pt x="18" y="0"/>
                          </a:lnTo>
                          <a:lnTo>
                            <a:pt x="21" y="0"/>
                          </a:lnTo>
                          <a:lnTo>
                            <a:pt x="24" y="0"/>
                          </a:lnTo>
                          <a:lnTo>
                            <a:pt x="27" y="1"/>
                          </a:lnTo>
                          <a:lnTo>
                            <a:pt x="31" y="2"/>
                          </a:lnTo>
                          <a:lnTo>
                            <a:pt x="34" y="4"/>
                          </a:lnTo>
                          <a:lnTo>
                            <a:pt x="37" y="7"/>
                          </a:lnTo>
                          <a:lnTo>
                            <a:pt x="40" y="10"/>
                          </a:lnTo>
                          <a:lnTo>
                            <a:pt x="41" y="13"/>
                          </a:lnTo>
                          <a:lnTo>
                            <a:pt x="42" y="17"/>
                          </a:lnTo>
                          <a:lnTo>
                            <a:pt x="42" y="21"/>
                          </a:lnTo>
                          <a:lnTo>
                            <a:pt x="42" y="24"/>
                          </a:lnTo>
                          <a:lnTo>
                            <a:pt x="42" y="24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" name=""/>
                    <p:cNvSpPr/>
                    <p:nvPr/>
                  </p:nvSpPr>
                  <p:spPr>
                    <a:xfrm>
                      <a:off x="4070880" y="58593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" h="4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0" y="1"/>
                          </a:lnTo>
                          <a:lnTo>
                            <a:pt x="14" y="2"/>
                          </a:lnTo>
                          <a:lnTo>
                            <a:pt x="18" y="5"/>
                          </a:lnTo>
                          <a:lnTo>
                            <a:pt x="20" y="8"/>
                          </a:lnTo>
                          <a:lnTo>
                            <a:pt x="22" y="11"/>
                          </a:lnTo>
                          <a:lnTo>
                            <a:pt x="24" y="14"/>
                          </a:lnTo>
                          <a:lnTo>
                            <a:pt x="25" y="17"/>
                          </a:lnTo>
                          <a:lnTo>
                            <a:pt x="25" y="21"/>
                          </a:lnTo>
                          <a:lnTo>
                            <a:pt x="25" y="25"/>
                          </a:lnTo>
                          <a:lnTo>
                            <a:pt x="24" y="28"/>
                          </a:lnTo>
                          <a:lnTo>
                            <a:pt x="23" y="32"/>
                          </a:lnTo>
                          <a:lnTo>
                            <a:pt x="21" y="35"/>
                          </a:lnTo>
                          <a:lnTo>
                            <a:pt x="18" y="37"/>
                          </a:lnTo>
                          <a:lnTo>
                            <a:pt x="14" y="39"/>
                          </a:lnTo>
                          <a:lnTo>
                            <a:pt x="11" y="41"/>
                          </a:lnTo>
                          <a:lnTo>
                            <a:pt x="8" y="42"/>
                          </a:lnTo>
                          <a:lnTo>
                            <a:pt x="8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9" name=""/>
                    <p:cNvSpPr/>
                    <p:nvPr/>
                  </p:nvSpPr>
                  <p:spPr>
                    <a:xfrm>
                      <a:off x="4051080" y="5844960"/>
                      <a:ext cx="5760" cy="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7" h="136">
                          <a:moveTo>
                            <a:pt x="187" y="98"/>
                          </a:moveTo>
                          <a:lnTo>
                            <a:pt x="186" y="98"/>
                          </a:lnTo>
                          <a:lnTo>
                            <a:pt x="186" y="99"/>
                          </a:lnTo>
                          <a:lnTo>
                            <a:pt x="186" y="100"/>
                          </a:lnTo>
                          <a:lnTo>
                            <a:pt x="186" y="101"/>
                          </a:lnTo>
                          <a:lnTo>
                            <a:pt x="185" y="103"/>
                          </a:lnTo>
                          <a:lnTo>
                            <a:pt x="185" y="106"/>
                          </a:lnTo>
                          <a:lnTo>
                            <a:pt x="184" y="108"/>
                          </a:lnTo>
                          <a:lnTo>
                            <a:pt x="184" y="111"/>
                          </a:lnTo>
                          <a:lnTo>
                            <a:pt x="183" y="114"/>
                          </a:lnTo>
                          <a:lnTo>
                            <a:pt x="183" y="118"/>
                          </a:lnTo>
                          <a:lnTo>
                            <a:pt x="182" y="121"/>
                          </a:lnTo>
                          <a:lnTo>
                            <a:pt x="182" y="124"/>
                          </a:lnTo>
                          <a:lnTo>
                            <a:pt x="182" y="127"/>
                          </a:lnTo>
                          <a:lnTo>
                            <a:pt x="181" y="130"/>
                          </a:lnTo>
                          <a:lnTo>
                            <a:pt x="181" y="132"/>
                          </a:lnTo>
                          <a:lnTo>
                            <a:pt x="182" y="136"/>
                          </a:lnTo>
                          <a:lnTo>
                            <a:pt x="165" y="136"/>
                          </a:lnTo>
                          <a:lnTo>
                            <a:pt x="149" y="133"/>
                          </a:lnTo>
                          <a:lnTo>
                            <a:pt x="134" y="131"/>
                          </a:lnTo>
                          <a:lnTo>
                            <a:pt x="119" y="128"/>
                          </a:lnTo>
                          <a:lnTo>
                            <a:pt x="105" y="124"/>
                          </a:lnTo>
                          <a:lnTo>
                            <a:pt x="92" y="118"/>
                          </a:lnTo>
                          <a:lnTo>
                            <a:pt x="79" y="112"/>
                          </a:lnTo>
                          <a:lnTo>
                            <a:pt x="67" y="105"/>
                          </a:lnTo>
                          <a:lnTo>
                            <a:pt x="56" y="98"/>
                          </a:lnTo>
                          <a:lnTo>
                            <a:pt x="45" y="90"/>
                          </a:lnTo>
                          <a:lnTo>
                            <a:pt x="35" y="82"/>
                          </a:lnTo>
                          <a:lnTo>
                            <a:pt x="26" y="74"/>
                          </a:lnTo>
                          <a:lnTo>
                            <a:pt x="18" y="64"/>
                          </a:lnTo>
                          <a:lnTo>
                            <a:pt x="11" y="56"/>
                          </a:lnTo>
                          <a:lnTo>
                            <a:pt x="4" y="47"/>
                          </a:lnTo>
                          <a:lnTo>
                            <a:pt x="0" y="39"/>
                          </a:lnTo>
                          <a:lnTo>
                            <a:pt x="0" y="0"/>
                          </a:lnTo>
                          <a:lnTo>
                            <a:pt x="11" y="12"/>
                          </a:lnTo>
                          <a:lnTo>
                            <a:pt x="22" y="22"/>
                          </a:lnTo>
                          <a:lnTo>
                            <a:pt x="34" y="31"/>
                          </a:lnTo>
                          <a:lnTo>
                            <a:pt x="45" y="41"/>
                          </a:lnTo>
                          <a:lnTo>
                            <a:pt x="57" y="49"/>
                          </a:lnTo>
                          <a:lnTo>
                            <a:pt x="68" y="58"/>
                          </a:lnTo>
                          <a:lnTo>
                            <a:pt x="80" y="64"/>
                          </a:lnTo>
                          <a:lnTo>
                            <a:pt x="92" y="70"/>
                          </a:lnTo>
                          <a:lnTo>
                            <a:pt x="103" y="77"/>
                          </a:lnTo>
                          <a:lnTo>
                            <a:pt x="115" y="81"/>
                          </a:lnTo>
                          <a:lnTo>
                            <a:pt x="127" y="85"/>
                          </a:lnTo>
                          <a:lnTo>
                            <a:pt x="139" y="89"/>
                          </a:lnTo>
                          <a:lnTo>
                            <a:pt x="150" y="92"/>
                          </a:lnTo>
                          <a:lnTo>
                            <a:pt x="163" y="95"/>
                          </a:lnTo>
                          <a:lnTo>
                            <a:pt x="175" y="96"/>
                          </a:lnTo>
                          <a:lnTo>
                            <a:pt x="187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400" bIns="-41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0" name=""/>
                    <p:cNvSpPr/>
                    <p:nvPr/>
                  </p:nvSpPr>
                  <p:spPr>
                    <a:xfrm>
                      <a:off x="3848400" y="5597640"/>
                      <a:ext cx="91440" cy="289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66" h="8766">
                          <a:moveTo>
                            <a:pt x="937" y="8766"/>
                          </a:moveTo>
                          <a:lnTo>
                            <a:pt x="623" y="8032"/>
                          </a:lnTo>
                          <a:lnTo>
                            <a:pt x="375" y="7315"/>
                          </a:lnTo>
                          <a:lnTo>
                            <a:pt x="189" y="6619"/>
                          </a:lnTo>
                          <a:lnTo>
                            <a:pt x="66" y="5944"/>
                          </a:lnTo>
                          <a:lnTo>
                            <a:pt x="4" y="5291"/>
                          </a:lnTo>
                          <a:lnTo>
                            <a:pt x="0" y="4663"/>
                          </a:lnTo>
                          <a:lnTo>
                            <a:pt x="54" y="4060"/>
                          </a:lnTo>
                          <a:lnTo>
                            <a:pt x="163" y="3484"/>
                          </a:lnTo>
                          <a:lnTo>
                            <a:pt x="327" y="2936"/>
                          </a:lnTo>
                          <a:lnTo>
                            <a:pt x="543" y="2416"/>
                          </a:lnTo>
                          <a:lnTo>
                            <a:pt x="811" y="1928"/>
                          </a:lnTo>
                          <a:lnTo>
                            <a:pt x="1129" y="1473"/>
                          </a:lnTo>
                          <a:lnTo>
                            <a:pt x="1494" y="1050"/>
                          </a:lnTo>
                          <a:lnTo>
                            <a:pt x="1907" y="663"/>
                          </a:lnTo>
                          <a:lnTo>
                            <a:pt x="2364" y="312"/>
                          </a:lnTo>
                          <a:lnTo>
                            <a:pt x="2866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1" name=""/>
                    <p:cNvSpPr/>
                    <p:nvPr/>
                  </p:nvSpPr>
                  <p:spPr>
                    <a:xfrm>
                      <a:off x="3876480" y="5886720"/>
                      <a:ext cx="28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" h="46">
                          <a:moveTo>
                            <a:pt x="101" y="0"/>
                          </a:moveTo>
                          <a:lnTo>
                            <a:pt x="0" y="46"/>
                          </a:lnTo>
                          <a:lnTo>
                            <a:pt x="10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2" name=""/>
                    <p:cNvSpPr/>
                    <p:nvPr/>
                  </p:nvSpPr>
                  <p:spPr>
                    <a:xfrm>
                      <a:off x="3939480" y="5595840"/>
                      <a:ext cx="180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99">
                          <a:moveTo>
                            <a:pt x="0" y="0"/>
                          </a:moveTo>
                          <a:lnTo>
                            <a:pt x="5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3" name=""/>
                    <p:cNvSpPr/>
                    <p:nvPr/>
                  </p:nvSpPr>
                  <p:spPr>
                    <a:xfrm>
                      <a:off x="3939840" y="5568120"/>
                      <a:ext cx="265680" cy="9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275" h="2851">
                          <a:moveTo>
                            <a:pt x="0" y="890"/>
                          </a:moveTo>
                          <a:lnTo>
                            <a:pt x="476" y="622"/>
                          </a:lnTo>
                          <a:lnTo>
                            <a:pt x="987" y="401"/>
                          </a:lnTo>
                          <a:lnTo>
                            <a:pt x="1524" y="227"/>
                          </a:lnTo>
                          <a:lnTo>
                            <a:pt x="2082" y="101"/>
                          </a:lnTo>
                          <a:lnTo>
                            <a:pt x="2656" y="25"/>
                          </a:lnTo>
                          <a:lnTo>
                            <a:pt x="3238" y="0"/>
                          </a:lnTo>
                          <a:lnTo>
                            <a:pt x="3824" y="27"/>
                          </a:lnTo>
                          <a:lnTo>
                            <a:pt x="4407" y="109"/>
                          </a:lnTo>
                          <a:lnTo>
                            <a:pt x="4983" y="245"/>
                          </a:lnTo>
                          <a:lnTo>
                            <a:pt x="5543" y="438"/>
                          </a:lnTo>
                          <a:lnTo>
                            <a:pt x="6084" y="688"/>
                          </a:lnTo>
                          <a:lnTo>
                            <a:pt x="6598" y="997"/>
                          </a:lnTo>
                          <a:lnTo>
                            <a:pt x="7080" y="1367"/>
                          </a:lnTo>
                          <a:lnTo>
                            <a:pt x="7524" y="1799"/>
                          </a:lnTo>
                          <a:lnTo>
                            <a:pt x="7924" y="2292"/>
                          </a:lnTo>
                          <a:lnTo>
                            <a:pt x="8275" y="28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4" name=""/>
                    <p:cNvSpPr/>
                    <p:nvPr/>
                  </p:nvSpPr>
                  <p:spPr>
                    <a:xfrm>
                      <a:off x="3939480" y="5595840"/>
                      <a:ext cx="180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95">
                          <a:moveTo>
                            <a:pt x="59" y="95"/>
                          </a:moveTo>
                          <a:lnTo>
                            <a:pt x="0" y="0"/>
                          </a:lnTo>
                          <a:lnTo>
                            <a:pt x="59" y="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5" name=""/>
                    <p:cNvSpPr/>
                    <p:nvPr/>
                  </p:nvSpPr>
                  <p:spPr>
                    <a:xfrm>
                      <a:off x="4204440" y="5661000"/>
                      <a:ext cx="28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9" h="53">
                          <a:moveTo>
                            <a:pt x="99" y="0"/>
                          </a:moveTo>
                          <a:lnTo>
                            <a:pt x="0" y="53"/>
                          </a:lnTo>
                          <a:lnTo>
                            <a:pt x="9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6" name=""/>
                    <p:cNvSpPr/>
                    <p:nvPr/>
                  </p:nvSpPr>
                  <p:spPr>
                    <a:xfrm>
                      <a:off x="4303440" y="5865480"/>
                      <a:ext cx="25560" cy="7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98" h="224">
                          <a:moveTo>
                            <a:pt x="0" y="142"/>
                          </a:moveTo>
                          <a:lnTo>
                            <a:pt x="0" y="154"/>
                          </a:lnTo>
                          <a:lnTo>
                            <a:pt x="55" y="144"/>
                          </a:lnTo>
                          <a:lnTo>
                            <a:pt x="109" y="135"/>
                          </a:lnTo>
                          <a:lnTo>
                            <a:pt x="159" y="125"/>
                          </a:lnTo>
                          <a:lnTo>
                            <a:pt x="209" y="117"/>
                          </a:lnTo>
                          <a:lnTo>
                            <a:pt x="256" y="107"/>
                          </a:lnTo>
                          <a:lnTo>
                            <a:pt x="302" y="99"/>
                          </a:lnTo>
                          <a:lnTo>
                            <a:pt x="345" y="90"/>
                          </a:lnTo>
                          <a:lnTo>
                            <a:pt x="388" y="81"/>
                          </a:lnTo>
                          <a:lnTo>
                            <a:pt x="429" y="72"/>
                          </a:lnTo>
                          <a:lnTo>
                            <a:pt x="469" y="62"/>
                          </a:lnTo>
                          <a:lnTo>
                            <a:pt x="509" y="53"/>
                          </a:lnTo>
                          <a:lnTo>
                            <a:pt x="548" y="43"/>
                          </a:lnTo>
                          <a:lnTo>
                            <a:pt x="586" y="33"/>
                          </a:lnTo>
                          <a:lnTo>
                            <a:pt x="624" y="22"/>
                          </a:lnTo>
                          <a:lnTo>
                            <a:pt x="661" y="12"/>
                          </a:lnTo>
                          <a:lnTo>
                            <a:pt x="698" y="0"/>
                          </a:lnTo>
                          <a:lnTo>
                            <a:pt x="702" y="0"/>
                          </a:lnTo>
                          <a:lnTo>
                            <a:pt x="706" y="1"/>
                          </a:lnTo>
                          <a:lnTo>
                            <a:pt x="711" y="2"/>
                          </a:lnTo>
                          <a:lnTo>
                            <a:pt x="717" y="4"/>
                          </a:lnTo>
                          <a:lnTo>
                            <a:pt x="725" y="6"/>
                          </a:lnTo>
                          <a:lnTo>
                            <a:pt x="732" y="9"/>
                          </a:lnTo>
                          <a:lnTo>
                            <a:pt x="740" y="12"/>
                          </a:lnTo>
                          <a:lnTo>
                            <a:pt x="749" y="15"/>
                          </a:lnTo>
                          <a:lnTo>
                            <a:pt x="757" y="19"/>
                          </a:lnTo>
                          <a:lnTo>
                            <a:pt x="766" y="23"/>
                          </a:lnTo>
                          <a:lnTo>
                            <a:pt x="774" y="28"/>
                          </a:lnTo>
                          <a:lnTo>
                            <a:pt x="781" y="34"/>
                          </a:lnTo>
                          <a:lnTo>
                            <a:pt x="788" y="39"/>
                          </a:lnTo>
                          <a:lnTo>
                            <a:pt x="793" y="45"/>
                          </a:lnTo>
                          <a:lnTo>
                            <a:pt x="798" y="53"/>
                          </a:lnTo>
                          <a:lnTo>
                            <a:pt x="751" y="65"/>
                          </a:lnTo>
                          <a:lnTo>
                            <a:pt x="704" y="78"/>
                          </a:lnTo>
                          <a:lnTo>
                            <a:pt x="656" y="89"/>
                          </a:lnTo>
                          <a:lnTo>
                            <a:pt x="608" y="102"/>
                          </a:lnTo>
                          <a:lnTo>
                            <a:pt x="559" y="114"/>
                          </a:lnTo>
                          <a:lnTo>
                            <a:pt x="509" y="125"/>
                          </a:lnTo>
                          <a:lnTo>
                            <a:pt x="459" y="137"/>
                          </a:lnTo>
                          <a:lnTo>
                            <a:pt x="409" y="148"/>
                          </a:lnTo>
                          <a:lnTo>
                            <a:pt x="359" y="159"/>
                          </a:lnTo>
                          <a:lnTo>
                            <a:pt x="310" y="169"/>
                          </a:lnTo>
                          <a:lnTo>
                            <a:pt x="259" y="180"/>
                          </a:lnTo>
                          <a:lnTo>
                            <a:pt x="210" y="189"/>
                          </a:lnTo>
                          <a:lnTo>
                            <a:pt x="160" y="199"/>
                          </a:lnTo>
                          <a:lnTo>
                            <a:pt x="112" y="207"/>
                          </a:lnTo>
                          <a:lnTo>
                            <a:pt x="64" y="216"/>
                          </a:lnTo>
                          <a:lnTo>
                            <a:pt x="16" y="224"/>
                          </a:ln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7" name=""/>
                    <p:cNvSpPr/>
                    <p:nvPr/>
                  </p:nvSpPr>
                  <p:spPr>
                    <a:xfrm>
                      <a:off x="3970800" y="5905440"/>
                      <a:ext cx="183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1" h="629">
                          <a:moveTo>
                            <a:pt x="493" y="581"/>
                          </a:moveTo>
                          <a:lnTo>
                            <a:pt x="513" y="562"/>
                          </a:lnTo>
                          <a:lnTo>
                            <a:pt x="530" y="541"/>
                          </a:lnTo>
                          <a:lnTo>
                            <a:pt x="544" y="519"/>
                          </a:lnTo>
                          <a:lnTo>
                            <a:pt x="557" y="494"/>
                          </a:lnTo>
                          <a:lnTo>
                            <a:pt x="566" y="469"/>
                          </a:lnTo>
                          <a:lnTo>
                            <a:pt x="574" y="443"/>
                          </a:lnTo>
                          <a:lnTo>
                            <a:pt x="579" y="416"/>
                          </a:lnTo>
                          <a:lnTo>
                            <a:pt x="581" y="387"/>
                          </a:lnTo>
                          <a:lnTo>
                            <a:pt x="580" y="358"/>
                          </a:lnTo>
                          <a:lnTo>
                            <a:pt x="578" y="328"/>
                          </a:lnTo>
                          <a:lnTo>
                            <a:pt x="572" y="299"/>
                          </a:lnTo>
                          <a:lnTo>
                            <a:pt x="564" y="270"/>
                          </a:lnTo>
                          <a:lnTo>
                            <a:pt x="554" y="240"/>
                          </a:lnTo>
                          <a:lnTo>
                            <a:pt x="540" y="211"/>
                          </a:lnTo>
                          <a:lnTo>
                            <a:pt x="525" y="181"/>
                          </a:lnTo>
                          <a:lnTo>
                            <a:pt x="508" y="154"/>
                          </a:lnTo>
                          <a:lnTo>
                            <a:pt x="487" y="127"/>
                          </a:lnTo>
                          <a:lnTo>
                            <a:pt x="464" y="102"/>
                          </a:lnTo>
                          <a:lnTo>
                            <a:pt x="441" y="81"/>
                          </a:lnTo>
                          <a:lnTo>
                            <a:pt x="416" y="62"/>
                          </a:lnTo>
                          <a:lnTo>
                            <a:pt x="391" y="45"/>
                          </a:lnTo>
                          <a:lnTo>
                            <a:pt x="365" y="31"/>
                          </a:lnTo>
                          <a:lnTo>
                            <a:pt x="337" y="19"/>
                          </a:lnTo>
                          <a:lnTo>
                            <a:pt x="310" y="10"/>
                          </a:lnTo>
                          <a:lnTo>
                            <a:pt x="283" y="4"/>
                          </a:lnTo>
                          <a:lnTo>
                            <a:pt x="255" y="0"/>
                          </a:lnTo>
                          <a:lnTo>
                            <a:pt x="228" y="0"/>
                          </a:lnTo>
                          <a:lnTo>
                            <a:pt x="201" y="2"/>
                          </a:lnTo>
                          <a:lnTo>
                            <a:pt x="174" y="6"/>
                          </a:lnTo>
                          <a:lnTo>
                            <a:pt x="149" y="14"/>
                          </a:lnTo>
                          <a:lnTo>
                            <a:pt x="125" y="25"/>
                          </a:lnTo>
                          <a:lnTo>
                            <a:pt x="103" y="39"/>
                          </a:lnTo>
                          <a:lnTo>
                            <a:pt x="81" y="56"/>
                          </a:lnTo>
                          <a:lnTo>
                            <a:pt x="63" y="76"/>
                          </a:lnTo>
                          <a:lnTo>
                            <a:pt x="46" y="98"/>
                          </a:lnTo>
                          <a:lnTo>
                            <a:pt x="33" y="122"/>
                          </a:lnTo>
                          <a:lnTo>
                            <a:pt x="21" y="149"/>
                          </a:lnTo>
                          <a:lnTo>
                            <a:pt x="12" y="177"/>
                          </a:lnTo>
                          <a:lnTo>
                            <a:pt x="5" y="205"/>
                          </a:lnTo>
                          <a:lnTo>
                            <a:pt x="1" y="236"/>
                          </a:lnTo>
                          <a:lnTo>
                            <a:pt x="0" y="266"/>
                          </a:lnTo>
                          <a:lnTo>
                            <a:pt x="1" y="298"/>
                          </a:lnTo>
                          <a:lnTo>
                            <a:pt x="5" y="329"/>
                          </a:lnTo>
                          <a:lnTo>
                            <a:pt x="13" y="361"/>
                          </a:lnTo>
                          <a:lnTo>
                            <a:pt x="22" y="393"/>
                          </a:lnTo>
                          <a:lnTo>
                            <a:pt x="34" y="423"/>
                          </a:lnTo>
                          <a:lnTo>
                            <a:pt x="48" y="452"/>
                          </a:lnTo>
                          <a:lnTo>
                            <a:pt x="67" y="481"/>
                          </a:lnTo>
                          <a:lnTo>
                            <a:pt x="87" y="507"/>
                          </a:lnTo>
                          <a:lnTo>
                            <a:pt x="110" y="531"/>
                          </a:lnTo>
                          <a:lnTo>
                            <a:pt x="135" y="552"/>
                          </a:lnTo>
                          <a:lnTo>
                            <a:pt x="162" y="571"/>
                          </a:lnTo>
                          <a:lnTo>
                            <a:pt x="189" y="588"/>
                          </a:lnTo>
                          <a:lnTo>
                            <a:pt x="218" y="602"/>
                          </a:lnTo>
                          <a:lnTo>
                            <a:pt x="247" y="612"/>
                          </a:lnTo>
                          <a:lnTo>
                            <a:pt x="276" y="621"/>
                          </a:lnTo>
                          <a:lnTo>
                            <a:pt x="306" y="626"/>
                          </a:lnTo>
                          <a:lnTo>
                            <a:pt x="335" y="629"/>
                          </a:lnTo>
                          <a:lnTo>
                            <a:pt x="365" y="628"/>
                          </a:lnTo>
                          <a:lnTo>
                            <a:pt x="393" y="625"/>
                          </a:lnTo>
                          <a:lnTo>
                            <a:pt x="420" y="618"/>
                          </a:lnTo>
                          <a:lnTo>
                            <a:pt x="446" y="609"/>
                          </a:lnTo>
                          <a:lnTo>
                            <a:pt x="470" y="596"/>
                          </a:lnTo>
                          <a:lnTo>
                            <a:pt x="493" y="5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24480" bIns="-244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8" name=""/>
                    <p:cNvSpPr/>
                    <p:nvPr/>
                  </p:nvSpPr>
                  <p:spPr>
                    <a:xfrm>
                      <a:off x="3978000" y="5911200"/>
                      <a:ext cx="540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6" h="182">
                          <a:moveTo>
                            <a:pt x="169" y="100"/>
                          </a:moveTo>
                          <a:lnTo>
                            <a:pt x="165" y="95"/>
                          </a:lnTo>
                          <a:lnTo>
                            <a:pt x="159" y="89"/>
                          </a:lnTo>
                          <a:lnTo>
                            <a:pt x="154" y="82"/>
                          </a:lnTo>
                          <a:lnTo>
                            <a:pt x="148" y="76"/>
                          </a:lnTo>
                          <a:lnTo>
                            <a:pt x="141" y="69"/>
                          </a:lnTo>
                          <a:lnTo>
                            <a:pt x="132" y="61"/>
                          </a:lnTo>
                          <a:lnTo>
                            <a:pt x="124" y="54"/>
                          </a:lnTo>
                          <a:lnTo>
                            <a:pt x="115" y="47"/>
                          </a:lnTo>
                          <a:lnTo>
                            <a:pt x="106" y="40"/>
                          </a:lnTo>
                          <a:lnTo>
                            <a:pt x="97" y="33"/>
                          </a:lnTo>
                          <a:lnTo>
                            <a:pt x="88" y="27"/>
                          </a:lnTo>
                          <a:lnTo>
                            <a:pt x="79" y="20"/>
                          </a:lnTo>
                          <a:lnTo>
                            <a:pt x="69" y="15"/>
                          </a:lnTo>
                          <a:lnTo>
                            <a:pt x="60" y="10"/>
                          </a:lnTo>
                          <a:lnTo>
                            <a:pt x="51" y="7"/>
                          </a:lnTo>
                          <a:lnTo>
                            <a:pt x="44" y="3"/>
                          </a:lnTo>
                          <a:lnTo>
                            <a:pt x="35" y="1"/>
                          </a:lnTo>
                          <a:lnTo>
                            <a:pt x="28" y="0"/>
                          </a:lnTo>
                          <a:lnTo>
                            <a:pt x="22" y="1"/>
                          </a:lnTo>
                          <a:lnTo>
                            <a:pt x="15" y="3"/>
                          </a:lnTo>
                          <a:lnTo>
                            <a:pt x="10" y="7"/>
                          </a:lnTo>
                          <a:lnTo>
                            <a:pt x="6" y="11"/>
                          </a:lnTo>
                          <a:lnTo>
                            <a:pt x="3" y="16"/>
                          </a:lnTo>
                          <a:lnTo>
                            <a:pt x="1" y="21"/>
                          </a:lnTo>
                          <a:lnTo>
                            <a:pt x="0" y="27"/>
                          </a:lnTo>
                          <a:lnTo>
                            <a:pt x="0" y="32"/>
                          </a:lnTo>
                          <a:lnTo>
                            <a:pt x="1" y="38"/>
                          </a:lnTo>
                          <a:lnTo>
                            <a:pt x="3" y="42"/>
                          </a:lnTo>
                          <a:lnTo>
                            <a:pt x="5" y="48"/>
                          </a:lnTo>
                          <a:lnTo>
                            <a:pt x="9" y="52"/>
                          </a:lnTo>
                          <a:lnTo>
                            <a:pt x="14" y="55"/>
                          </a:lnTo>
                          <a:lnTo>
                            <a:pt x="22" y="57"/>
                          </a:lnTo>
                          <a:lnTo>
                            <a:pt x="29" y="58"/>
                          </a:lnTo>
                          <a:lnTo>
                            <a:pt x="36" y="61"/>
                          </a:lnTo>
                          <a:lnTo>
                            <a:pt x="45" y="65"/>
                          </a:lnTo>
                          <a:lnTo>
                            <a:pt x="54" y="71"/>
                          </a:lnTo>
                          <a:lnTo>
                            <a:pt x="63" y="76"/>
                          </a:lnTo>
                          <a:lnTo>
                            <a:pt x="72" y="82"/>
                          </a:lnTo>
                          <a:lnTo>
                            <a:pt x="82" y="90"/>
                          </a:lnTo>
                          <a:lnTo>
                            <a:pt x="91" y="97"/>
                          </a:lnTo>
                          <a:lnTo>
                            <a:pt x="100" y="105"/>
                          </a:lnTo>
                          <a:lnTo>
                            <a:pt x="108" y="114"/>
                          </a:lnTo>
                          <a:lnTo>
                            <a:pt x="116" y="122"/>
                          </a:lnTo>
                          <a:lnTo>
                            <a:pt x="124" y="131"/>
                          </a:lnTo>
                          <a:lnTo>
                            <a:pt x="131" y="140"/>
                          </a:lnTo>
                          <a:lnTo>
                            <a:pt x="137" y="148"/>
                          </a:lnTo>
                          <a:lnTo>
                            <a:pt x="143" y="157"/>
                          </a:lnTo>
                          <a:lnTo>
                            <a:pt x="148" y="166"/>
                          </a:lnTo>
                          <a:lnTo>
                            <a:pt x="151" y="173"/>
                          </a:lnTo>
                          <a:lnTo>
                            <a:pt x="155" y="177"/>
                          </a:lnTo>
                          <a:lnTo>
                            <a:pt x="159" y="180"/>
                          </a:lnTo>
                          <a:lnTo>
                            <a:pt x="164" y="182"/>
                          </a:lnTo>
                          <a:lnTo>
                            <a:pt x="169" y="182"/>
                          </a:lnTo>
                          <a:lnTo>
                            <a:pt x="173" y="180"/>
                          </a:lnTo>
                          <a:lnTo>
                            <a:pt x="177" y="178"/>
                          </a:lnTo>
                          <a:lnTo>
                            <a:pt x="180" y="174"/>
                          </a:lnTo>
                          <a:lnTo>
                            <a:pt x="183" y="167"/>
                          </a:lnTo>
                          <a:lnTo>
                            <a:pt x="185" y="161"/>
                          </a:lnTo>
                          <a:lnTo>
                            <a:pt x="186" y="154"/>
                          </a:lnTo>
                          <a:lnTo>
                            <a:pt x="186" y="144"/>
                          </a:lnTo>
                          <a:lnTo>
                            <a:pt x="184" y="135"/>
                          </a:lnTo>
                          <a:lnTo>
                            <a:pt x="180" y="124"/>
                          </a:lnTo>
                          <a:lnTo>
                            <a:pt x="175" y="112"/>
                          </a:lnTo>
                          <a:lnTo>
                            <a:pt x="169" y="1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09" name=""/>
                    <p:cNvSpPr/>
                    <p:nvPr/>
                  </p:nvSpPr>
                  <p:spPr>
                    <a:xfrm>
                      <a:off x="3970080" y="5913720"/>
                      <a:ext cx="11880" cy="12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383">
                          <a:moveTo>
                            <a:pt x="330" y="351"/>
                          </a:moveTo>
                          <a:lnTo>
                            <a:pt x="341" y="338"/>
                          </a:lnTo>
                          <a:lnTo>
                            <a:pt x="352" y="325"/>
                          </a:lnTo>
                          <a:lnTo>
                            <a:pt x="361" y="311"/>
                          </a:lnTo>
                          <a:lnTo>
                            <a:pt x="368" y="295"/>
                          </a:lnTo>
                          <a:lnTo>
                            <a:pt x="373" y="279"/>
                          </a:lnTo>
                          <a:lnTo>
                            <a:pt x="376" y="262"/>
                          </a:lnTo>
                          <a:lnTo>
                            <a:pt x="378" y="244"/>
                          </a:lnTo>
                          <a:lnTo>
                            <a:pt x="378" y="227"/>
                          </a:lnTo>
                          <a:lnTo>
                            <a:pt x="376" y="209"/>
                          </a:lnTo>
                          <a:lnTo>
                            <a:pt x="373" y="190"/>
                          </a:lnTo>
                          <a:lnTo>
                            <a:pt x="368" y="172"/>
                          </a:lnTo>
                          <a:lnTo>
                            <a:pt x="360" y="153"/>
                          </a:lnTo>
                          <a:lnTo>
                            <a:pt x="352" y="135"/>
                          </a:lnTo>
                          <a:lnTo>
                            <a:pt x="341" y="117"/>
                          </a:lnTo>
                          <a:lnTo>
                            <a:pt x="330" y="99"/>
                          </a:lnTo>
                          <a:lnTo>
                            <a:pt x="316" y="84"/>
                          </a:lnTo>
                          <a:lnTo>
                            <a:pt x="300" y="68"/>
                          </a:lnTo>
                          <a:lnTo>
                            <a:pt x="285" y="53"/>
                          </a:lnTo>
                          <a:lnTo>
                            <a:pt x="268" y="41"/>
                          </a:lnTo>
                          <a:lnTo>
                            <a:pt x="251" y="30"/>
                          </a:lnTo>
                          <a:lnTo>
                            <a:pt x="233" y="21"/>
                          </a:lnTo>
                          <a:lnTo>
                            <a:pt x="215" y="13"/>
                          </a:lnTo>
                          <a:lnTo>
                            <a:pt x="197" y="8"/>
                          </a:lnTo>
                          <a:lnTo>
                            <a:pt x="180" y="4"/>
                          </a:lnTo>
                          <a:lnTo>
                            <a:pt x="161" y="1"/>
                          </a:lnTo>
                          <a:lnTo>
                            <a:pt x="143" y="0"/>
                          </a:lnTo>
                          <a:lnTo>
                            <a:pt x="126" y="1"/>
                          </a:lnTo>
                          <a:lnTo>
                            <a:pt x="109" y="4"/>
                          </a:lnTo>
                          <a:lnTo>
                            <a:pt x="92" y="9"/>
                          </a:lnTo>
                          <a:lnTo>
                            <a:pt x="77" y="15"/>
                          </a:lnTo>
                          <a:lnTo>
                            <a:pt x="62" y="24"/>
                          </a:lnTo>
                          <a:lnTo>
                            <a:pt x="49" y="34"/>
                          </a:lnTo>
                          <a:lnTo>
                            <a:pt x="37" y="46"/>
                          </a:lnTo>
                          <a:lnTo>
                            <a:pt x="26" y="58"/>
                          </a:lnTo>
                          <a:lnTo>
                            <a:pt x="17" y="72"/>
                          </a:lnTo>
                          <a:lnTo>
                            <a:pt x="10" y="88"/>
                          </a:lnTo>
                          <a:lnTo>
                            <a:pt x="5" y="104"/>
                          </a:lnTo>
                          <a:lnTo>
                            <a:pt x="2" y="120"/>
                          </a:lnTo>
                          <a:lnTo>
                            <a:pt x="0" y="138"/>
                          </a:lnTo>
                          <a:lnTo>
                            <a:pt x="0" y="156"/>
                          </a:lnTo>
                          <a:lnTo>
                            <a:pt x="2" y="174"/>
                          </a:lnTo>
                          <a:lnTo>
                            <a:pt x="5" y="192"/>
                          </a:lnTo>
                          <a:lnTo>
                            <a:pt x="10" y="211"/>
                          </a:lnTo>
                          <a:lnTo>
                            <a:pt x="18" y="229"/>
                          </a:lnTo>
                          <a:lnTo>
                            <a:pt x="26" y="248"/>
                          </a:lnTo>
                          <a:lnTo>
                            <a:pt x="37" y="265"/>
                          </a:lnTo>
                          <a:lnTo>
                            <a:pt x="48" y="282"/>
                          </a:lnTo>
                          <a:lnTo>
                            <a:pt x="63" y="300"/>
                          </a:lnTo>
                          <a:lnTo>
                            <a:pt x="78" y="315"/>
                          </a:lnTo>
                          <a:lnTo>
                            <a:pt x="93" y="330"/>
                          </a:lnTo>
                          <a:lnTo>
                            <a:pt x="109" y="342"/>
                          </a:lnTo>
                          <a:lnTo>
                            <a:pt x="127" y="353"/>
                          </a:lnTo>
                          <a:lnTo>
                            <a:pt x="144" y="362"/>
                          </a:lnTo>
                          <a:lnTo>
                            <a:pt x="162" y="370"/>
                          </a:lnTo>
                          <a:lnTo>
                            <a:pt x="180" y="376"/>
                          </a:lnTo>
                          <a:lnTo>
                            <a:pt x="199" y="380"/>
                          </a:lnTo>
                          <a:lnTo>
                            <a:pt x="216" y="382"/>
                          </a:lnTo>
                          <a:lnTo>
                            <a:pt x="234" y="383"/>
                          </a:lnTo>
                          <a:lnTo>
                            <a:pt x="252" y="382"/>
                          </a:lnTo>
                          <a:lnTo>
                            <a:pt x="269" y="379"/>
                          </a:lnTo>
                          <a:lnTo>
                            <a:pt x="285" y="375"/>
                          </a:lnTo>
                          <a:lnTo>
                            <a:pt x="300" y="368"/>
                          </a:lnTo>
                          <a:lnTo>
                            <a:pt x="315" y="360"/>
                          </a:lnTo>
                          <a:lnTo>
                            <a:pt x="330" y="3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3120" bIns="-33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10" name=""/>
                    <p:cNvSpPr/>
                    <p:nvPr/>
                  </p:nvSpPr>
                  <p:spPr>
                    <a:xfrm>
                      <a:off x="3972240" y="5915160"/>
                      <a:ext cx="8280" cy="9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0" h="280">
                          <a:moveTo>
                            <a:pt x="243" y="265"/>
                          </a:moveTo>
                          <a:lnTo>
                            <a:pt x="251" y="256"/>
                          </a:lnTo>
                          <a:lnTo>
                            <a:pt x="259" y="246"/>
                          </a:lnTo>
                          <a:lnTo>
                            <a:pt x="265" y="236"/>
                          </a:lnTo>
                          <a:lnTo>
                            <a:pt x="268" y="223"/>
                          </a:lnTo>
                          <a:lnTo>
                            <a:pt x="270" y="210"/>
                          </a:lnTo>
                          <a:lnTo>
                            <a:pt x="270" y="197"/>
                          </a:lnTo>
                          <a:lnTo>
                            <a:pt x="269" y="183"/>
                          </a:lnTo>
                          <a:lnTo>
                            <a:pt x="267" y="168"/>
                          </a:lnTo>
                          <a:lnTo>
                            <a:pt x="264" y="154"/>
                          </a:lnTo>
                          <a:lnTo>
                            <a:pt x="260" y="140"/>
                          </a:lnTo>
                          <a:lnTo>
                            <a:pt x="255" y="125"/>
                          </a:lnTo>
                          <a:lnTo>
                            <a:pt x="248" y="112"/>
                          </a:lnTo>
                          <a:lnTo>
                            <a:pt x="241" y="99"/>
                          </a:lnTo>
                          <a:lnTo>
                            <a:pt x="234" y="87"/>
                          </a:lnTo>
                          <a:lnTo>
                            <a:pt x="226" y="76"/>
                          </a:lnTo>
                          <a:lnTo>
                            <a:pt x="219" y="66"/>
                          </a:lnTo>
                          <a:lnTo>
                            <a:pt x="208" y="55"/>
                          </a:lnTo>
                          <a:lnTo>
                            <a:pt x="197" y="45"/>
                          </a:lnTo>
                          <a:lnTo>
                            <a:pt x="185" y="36"/>
                          </a:lnTo>
                          <a:lnTo>
                            <a:pt x="174" y="28"/>
                          </a:lnTo>
                          <a:lnTo>
                            <a:pt x="161" y="20"/>
                          </a:lnTo>
                          <a:lnTo>
                            <a:pt x="148" y="14"/>
                          </a:lnTo>
                          <a:lnTo>
                            <a:pt x="136" y="9"/>
                          </a:lnTo>
                          <a:lnTo>
                            <a:pt x="122" y="4"/>
                          </a:lnTo>
                          <a:lnTo>
                            <a:pt x="110" y="1"/>
                          </a:lnTo>
                          <a:lnTo>
                            <a:pt x="97" y="0"/>
                          </a:lnTo>
                          <a:lnTo>
                            <a:pt x="84" y="0"/>
                          </a:lnTo>
                          <a:lnTo>
                            <a:pt x="72" y="1"/>
                          </a:lnTo>
                          <a:lnTo>
                            <a:pt x="60" y="4"/>
                          </a:lnTo>
                          <a:lnTo>
                            <a:pt x="50" y="9"/>
                          </a:lnTo>
                          <a:lnTo>
                            <a:pt x="39" y="15"/>
                          </a:lnTo>
                          <a:lnTo>
                            <a:pt x="30" y="23"/>
                          </a:lnTo>
                          <a:lnTo>
                            <a:pt x="21" y="32"/>
                          </a:lnTo>
                          <a:lnTo>
                            <a:pt x="15" y="41"/>
                          </a:lnTo>
                          <a:lnTo>
                            <a:pt x="10" y="52"/>
                          </a:lnTo>
                          <a:lnTo>
                            <a:pt x="6" y="63"/>
                          </a:lnTo>
                          <a:lnTo>
                            <a:pt x="2" y="75"/>
                          </a:lnTo>
                          <a:lnTo>
                            <a:pt x="1" y="87"/>
                          </a:lnTo>
                          <a:lnTo>
                            <a:pt x="0" y="100"/>
                          </a:lnTo>
                          <a:lnTo>
                            <a:pt x="1" y="114"/>
                          </a:lnTo>
                          <a:lnTo>
                            <a:pt x="3" y="126"/>
                          </a:lnTo>
                          <a:lnTo>
                            <a:pt x="7" y="140"/>
                          </a:lnTo>
                          <a:lnTo>
                            <a:pt x="11" y="154"/>
                          </a:lnTo>
                          <a:lnTo>
                            <a:pt x="17" y="166"/>
                          </a:lnTo>
                          <a:lnTo>
                            <a:pt x="24" y="180"/>
                          </a:lnTo>
                          <a:lnTo>
                            <a:pt x="33" y="193"/>
                          </a:lnTo>
                          <a:lnTo>
                            <a:pt x="43" y="204"/>
                          </a:lnTo>
                          <a:lnTo>
                            <a:pt x="55" y="217"/>
                          </a:lnTo>
                          <a:lnTo>
                            <a:pt x="65" y="226"/>
                          </a:lnTo>
                          <a:lnTo>
                            <a:pt x="78" y="236"/>
                          </a:lnTo>
                          <a:lnTo>
                            <a:pt x="90" y="244"/>
                          </a:lnTo>
                          <a:lnTo>
                            <a:pt x="102" y="251"/>
                          </a:lnTo>
                          <a:lnTo>
                            <a:pt x="115" y="259"/>
                          </a:lnTo>
                          <a:lnTo>
                            <a:pt x="127" y="265"/>
                          </a:lnTo>
                          <a:lnTo>
                            <a:pt x="140" y="270"/>
                          </a:lnTo>
                          <a:lnTo>
                            <a:pt x="154" y="274"/>
                          </a:lnTo>
                          <a:lnTo>
                            <a:pt x="165" y="278"/>
                          </a:lnTo>
                          <a:lnTo>
                            <a:pt x="178" y="280"/>
                          </a:lnTo>
                          <a:lnTo>
                            <a:pt x="190" y="280"/>
                          </a:lnTo>
                          <a:lnTo>
                            <a:pt x="202" y="280"/>
                          </a:lnTo>
                          <a:lnTo>
                            <a:pt x="213" y="278"/>
                          </a:lnTo>
                          <a:lnTo>
                            <a:pt x="223" y="274"/>
                          </a:lnTo>
                          <a:lnTo>
                            <a:pt x="234" y="270"/>
                          </a:lnTo>
                          <a:lnTo>
                            <a:pt x="243" y="26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6360" bIns="-36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11" name=""/>
                    <p:cNvSpPr/>
                    <p:nvPr/>
                  </p:nvSpPr>
                  <p:spPr>
                    <a:xfrm>
                      <a:off x="3973320" y="5916960"/>
                      <a:ext cx="540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9" h="182">
                          <a:moveTo>
                            <a:pt x="8" y="18"/>
                          </a:moveTo>
                          <a:lnTo>
                            <a:pt x="2" y="28"/>
                          </a:lnTo>
                          <a:lnTo>
                            <a:pt x="0" y="40"/>
                          </a:lnTo>
                          <a:lnTo>
                            <a:pt x="0" y="52"/>
                          </a:lnTo>
                          <a:lnTo>
                            <a:pt x="2" y="66"/>
                          </a:lnTo>
                          <a:lnTo>
                            <a:pt x="6" y="81"/>
                          </a:lnTo>
                          <a:lnTo>
                            <a:pt x="13" y="95"/>
                          </a:lnTo>
                          <a:lnTo>
                            <a:pt x="22" y="109"/>
                          </a:lnTo>
                          <a:lnTo>
                            <a:pt x="32" y="123"/>
                          </a:lnTo>
                          <a:lnTo>
                            <a:pt x="44" y="135"/>
                          </a:lnTo>
                          <a:lnTo>
                            <a:pt x="57" y="147"/>
                          </a:lnTo>
                          <a:lnTo>
                            <a:pt x="72" y="158"/>
                          </a:lnTo>
                          <a:lnTo>
                            <a:pt x="88" y="167"/>
                          </a:lnTo>
                          <a:lnTo>
                            <a:pt x="104" y="174"/>
                          </a:lnTo>
                          <a:lnTo>
                            <a:pt x="121" y="179"/>
                          </a:lnTo>
                          <a:lnTo>
                            <a:pt x="139" y="182"/>
                          </a:lnTo>
                          <a:lnTo>
                            <a:pt x="158" y="182"/>
                          </a:lnTo>
                          <a:lnTo>
                            <a:pt x="162" y="180"/>
                          </a:lnTo>
                          <a:lnTo>
                            <a:pt x="167" y="179"/>
                          </a:lnTo>
                          <a:lnTo>
                            <a:pt x="171" y="176"/>
                          </a:lnTo>
                          <a:lnTo>
                            <a:pt x="173" y="174"/>
                          </a:lnTo>
                          <a:lnTo>
                            <a:pt x="175" y="172"/>
                          </a:lnTo>
                          <a:lnTo>
                            <a:pt x="177" y="170"/>
                          </a:lnTo>
                          <a:lnTo>
                            <a:pt x="178" y="168"/>
                          </a:lnTo>
                          <a:lnTo>
                            <a:pt x="179" y="166"/>
                          </a:lnTo>
                          <a:lnTo>
                            <a:pt x="179" y="163"/>
                          </a:lnTo>
                          <a:lnTo>
                            <a:pt x="178" y="161"/>
                          </a:lnTo>
                          <a:lnTo>
                            <a:pt x="177" y="159"/>
                          </a:lnTo>
                          <a:lnTo>
                            <a:pt x="176" y="156"/>
                          </a:lnTo>
                          <a:lnTo>
                            <a:pt x="175" y="154"/>
                          </a:lnTo>
                          <a:lnTo>
                            <a:pt x="173" y="153"/>
                          </a:lnTo>
                          <a:lnTo>
                            <a:pt x="171" y="151"/>
                          </a:lnTo>
                          <a:lnTo>
                            <a:pt x="169" y="151"/>
                          </a:lnTo>
                          <a:lnTo>
                            <a:pt x="157" y="147"/>
                          </a:lnTo>
                          <a:lnTo>
                            <a:pt x="146" y="143"/>
                          </a:lnTo>
                          <a:lnTo>
                            <a:pt x="135" y="138"/>
                          </a:lnTo>
                          <a:lnTo>
                            <a:pt x="125" y="131"/>
                          </a:lnTo>
                          <a:lnTo>
                            <a:pt x="114" y="124"/>
                          </a:lnTo>
                          <a:lnTo>
                            <a:pt x="104" y="117"/>
                          </a:lnTo>
                          <a:lnTo>
                            <a:pt x="94" y="107"/>
                          </a:lnTo>
                          <a:lnTo>
                            <a:pt x="85" y="99"/>
                          </a:lnTo>
                          <a:lnTo>
                            <a:pt x="76" y="89"/>
                          </a:lnTo>
                          <a:lnTo>
                            <a:pt x="68" y="79"/>
                          </a:lnTo>
                          <a:lnTo>
                            <a:pt x="61" y="68"/>
                          </a:lnTo>
                          <a:lnTo>
                            <a:pt x="54" y="58"/>
                          </a:lnTo>
                          <a:lnTo>
                            <a:pt x="49" y="47"/>
                          </a:lnTo>
                          <a:lnTo>
                            <a:pt x="45" y="37"/>
                          </a:lnTo>
                          <a:lnTo>
                            <a:pt x="42" y="25"/>
                          </a:lnTo>
                          <a:lnTo>
                            <a:pt x="40" y="15"/>
                          </a:lnTo>
                          <a:lnTo>
                            <a:pt x="37" y="8"/>
                          </a:lnTo>
                          <a:lnTo>
                            <a:pt x="36" y="4"/>
                          </a:lnTo>
                          <a:lnTo>
                            <a:pt x="34" y="2"/>
                          </a:lnTo>
                          <a:lnTo>
                            <a:pt x="32" y="0"/>
                          </a:lnTo>
                          <a:lnTo>
                            <a:pt x="29" y="0"/>
                          </a:lnTo>
                          <a:lnTo>
                            <a:pt x="27" y="0"/>
                          </a:lnTo>
                          <a:lnTo>
                            <a:pt x="24" y="1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3" y="9"/>
                          </a:lnTo>
                          <a:lnTo>
                            <a:pt x="11" y="13"/>
                          </a:lnTo>
                          <a:lnTo>
                            <a:pt x="10" y="14"/>
                          </a:lnTo>
                          <a:lnTo>
                            <a:pt x="9" y="16"/>
                          </a:lnTo>
                          <a:lnTo>
                            <a:pt x="8" y="17"/>
                          </a:lnTo>
                          <a:lnTo>
                            <a:pt x="8" y="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12" name=""/>
                    <p:cNvSpPr/>
                    <p:nvPr/>
                  </p:nvSpPr>
                  <p:spPr>
                    <a:xfrm>
                      <a:off x="3972600" y="5907960"/>
                      <a:ext cx="14760" cy="16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4" h="492">
                          <a:moveTo>
                            <a:pt x="0" y="154"/>
                          </a:moveTo>
                          <a:lnTo>
                            <a:pt x="29" y="85"/>
                          </a:lnTo>
                          <a:lnTo>
                            <a:pt x="67" y="38"/>
                          </a:lnTo>
                          <a:lnTo>
                            <a:pt x="111" y="11"/>
                          </a:lnTo>
                          <a:lnTo>
                            <a:pt x="160" y="0"/>
                          </a:lnTo>
                          <a:lnTo>
                            <a:pt x="211" y="5"/>
                          </a:lnTo>
                          <a:lnTo>
                            <a:pt x="261" y="23"/>
                          </a:lnTo>
                          <a:lnTo>
                            <a:pt x="311" y="53"/>
                          </a:lnTo>
                          <a:lnTo>
                            <a:pt x="357" y="92"/>
                          </a:lnTo>
                          <a:lnTo>
                            <a:pt x="397" y="137"/>
                          </a:lnTo>
                          <a:lnTo>
                            <a:pt x="430" y="188"/>
                          </a:lnTo>
                          <a:lnTo>
                            <a:pt x="453" y="243"/>
                          </a:lnTo>
                          <a:lnTo>
                            <a:pt x="464" y="299"/>
                          </a:lnTo>
                          <a:lnTo>
                            <a:pt x="463" y="353"/>
                          </a:lnTo>
                          <a:lnTo>
                            <a:pt x="446" y="405"/>
                          </a:lnTo>
                          <a:lnTo>
                            <a:pt x="412" y="451"/>
                          </a:lnTo>
                          <a:lnTo>
                            <a:pt x="359" y="492"/>
                          </a:lnTo>
                          <a:lnTo>
                            <a:pt x="391" y="439"/>
                          </a:lnTo>
                          <a:lnTo>
                            <a:pt x="411" y="388"/>
                          </a:lnTo>
                          <a:lnTo>
                            <a:pt x="417" y="337"/>
                          </a:lnTo>
                          <a:lnTo>
                            <a:pt x="413" y="288"/>
                          </a:lnTo>
                          <a:lnTo>
                            <a:pt x="400" y="242"/>
                          </a:lnTo>
                          <a:lnTo>
                            <a:pt x="378" y="199"/>
                          </a:lnTo>
                          <a:lnTo>
                            <a:pt x="350" y="160"/>
                          </a:lnTo>
                          <a:lnTo>
                            <a:pt x="316" y="126"/>
                          </a:lnTo>
                          <a:lnTo>
                            <a:pt x="277" y="99"/>
                          </a:lnTo>
                          <a:lnTo>
                            <a:pt x="236" y="79"/>
                          </a:lnTo>
                          <a:lnTo>
                            <a:pt x="193" y="66"/>
                          </a:lnTo>
                          <a:lnTo>
                            <a:pt x="150" y="62"/>
                          </a:lnTo>
                          <a:lnTo>
                            <a:pt x="108" y="68"/>
                          </a:lnTo>
                          <a:lnTo>
                            <a:pt x="67" y="85"/>
                          </a:lnTo>
                          <a:lnTo>
                            <a:pt x="31" y="113"/>
                          </a:lnTo>
                          <a:lnTo>
                            <a:pt x="0" y="15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29160" bIns="-29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313" name=""/>
                  <p:cNvSpPr/>
                  <p:nvPr/>
                </p:nvSpPr>
                <p:spPr>
                  <a:xfrm>
                    <a:off x="3798360" y="5529960"/>
                    <a:ext cx="720" cy="46332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4" name=""/>
                  <p:cNvSpPr/>
                  <p:nvPr/>
                </p:nvSpPr>
                <p:spPr>
                  <a:xfrm>
                    <a:off x="4371480" y="5529960"/>
                    <a:ext cx="3600" cy="46332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5" name=""/>
                  <p:cNvSpPr/>
                  <p:nvPr/>
                </p:nvSpPr>
                <p:spPr>
                  <a:xfrm>
                    <a:off x="4371480" y="5529960"/>
                    <a:ext cx="720" cy="46332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16" name=""/>
                <p:cNvGrpSpPr/>
                <p:nvPr/>
              </p:nvGrpSpPr>
              <p:grpSpPr>
                <a:xfrm>
                  <a:off x="3728880" y="6027480"/>
                  <a:ext cx="764280" cy="100440"/>
                  <a:chOff x="3728880" y="6027480"/>
                  <a:chExt cx="764280" cy="100440"/>
                </a:xfrm>
              </p:grpSpPr>
              <p:sp>
                <p:nvSpPr>
                  <p:cNvPr id="317" name=""/>
                  <p:cNvSpPr/>
                  <p:nvPr/>
                </p:nvSpPr>
                <p:spPr>
                  <a:xfrm>
                    <a:off x="3738600" y="6030360"/>
                    <a:ext cx="107280" cy="95400"/>
                  </a:xfrm>
                  <a:custGeom>
                    <a:avLst/>
                    <a:gdLst/>
                    <a:ahLst/>
                    <a:rect l="l" t="t" r="r" b="b"/>
                    <a:pathLst>
                      <a:path w="538" h="8382">
                        <a:moveTo>
                          <a:pt x="402" y="4107"/>
                        </a:moveTo>
                        <a:lnTo>
                          <a:pt x="417" y="4153"/>
                        </a:lnTo>
                        <a:lnTo>
                          <a:pt x="431" y="4214"/>
                        </a:lnTo>
                        <a:lnTo>
                          <a:pt x="444" y="4276"/>
                        </a:lnTo>
                        <a:lnTo>
                          <a:pt x="456" y="4353"/>
                        </a:lnTo>
                        <a:lnTo>
                          <a:pt x="467" y="4429"/>
                        </a:lnTo>
                        <a:lnTo>
                          <a:pt x="478" y="4506"/>
                        </a:lnTo>
                        <a:lnTo>
                          <a:pt x="485" y="4597"/>
                        </a:lnTo>
                        <a:lnTo>
                          <a:pt x="495" y="4705"/>
                        </a:lnTo>
                        <a:lnTo>
                          <a:pt x="505" y="4843"/>
                        </a:lnTo>
                        <a:lnTo>
                          <a:pt x="514" y="4996"/>
                        </a:lnTo>
                        <a:lnTo>
                          <a:pt x="521" y="5165"/>
                        </a:lnTo>
                        <a:lnTo>
                          <a:pt x="527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8" y="6100"/>
                        </a:lnTo>
                        <a:lnTo>
                          <a:pt x="535" y="6406"/>
                        </a:lnTo>
                        <a:lnTo>
                          <a:pt x="533" y="6560"/>
                        </a:lnTo>
                        <a:lnTo>
                          <a:pt x="530" y="6697"/>
                        </a:lnTo>
                        <a:lnTo>
                          <a:pt x="527" y="6850"/>
                        </a:lnTo>
                        <a:lnTo>
                          <a:pt x="521" y="7003"/>
                        </a:lnTo>
                        <a:lnTo>
                          <a:pt x="516" y="7142"/>
                        </a:lnTo>
                        <a:lnTo>
                          <a:pt x="509" y="7295"/>
                        </a:lnTo>
                        <a:lnTo>
                          <a:pt x="502" y="7432"/>
                        </a:lnTo>
                        <a:lnTo>
                          <a:pt x="494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6" y="7876"/>
                        </a:lnTo>
                        <a:lnTo>
                          <a:pt x="456" y="7969"/>
                        </a:lnTo>
                        <a:lnTo>
                          <a:pt x="443" y="8061"/>
                        </a:lnTo>
                        <a:lnTo>
                          <a:pt x="432" y="8122"/>
                        </a:lnTo>
                        <a:lnTo>
                          <a:pt x="419" y="8183"/>
                        </a:lnTo>
                        <a:lnTo>
                          <a:pt x="411" y="8213"/>
                        </a:lnTo>
                        <a:lnTo>
                          <a:pt x="405" y="8244"/>
                        </a:lnTo>
                        <a:lnTo>
                          <a:pt x="388" y="8290"/>
                        </a:lnTo>
                        <a:lnTo>
                          <a:pt x="380" y="8305"/>
                        </a:lnTo>
                        <a:lnTo>
                          <a:pt x="370" y="8321"/>
                        </a:lnTo>
                        <a:lnTo>
                          <a:pt x="361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2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6" y="8076"/>
                        </a:lnTo>
                        <a:lnTo>
                          <a:pt x="62" y="8030"/>
                        </a:lnTo>
                        <a:lnTo>
                          <a:pt x="67" y="7969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80" y="7754"/>
                        </a:lnTo>
                        <a:lnTo>
                          <a:pt x="81" y="7678"/>
                        </a:lnTo>
                        <a:lnTo>
                          <a:pt x="83" y="7586"/>
                        </a:lnTo>
                        <a:lnTo>
                          <a:pt x="83" y="7479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1"/>
                        </a:lnTo>
                        <a:lnTo>
                          <a:pt x="84" y="858"/>
                        </a:lnTo>
                        <a:lnTo>
                          <a:pt x="81" y="736"/>
                        </a:lnTo>
                        <a:lnTo>
                          <a:pt x="80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70" y="445"/>
                        </a:lnTo>
                        <a:lnTo>
                          <a:pt x="63" y="384"/>
                        </a:lnTo>
                        <a:lnTo>
                          <a:pt x="59" y="338"/>
                        </a:lnTo>
                        <a:lnTo>
                          <a:pt x="54" y="307"/>
                        </a:lnTo>
                        <a:lnTo>
                          <a:pt x="46" y="277"/>
                        </a:lnTo>
                        <a:lnTo>
                          <a:pt x="38" y="246"/>
                        </a:lnTo>
                        <a:lnTo>
                          <a:pt x="31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6" y="0"/>
                        </a:lnTo>
                        <a:lnTo>
                          <a:pt x="293" y="16"/>
                        </a:lnTo>
                        <a:lnTo>
                          <a:pt x="309" y="31"/>
                        </a:lnTo>
                        <a:lnTo>
                          <a:pt x="323" y="47"/>
                        </a:lnTo>
                        <a:lnTo>
                          <a:pt x="337" y="63"/>
                        </a:lnTo>
                        <a:lnTo>
                          <a:pt x="351" y="93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5" y="277"/>
                        </a:lnTo>
                        <a:lnTo>
                          <a:pt x="420" y="368"/>
                        </a:lnTo>
                        <a:lnTo>
                          <a:pt x="432" y="460"/>
                        </a:lnTo>
                        <a:lnTo>
                          <a:pt x="445" y="568"/>
                        </a:lnTo>
                        <a:lnTo>
                          <a:pt x="456" y="675"/>
                        </a:lnTo>
                        <a:lnTo>
                          <a:pt x="466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90" y="1226"/>
                        </a:lnTo>
                        <a:lnTo>
                          <a:pt x="496" y="1379"/>
                        </a:lnTo>
                        <a:lnTo>
                          <a:pt x="505" y="1716"/>
                        </a:lnTo>
                        <a:lnTo>
                          <a:pt x="509" y="2053"/>
                        </a:lnTo>
                        <a:lnTo>
                          <a:pt x="509" y="2391"/>
                        </a:lnTo>
                        <a:lnTo>
                          <a:pt x="508" y="2544"/>
                        </a:lnTo>
                        <a:lnTo>
                          <a:pt x="506" y="2697"/>
                        </a:lnTo>
                        <a:lnTo>
                          <a:pt x="503" y="2835"/>
                        </a:lnTo>
                        <a:lnTo>
                          <a:pt x="494" y="3111"/>
                        </a:lnTo>
                        <a:lnTo>
                          <a:pt x="489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6" y="3770"/>
                        </a:lnTo>
                        <a:lnTo>
                          <a:pt x="448" y="3847"/>
                        </a:lnTo>
                        <a:lnTo>
                          <a:pt x="442" y="3908"/>
                        </a:lnTo>
                        <a:lnTo>
                          <a:pt x="435" y="3954"/>
                        </a:lnTo>
                        <a:lnTo>
                          <a:pt x="428" y="3984"/>
                        </a:lnTo>
                        <a:lnTo>
                          <a:pt x="417" y="4046"/>
                        </a:lnTo>
                        <a:lnTo>
                          <a:pt x="411" y="4061"/>
                        </a:lnTo>
                        <a:lnTo>
                          <a:pt x="409" y="4076"/>
                        </a:lnTo>
                        <a:lnTo>
                          <a:pt x="406" y="4091"/>
                        </a:lnTo>
                        <a:lnTo>
                          <a:pt x="404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70"/>
                        </a:moveTo>
                        <a:lnTo>
                          <a:pt x="189" y="3801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1" y="3862"/>
                        </a:lnTo>
                        <a:lnTo>
                          <a:pt x="285" y="3847"/>
                        </a:lnTo>
                        <a:lnTo>
                          <a:pt x="298" y="3832"/>
                        </a:lnTo>
                        <a:lnTo>
                          <a:pt x="311" y="3816"/>
                        </a:lnTo>
                        <a:lnTo>
                          <a:pt x="323" y="3786"/>
                        </a:lnTo>
                        <a:lnTo>
                          <a:pt x="333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9" y="3616"/>
                        </a:lnTo>
                        <a:lnTo>
                          <a:pt x="365" y="3555"/>
                        </a:lnTo>
                        <a:lnTo>
                          <a:pt x="373" y="3494"/>
                        </a:lnTo>
                        <a:lnTo>
                          <a:pt x="380" y="3418"/>
                        </a:lnTo>
                        <a:lnTo>
                          <a:pt x="386" y="3341"/>
                        </a:lnTo>
                        <a:lnTo>
                          <a:pt x="392" y="3264"/>
                        </a:lnTo>
                        <a:lnTo>
                          <a:pt x="396" y="3172"/>
                        </a:lnTo>
                        <a:lnTo>
                          <a:pt x="400" y="3065"/>
                        </a:lnTo>
                        <a:lnTo>
                          <a:pt x="405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6" y="2529"/>
                        </a:lnTo>
                        <a:lnTo>
                          <a:pt x="418" y="2298"/>
                        </a:lnTo>
                        <a:lnTo>
                          <a:pt x="417" y="2191"/>
                        </a:lnTo>
                        <a:lnTo>
                          <a:pt x="417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7" y="1502"/>
                        </a:lnTo>
                        <a:lnTo>
                          <a:pt x="401" y="1348"/>
                        </a:lnTo>
                        <a:lnTo>
                          <a:pt x="394" y="1211"/>
                        </a:lnTo>
                        <a:lnTo>
                          <a:pt x="385" y="1073"/>
                        </a:lnTo>
                        <a:lnTo>
                          <a:pt x="374" y="935"/>
                        </a:lnTo>
                        <a:lnTo>
                          <a:pt x="370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5" y="660"/>
                        </a:lnTo>
                        <a:lnTo>
                          <a:pt x="330" y="583"/>
                        </a:lnTo>
                        <a:lnTo>
                          <a:pt x="323" y="553"/>
                        </a:lnTo>
                        <a:lnTo>
                          <a:pt x="314" y="522"/>
                        </a:lnTo>
                        <a:lnTo>
                          <a:pt x="298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60" y="414"/>
                        </a:lnTo>
                        <a:lnTo>
                          <a:pt x="240" y="414"/>
                        </a:lnTo>
                        <a:lnTo>
                          <a:pt x="229" y="429"/>
                        </a:lnTo>
                        <a:lnTo>
                          <a:pt x="213" y="429"/>
                        </a:lnTo>
                        <a:lnTo>
                          <a:pt x="206" y="444"/>
                        </a:lnTo>
                        <a:lnTo>
                          <a:pt x="199" y="460"/>
                        </a:lnTo>
                        <a:lnTo>
                          <a:pt x="193" y="475"/>
                        </a:lnTo>
                        <a:lnTo>
                          <a:pt x="189" y="490"/>
                        </a:lnTo>
                        <a:lnTo>
                          <a:pt x="187" y="506"/>
                        </a:lnTo>
                        <a:lnTo>
                          <a:pt x="185" y="553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9" y="982"/>
                        </a:lnTo>
                        <a:lnTo>
                          <a:pt x="177" y="1149"/>
                        </a:lnTo>
                        <a:lnTo>
                          <a:pt x="176" y="1348"/>
                        </a:lnTo>
                        <a:lnTo>
                          <a:pt x="173" y="1563"/>
                        </a:lnTo>
                        <a:lnTo>
                          <a:pt x="175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70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3" y="7907"/>
                        </a:lnTo>
                        <a:lnTo>
                          <a:pt x="247" y="7938"/>
                        </a:lnTo>
                        <a:lnTo>
                          <a:pt x="273" y="7954"/>
                        </a:lnTo>
                        <a:lnTo>
                          <a:pt x="283" y="7954"/>
                        </a:lnTo>
                        <a:lnTo>
                          <a:pt x="292" y="7939"/>
                        </a:lnTo>
                        <a:lnTo>
                          <a:pt x="300" y="7938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4" y="7815"/>
                        </a:lnTo>
                        <a:lnTo>
                          <a:pt x="350" y="7785"/>
                        </a:lnTo>
                        <a:lnTo>
                          <a:pt x="357" y="7754"/>
                        </a:lnTo>
                        <a:lnTo>
                          <a:pt x="364" y="7708"/>
                        </a:lnTo>
                        <a:lnTo>
                          <a:pt x="371" y="7663"/>
                        </a:lnTo>
                        <a:lnTo>
                          <a:pt x="376" y="7616"/>
                        </a:lnTo>
                        <a:lnTo>
                          <a:pt x="384" y="7555"/>
                        </a:lnTo>
                        <a:lnTo>
                          <a:pt x="389" y="7510"/>
                        </a:lnTo>
                        <a:lnTo>
                          <a:pt x="395" y="7448"/>
                        </a:lnTo>
                        <a:lnTo>
                          <a:pt x="405" y="7310"/>
                        </a:lnTo>
                        <a:lnTo>
                          <a:pt x="413" y="7172"/>
                        </a:lnTo>
                        <a:lnTo>
                          <a:pt x="420" y="7035"/>
                        </a:lnTo>
                        <a:lnTo>
                          <a:pt x="426" y="6881"/>
                        </a:lnTo>
                        <a:lnTo>
                          <a:pt x="431" y="6728"/>
                        </a:lnTo>
                        <a:lnTo>
                          <a:pt x="434" y="6560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2" y="5717"/>
                        </a:lnTo>
                        <a:lnTo>
                          <a:pt x="429" y="5609"/>
                        </a:lnTo>
                        <a:lnTo>
                          <a:pt x="425" y="5487"/>
                        </a:lnTo>
                        <a:lnTo>
                          <a:pt x="417" y="5257"/>
                        </a:lnTo>
                        <a:lnTo>
                          <a:pt x="406" y="5042"/>
                        </a:lnTo>
                        <a:lnTo>
                          <a:pt x="399" y="4950"/>
                        </a:lnTo>
                        <a:lnTo>
                          <a:pt x="392" y="4858"/>
                        </a:lnTo>
                        <a:lnTo>
                          <a:pt x="384" y="4767"/>
                        </a:lnTo>
                        <a:lnTo>
                          <a:pt x="375" y="4690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4" y="4490"/>
                        </a:lnTo>
                        <a:lnTo>
                          <a:pt x="333" y="4429"/>
                        </a:lnTo>
                        <a:lnTo>
                          <a:pt x="320" y="4383"/>
                        </a:lnTo>
                        <a:lnTo>
                          <a:pt x="308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4" y="4291"/>
                        </a:lnTo>
                        <a:lnTo>
                          <a:pt x="249" y="4292"/>
                        </a:lnTo>
                        <a:lnTo>
                          <a:pt x="237" y="4292"/>
                        </a:lnTo>
                        <a:lnTo>
                          <a:pt x="224" y="4291"/>
                        </a:lnTo>
                        <a:lnTo>
                          <a:pt x="213" y="4291"/>
                        </a:lnTo>
                        <a:lnTo>
                          <a:pt x="203" y="4307"/>
                        </a:lnTo>
                        <a:lnTo>
                          <a:pt x="187" y="4307"/>
                        </a:lnTo>
                        <a:lnTo>
                          <a:pt x="181" y="4322"/>
                        </a:lnTo>
                        <a:lnTo>
                          <a:pt x="178" y="4322"/>
                        </a:lnTo>
                        <a:lnTo>
                          <a:pt x="176" y="4337"/>
                        </a:lnTo>
                        <a:lnTo>
                          <a:pt x="177" y="4383"/>
                        </a:lnTo>
                        <a:lnTo>
                          <a:pt x="175" y="4444"/>
                        </a:lnTo>
                        <a:lnTo>
                          <a:pt x="175" y="4674"/>
                        </a:lnTo>
                        <a:lnTo>
                          <a:pt x="173" y="4813"/>
                        </a:lnTo>
                        <a:lnTo>
                          <a:pt x="173" y="5196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8" name=""/>
                  <p:cNvSpPr/>
                  <p:nvPr/>
                </p:nvSpPr>
                <p:spPr>
                  <a:xfrm>
                    <a:off x="3859200" y="6030360"/>
                    <a:ext cx="117360" cy="9540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3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7" y="4475"/>
                        </a:lnTo>
                        <a:lnTo>
                          <a:pt x="168" y="4460"/>
                        </a:lnTo>
                        <a:lnTo>
                          <a:pt x="169" y="6896"/>
                        </a:lnTo>
                        <a:lnTo>
                          <a:pt x="169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6" y="7754"/>
                        </a:lnTo>
                        <a:lnTo>
                          <a:pt x="179" y="7815"/>
                        </a:lnTo>
                        <a:lnTo>
                          <a:pt x="181" y="7876"/>
                        </a:lnTo>
                        <a:lnTo>
                          <a:pt x="185" y="7938"/>
                        </a:lnTo>
                        <a:lnTo>
                          <a:pt x="191" y="8000"/>
                        </a:lnTo>
                        <a:lnTo>
                          <a:pt x="195" y="8045"/>
                        </a:lnTo>
                        <a:lnTo>
                          <a:pt x="203" y="8091"/>
                        </a:lnTo>
                        <a:lnTo>
                          <a:pt x="208" y="8122"/>
                        </a:lnTo>
                        <a:lnTo>
                          <a:pt x="224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2" y="8152"/>
                        </a:lnTo>
                        <a:lnTo>
                          <a:pt x="39" y="8137"/>
                        </a:lnTo>
                        <a:lnTo>
                          <a:pt x="47" y="8107"/>
                        </a:lnTo>
                        <a:lnTo>
                          <a:pt x="55" y="8076"/>
                        </a:lnTo>
                        <a:lnTo>
                          <a:pt x="60" y="8015"/>
                        </a:lnTo>
                        <a:lnTo>
                          <a:pt x="67" y="7969"/>
                        </a:lnTo>
                        <a:lnTo>
                          <a:pt x="71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9" y="7678"/>
                        </a:lnTo>
                        <a:lnTo>
                          <a:pt x="83" y="7494"/>
                        </a:lnTo>
                        <a:lnTo>
                          <a:pt x="84" y="7371"/>
                        </a:lnTo>
                        <a:lnTo>
                          <a:pt x="84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4" y="1134"/>
                        </a:lnTo>
                        <a:lnTo>
                          <a:pt x="83" y="981"/>
                        </a:lnTo>
                        <a:lnTo>
                          <a:pt x="82" y="843"/>
                        </a:lnTo>
                        <a:lnTo>
                          <a:pt x="81" y="736"/>
                        </a:lnTo>
                        <a:lnTo>
                          <a:pt x="79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9" y="445"/>
                        </a:lnTo>
                        <a:lnTo>
                          <a:pt x="63" y="383"/>
                        </a:lnTo>
                        <a:lnTo>
                          <a:pt x="58" y="338"/>
                        </a:lnTo>
                        <a:lnTo>
                          <a:pt x="51" y="307"/>
                        </a:lnTo>
                        <a:lnTo>
                          <a:pt x="45" y="277"/>
                        </a:lnTo>
                        <a:lnTo>
                          <a:pt x="37" y="246"/>
                        </a:lnTo>
                        <a:lnTo>
                          <a:pt x="31" y="246"/>
                        </a:lnTo>
                        <a:lnTo>
                          <a:pt x="22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40" y="1"/>
                        </a:lnTo>
                        <a:lnTo>
                          <a:pt x="261" y="16"/>
                        </a:lnTo>
                        <a:lnTo>
                          <a:pt x="280" y="31"/>
                        </a:lnTo>
                        <a:lnTo>
                          <a:pt x="299" y="63"/>
                        </a:lnTo>
                        <a:lnTo>
                          <a:pt x="315" y="78"/>
                        </a:lnTo>
                        <a:lnTo>
                          <a:pt x="330" y="124"/>
                        </a:lnTo>
                        <a:lnTo>
                          <a:pt x="345" y="154"/>
                        </a:lnTo>
                        <a:lnTo>
                          <a:pt x="357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8" y="475"/>
                        </a:lnTo>
                        <a:lnTo>
                          <a:pt x="408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3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7" y="1487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9" y="2712"/>
                        </a:lnTo>
                        <a:lnTo>
                          <a:pt x="456" y="2881"/>
                        </a:lnTo>
                        <a:lnTo>
                          <a:pt x="450" y="3050"/>
                        </a:lnTo>
                        <a:lnTo>
                          <a:pt x="444" y="3202"/>
                        </a:lnTo>
                        <a:lnTo>
                          <a:pt x="428" y="3509"/>
                        </a:lnTo>
                        <a:lnTo>
                          <a:pt x="419" y="3647"/>
                        </a:lnTo>
                        <a:lnTo>
                          <a:pt x="408" y="3770"/>
                        </a:lnTo>
                        <a:lnTo>
                          <a:pt x="396" y="3878"/>
                        </a:lnTo>
                        <a:lnTo>
                          <a:pt x="383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5" y="4245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1" y="7249"/>
                        </a:lnTo>
                        <a:lnTo>
                          <a:pt x="480" y="7401"/>
                        </a:lnTo>
                        <a:lnTo>
                          <a:pt x="488" y="7525"/>
                        </a:lnTo>
                        <a:lnTo>
                          <a:pt x="506" y="7739"/>
                        </a:lnTo>
                        <a:lnTo>
                          <a:pt x="514" y="7815"/>
                        </a:lnTo>
                        <a:lnTo>
                          <a:pt x="521" y="7876"/>
                        </a:lnTo>
                        <a:lnTo>
                          <a:pt x="528" y="7938"/>
                        </a:lnTo>
                        <a:lnTo>
                          <a:pt x="535" y="7984"/>
                        </a:lnTo>
                        <a:lnTo>
                          <a:pt x="542" y="8015"/>
                        </a:lnTo>
                        <a:lnTo>
                          <a:pt x="548" y="8061"/>
                        </a:lnTo>
                        <a:lnTo>
                          <a:pt x="555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9" y="8152"/>
                        </a:lnTo>
                        <a:lnTo>
                          <a:pt x="582" y="8168"/>
                        </a:lnTo>
                        <a:lnTo>
                          <a:pt x="587" y="8198"/>
                        </a:lnTo>
                        <a:lnTo>
                          <a:pt x="591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9" y="4076"/>
                        </a:moveTo>
                        <a:lnTo>
                          <a:pt x="204" y="4076"/>
                        </a:lnTo>
                        <a:lnTo>
                          <a:pt x="224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1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9" y="3678"/>
                        </a:lnTo>
                        <a:lnTo>
                          <a:pt x="315" y="3616"/>
                        </a:lnTo>
                        <a:lnTo>
                          <a:pt x="321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7" y="3126"/>
                        </a:lnTo>
                        <a:lnTo>
                          <a:pt x="352" y="2973"/>
                        </a:lnTo>
                        <a:lnTo>
                          <a:pt x="358" y="2804"/>
                        </a:lnTo>
                        <a:lnTo>
                          <a:pt x="361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9" y="1686"/>
                        </a:lnTo>
                        <a:lnTo>
                          <a:pt x="350" y="1379"/>
                        </a:lnTo>
                        <a:lnTo>
                          <a:pt x="343" y="1226"/>
                        </a:lnTo>
                        <a:lnTo>
                          <a:pt x="337" y="1088"/>
                        </a:lnTo>
                        <a:lnTo>
                          <a:pt x="319" y="843"/>
                        </a:lnTo>
                        <a:lnTo>
                          <a:pt x="310" y="751"/>
                        </a:lnTo>
                        <a:lnTo>
                          <a:pt x="300" y="660"/>
                        </a:lnTo>
                        <a:lnTo>
                          <a:pt x="289" y="598"/>
                        </a:lnTo>
                        <a:lnTo>
                          <a:pt x="277" y="537"/>
                        </a:lnTo>
                        <a:lnTo>
                          <a:pt x="264" y="506"/>
                        </a:lnTo>
                        <a:lnTo>
                          <a:pt x="251" y="475"/>
                        </a:lnTo>
                        <a:lnTo>
                          <a:pt x="225" y="475"/>
                        </a:lnTo>
                        <a:lnTo>
                          <a:pt x="214" y="491"/>
                        </a:lnTo>
                        <a:lnTo>
                          <a:pt x="202" y="506"/>
                        </a:lnTo>
                        <a:lnTo>
                          <a:pt x="191" y="537"/>
                        </a:lnTo>
                        <a:lnTo>
                          <a:pt x="188" y="553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1" y="782"/>
                        </a:lnTo>
                        <a:lnTo>
                          <a:pt x="179" y="904"/>
                        </a:lnTo>
                        <a:lnTo>
                          <a:pt x="178" y="1058"/>
                        </a:lnTo>
                        <a:lnTo>
                          <a:pt x="176" y="1241"/>
                        </a:lnTo>
                        <a:lnTo>
                          <a:pt x="174" y="1441"/>
                        </a:lnTo>
                        <a:lnTo>
                          <a:pt x="172" y="1686"/>
                        </a:lnTo>
                        <a:lnTo>
                          <a:pt x="172" y="1946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9" y="3647"/>
                        </a:lnTo>
                        <a:lnTo>
                          <a:pt x="169" y="4076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9" name=""/>
                  <p:cNvSpPr/>
                  <p:nvPr/>
                </p:nvSpPr>
                <p:spPr>
                  <a:xfrm>
                    <a:off x="3981600" y="6028200"/>
                    <a:ext cx="116280" cy="99360"/>
                  </a:xfrm>
                  <a:custGeom>
                    <a:avLst/>
                    <a:gdLst/>
                    <a:ahLst/>
                    <a:rect l="l" t="t" r="r" b="b"/>
                    <a:pathLst>
                      <a:path w="583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0" y="46"/>
                        </a:lnTo>
                        <a:lnTo>
                          <a:pt x="353" y="77"/>
                        </a:lnTo>
                        <a:lnTo>
                          <a:pt x="367" y="122"/>
                        </a:lnTo>
                        <a:lnTo>
                          <a:pt x="380" y="168"/>
                        </a:lnTo>
                        <a:lnTo>
                          <a:pt x="392" y="230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6" y="950"/>
                        </a:lnTo>
                        <a:lnTo>
                          <a:pt x="487" y="1087"/>
                        </a:lnTo>
                        <a:lnTo>
                          <a:pt x="509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7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1" y="3662"/>
                        </a:lnTo>
                        <a:lnTo>
                          <a:pt x="582" y="3876"/>
                        </a:lnTo>
                        <a:lnTo>
                          <a:pt x="583" y="4106"/>
                        </a:lnTo>
                        <a:lnTo>
                          <a:pt x="583" y="4566"/>
                        </a:lnTo>
                        <a:lnTo>
                          <a:pt x="582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1" y="5670"/>
                        </a:lnTo>
                        <a:lnTo>
                          <a:pt x="567" y="5885"/>
                        </a:lnTo>
                        <a:lnTo>
                          <a:pt x="556" y="6283"/>
                        </a:lnTo>
                        <a:lnTo>
                          <a:pt x="549" y="6467"/>
                        </a:lnTo>
                        <a:lnTo>
                          <a:pt x="543" y="6650"/>
                        </a:lnTo>
                        <a:lnTo>
                          <a:pt x="535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8" y="7340"/>
                        </a:lnTo>
                        <a:lnTo>
                          <a:pt x="497" y="7508"/>
                        </a:lnTo>
                        <a:lnTo>
                          <a:pt x="486" y="7662"/>
                        </a:lnTo>
                        <a:lnTo>
                          <a:pt x="475" y="7799"/>
                        </a:lnTo>
                        <a:lnTo>
                          <a:pt x="464" y="7937"/>
                        </a:lnTo>
                        <a:lnTo>
                          <a:pt x="452" y="8059"/>
                        </a:lnTo>
                        <a:lnTo>
                          <a:pt x="428" y="8274"/>
                        </a:lnTo>
                        <a:lnTo>
                          <a:pt x="415" y="8366"/>
                        </a:lnTo>
                        <a:lnTo>
                          <a:pt x="403" y="8442"/>
                        </a:lnTo>
                        <a:lnTo>
                          <a:pt x="390" y="8519"/>
                        </a:lnTo>
                        <a:lnTo>
                          <a:pt x="375" y="8580"/>
                        </a:lnTo>
                        <a:lnTo>
                          <a:pt x="363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5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1" y="8688"/>
                        </a:lnTo>
                        <a:lnTo>
                          <a:pt x="204" y="8596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3" y="7386"/>
                        </a:lnTo>
                        <a:lnTo>
                          <a:pt x="63" y="7218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39" y="6696"/>
                        </a:lnTo>
                        <a:lnTo>
                          <a:pt x="33" y="6512"/>
                        </a:lnTo>
                        <a:lnTo>
                          <a:pt x="26" y="6314"/>
                        </a:lnTo>
                        <a:lnTo>
                          <a:pt x="21" y="6129"/>
                        </a:lnTo>
                        <a:lnTo>
                          <a:pt x="15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5" y="5286"/>
                        </a:lnTo>
                        <a:lnTo>
                          <a:pt x="2" y="5057"/>
                        </a:lnTo>
                        <a:lnTo>
                          <a:pt x="1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1" y="3861"/>
                        </a:lnTo>
                        <a:lnTo>
                          <a:pt x="3" y="3631"/>
                        </a:lnTo>
                        <a:lnTo>
                          <a:pt x="5" y="3401"/>
                        </a:lnTo>
                        <a:lnTo>
                          <a:pt x="9" y="3171"/>
                        </a:lnTo>
                        <a:lnTo>
                          <a:pt x="13" y="2956"/>
                        </a:lnTo>
                        <a:lnTo>
                          <a:pt x="24" y="2527"/>
                        </a:lnTo>
                        <a:lnTo>
                          <a:pt x="29" y="2328"/>
                        </a:lnTo>
                        <a:lnTo>
                          <a:pt x="37" y="2130"/>
                        </a:lnTo>
                        <a:lnTo>
                          <a:pt x="55" y="1761"/>
                        </a:lnTo>
                        <a:lnTo>
                          <a:pt x="63" y="1592"/>
                        </a:lnTo>
                        <a:lnTo>
                          <a:pt x="73" y="1409"/>
                        </a:lnTo>
                        <a:lnTo>
                          <a:pt x="85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6" y="720"/>
                        </a:lnTo>
                        <a:lnTo>
                          <a:pt x="136" y="612"/>
                        </a:lnTo>
                        <a:lnTo>
                          <a:pt x="146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4" y="276"/>
                        </a:lnTo>
                        <a:lnTo>
                          <a:pt x="183" y="199"/>
                        </a:lnTo>
                        <a:lnTo>
                          <a:pt x="191" y="153"/>
                        </a:lnTo>
                        <a:lnTo>
                          <a:pt x="208" y="61"/>
                        </a:lnTo>
                        <a:lnTo>
                          <a:pt x="216" y="31"/>
                        </a:lnTo>
                        <a:lnTo>
                          <a:pt x="223" y="16"/>
                        </a:lnTo>
                        <a:lnTo>
                          <a:pt x="231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79" y="444"/>
                        </a:lnTo>
                        <a:lnTo>
                          <a:pt x="269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3" y="567"/>
                        </a:lnTo>
                        <a:lnTo>
                          <a:pt x="225" y="612"/>
                        </a:lnTo>
                        <a:lnTo>
                          <a:pt x="209" y="705"/>
                        </a:lnTo>
                        <a:lnTo>
                          <a:pt x="202" y="766"/>
                        </a:lnTo>
                        <a:lnTo>
                          <a:pt x="194" y="842"/>
                        </a:lnTo>
                        <a:lnTo>
                          <a:pt x="186" y="919"/>
                        </a:lnTo>
                        <a:lnTo>
                          <a:pt x="180" y="995"/>
                        </a:lnTo>
                        <a:lnTo>
                          <a:pt x="167" y="1180"/>
                        </a:lnTo>
                        <a:lnTo>
                          <a:pt x="160" y="1287"/>
                        </a:lnTo>
                        <a:lnTo>
                          <a:pt x="153" y="1409"/>
                        </a:lnTo>
                        <a:lnTo>
                          <a:pt x="146" y="1562"/>
                        </a:lnTo>
                        <a:lnTo>
                          <a:pt x="141" y="1700"/>
                        </a:lnTo>
                        <a:lnTo>
                          <a:pt x="134" y="1853"/>
                        </a:lnTo>
                        <a:lnTo>
                          <a:pt x="129" y="2022"/>
                        </a:lnTo>
                        <a:lnTo>
                          <a:pt x="124" y="2191"/>
                        </a:lnTo>
                        <a:lnTo>
                          <a:pt x="120" y="2374"/>
                        </a:lnTo>
                        <a:lnTo>
                          <a:pt x="112" y="2757"/>
                        </a:lnTo>
                        <a:lnTo>
                          <a:pt x="109" y="2956"/>
                        </a:lnTo>
                        <a:lnTo>
                          <a:pt x="105" y="3385"/>
                        </a:lnTo>
                        <a:lnTo>
                          <a:pt x="102" y="3601"/>
                        </a:lnTo>
                        <a:lnTo>
                          <a:pt x="101" y="3830"/>
                        </a:lnTo>
                        <a:lnTo>
                          <a:pt x="100" y="4076"/>
                        </a:lnTo>
                        <a:lnTo>
                          <a:pt x="100" y="4582"/>
                        </a:lnTo>
                        <a:lnTo>
                          <a:pt x="101" y="4826"/>
                        </a:lnTo>
                        <a:lnTo>
                          <a:pt x="102" y="5057"/>
                        </a:lnTo>
                        <a:lnTo>
                          <a:pt x="107" y="5516"/>
                        </a:lnTo>
                        <a:lnTo>
                          <a:pt x="109" y="5731"/>
                        </a:lnTo>
                        <a:lnTo>
                          <a:pt x="112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5" y="6528"/>
                        </a:lnTo>
                        <a:lnTo>
                          <a:pt x="130" y="6696"/>
                        </a:lnTo>
                        <a:lnTo>
                          <a:pt x="135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2" y="7478"/>
                        </a:lnTo>
                        <a:lnTo>
                          <a:pt x="169" y="7584"/>
                        </a:lnTo>
                        <a:lnTo>
                          <a:pt x="182" y="7769"/>
                        </a:lnTo>
                        <a:lnTo>
                          <a:pt x="189" y="7846"/>
                        </a:lnTo>
                        <a:lnTo>
                          <a:pt x="196" y="7922"/>
                        </a:lnTo>
                        <a:lnTo>
                          <a:pt x="203" y="7998"/>
                        </a:lnTo>
                        <a:lnTo>
                          <a:pt x="210" y="8059"/>
                        </a:lnTo>
                        <a:lnTo>
                          <a:pt x="218" y="8105"/>
                        </a:lnTo>
                        <a:lnTo>
                          <a:pt x="227" y="8167"/>
                        </a:lnTo>
                        <a:lnTo>
                          <a:pt x="234" y="8198"/>
                        </a:lnTo>
                        <a:lnTo>
                          <a:pt x="243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79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19" y="8289"/>
                        </a:lnTo>
                        <a:lnTo>
                          <a:pt x="329" y="8259"/>
                        </a:lnTo>
                        <a:lnTo>
                          <a:pt x="339" y="8228"/>
                        </a:lnTo>
                        <a:lnTo>
                          <a:pt x="347" y="8198"/>
                        </a:lnTo>
                        <a:lnTo>
                          <a:pt x="356" y="8152"/>
                        </a:lnTo>
                        <a:lnTo>
                          <a:pt x="366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0" y="7891"/>
                        </a:lnTo>
                        <a:lnTo>
                          <a:pt x="399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7" y="7401"/>
                        </a:lnTo>
                        <a:lnTo>
                          <a:pt x="440" y="7156"/>
                        </a:lnTo>
                        <a:lnTo>
                          <a:pt x="446" y="7018"/>
                        </a:lnTo>
                        <a:lnTo>
                          <a:pt x="450" y="6880"/>
                        </a:lnTo>
                        <a:lnTo>
                          <a:pt x="457" y="6728"/>
                        </a:lnTo>
                        <a:lnTo>
                          <a:pt x="461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2" y="6038"/>
                        </a:lnTo>
                        <a:lnTo>
                          <a:pt x="475" y="5839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3"/>
                        </a:lnTo>
                        <a:lnTo>
                          <a:pt x="476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3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49" y="1884"/>
                        </a:lnTo>
                        <a:lnTo>
                          <a:pt x="443" y="1731"/>
                        </a:lnTo>
                        <a:lnTo>
                          <a:pt x="437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399" y="919"/>
                        </a:lnTo>
                        <a:lnTo>
                          <a:pt x="387" y="782"/>
                        </a:lnTo>
                        <a:lnTo>
                          <a:pt x="375" y="658"/>
                        </a:lnTo>
                        <a:lnTo>
                          <a:pt x="364" y="567"/>
                        </a:lnTo>
                        <a:lnTo>
                          <a:pt x="353" y="505"/>
                        </a:lnTo>
                        <a:lnTo>
                          <a:pt x="342" y="460"/>
                        </a:lnTo>
                        <a:lnTo>
                          <a:pt x="331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0" name=""/>
                  <p:cNvSpPr/>
                  <p:nvPr/>
                </p:nvSpPr>
                <p:spPr>
                  <a:xfrm>
                    <a:off x="4107240" y="6030360"/>
                    <a:ext cx="165240" cy="97200"/>
                  </a:xfrm>
                  <a:custGeom>
                    <a:avLst/>
                    <a:gdLst/>
                    <a:ahLst/>
                    <a:rect l="l" t="t" r="r" b="b"/>
                    <a:pathLst>
                      <a:path w="830" h="8581">
                        <a:moveTo>
                          <a:pt x="830" y="0"/>
                        </a:moveTo>
                        <a:lnTo>
                          <a:pt x="830" y="231"/>
                        </a:lnTo>
                        <a:lnTo>
                          <a:pt x="824" y="231"/>
                        </a:lnTo>
                        <a:lnTo>
                          <a:pt x="818" y="246"/>
                        </a:lnTo>
                        <a:lnTo>
                          <a:pt x="812" y="246"/>
                        </a:lnTo>
                        <a:lnTo>
                          <a:pt x="803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1" y="353"/>
                        </a:lnTo>
                        <a:lnTo>
                          <a:pt x="784" y="429"/>
                        </a:lnTo>
                        <a:lnTo>
                          <a:pt x="779" y="522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7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6" y="1456"/>
                        </a:lnTo>
                        <a:lnTo>
                          <a:pt x="742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3" y="8581"/>
                        </a:lnTo>
                        <a:lnTo>
                          <a:pt x="417" y="3218"/>
                        </a:lnTo>
                        <a:lnTo>
                          <a:pt x="283" y="8581"/>
                        </a:lnTo>
                        <a:lnTo>
                          <a:pt x="267" y="8581"/>
                        </a:lnTo>
                        <a:lnTo>
                          <a:pt x="90" y="1609"/>
                        </a:lnTo>
                        <a:lnTo>
                          <a:pt x="85" y="1425"/>
                        </a:lnTo>
                        <a:lnTo>
                          <a:pt x="81" y="1272"/>
                        </a:lnTo>
                        <a:lnTo>
                          <a:pt x="78" y="1119"/>
                        </a:lnTo>
                        <a:lnTo>
                          <a:pt x="74" y="997"/>
                        </a:lnTo>
                        <a:lnTo>
                          <a:pt x="71" y="889"/>
                        </a:lnTo>
                        <a:lnTo>
                          <a:pt x="69" y="812"/>
                        </a:lnTo>
                        <a:lnTo>
                          <a:pt x="67" y="736"/>
                        </a:lnTo>
                        <a:lnTo>
                          <a:pt x="65" y="690"/>
                        </a:lnTo>
                        <a:lnTo>
                          <a:pt x="60" y="583"/>
                        </a:lnTo>
                        <a:lnTo>
                          <a:pt x="54" y="491"/>
                        </a:lnTo>
                        <a:lnTo>
                          <a:pt x="48" y="414"/>
                        </a:lnTo>
                        <a:lnTo>
                          <a:pt x="41" y="353"/>
                        </a:lnTo>
                        <a:lnTo>
                          <a:pt x="37" y="322"/>
                        </a:lnTo>
                        <a:lnTo>
                          <a:pt x="33" y="292"/>
                        </a:lnTo>
                        <a:lnTo>
                          <a:pt x="23" y="261"/>
                        </a:lnTo>
                        <a:lnTo>
                          <a:pt x="17" y="246"/>
                        </a:lnTo>
                        <a:lnTo>
                          <a:pt x="12" y="246"/>
                        </a:lnTo>
                        <a:lnTo>
                          <a:pt x="6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9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6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5" y="552"/>
                        </a:lnTo>
                        <a:lnTo>
                          <a:pt x="163" y="644"/>
                        </a:lnTo>
                        <a:lnTo>
                          <a:pt x="162" y="736"/>
                        </a:lnTo>
                        <a:lnTo>
                          <a:pt x="163" y="797"/>
                        </a:lnTo>
                        <a:lnTo>
                          <a:pt x="163" y="889"/>
                        </a:lnTo>
                        <a:lnTo>
                          <a:pt x="165" y="981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7" y="1548"/>
                        </a:lnTo>
                        <a:lnTo>
                          <a:pt x="181" y="1731"/>
                        </a:lnTo>
                        <a:lnTo>
                          <a:pt x="299" y="6436"/>
                        </a:lnTo>
                        <a:lnTo>
                          <a:pt x="397" y="2437"/>
                        </a:lnTo>
                        <a:lnTo>
                          <a:pt x="380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6" y="889"/>
                        </a:lnTo>
                        <a:lnTo>
                          <a:pt x="350" y="751"/>
                        </a:lnTo>
                        <a:lnTo>
                          <a:pt x="345" y="629"/>
                        </a:lnTo>
                        <a:lnTo>
                          <a:pt x="343" y="568"/>
                        </a:lnTo>
                        <a:lnTo>
                          <a:pt x="339" y="522"/>
                        </a:lnTo>
                        <a:lnTo>
                          <a:pt x="335" y="475"/>
                        </a:lnTo>
                        <a:lnTo>
                          <a:pt x="324" y="383"/>
                        </a:lnTo>
                        <a:lnTo>
                          <a:pt x="320" y="338"/>
                        </a:lnTo>
                        <a:lnTo>
                          <a:pt x="309" y="277"/>
                        </a:lnTo>
                        <a:lnTo>
                          <a:pt x="304" y="261"/>
                        </a:lnTo>
                        <a:lnTo>
                          <a:pt x="297" y="246"/>
                        </a:lnTo>
                        <a:lnTo>
                          <a:pt x="290" y="231"/>
                        </a:lnTo>
                        <a:lnTo>
                          <a:pt x="283" y="231"/>
                        </a:lnTo>
                        <a:lnTo>
                          <a:pt x="283" y="1"/>
                        </a:lnTo>
                        <a:lnTo>
                          <a:pt x="515" y="1"/>
                        </a:lnTo>
                        <a:lnTo>
                          <a:pt x="515" y="231"/>
                        </a:lnTo>
                        <a:lnTo>
                          <a:pt x="493" y="231"/>
                        </a:lnTo>
                        <a:lnTo>
                          <a:pt x="488" y="246"/>
                        </a:lnTo>
                        <a:lnTo>
                          <a:pt x="478" y="277"/>
                        </a:lnTo>
                        <a:lnTo>
                          <a:pt x="473" y="292"/>
                        </a:lnTo>
                        <a:lnTo>
                          <a:pt x="468" y="322"/>
                        </a:lnTo>
                        <a:lnTo>
                          <a:pt x="466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6" y="506"/>
                        </a:lnTo>
                        <a:lnTo>
                          <a:pt x="454" y="568"/>
                        </a:lnTo>
                        <a:lnTo>
                          <a:pt x="452" y="660"/>
                        </a:lnTo>
                        <a:lnTo>
                          <a:pt x="452" y="873"/>
                        </a:lnTo>
                        <a:lnTo>
                          <a:pt x="453" y="965"/>
                        </a:lnTo>
                        <a:lnTo>
                          <a:pt x="454" y="1089"/>
                        </a:lnTo>
                        <a:lnTo>
                          <a:pt x="456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7" y="1686"/>
                        </a:lnTo>
                        <a:lnTo>
                          <a:pt x="471" y="1884"/>
                        </a:lnTo>
                        <a:lnTo>
                          <a:pt x="586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7" y="1471"/>
                        </a:lnTo>
                        <a:lnTo>
                          <a:pt x="710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7" y="934"/>
                        </a:lnTo>
                        <a:lnTo>
                          <a:pt x="718" y="843"/>
                        </a:lnTo>
                        <a:lnTo>
                          <a:pt x="719" y="766"/>
                        </a:lnTo>
                        <a:lnTo>
                          <a:pt x="718" y="690"/>
                        </a:lnTo>
                        <a:lnTo>
                          <a:pt x="717" y="629"/>
                        </a:lnTo>
                        <a:lnTo>
                          <a:pt x="714" y="553"/>
                        </a:lnTo>
                        <a:lnTo>
                          <a:pt x="712" y="490"/>
                        </a:lnTo>
                        <a:lnTo>
                          <a:pt x="708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6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1" name=""/>
                  <p:cNvSpPr/>
                  <p:nvPr/>
                </p:nvSpPr>
                <p:spPr>
                  <a:xfrm>
                    <a:off x="4271400" y="6030360"/>
                    <a:ext cx="129240" cy="9720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2" y="0"/>
                        </a:moveTo>
                        <a:lnTo>
                          <a:pt x="162" y="1"/>
                        </a:lnTo>
                        <a:lnTo>
                          <a:pt x="528" y="6299"/>
                        </a:lnTo>
                        <a:lnTo>
                          <a:pt x="527" y="1456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5" y="965"/>
                        </a:lnTo>
                        <a:lnTo>
                          <a:pt x="525" y="828"/>
                        </a:lnTo>
                        <a:lnTo>
                          <a:pt x="522" y="721"/>
                        </a:lnTo>
                        <a:lnTo>
                          <a:pt x="520" y="629"/>
                        </a:lnTo>
                        <a:lnTo>
                          <a:pt x="518" y="553"/>
                        </a:lnTo>
                        <a:lnTo>
                          <a:pt x="514" y="490"/>
                        </a:lnTo>
                        <a:lnTo>
                          <a:pt x="510" y="429"/>
                        </a:lnTo>
                        <a:lnTo>
                          <a:pt x="505" y="383"/>
                        </a:lnTo>
                        <a:lnTo>
                          <a:pt x="500" y="338"/>
                        </a:lnTo>
                        <a:lnTo>
                          <a:pt x="493" y="292"/>
                        </a:lnTo>
                        <a:lnTo>
                          <a:pt x="487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3" y="231"/>
                        </a:lnTo>
                        <a:lnTo>
                          <a:pt x="442" y="231"/>
                        </a:lnTo>
                        <a:lnTo>
                          <a:pt x="442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1" y="261"/>
                        </a:lnTo>
                        <a:lnTo>
                          <a:pt x="603" y="277"/>
                        </a:lnTo>
                        <a:lnTo>
                          <a:pt x="597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3"/>
                        </a:lnTo>
                        <a:lnTo>
                          <a:pt x="574" y="613"/>
                        </a:lnTo>
                        <a:lnTo>
                          <a:pt x="571" y="690"/>
                        </a:lnTo>
                        <a:lnTo>
                          <a:pt x="570" y="782"/>
                        </a:lnTo>
                        <a:lnTo>
                          <a:pt x="568" y="873"/>
                        </a:lnTo>
                        <a:lnTo>
                          <a:pt x="567" y="997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6"/>
                        </a:lnTo>
                        <a:lnTo>
                          <a:pt x="565" y="8520"/>
                        </a:lnTo>
                        <a:lnTo>
                          <a:pt x="550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60" y="7432"/>
                        </a:lnTo>
                        <a:lnTo>
                          <a:pt x="160" y="7555"/>
                        </a:lnTo>
                        <a:lnTo>
                          <a:pt x="162" y="7663"/>
                        </a:lnTo>
                        <a:lnTo>
                          <a:pt x="164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4" y="7954"/>
                        </a:lnTo>
                        <a:lnTo>
                          <a:pt x="178" y="8015"/>
                        </a:lnTo>
                        <a:lnTo>
                          <a:pt x="184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1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5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8" y="8076"/>
                        </a:lnTo>
                        <a:lnTo>
                          <a:pt x="94" y="8030"/>
                        </a:lnTo>
                        <a:lnTo>
                          <a:pt x="100" y="7969"/>
                        </a:lnTo>
                        <a:lnTo>
                          <a:pt x="104" y="7907"/>
                        </a:lnTo>
                        <a:lnTo>
                          <a:pt x="109" y="7831"/>
                        </a:lnTo>
                        <a:lnTo>
                          <a:pt x="111" y="7785"/>
                        </a:lnTo>
                        <a:lnTo>
                          <a:pt x="114" y="7708"/>
                        </a:lnTo>
                        <a:lnTo>
                          <a:pt x="115" y="7617"/>
                        </a:lnTo>
                        <a:lnTo>
                          <a:pt x="116" y="7510"/>
                        </a:lnTo>
                        <a:lnTo>
                          <a:pt x="116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3" y="1012"/>
                        </a:lnTo>
                        <a:lnTo>
                          <a:pt x="106" y="919"/>
                        </a:lnTo>
                        <a:lnTo>
                          <a:pt x="101" y="828"/>
                        </a:lnTo>
                        <a:lnTo>
                          <a:pt x="96" y="751"/>
                        </a:lnTo>
                        <a:lnTo>
                          <a:pt x="90" y="690"/>
                        </a:lnTo>
                        <a:lnTo>
                          <a:pt x="87" y="629"/>
                        </a:lnTo>
                        <a:lnTo>
                          <a:pt x="82" y="583"/>
                        </a:lnTo>
                        <a:lnTo>
                          <a:pt x="79" y="553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3" y="353"/>
                        </a:lnTo>
                        <a:lnTo>
                          <a:pt x="41" y="292"/>
                        </a:lnTo>
                        <a:lnTo>
                          <a:pt x="33" y="261"/>
                        </a:lnTo>
                        <a:lnTo>
                          <a:pt x="27" y="246"/>
                        </a:lnTo>
                        <a:lnTo>
                          <a:pt x="15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6" y="200"/>
                        </a:lnTo>
                        <a:lnTo>
                          <a:pt x="3" y="139"/>
                        </a:lnTo>
                        <a:lnTo>
                          <a:pt x="2" y="109"/>
                        </a:lnTo>
                        <a:lnTo>
                          <a:pt x="0" y="6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2" name=""/>
                  <p:cNvSpPr/>
                  <p:nvPr/>
                </p:nvSpPr>
                <p:spPr>
                  <a:xfrm>
                    <a:off x="4414680" y="6028200"/>
                    <a:ext cx="78480" cy="9936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6" y="0"/>
                        </a:moveTo>
                        <a:lnTo>
                          <a:pt x="356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3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0" y="1838"/>
                        </a:lnTo>
                        <a:lnTo>
                          <a:pt x="316" y="1700"/>
                        </a:lnTo>
                        <a:lnTo>
                          <a:pt x="311" y="1562"/>
                        </a:lnTo>
                        <a:lnTo>
                          <a:pt x="305" y="1439"/>
                        </a:lnTo>
                        <a:lnTo>
                          <a:pt x="300" y="1333"/>
                        </a:lnTo>
                        <a:lnTo>
                          <a:pt x="293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0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4" y="720"/>
                        </a:lnTo>
                        <a:lnTo>
                          <a:pt x="224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5" y="505"/>
                        </a:lnTo>
                        <a:lnTo>
                          <a:pt x="175" y="490"/>
                        </a:lnTo>
                        <a:lnTo>
                          <a:pt x="163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4" y="643"/>
                        </a:lnTo>
                        <a:lnTo>
                          <a:pt x="115" y="720"/>
                        </a:lnTo>
                        <a:lnTo>
                          <a:pt x="107" y="797"/>
                        </a:lnTo>
                        <a:lnTo>
                          <a:pt x="99" y="888"/>
                        </a:lnTo>
                        <a:lnTo>
                          <a:pt x="93" y="980"/>
                        </a:lnTo>
                        <a:lnTo>
                          <a:pt x="86" y="1087"/>
                        </a:lnTo>
                        <a:lnTo>
                          <a:pt x="81" y="1195"/>
                        </a:lnTo>
                        <a:lnTo>
                          <a:pt x="77" y="1302"/>
                        </a:lnTo>
                        <a:lnTo>
                          <a:pt x="74" y="1424"/>
                        </a:lnTo>
                        <a:lnTo>
                          <a:pt x="71" y="1531"/>
                        </a:lnTo>
                        <a:lnTo>
                          <a:pt x="70" y="1655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7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8" y="2481"/>
                        </a:lnTo>
                        <a:lnTo>
                          <a:pt x="97" y="2604"/>
                        </a:lnTo>
                        <a:lnTo>
                          <a:pt x="101" y="2666"/>
                        </a:lnTo>
                        <a:lnTo>
                          <a:pt x="107" y="2727"/>
                        </a:lnTo>
                        <a:lnTo>
                          <a:pt x="113" y="2803"/>
                        </a:lnTo>
                        <a:lnTo>
                          <a:pt x="120" y="2865"/>
                        </a:lnTo>
                        <a:lnTo>
                          <a:pt x="126" y="2941"/>
                        </a:lnTo>
                        <a:lnTo>
                          <a:pt x="135" y="3018"/>
                        </a:lnTo>
                        <a:lnTo>
                          <a:pt x="143" y="3095"/>
                        </a:lnTo>
                        <a:lnTo>
                          <a:pt x="151" y="3171"/>
                        </a:lnTo>
                        <a:lnTo>
                          <a:pt x="161" y="3263"/>
                        </a:lnTo>
                        <a:lnTo>
                          <a:pt x="172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7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1" y="4213"/>
                        </a:lnTo>
                        <a:lnTo>
                          <a:pt x="289" y="4275"/>
                        </a:lnTo>
                        <a:lnTo>
                          <a:pt x="295" y="4320"/>
                        </a:lnTo>
                        <a:lnTo>
                          <a:pt x="302" y="4382"/>
                        </a:lnTo>
                        <a:lnTo>
                          <a:pt x="308" y="4444"/>
                        </a:lnTo>
                        <a:lnTo>
                          <a:pt x="319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2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2" y="4950"/>
                        </a:lnTo>
                        <a:lnTo>
                          <a:pt x="365" y="5149"/>
                        </a:lnTo>
                        <a:lnTo>
                          <a:pt x="375" y="5363"/>
                        </a:lnTo>
                        <a:lnTo>
                          <a:pt x="379" y="5471"/>
                        </a:lnTo>
                        <a:lnTo>
                          <a:pt x="387" y="5700"/>
                        </a:lnTo>
                        <a:lnTo>
                          <a:pt x="389" y="5823"/>
                        </a:lnTo>
                        <a:lnTo>
                          <a:pt x="391" y="5946"/>
                        </a:lnTo>
                        <a:lnTo>
                          <a:pt x="393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3"/>
                        </a:lnTo>
                        <a:lnTo>
                          <a:pt x="392" y="6896"/>
                        </a:lnTo>
                        <a:lnTo>
                          <a:pt x="391" y="7003"/>
                        </a:lnTo>
                        <a:lnTo>
                          <a:pt x="388" y="7110"/>
                        </a:lnTo>
                        <a:lnTo>
                          <a:pt x="386" y="7218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6" y="7708"/>
                        </a:lnTo>
                        <a:lnTo>
                          <a:pt x="355" y="7891"/>
                        </a:lnTo>
                        <a:lnTo>
                          <a:pt x="350" y="7983"/>
                        </a:lnTo>
                        <a:lnTo>
                          <a:pt x="337" y="8152"/>
                        </a:lnTo>
                        <a:lnTo>
                          <a:pt x="323" y="8305"/>
                        </a:lnTo>
                        <a:lnTo>
                          <a:pt x="292" y="8549"/>
                        </a:lnTo>
                        <a:lnTo>
                          <a:pt x="283" y="8580"/>
                        </a:lnTo>
                        <a:lnTo>
                          <a:pt x="275" y="8627"/>
                        </a:lnTo>
                        <a:lnTo>
                          <a:pt x="266" y="8657"/>
                        </a:lnTo>
                        <a:lnTo>
                          <a:pt x="257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19" y="8764"/>
                        </a:lnTo>
                        <a:lnTo>
                          <a:pt x="195" y="8764"/>
                        </a:lnTo>
                        <a:lnTo>
                          <a:pt x="183" y="8749"/>
                        </a:lnTo>
                        <a:lnTo>
                          <a:pt x="171" y="8733"/>
                        </a:lnTo>
                        <a:lnTo>
                          <a:pt x="159" y="8703"/>
                        </a:lnTo>
                        <a:lnTo>
                          <a:pt x="156" y="8703"/>
                        </a:lnTo>
                        <a:lnTo>
                          <a:pt x="150" y="8673"/>
                        </a:lnTo>
                        <a:lnTo>
                          <a:pt x="145" y="8657"/>
                        </a:lnTo>
                        <a:lnTo>
                          <a:pt x="138" y="8627"/>
                        </a:lnTo>
                        <a:lnTo>
                          <a:pt x="131" y="8596"/>
                        </a:lnTo>
                        <a:lnTo>
                          <a:pt x="122" y="8564"/>
                        </a:lnTo>
                        <a:lnTo>
                          <a:pt x="113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5" y="8351"/>
                        </a:lnTo>
                        <a:lnTo>
                          <a:pt x="67" y="8335"/>
                        </a:lnTo>
                        <a:lnTo>
                          <a:pt x="62" y="8305"/>
                        </a:lnTo>
                        <a:lnTo>
                          <a:pt x="57" y="8289"/>
                        </a:lnTo>
                        <a:lnTo>
                          <a:pt x="52" y="8274"/>
                        </a:lnTo>
                        <a:lnTo>
                          <a:pt x="49" y="8274"/>
                        </a:lnTo>
                        <a:lnTo>
                          <a:pt x="43" y="8290"/>
                        </a:lnTo>
                        <a:lnTo>
                          <a:pt x="39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8" y="8442"/>
                        </a:lnTo>
                        <a:lnTo>
                          <a:pt x="26" y="8519"/>
                        </a:lnTo>
                        <a:lnTo>
                          <a:pt x="24" y="8626"/>
                        </a:lnTo>
                        <a:lnTo>
                          <a:pt x="22" y="8764"/>
                        </a:lnTo>
                        <a:lnTo>
                          <a:pt x="5" y="8764"/>
                        </a:lnTo>
                        <a:lnTo>
                          <a:pt x="5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8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39" y="6850"/>
                        </a:lnTo>
                        <a:lnTo>
                          <a:pt x="43" y="6988"/>
                        </a:lnTo>
                        <a:lnTo>
                          <a:pt x="48" y="7125"/>
                        </a:lnTo>
                        <a:lnTo>
                          <a:pt x="52" y="7249"/>
                        </a:lnTo>
                        <a:lnTo>
                          <a:pt x="63" y="7462"/>
                        </a:lnTo>
                        <a:lnTo>
                          <a:pt x="70" y="7554"/>
                        </a:lnTo>
                        <a:lnTo>
                          <a:pt x="77" y="7646"/>
                        </a:lnTo>
                        <a:lnTo>
                          <a:pt x="85" y="7738"/>
                        </a:lnTo>
                        <a:lnTo>
                          <a:pt x="102" y="7907"/>
                        </a:lnTo>
                        <a:lnTo>
                          <a:pt x="122" y="8059"/>
                        </a:lnTo>
                        <a:lnTo>
                          <a:pt x="143" y="8167"/>
                        </a:lnTo>
                        <a:lnTo>
                          <a:pt x="165" y="8244"/>
                        </a:lnTo>
                        <a:lnTo>
                          <a:pt x="175" y="8259"/>
                        </a:lnTo>
                        <a:lnTo>
                          <a:pt x="187" y="8274"/>
                        </a:lnTo>
                        <a:lnTo>
                          <a:pt x="212" y="8274"/>
                        </a:lnTo>
                        <a:lnTo>
                          <a:pt x="224" y="8259"/>
                        </a:lnTo>
                        <a:lnTo>
                          <a:pt x="236" y="8213"/>
                        </a:lnTo>
                        <a:lnTo>
                          <a:pt x="248" y="8183"/>
                        </a:lnTo>
                        <a:lnTo>
                          <a:pt x="258" y="8122"/>
                        </a:lnTo>
                        <a:lnTo>
                          <a:pt x="268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3" y="7769"/>
                        </a:lnTo>
                        <a:lnTo>
                          <a:pt x="300" y="7662"/>
                        </a:lnTo>
                        <a:lnTo>
                          <a:pt x="305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7" y="7049"/>
                        </a:lnTo>
                        <a:lnTo>
                          <a:pt x="317" y="6911"/>
                        </a:lnTo>
                        <a:lnTo>
                          <a:pt x="316" y="6758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5" y="6283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0" y="5823"/>
                        </a:lnTo>
                        <a:lnTo>
                          <a:pt x="268" y="5685"/>
                        </a:lnTo>
                        <a:lnTo>
                          <a:pt x="266" y="5669"/>
                        </a:lnTo>
                        <a:lnTo>
                          <a:pt x="259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6" y="5486"/>
                        </a:lnTo>
                        <a:lnTo>
                          <a:pt x="242" y="5455"/>
                        </a:lnTo>
                        <a:lnTo>
                          <a:pt x="235" y="5394"/>
                        </a:lnTo>
                        <a:lnTo>
                          <a:pt x="230" y="5348"/>
                        </a:lnTo>
                        <a:lnTo>
                          <a:pt x="223" y="5302"/>
                        </a:lnTo>
                        <a:lnTo>
                          <a:pt x="216" y="5240"/>
                        </a:lnTo>
                        <a:lnTo>
                          <a:pt x="209" y="5179"/>
                        </a:lnTo>
                        <a:lnTo>
                          <a:pt x="200" y="5118"/>
                        </a:lnTo>
                        <a:lnTo>
                          <a:pt x="193" y="5057"/>
                        </a:lnTo>
                        <a:lnTo>
                          <a:pt x="183" y="4980"/>
                        </a:lnTo>
                        <a:lnTo>
                          <a:pt x="174" y="4904"/>
                        </a:lnTo>
                        <a:lnTo>
                          <a:pt x="156" y="4765"/>
                        </a:lnTo>
                        <a:lnTo>
                          <a:pt x="138" y="4627"/>
                        </a:lnTo>
                        <a:lnTo>
                          <a:pt x="123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4" y="4045"/>
                        </a:lnTo>
                        <a:lnTo>
                          <a:pt x="65" y="3953"/>
                        </a:lnTo>
                        <a:lnTo>
                          <a:pt x="50" y="3769"/>
                        </a:lnTo>
                        <a:lnTo>
                          <a:pt x="43" y="3677"/>
                        </a:lnTo>
                        <a:lnTo>
                          <a:pt x="37" y="3570"/>
                        </a:lnTo>
                        <a:lnTo>
                          <a:pt x="30" y="3477"/>
                        </a:lnTo>
                        <a:lnTo>
                          <a:pt x="25" y="3370"/>
                        </a:lnTo>
                        <a:lnTo>
                          <a:pt x="12" y="3049"/>
                        </a:lnTo>
                        <a:lnTo>
                          <a:pt x="10" y="2941"/>
                        </a:lnTo>
                        <a:lnTo>
                          <a:pt x="6" y="2819"/>
                        </a:lnTo>
                        <a:lnTo>
                          <a:pt x="2" y="2574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3" y="1762"/>
                        </a:lnTo>
                        <a:lnTo>
                          <a:pt x="6" y="1562"/>
                        </a:lnTo>
                        <a:lnTo>
                          <a:pt x="12" y="1363"/>
                        </a:lnTo>
                        <a:lnTo>
                          <a:pt x="18" y="1164"/>
                        </a:lnTo>
                        <a:lnTo>
                          <a:pt x="27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2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89" y="246"/>
                        </a:lnTo>
                        <a:lnTo>
                          <a:pt x="105" y="153"/>
                        </a:lnTo>
                        <a:lnTo>
                          <a:pt x="113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7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6" y="0"/>
                        </a:lnTo>
                        <a:lnTo>
                          <a:pt x="198" y="16"/>
                        </a:lnTo>
                        <a:lnTo>
                          <a:pt x="210" y="46"/>
                        </a:lnTo>
                        <a:lnTo>
                          <a:pt x="223" y="77"/>
                        </a:lnTo>
                        <a:lnTo>
                          <a:pt x="235" y="122"/>
                        </a:lnTo>
                        <a:lnTo>
                          <a:pt x="248" y="184"/>
                        </a:lnTo>
                        <a:lnTo>
                          <a:pt x="262" y="246"/>
                        </a:lnTo>
                        <a:lnTo>
                          <a:pt x="275" y="322"/>
                        </a:lnTo>
                        <a:lnTo>
                          <a:pt x="281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4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19" y="460"/>
                        </a:lnTo>
                        <a:lnTo>
                          <a:pt x="323" y="429"/>
                        </a:lnTo>
                        <a:lnTo>
                          <a:pt x="328" y="383"/>
                        </a:lnTo>
                        <a:lnTo>
                          <a:pt x="331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0" y="77"/>
                        </a:lnTo>
                        <a:lnTo>
                          <a:pt x="341" y="46"/>
                        </a:lnTo>
                        <a:lnTo>
                          <a:pt x="345" y="16"/>
                        </a:lnTo>
                        <a:lnTo>
                          <a:pt x="349" y="0"/>
                        </a:lnTo>
                        <a:lnTo>
                          <a:pt x="356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3" name=""/>
                  <p:cNvSpPr/>
                  <p:nvPr/>
                </p:nvSpPr>
                <p:spPr>
                  <a:xfrm>
                    <a:off x="3728880" y="6030360"/>
                    <a:ext cx="106560" cy="95400"/>
                  </a:xfrm>
                  <a:custGeom>
                    <a:avLst/>
                    <a:gdLst/>
                    <a:ahLst/>
                    <a:rect l="l" t="t" r="r" b="b"/>
                    <a:pathLst>
                      <a:path w="537" h="8382">
                        <a:moveTo>
                          <a:pt x="402" y="4107"/>
                        </a:moveTo>
                        <a:lnTo>
                          <a:pt x="416" y="4153"/>
                        </a:lnTo>
                        <a:lnTo>
                          <a:pt x="430" y="4214"/>
                        </a:lnTo>
                        <a:lnTo>
                          <a:pt x="443" y="4276"/>
                        </a:lnTo>
                        <a:lnTo>
                          <a:pt x="455" y="4353"/>
                        </a:lnTo>
                        <a:lnTo>
                          <a:pt x="466" y="4429"/>
                        </a:lnTo>
                        <a:lnTo>
                          <a:pt x="477" y="4506"/>
                        </a:lnTo>
                        <a:lnTo>
                          <a:pt x="485" y="4597"/>
                        </a:lnTo>
                        <a:lnTo>
                          <a:pt x="495" y="4704"/>
                        </a:lnTo>
                        <a:lnTo>
                          <a:pt x="504" y="4843"/>
                        </a:lnTo>
                        <a:lnTo>
                          <a:pt x="513" y="4996"/>
                        </a:lnTo>
                        <a:lnTo>
                          <a:pt x="521" y="5164"/>
                        </a:lnTo>
                        <a:lnTo>
                          <a:pt x="526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7" y="6099"/>
                        </a:lnTo>
                        <a:lnTo>
                          <a:pt x="535" y="6406"/>
                        </a:lnTo>
                        <a:lnTo>
                          <a:pt x="533" y="6559"/>
                        </a:lnTo>
                        <a:lnTo>
                          <a:pt x="529" y="6697"/>
                        </a:lnTo>
                        <a:lnTo>
                          <a:pt x="526" y="6850"/>
                        </a:lnTo>
                        <a:lnTo>
                          <a:pt x="521" y="7003"/>
                        </a:lnTo>
                        <a:lnTo>
                          <a:pt x="515" y="7142"/>
                        </a:lnTo>
                        <a:lnTo>
                          <a:pt x="509" y="7295"/>
                        </a:lnTo>
                        <a:lnTo>
                          <a:pt x="501" y="7432"/>
                        </a:lnTo>
                        <a:lnTo>
                          <a:pt x="493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5" y="7876"/>
                        </a:lnTo>
                        <a:lnTo>
                          <a:pt x="455" y="7968"/>
                        </a:lnTo>
                        <a:lnTo>
                          <a:pt x="442" y="8061"/>
                        </a:lnTo>
                        <a:lnTo>
                          <a:pt x="431" y="8122"/>
                        </a:lnTo>
                        <a:lnTo>
                          <a:pt x="418" y="8183"/>
                        </a:lnTo>
                        <a:lnTo>
                          <a:pt x="411" y="8213"/>
                        </a:lnTo>
                        <a:lnTo>
                          <a:pt x="404" y="8244"/>
                        </a:lnTo>
                        <a:lnTo>
                          <a:pt x="388" y="8290"/>
                        </a:lnTo>
                        <a:lnTo>
                          <a:pt x="379" y="8305"/>
                        </a:lnTo>
                        <a:lnTo>
                          <a:pt x="369" y="8321"/>
                        </a:lnTo>
                        <a:lnTo>
                          <a:pt x="360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1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5" y="8076"/>
                        </a:lnTo>
                        <a:lnTo>
                          <a:pt x="62" y="8030"/>
                        </a:lnTo>
                        <a:lnTo>
                          <a:pt x="66" y="7968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79" y="7754"/>
                        </a:lnTo>
                        <a:lnTo>
                          <a:pt x="80" y="7678"/>
                        </a:lnTo>
                        <a:lnTo>
                          <a:pt x="82" y="7586"/>
                        </a:lnTo>
                        <a:lnTo>
                          <a:pt x="82" y="7478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0"/>
                        </a:lnTo>
                        <a:lnTo>
                          <a:pt x="84" y="858"/>
                        </a:lnTo>
                        <a:lnTo>
                          <a:pt x="80" y="736"/>
                        </a:lnTo>
                        <a:lnTo>
                          <a:pt x="79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69" y="445"/>
                        </a:lnTo>
                        <a:lnTo>
                          <a:pt x="63" y="384"/>
                        </a:lnTo>
                        <a:lnTo>
                          <a:pt x="58" y="338"/>
                        </a:lnTo>
                        <a:lnTo>
                          <a:pt x="53" y="307"/>
                        </a:lnTo>
                        <a:lnTo>
                          <a:pt x="45" y="277"/>
                        </a:lnTo>
                        <a:lnTo>
                          <a:pt x="38" y="246"/>
                        </a:lnTo>
                        <a:lnTo>
                          <a:pt x="30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5" y="0"/>
                        </a:lnTo>
                        <a:lnTo>
                          <a:pt x="293" y="16"/>
                        </a:lnTo>
                        <a:lnTo>
                          <a:pt x="308" y="31"/>
                        </a:lnTo>
                        <a:lnTo>
                          <a:pt x="322" y="46"/>
                        </a:lnTo>
                        <a:lnTo>
                          <a:pt x="337" y="62"/>
                        </a:lnTo>
                        <a:lnTo>
                          <a:pt x="351" y="92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4" y="277"/>
                        </a:lnTo>
                        <a:lnTo>
                          <a:pt x="419" y="368"/>
                        </a:lnTo>
                        <a:lnTo>
                          <a:pt x="431" y="460"/>
                        </a:lnTo>
                        <a:lnTo>
                          <a:pt x="444" y="568"/>
                        </a:lnTo>
                        <a:lnTo>
                          <a:pt x="455" y="675"/>
                        </a:lnTo>
                        <a:lnTo>
                          <a:pt x="465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89" y="1226"/>
                        </a:lnTo>
                        <a:lnTo>
                          <a:pt x="496" y="1379"/>
                        </a:lnTo>
                        <a:lnTo>
                          <a:pt x="504" y="1716"/>
                        </a:lnTo>
                        <a:lnTo>
                          <a:pt x="509" y="2053"/>
                        </a:lnTo>
                        <a:lnTo>
                          <a:pt x="509" y="2390"/>
                        </a:lnTo>
                        <a:lnTo>
                          <a:pt x="508" y="2544"/>
                        </a:lnTo>
                        <a:lnTo>
                          <a:pt x="505" y="2697"/>
                        </a:lnTo>
                        <a:lnTo>
                          <a:pt x="502" y="2834"/>
                        </a:lnTo>
                        <a:lnTo>
                          <a:pt x="493" y="3111"/>
                        </a:lnTo>
                        <a:lnTo>
                          <a:pt x="488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5" y="3769"/>
                        </a:lnTo>
                        <a:lnTo>
                          <a:pt x="448" y="3847"/>
                        </a:lnTo>
                        <a:lnTo>
                          <a:pt x="441" y="3908"/>
                        </a:lnTo>
                        <a:lnTo>
                          <a:pt x="435" y="3954"/>
                        </a:lnTo>
                        <a:lnTo>
                          <a:pt x="427" y="3984"/>
                        </a:lnTo>
                        <a:lnTo>
                          <a:pt x="416" y="4046"/>
                        </a:lnTo>
                        <a:lnTo>
                          <a:pt x="411" y="4061"/>
                        </a:lnTo>
                        <a:lnTo>
                          <a:pt x="408" y="4076"/>
                        </a:lnTo>
                        <a:lnTo>
                          <a:pt x="405" y="4091"/>
                        </a:lnTo>
                        <a:lnTo>
                          <a:pt x="403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69"/>
                        </a:moveTo>
                        <a:lnTo>
                          <a:pt x="188" y="3800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0" y="3862"/>
                        </a:lnTo>
                        <a:lnTo>
                          <a:pt x="284" y="3847"/>
                        </a:lnTo>
                        <a:lnTo>
                          <a:pt x="297" y="3832"/>
                        </a:lnTo>
                        <a:lnTo>
                          <a:pt x="310" y="3816"/>
                        </a:lnTo>
                        <a:lnTo>
                          <a:pt x="322" y="3785"/>
                        </a:lnTo>
                        <a:lnTo>
                          <a:pt x="332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8" y="3616"/>
                        </a:lnTo>
                        <a:lnTo>
                          <a:pt x="365" y="3555"/>
                        </a:lnTo>
                        <a:lnTo>
                          <a:pt x="372" y="3494"/>
                        </a:lnTo>
                        <a:lnTo>
                          <a:pt x="379" y="3418"/>
                        </a:lnTo>
                        <a:lnTo>
                          <a:pt x="386" y="3340"/>
                        </a:lnTo>
                        <a:lnTo>
                          <a:pt x="391" y="3264"/>
                        </a:lnTo>
                        <a:lnTo>
                          <a:pt x="395" y="3172"/>
                        </a:lnTo>
                        <a:lnTo>
                          <a:pt x="400" y="3065"/>
                        </a:lnTo>
                        <a:lnTo>
                          <a:pt x="404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5" y="2529"/>
                        </a:lnTo>
                        <a:lnTo>
                          <a:pt x="417" y="2298"/>
                        </a:lnTo>
                        <a:lnTo>
                          <a:pt x="416" y="2191"/>
                        </a:lnTo>
                        <a:lnTo>
                          <a:pt x="416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6" y="1502"/>
                        </a:lnTo>
                        <a:lnTo>
                          <a:pt x="401" y="1348"/>
                        </a:lnTo>
                        <a:lnTo>
                          <a:pt x="393" y="1211"/>
                        </a:lnTo>
                        <a:lnTo>
                          <a:pt x="384" y="1073"/>
                        </a:lnTo>
                        <a:lnTo>
                          <a:pt x="374" y="935"/>
                        </a:lnTo>
                        <a:lnTo>
                          <a:pt x="369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4" y="660"/>
                        </a:lnTo>
                        <a:lnTo>
                          <a:pt x="330" y="583"/>
                        </a:lnTo>
                        <a:lnTo>
                          <a:pt x="322" y="552"/>
                        </a:lnTo>
                        <a:lnTo>
                          <a:pt x="314" y="521"/>
                        </a:lnTo>
                        <a:lnTo>
                          <a:pt x="297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59" y="414"/>
                        </a:lnTo>
                        <a:lnTo>
                          <a:pt x="239" y="414"/>
                        </a:lnTo>
                        <a:lnTo>
                          <a:pt x="229" y="429"/>
                        </a:lnTo>
                        <a:lnTo>
                          <a:pt x="212" y="429"/>
                        </a:lnTo>
                        <a:lnTo>
                          <a:pt x="206" y="444"/>
                        </a:lnTo>
                        <a:lnTo>
                          <a:pt x="198" y="460"/>
                        </a:lnTo>
                        <a:lnTo>
                          <a:pt x="193" y="475"/>
                        </a:lnTo>
                        <a:lnTo>
                          <a:pt x="188" y="490"/>
                        </a:lnTo>
                        <a:lnTo>
                          <a:pt x="186" y="506"/>
                        </a:lnTo>
                        <a:lnTo>
                          <a:pt x="185" y="552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8" y="981"/>
                        </a:lnTo>
                        <a:lnTo>
                          <a:pt x="176" y="1149"/>
                        </a:lnTo>
                        <a:lnTo>
                          <a:pt x="175" y="1348"/>
                        </a:lnTo>
                        <a:lnTo>
                          <a:pt x="173" y="1563"/>
                        </a:lnTo>
                        <a:lnTo>
                          <a:pt x="174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69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2" y="7907"/>
                        </a:lnTo>
                        <a:lnTo>
                          <a:pt x="246" y="7937"/>
                        </a:lnTo>
                        <a:lnTo>
                          <a:pt x="272" y="7953"/>
                        </a:lnTo>
                        <a:lnTo>
                          <a:pt x="282" y="7953"/>
                        </a:lnTo>
                        <a:lnTo>
                          <a:pt x="292" y="7938"/>
                        </a:lnTo>
                        <a:lnTo>
                          <a:pt x="299" y="7937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3" y="7815"/>
                        </a:lnTo>
                        <a:lnTo>
                          <a:pt x="350" y="7785"/>
                        </a:lnTo>
                        <a:lnTo>
                          <a:pt x="356" y="7754"/>
                        </a:lnTo>
                        <a:lnTo>
                          <a:pt x="364" y="7708"/>
                        </a:lnTo>
                        <a:lnTo>
                          <a:pt x="370" y="7663"/>
                        </a:lnTo>
                        <a:lnTo>
                          <a:pt x="376" y="7616"/>
                        </a:lnTo>
                        <a:lnTo>
                          <a:pt x="383" y="7555"/>
                        </a:lnTo>
                        <a:lnTo>
                          <a:pt x="389" y="7509"/>
                        </a:lnTo>
                        <a:lnTo>
                          <a:pt x="394" y="7448"/>
                        </a:lnTo>
                        <a:lnTo>
                          <a:pt x="404" y="7310"/>
                        </a:lnTo>
                        <a:lnTo>
                          <a:pt x="413" y="7172"/>
                        </a:lnTo>
                        <a:lnTo>
                          <a:pt x="419" y="7034"/>
                        </a:lnTo>
                        <a:lnTo>
                          <a:pt x="426" y="6881"/>
                        </a:lnTo>
                        <a:lnTo>
                          <a:pt x="430" y="6728"/>
                        </a:lnTo>
                        <a:lnTo>
                          <a:pt x="434" y="6559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1" y="5717"/>
                        </a:lnTo>
                        <a:lnTo>
                          <a:pt x="428" y="5609"/>
                        </a:lnTo>
                        <a:lnTo>
                          <a:pt x="425" y="5487"/>
                        </a:lnTo>
                        <a:lnTo>
                          <a:pt x="416" y="5257"/>
                        </a:lnTo>
                        <a:lnTo>
                          <a:pt x="405" y="5042"/>
                        </a:lnTo>
                        <a:lnTo>
                          <a:pt x="399" y="4950"/>
                        </a:lnTo>
                        <a:lnTo>
                          <a:pt x="391" y="4858"/>
                        </a:lnTo>
                        <a:lnTo>
                          <a:pt x="383" y="4767"/>
                        </a:lnTo>
                        <a:lnTo>
                          <a:pt x="375" y="4689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3" y="4490"/>
                        </a:lnTo>
                        <a:lnTo>
                          <a:pt x="332" y="4429"/>
                        </a:lnTo>
                        <a:lnTo>
                          <a:pt x="319" y="4383"/>
                        </a:lnTo>
                        <a:lnTo>
                          <a:pt x="307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3" y="4291"/>
                        </a:lnTo>
                        <a:lnTo>
                          <a:pt x="248" y="4292"/>
                        </a:lnTo>
                        <a:lnTo>
                          <a:pt x="236" y="4292"/>
                        </a:lnTo>
                        <a:lnTo>
                          <a:pt x="223" y="4291"/>
                        </a:lnTo>
                        <a:lnTo>
                          <a:pt x="212" y="4291"/>
                        </a:lnTo>
                        <a:lnTo>
                          <a:pt x="202" y="4307"/>
                        </a:lnTo>
                        <a:lnTo>
                          <a:pt x="186" y="4307"/>
                        </a:lnTo>
                        <a:lnTo>
                          <a:pt x="181" y="4322"/>
                        </a:lnTo>
                        <a:lnTo>
                          <a:pt x="177" y="4322"/>
                        </a:lnTo>
                        <a:lnTo>
                          <a:pt x="175" y="4337"/>
                        </a:lnTo>
                        <a:lnTo>
                          <a:pt x="176" y="4383"/>
                        </a:lnTo>
                        <a:lnTo>
                          <a:pt x="174" y="4444"/>
                        </a:lnTo>
                        <a:lnTo>
                          <a:pt x="174" y="4674"/>
                        </a:lnTo>
                        <a:lnTo>
                          <a:pt x="173" y="4813"/>
                        </a:lnTo>
                        <a:lnTo>
                          <a:pt x="173" y="5195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4" name=""/>
                  <p:cNvSpPr/>
                  <p:nvPr/>
                </p:nvSpPr>
                <p:spPr>
                  <a:xfrm>
                    <a:off x="3848040" y="6030360"/>
                    <a:ext cx="118440" cy="9540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2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6" y="4475"/>
                        </a:lnTo>
                        <a:lnTo>
                          <a:pt x="167" y="4460"/>
                        </a:lnTo>
                        <a:lnTo>
                          <a:pt x="168" y="6896"/>
                        </a:lnTo>
                        <a:lnTo>
                          <a:pt x="168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5" y="7754"/>
                        </a:lnTo>
                        <a:lnTo>
                          <a:pt x="178" y="7815"/>
                        </a:lnTo>
                        <a:lnTo>
                          <a:pt x="180" y="7876"/>
                        </a:lnTo>
                        <a:lnTo>
                          <a:pt x="185" y="7937"/>
                        </a:lnTo>
                        <a:lnTo>
                          <a:pt x="190" y="8000"/>
                        </a:lnTo>
                        <a:lnTo>
                          <a:pt x="195" y="8045"/>
                        </a:lnTo>
                        <a:lnTo>
                          <a:pt x="202" y="8091"/>
                        </a:lnTo>
                        <a:lnTo>
                          <a:pt x="208" y="8122"/>
                        </a:lnTo>
                        <a:lnTo>
                          <a:pt x="223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1" y="8152"/>
                        </a:lnTo>
                        <a:lnTo>
                          <a:pt x="39" y="8137"/>
                        </a:lnTo>
                        <a:lnTo>
                          <a:pt x="46" y="8107"/>
                        </a:lnTo>
                        <a:lnTo>
                          <a:pt x="54" y="8076"/>
                        </a:lnTo>
                        <a:lnTo>
                          <a:pt x="59" y="8015"/>
                        </a:lnTo>
                        <a:lnTo>
                          <a:pt x="66" y="7968"/>
                        </a:lnTo>
                        <a:lnTo>
                          <a:pt x="70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8" y="7678"/>
                        </a:lnTo>
                        <a:lnTo>
                          <a:pt x="82" y="7493"/>
                        </a:lnTo>
                        <a:lnTo>
                          <a:pt x="83" y="7371"/>
                        </a:lnTo>
                        <a:lnTo>
                          <a:pt x="83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3" y="1134"/>
                        </a:lnTo>
                        <a:lnTo>
                          <a:pt x="82" y="980"/>
                        </a:lnTo>
                        <a:lnTo>
                          <a:pt x="81" y="843"/>
                        </a:lnTo>
                        <a:lnTo>
                          <a:pt x="80" y="736"/>
                        </a:lnTo>
                        <a:lnTo>
                          <a:pt x="78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8" y="445"/>
                        </a:lnTo>
                        <a:lnTo>
                          <a:pt x="63" y="383"/>
                        </a:lnTo>
                        <a:lnTo>
                          <a:pt x="57" y="338"/>
                        </a:lnTo>
                        <a:lnTo>
                          <a:pt x="51" y="307"/>
                        </a:lnTo>
                        <a:lnTo>
                          <a:pt x="44" y="277"/>
                        </a:lnTo>
                        <a:lnTo>
                          <a:pt x="37" y="246"/>
                        </a:lnTo>
                        <a:lnTo>
                          <a:pt x="30" y="246"/>
                        </a:lnTo>
                        <a:lnTo>
                          <a:pt x="21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6" y="0"/>
                        </a:lnTo>
                        <a:lnTo>
                          <a:pt x="239" y="1"/>
                        </a:lnTo>
                        <a:lnTo>
                          <a:pt x="260" y="16"/>
                        </a:lnTo>
                        <a:lnTo>
                          <a:pt x="280" y="31"/>
                        </a:lnTo>
                        <a:lnTo>
                          <a:pt x="298" y="62"/>
                        </a:lnTo>
                        <a:lnTo>
                          <a:pt x="315" y="77"/>
                        </a:lnTo>
                        <a:lnTo>
                          <a:pt x="330" y="124"/>
                        </a:lnTo>
                        <a:lnTo>
                          <a:pt x="344" y="154"/>
                        </a:lnTo>
                        <a:lnTo>
                          <a:pt x="356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7" y="475"/>
                        </a:lnTo>
                        <a:lnTo>
                          <a:pt x="407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2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6" y="1486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8" y="2712"/>
                        </a:lnTo>
                        <a:lnTo>
                          <a:pt x="455" y="2881"/>
                        </a:lnTo>
                        <a:lnTo>
                          <a:pt x="450" y="3050"/>
                        </a:lnTo>
                        <a:lnTo>
                          <a:pt x="443" y="3202"/>
                        </a:lnTo>
                        <a:lnTo>
                          <a:pt x="428" y="3509"/>
                        </a:lnTo>
                        <a:lnTo>
                          <a:pt x="418" y="3647"/>
                        </a:lnTo>
                        <a:lnTo>
                          <a:pt x="407" y="3769"/>
                        </a:lnTo>
                        <a:lnTo>
                          <a:pt x="395" y="3878"/>
                        </a:lnTo>
                        <a:lnTo>
                          <a:pt x="382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4" y="4244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0" y="7249"/>
                        </a:lnTo>
                        <a:lnTo>
                          <a:pt x="479" y="7401"/>
                        </a:lnTo>
                        <a:lnTo>
                          <a:pt x="488" y="7525"/>
                        </a:lnTo>
                        <a:lnTo>
                          <a:pt x="505" y="7739"/>
                        </a:lnTo>
                        <a:lnTo>
                          <a:pt x="513" y="7815"/>
                        </a:lnTo>
                        <a:lnTo>
                          <a:pt x="521" y="7876"/>
                        </a:lnTo>
                        <a:lnTo>
                          <a:pt x="527" y="7937"/>
                        </a:lnTo>
                        <a:lnTo>
                          <a:pt x="535" y="7983"/>
                        </a:lnTo>
                        <a:lnTo>
                          <a:pt x="541" y="8015"/>
                        </a:lnTo>
                        <a:lnTo>
                          <a:pt x="548" y="8061"/>
                        </a:lnTo>
                        <a:lnTo>
                          <a:pt x="554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8" y="8152"/>
                        </a:lnTo>
                        <a:lnTo>
                          <a:pt x="582" y="8168"/>
                        </a:lnTo>
                        <a:lnTo>
                          <a:pt x="586" y="8198"/>
                        </a:lnTo>
                        <a:lnTo>
                          <a:pt x="590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8" y="4076"/>
                        </a:moveTo>
                        <a:lnTo>
                          <a:pt x="203" y="4076"/>
                        </a:lnTo>
                        <a:lnTo>
                          <a:pt x="223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0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8" y="3678"/>
                        </a:lnTo>
                        <a:lnTo>
                          <a:pt x="315" y="3616"/>
                        </a:lnTo>
                        <a:lnTo>
                          <a:pt x="320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6" y="3126"/>
                        </a:lnTo>
                        <a:lnTo>
                          <a:pt x="352" y="2973"/>
                        </a:lnTo>
                        <a:lnTo>
                          <a:pt x="357" y="2804"/>
                        </a:lnTo>
                        <a:lnTo>
                          <a:pt x="360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8" y="1686"/>
                        </a:lnTo>
                        <a:lnTo>
                          <a:pt x="349" y="1379"/>
                        </a:lnTo>
                        <a:lnTo>
                          <a:pt x="343" y="1226"/>
                        </a:lnTo>
                        <a:lnTo>
                          <a:pt x="336" y="1088"/>
                        </a:lnTo>
                        <a:lnTo>
                          <a:pt x="319" y="843"/>
                        </a:lnTo>
                        <a:lnTo>
                          <a:pt x="309" y="751"/>
                        </a:lnTo>
                        <a:lnTo>
                          <a:pt x="299" y="660"/>
                        </a:lnTo>
                        <a:lnTo>
                          <a:pt x="288" y="598"/>
                        </a:lnTo>
                        <a:lnTo>
                          <a:pt x="276" y="536"/>
                        </a:lnTo>
                        <a:lnTo>
                          <a:pt x="263" y="506"/>
                        </a:lnTo>
                        <a:lnTo>
                          <a:pt x="250" y="475"/>
                        </a:lnTo>
                        <a:lnTo>
                          <a:pt x="224" y="475"/>
                        </a:lnTo>
                        <a:lnTo>
                          <a:pt x="213" y="491"/>
                        </a:lnTo>
                        <a:lnTo>
                          <a:pt x="201" y="506"/>
                        </a:lnTo>
                        <a:lnTo>
                          <a:pt x="190" y="536"/>
                        </a:lnTo>
                        <a:lnTo>
                          <a:pt x="187" y="552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0" y="782"/>
                        </a:lnTo>
                        <a:lnTo>
                          <a:pt x="178" y="904"/>
                        </a:lnTo>
                        <a:lnTo>
                          <a:pt x="177" y="1058"/>
                        </a:lnTo>
                        <a:lnTo>
                          <a:pt x="175" y="1241"/>
                        </a:lnTo>
                        <a:lnTo>
                          <a:pt x="174" y="1440"/>
                        </a:lnTo>
                        <a:lnTo>
                          <a:pt x="172" y="1686"/>
                        </a:lnTo>
                        <a:lnTo>
                          <a:pt x="172" y="1945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8" y="3647"/>
                        </a:lnTo>
                        <a:lnTo>
                          <a:pt x="168" y="40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5" name=""/>
                  <p:cNvSpPr/>
                  <p:nvPr/>
                </p:nvSpPr>
                <p:spPr>
                  <a:xfrm>
                    <a:off x="3970440" y="6027480"/>
                    <a:ext cx="116280" cy="100440"/>
                  </a:xfrm>
                  <a:custGeom>
                    <a:avLst/>
                    <a:gdLst/>
                    <a:ahLst/>
                    <a:rect l="l" t="t" r="r" b="b"/>
                    <a:pathLst>
                      <a:path w="584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1" y="46"/>
                        </a:lnTo>
                        <a:lnTo>
                          <a:pt x="354" y="77"/>
                        </a:lnTo>
                        <a:lnTo>
                          <a:pt x="368" y="122"/>
                        </a:lnTo>
                        <a:lnTo>
                          <a:pt x="381" y="168"/>
                        </a:lnTo>
                        <a:lnTo>
                          <a:pt x="393" y="229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7" y="950"/>
                        </a:lnTo>
                        <a:lnTo>
                          <a:pt x="488" y="1087"/>
                        </a:lnTo>
                        <a:lnTo>
                          <a:pt x="510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8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2" y="3662"/>
                        </a:lnTo>
                        <a:lnTo>
                          <a:pt x="583" y="3876"/>
                        </a:lnTo>
                        <a:lnTo>
                          <a:pt x="584" y="4106"/>
                        </a:lnTo>
                        <a:lnTo>
                          <a:pt x="584" y="4566"/>
                        </a:lnTo>
                        <a:lnTo>
                          <a:pt x="583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2" y="5670"/>
                        </a:lnTo>
                        <a:lnTo>
                          <a:pt x="567" y="5885"/>
                        </a:lnTo>
                        <a:lnTo>
                          <a:pt x="556" y="6282"/>
                        </a:lnTo>
                        <a:lnTo>
                          <a:pt x="550" y="6467"/>
                        </a:lnTo>
                        <a:lnTo>
                          <a:pt x="543" y="6650"/>
                        </a:lnTo>
                        <a:lnTo>
                          <a:pt x="536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9" y="7340"/>
                        </a:lnTo>
                        <a:lnTo>
                          <a:pt x="498" y="7508"/>
                        </a:lnTo>
                        <a:lnTo>
                          <a:pt x="487" y="7661"/>
                        </a:lnTo>
                        <a:lnTo>
                          <a:pt x="476" y="7799"/>
                        </a:lnTo>
                        <a:lnTo>
                          <a:pt x="465" y="7937"/>
                        </a:lnTo>
                        <a:lnTo>
                          <a:pt x="453" y="8059"/>
                        </a:lnTo>
                        <a:lnTo>
                          <a:pt x="429" y="8274"/>
                        </a:lnTo>
                        <a:lnTo>
                          <a:pt x="416" y="8366"/>
                        </a:lnTo>
                        <a:lnTo>
                          <a:pt x="404" y="8442"/>
                        </a:lnTo>
                        <a:lnTo>
                          <a:pt x="391" y="8519"/>
                        </a:lnTo>
                        <a:lnTo>
                          <a:pt x="376" y="8580"/>
                        </a:lnTo>
                        <a:lnTo>
                          <a:pt x="364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6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2" y="8688"/>
                        </a:lnTo>
                        <a:lnTo>
                          <a:pt x="204" y="8595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4" y="7386"/>
                        </a:lnTo>
                        <a:lnTo>
                          <a:pt x="64" y="7217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40" y="6696"/>
                        </a:lnTo>
                        <a:lnTo>
                          <a:pt x="33" y="6512"/>
                        </a:lnTo>
                        <a:lnTo>
                          <a:pt x="27" y="6314"/>
                        </a:lnTo>
                        <a:lnTo>
                          <a:pt x="21" y="6129"/>
                        </a:lnTo>
                        <a:lnTo>
                          <a:pt x="16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6" y="5286"/>
                        </a:lnTo>
                        <a:lnTo>
                          <a:pt x="3" y="5057"/>
                        </a:lnTo>
                        <a:lnTo>
                          <a:pt x="2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2" y="3861"/>
                        </a:lnTo>
                        <a:lnTo>
                          <a:pt x="4" y="3631"/>
                        </a:lnTo>
                        <a:lnTo>
                          <a:pt x="6" y="3401"/>
                        </a:lnTo>
                        <a:lnTo>
                          <a:pt x="9" y="3171"/>
                        </a:lnTo>
                        <a:lnTo>
                          <a:pt x="14" y="2956"/>
                        </a:lnTo>
                        <a:lnTo>
                          <a:pt x="24" y="2527"/>
                        </a:lnTo>
                        <a:lnTo>
                          <a:pt x="30" y="2328"/>
                        </a:lnTo>
                        <a:lnTo>
                          <a:pt x="38" y="2129"/>
                        </a:lnTo>
                        <a:lnTo>
                          <a:pt x="55" y="1761"/>
                        </a:lnTo>
                        <a:lnTo>
                          <a:pt x="64" y="1592"/>
                        </a:lnTo>
                        <a:lnTo>
                          <a:pt x="74" y="1409"/>
                        </a:lnTo>
                        <a:lnTo>
                          <a:pt x="86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7" y="719"/>
                        </a:lnTo>
                        <a:lnTo>
                          <a:pt x="137" y="612"/>
                        </a:lnTo>
                        <a:lnTo>
                          <a:pt x="147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5" y="275"/>
                        </a:lnTo>
                        <a:lnTo>
                          <a:pt x="184" y="199"/>
                        </a:lnTo>
                        <a:lnTo>
                          <a:pt x="191" y="153"/>
                        </a:lnTo>
                        <a:lnTo>
                          <a:pt x="209" y="61"/>
                        </a:lnTo>
                        <a:lnTo>
                          <a:pt x="216" y="31"/>
                        </a:lnTo>
                        <a:lnTo>
                          <a:pt x="224" y="16"/>
                        </a:lnTo>
                        <a:lnTo>
                          <a:pt x="232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80" y="444"/>
                        </a:lnTo>
                        <a:lnTo>
                          <a:pt x="270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4" y="567"/>
                        </a:lnTo>
                        <a:lnTo>
                          <a:pt x="225" y="612"/>
                        </a:lnTo>
                        <a:lnTo>
                          <a:pt x="210" y="704"/>
                        </a:lnTo>
                        <a:lnTo>
                          <a:pt x="202" y="766"/>
                        </a:lnTo>
                        <a:lnTo>
                          <a:pt x="195" y="842"/>
                        </a:lnTo>
                        <a:lnTo>
                          <a:pt x="187" y="919"/>
                        </a:lnTo>
                        <a:lnTo>
                          <a:pt x="180" y="995"/>
                        </a:lnTo>
                        <a:lnTo>
                          <a:pt x="167" y="1179"/>
                        </a:lnTo>
                        <a:lnTo>
                          <a:pt x="161" y="1287"/>
                        </a:lnTo>
                        <a:lnTo>
                          <a:pt x="153" y="1409"/>
                        </a:lnTo>
                        <a:lnTo>
                          <a:pt x="147" y="1562"/>
                        </a:lnTo>
                        <a:lnTo>
                          <a:pt x="141" y="1700"/>
                        </a:lnTo>
                        <a:lnTo>
                          <a:pt x="135" y="1853"/>
                        </a:lnTo>
                        <a:lnTo>
                          <a:pt x="129" y="2022"/>
                        </a:lnTo>
                        <a:lnTo>
                          <a:pt x="125" y="2191"/>
                        </a:lnTo>
                        <a:lnTo>
                          <a:pt x="120" y="2374"/>
                        </a:lnTo>
                        <a:lnTo>
                          <a:pt x="113" y="2757"/>
                        </a:lnTo>
                        <a:lnTo>
                          <a:pt x="110" y="2956"/>
                        </a:lnTo>
                        <a:lnTo>
                          <a:pt x="105" y="3385"/>
                        </a:lnTo>
                        <a:lnTo>
                          <a:pt x="103" y="3601"/>
                        </a:lnTo>
                        <a:lnTo>
                          <a:pt x="102" y="3830"/>
                        </a:lnTo>
                        <a:lnTo>
                          <a:pt x="101" y="4076"/>
                        </a:lnTo>
                        <a:lnTo>
                          <a:pt x="101" y="4582"/>
                        </a:lnTo>
                        <a:lnTo>
                          <a:pt x="102" y="4826"/>
                        </a:lnTo>
                        <a:lnTo>
                          <a:pt x="103" y="5057"/>
                        </a:lnTo>
                        <a:lnTo>
                          <a:pt x="107" y="5516"/>
                        </a:lnTo>
                        <a:lnTo>
                          <a:pt x="110" y="5731"/>
                        </a:lnTo>
                        <a:lnTo>
                          <a:pt x="113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6" y="6528"/>
                        </a:lnTo>
                        <a:lnTo>
                          <a:pt x="130" y="6696"/>
                        </a:lnTo>
                        <a:lnTo>
                          <a:pt x="136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3" y="7478"/>
                        </a:lnTo>
                        <a:lnTo>
                          <a:pt x="169" y="7584"/>
                        </a:lnTo>
                        <a:lnTo>
                          <a:pt x="183" y="7769"/>
                        </a:lnTo>
                        <a:lnTo>
                          <a:pt x="189" y="7846"/>
                        </a:lnTo>
                        <a:lnTo>
                          <a:pt x="197" y="7922"/>
                        </a:lnTo>
                        <a:lnTo>
                          <a:pt x="203" y="7998"/>
                        </a:lnTo>
                        <a:lnTo>
                          <a:pt x="211" y="8059"/>
                        </a:lnTo>
                        <a:lnTo>
                          <a:pt x="219" y="8105"/>
                        </a:lnTo>
                        <a:lnTo>
                          <a:pt x="227" y="8166"/>
                        </a:lnTo>
                        <a:lnTo>
                          <a:pt x="235" y="8198"/>
                        </a:lnTo>
                        <a:lnTo>
                          <a:pt x="244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80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20" y="8289"/>
                        </a:lnTo>
                        <a:lnTo>
                          <a:pt x="330" y="8259"/>
                        </a:lnTo>
                        <a:lnTo>
                          <a:pt x="340" y="8228"/>
                        </a:lnTo>
                        <a:lnTo>
                          <a:pt x="347" y="8198"/>
                        </a:lnTo>
                        <a:lnTo>
                          <a:pt x="357" y="8151"/>
                        </a:lnTo>
                        <a:lnTo>
                          <a:pt x="367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1" y="7891"/>
                        </a:lnTo>
                        <a:lnTo>
                          <a:pt x="400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8" y="7401"/>
                        </a:lnTo>
                        <a:lnTo>
                          <a:pt x="441" y="7156"/>
                        </a:lnTo>
                        <a:lnTo>
                          <a:pt x="446" y="7018"/>
                        </a:lnTo>
                        <a:lnTo>
                          <a:pt x="451" y="6880"/>
                        </a:lnTo>
                        <a:lnTo>
                          <a:pt x="457" y="6727"/>
                        </a:lnTo>
                        <a:lnTo>
                          <a:pt x="462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3" y="6038"/>
                        </a:lnTo>
                        <a:lnTo>
                          <a:pt x="476" y="5838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2"/>
                        </a:lnTo>
                        <a:lnTo>
                          <a:pt x="477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4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50" y="1884"/>
                        </a:lnTo>
                        <a:lnTo>
                          <a:pt x="443" y="1731"/>
                        </a:lnTo>
                        <a:lnTo>
                          <a:pt x="438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400" y="919"/>
                        </a:lnTo>
                        <a:lnTo>
                          <a:pt x="388" y="782"/>
                        </a:lnTo>
                        <a:lnTo>
                          <a:pt x="376" y="658"/>
                        </a:lnTo>
                        <a:lnTo>
                          <a:pt x="365" y="567"/>
                        </a:lnTo>
                        <a:lnTo>
                          <a:pt x="354" y="505"/>
                        </a:lnTo>
                        <a:lnTo>
                          <a:pt x="343" y="460"/>
                        </a:lnTo>
                        <a:lnTo>
                          <a:pt x="332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6" name=""/>
                  <p:cNvSpPr/>
                  <p:nvPr/>
                </p:nvSpPr>
                <p:spPr>
                  <a:xfrm>
                    <a:off x="4096800" y="6030360"/>
                    <a:ext cx="164160" cy="97200"/>
                  </a:xfrm>
                  <a:custGeom>
                    <a:avLst/>
                    <a:gdLst/>
                    <a:ahLst/>
                    <a:rect l="l" t="t" r="r" b="b"/>
                    <a:pathLst>
                      <a:path w="829" h="8581">
                        <a:moveTo>
                          <a:pt x="829" y="0"/>
                        </a:moveTo>
                        <a:lnTo>
                          <a:pt x="829" y="231"/>
                        </a:lnTo>
                        <a:lnTo>
                          <a:pt x="824" y="231"/>
                        </a:lnTo>
                        <a:lnTo>
                          <a:pt x="817" y="246"/>
                        </a:lnTo>
                        <a:lnTo>
                          <a:pt x="812" y="246"/>
                        </a:lnTo>
                        <a:lnTo>
                          <a:pt x="802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0" y="353"/>
                        </a:lnTo>
                        <a:lnTo>
                          <a:pt x="784" y="429"/>
                        </a:lnTo>
                        <a:lnTo>
                          <a:pt x="778" y="521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6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5" y="1455"/>
                        </a:lnTo>
                        <a:lnTo>
                          <a:pt x="741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2" y="8581"/>
                        </a:lnTo>
                        <a:lnTo>
                          <a:pt x="416" y="3218"/>
                        </a:lnTo>
                        <a:lnTo>
                          <a:pt x="282" y="8581"/>
                        </a:lnTo>
                        <a:lnTo>
                          <a:pt x="267" y="8581"/>
                        </a:lnTo>
                        <a:lnTo>
                          <a:pt x="89" y="1609"/>
                        </a:lnTo>
                        <a:lnTo>
                          <a:pt x="85" y="1425"/>
                        </a:lnTo>
                        <a:lnTo>
                          <a:pt x="80" y="1272"/>
                        </a:lnTo>
                        <a:lnTo>
                          <a:pt x="77" y="1119"/>
                        </a:lnTo>
                        <a:lnTo>
                          <a:pt x="74" y="996"/>
                        </a:lnTo>
                        <a:lnTo>
                          <a:pt x="71" y="889"/>
                        </a:lnTo>
                        <a:lnTo>
                          <a:pt x="68" y="812"/>
                        </a:lnTo>
                        <a:lnTo>
                          <a:pt x="66" y="736"/>
                        </a:lnTo>
                        <a:lnTo>
                          <a:pt x="64" y="690"/>
                        </a:lnTo>
                        <a:lnTo>
                          <a:pt x="60" y="583"/>
                        </a:lnTo>
                        <a:lnTo>
                          <a:pt x="53" y="491"/>
                        </a:lnTo>
                        <a:lnTo>
                          <a:pt x="48" y="414"/>
                        </a:lnTo>
                        <a:lnTo>
                          <a:pt x="40" y="353"/>
                        </a:lnTo>
                        <a:lnTo>
                          <a:pt x="37" y="322"/>
                        </a:lnTo>
                        <a:lnTo>
                          <a:pt x="32" y="292"/>
                        </a:lnTo>
                        <a:lnTo>
                          <a:pt x="23" y="261"/>
                        </a:lnTo>
                        <a:lnTo>
                          <a:pt x="16" y="246"/>
                        </a:lnTo>
                        <a:lnTo>
                          <a:pt x="12" y="246"/>
                        </a:lnTo>
                        <a:lnTo>
                          <a:pt x="5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8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5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4" y="551"/>
                        </a:lnTo>
                        <a:lnTo>
                          <a:pt x="162" y="644"/>
                        </a:lnTo>
                        <a:lnTo>
                          <a:pt x="161" y="736"/>
                        </a:lnTo>
                        <a:lnTo>
                          <a:pt x="162" y="797"/>
                        </a:lnTo>
                        <a:lnTo>
                          <a:pt x="162" y="889"/>
                        </a:lnTo>
                        <a:lnTo>
                          <a:pt x="164" y="980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6" y="1548"/>
                        </a:lnTo>
                        <a:lnTo>
                          <a:pt x="181" y="1731"/>
                        </a:lnTo>
                        <a:lnTo>
                          <a:pt x="298" y="6436"/>
                        </a:lnTo>
                        <a:lnTo>
                          <a:pt x="397" y="2437"/>
                        </a:lnTo>
                        <a:lnTo>
                          <a:pt x="379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5" y="889"/>
                        </a:lnTo>
                        <a:lnTo>
                          <a:pt x="350" y="751"/>
                        </a:lnTo>
                        <a:lnTo>
                          <a:pt x="344" y="629"/>
                        </a:lnTo>
                        <a:lnTo>
                          <a:pt x="342" y="568"/>
                        </a:lnTo>
                        <a:lnTo>
                          <a:pt x="339" y="521"/>
                        </a:lnTo>
                        <a:lnTo>
                          <a:pt x="334" y="475"/>
                        </a:lnTo>
                        <a:lnTo>
                          <a:pt x="324" y="383"/>
                        </a:lnTo>
                        <a:lnTo>
                          <a:pt x="319" y="338"/>
                        </a:lnTo>
                        <a:lnTo>
                          <a:pt x="308" y="277"/>
                        </a:lnTo>
                        <a:lnTo>
                          <a:pt x="304" y="261"/>
                        </a:lnTo>
                        <a:lnTo>
                          <a:pt x="296" y="246"/>
                        </a:lnTo>
                        <a:lnTo>
                          <a:pt x="290" y="231"/>
                        </a:lnTo>
                        <a:lnTo>
                          <a:pt x="282" y="231"/>
                        </a:lnTo>
                        <a:lnTo>
                          <a:pt x="282" y="1"/>
                        </a:lnTo>
                        <a:lnTo>
                          <a:pt x="514" y="1"/>
                        </a:lnTo>
                        <a:lnTo>
                          <a:pt x="514" y="231"/>
                        </a:lnTo>
                        <a:lnTo>
                          <a:pt x="493" y="231"/>
                        </a:lnTo>
                        <a:lnTo>
                          <a:pt x="487" y="246"/>
                        </a:lnTo>
                        <a:lnTo>
                          <a:pt x="477" y="277"/>
                        </a:lnTo>
                        <a:lnTo>
                          <a:pt x="473" y="292"/>
                        </a:lnTo>
                        <a:lnTo>
                          <a:pt x="467" y="322"/>
                        </a:lnTo>
                        <a:lnTo>
                          <a:pt x="465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5" y="506"/>
                        </a:lnTo>
                        <a:lnTo>
                          <a:pt x="453" y="568"/>
                        </a:lnTo>
                        <a:lnTo>
                          <a:pt x="451" y="660"/>
                        </a:lnTo>
                        <a:lnTo>
                          <a:pt x="451" y="873"/>
                        </a:lnTo>
                        <a:lnTo>
                          <a:pt x="452" y="965"/>
                        </a:lnTo>
                        <a:lnTo>
                          <a:pt x="453" y="1089"/>
                        </a:lnTo>
                        <a:lnTo>
                          <a:pt x="455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6" y="1686"/>
                        </a:lnTo>
                        <a:lnTo>
                          <a:pt x="471" y="1884"/>
                        </a:lnTo>
                        <a:lnTo>
                          <a:pt x="585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6" y="1470"/>
                        </a:lnTo>
                        <a:lnTo>
                          <a:pt x="709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6" y="934"/>
                        </a:lnTo>
                        <a:lnTo>
                          <a:pt x="717" y="843"/>
                        </a:lnTo>
                        <a:lnTo>
                          <a:pt x="718" y="766"/>
                        </a:lnTo>
                        <a:lnTo>
                          <a:pt x="717" y="690"/>
                        </a:lnTo>
                        <a:lnTo>
                          <a:pt x="716" y="629"/>
                        </a:lnTo>
                        <a:lnTo>
                          <a:pt x="714" y="552"/>
                        </a:lnTo>
                        <a:lnTo>
                          <a:pt x="712" y="490"/>
                        </a:lnTo>
                        <a:lnTo>
                          <a:pt x="707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5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7" name=""/>
                  <p:cNvSpPr/>
                  <p:nvPr/>
                </p:nvSpPr>
                <p:spPr>
                  <a:xfrm>
                    <a:off x="4260600" y="6030360"/>
                    <a:ext cx="129240" cy="9612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1" y="0"/>
                        </a:moveTo>
                        <a:lnTo>
                          <a:pt x="161" y="1"/>
                        </a:lnTo>
                        <a:lnTo>
                          <a:pt x="528" y="6299"/>
                        </a:lnTo>
                        <a:lnTo>
                          <a:pt x="527" y="1455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4" y="965"/>
                        </a:lnTo>
                        <a:lnTo>
                          <a:pt x="524" y="828"/>
                        </a:lnTo>
                        <a:lnTo>
                          <a:pt x="521" y="721"/>
                        </a:lnTo>
                        <a:lnTo>
                          <a:pt x="520" y="629"/>
                        </a:lnTo>
                        <a:lnTo>
                          <a:pt x="518" y="552"/>
                        </a:lnTo>
                        <a:lnTo>
                          <a:pt x="513" y="490"/>
                        </a:lnTo>
                        <a:lnTo>
                          <a:pt x="509" y="429"/>
                        </a:lnTo>
                        <a:lnTo>
                          <a:pt x="505" y="383"/>
                        </a:lnTo>
                        <a:lnTo>
                          <a:pt x="499" y="338"/>
                        </a:lnTo>
                        <a:lnTo>
                          <a:pt x="493" y="292"/>
                        </a:lnTo>
                        <a:lnTo>
                          <a:pt x="486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2" y="231"/>
                        </a:lnTo>
                        <a:lnTo>
                          <a:pt x="441" y="231"/>
                        </a:lnTo>
                        <a:lnTo>
                          <a:pt x="441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0" y="261"/>
                        </a:lnTo>
                        <a:lnTo>
                          <a:pt x="603" y="277"/>
                        </a:lnTo>
                        <a:lnTo>
                          <a:pt x="596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2"/>
                        </a:lnTo>
                        <a:lnTo>
                          <a:pt x="573" y="613"/>
                        </a:lnTo>
                        <a:lnTo>
                          <a:pt x="570" y="690"/>
                        </a:lnTo>
                        <a:lnTo>
                          <a:pt x="569" y="782"/>
                        </a:lnTo>
                        <a:lnTo>
                          <a:pt x="568" y="873"/>
                        </a:lnTo>
                        <a:lnTo>
                          <a:pt x="567" y="996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5"/>
                        </a:lnTo>
                        <a:lnTo>
                          <a:pt x="565" y="8520"/>
                        </a:lnTo>
                        <a:lnTo>
                          <a:pt x="549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59" y="7432"/>
                        </a:lnTo>
                        <a:lnTo>
                          <a:pt x="159" y="7555"/>
                        </a:lnTo>
                        <a:lnTo>
                          <a:pt x="161" y="7663"/>
                        </a:lnTo>
                        <a:lnTo>
                          <a:pt x="163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3" y="7953"/>
                        </a:lnTo>
                        <a:lnTo>
                          <a:pt x="178" y="8015"/>
                        </a:lnTo>
                        <a:lnTo>
                          <a:pt x="183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0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4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7" y="8076"/>
                        </a:lnTo>
                        <a:lnTo>
                          <a:pt x="94" y="8030"/>
                        </a:lnTo>
                        <a:lnTo>
                          <a:pt x="99" y="7968"/>
                        </a:lnTo>
                        <a:lnTo>
                          <a:pt x="103" y="7907"/>
                        </a:lnTo>
                        <a:lnTo>
                          <a:pt x="109" y="7831"/>
                        </a:lnTo>
                        <a:lnTo>
                          <a:pt x="110" y="7785"/>
                        </a:lnTo>
                        <a:lnTo>
                          <a:pt x="113" y="7708"/>
                        </a:lnTo>
                        <a:lnTo>
                          <a:pt x="114" y="7617"/>
                        </a:lnTo>
                        <a:lnTo>
                          <a:pt x="115" y="7509"/>
                        </a:lnTo>
                        <a:lnTo>
                          <a:pt x="115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2" y="1011"/>
                        </a:lnTo>
                        <a:lnTo>
                          <a:pt x="106" y="919"/>
                        </a:lnTo>
                        <a:lnTo>
                          <a:pt x="100" y="828"/>
                        </a:lnTo>
                        <a:lnTo>
                          <a:pt x="96" y="751"/>
                        </a:lnTo>
                        <a:lnTo>
                          <a:pt x="89" y="690"/>
                        </a:lnTo>
                        <a:lnTo>
                          <a:pt x="86" y="629"/>
                        </a:lnTo>
                        <a:lnTo>
                          <a:pt x="82" y="583"/>
                        </a:lnTo>
                        <a:lnTo>
                          <a:pt x="78" y="552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2" y="353"/>
                        </a:lnTo>
                        <a:lnTo>
                          <a:pt x="40" y="292"/>
                        </a:lnTo>
                        <a:lnTo>
                          <a:pt x="33" y="261"/>
                        </a:lnTo>
                        <a:lnTo>
                          <a:pt x="26" y="246"/>
                        </a:lnTo>
                        <a:lnTo>
                          <a:pt x="14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5" y="200"/>
                        </a:lnTo>
                        <a:lnTo>
                          <a:pt x="2" y="139"/>
                        </a:lnTo>
                        <a:lnTo>
                          <a:pt x="1" y="109"/>
                        </a:lnTo>
                        <a:lnTo>
                          <a:pt x="0" y="6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8" name=""/>
                  <p:cNvSpPr/>
                  <p:nvPr/>
                </p:nvSpPr>
                <p:spPr>
                  <a:xfrm>
                    <a:off x="4403880" y="6027480"/>
                    <a:ext cx="78480" cy="10044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7" y="0"/>
                        </a:moveTo>
                        <a:lnTo>
                          <a:pt x="357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4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1" y="1838"/>
                        </a:lnTo>
                        <a:lnTo>
                          <a:pt x="317" y="1700"/>
                        </a:lnTo>
                        <a:lnTo>
                          <a:pt x="311" y="1562"/>
                        </a:lnTo>
                        <a:lnTo>
                          <a:pt x="306" y="1439"/>
                        </a:lnTo>
                        <a:lnTo>
                          <a:pt x="300" y="1333"/>
                        </a:lnTo>
                        <a:lnTo>
                          <a:pt x="294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1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5" y="719"/>
                        </a:lnTo>
                        <a:lnTo>
                          <a:pt x="225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6" y="505"/>
                        </a:lnTo>
                        <a:lnTo>
                          <a:pt x="176" y="490"/>
                        </a:lnTo>
                        <a:lnTo>
                          <a:pt x="164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5" y="643"/>
                        </a:lnTo>
                        <a:lnTo>
                          <a:pt x="116" y="719"/>
                        </a:lnTo>
                        <a:lnTo>
                          <a:pt x="107" y="797"/>
                        </a:lnTo>
                        <a:lnTo>
                          <a:pt x="100" y="888"/>
                        </a:lnTo>
                        <a:lnTo>
                          <a:pt x="93" y="980"/>
                        </a:lnTo>
                        <a:lnTo>
                          <a:pt x="87" y="1087"/>
                        </a:lnTo>
                        <a:lnTo>
                          <a:pt x="81" y="1194"/>
                        </a:lnTo>
                        <a:lnTo>
                          <a:pt x="78" y="1302"/>
                        </a:lnTo>
                        <a:lnTo>
                          <a:pt x="75" y="1424"/>
                        </a:lnTo>
                        <a:lnTo>
                          <a:pt x="71" y="1531"/>
                        </a:lnTo>
                        <a:lnTo>
                          <a:pt x="70" y="1654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8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9" y="2481"/>
                        </a:lnTo>
                        <a:lnTo>
                          <a:pt x="97" y="2604"/>
                        </a:lnTo>
                        <a:lnTo>
                          <a:pt x="102" y="2666"/>
                        </a:lnTo>
                        <a:lnTo>
                          <a:pt x="107" y="2727"/>
                        </a:lnTo>
                        <a:lnTo>
                          <a:pt x="114" y="2803"/>
                        </a:lnTo>
                        <a:lnTo>
                          <a:pt x="120" y="2865"/>
                        </a:lnTo>
                        <a:lnTo>
                          <a:pt x="127" y="2941"/>
                        </a:lnTo>
                        <a:lnTo>
                          <a:pt x="136" y="3017"/>
                        </a:lnTo>
                        <a:lnTo>
                          <a:pt x="143" y="3095"/>
                        </a:lnTo>
                        <a:lnTo>
                          <a:pt x="152" y="3171"/>
                        </a:lnTo>
                        <a:lnTo>
                          <a:pt x="162" y="3263"/>
                        </a:lnTo>
                        <a:lnTo>
                          <a:pt x="173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8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2" y="4213"/>
                        </a:lnTo>
                        <a:lnTo>
                          <a:pt x="289" y="4275"/>
                        </a:lnTo>
                        <a:lnTo>
                          <a:pt x="296" y="4320"/>
                        </a:lnTo>
                        <a:lnTo>
                          <a:pt x="302" y="4382"/>
                        </a:lnTo>
                        <a:lnTo>
                          <a:pt x="309" y="4443"/>
                        </a:lnTo>
                        <a:lnTo>
                          <a:pt x="320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3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3" y="4950"/>
                        </a:lnTo>
                        <a:lnTo>
                          <a:pt x="366" y="5149"/>
                        </a:lnTo>
                        <a:lnTo>
                          <a:pt x="375" y="5362"/>
                        </a:lnTo>
                        <a:lnTo>
                          <a:pt x="380" y="5471"/>
                        </a:lnTo>
                        <a:lnTo>
                          <a:pt x="387" y="5700"/>
                        </a:lnTo>
                        <a:lnTo>
                          <a:pt x="390" y="5822"/>
                        </a:lnTo>
                        <a:lnTo>
                          <a:pt x="392" y="5946"/>
                        </a:lnTo>
                        <a:lnTo>
                          <a:pt x="394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2"/>
                        </a:lnTo>
                        <a:lnTo>
                          <a:pt x="393" y="6896"/>
                        </a:lnTo>
                        <a:lnTo>
                          <a:pt x="392" y="7003"/>
                        </a:lnTo>
                        <a:lnTo>
                          <a:pt x="388" y="7110"/>
                        </a:lnTo>
                        <a:lnTo>
                          <a:pt x="386" y="7217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7" y="7708"/>
                        </a:lnTo>
                        <a:lnTo>
                          <a:pt x="356" y="7891"/>
                        </a:lnTo>
                        <a:lnTo>
                          <a:pt x="350" y="7983"/>
                        </a:lnTo>
                        <a:lnTo>
                          <a:pt x="337" y="8151"/>
                        </a:lnTo>
                        <a:lnTo>
                          <a:pt x="323" y="8305"/>
                        </a:lnTo>
                        <a:lnTo>
                          <a:pt x="293" y="8549"/>
                        </a:lnTo>
                        <a:lnTo>
                          <a:pt x="284" y="8580"/>
                        </a:lnTo>
                        <a:lnTo>
                          <a:pt x="275" y="8626"/>
                        </a:lnTo>
                        <a:lnTo>
                          <a:pt x="266" y="8657"/>
                        </a:lnTo>
                        <a:lnTo>
                          <a:pt x="258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20" y="8764"/>
                        </a:lnTo>
                        <a:lnTo>
                          <a:pt x="196" y="8764"/>
                        </a:lnTo>
                        <a:lnTo>
                          <a:pt x="184" y="8749"/>
                        </a:lnTo>
                        <a:lnTo>
                          <a:pt x="172" y="8733"/>
                        </a:lnTo>
                        <a:lnTo>
                          <a:pt x="160" y="8703"/>
                        </a:lnTo>
                        <a:lnTo>
                          <a:pt x="156" y="8703"/>
                        </a:lnTo>
                        <a:lnTo>
                          <a:pt x="151" y="8673"/>
                        </a:lnTo>
                        <a:lnTo>
                          <a:pt x="145" y="8657"/>
                        </a:lnTo>
                        <a:lnTo>
                          <a:pt x="139" y="8626"/>
                        </a:lnTo>
                        <a:lnTo>
                          <a:pt x="131" y="8595"/>
                        </a:lnTo>
                        <a:lnTo>
                          <a:pt x="122" y="8564"/>
                        </a:lnTo>
                        <a:lnTo>
                          <a:pt x="114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6" y="8351"/>
                        </a:lnTo>
                        <a:lnTo>
                          <a:pt x="68" y="8335"/>
                        </a:lnTo>
                        <a:lnTo>
                          <a:pt x="63" y="8305"/>
                        </a:lnTo>
                        <a:lnTo>
                          <a:pt x="57" y="8289"/>
                        </a:lnTo>
                        <a:lnTo>
                          <a:pt x="53" y="8274"/>
                        </a:lnTo>
                        <a:lnTo>
                          <a:pt x="49" y="8274"/>
                        </a:lnTo>
                        <a:lnTo>
                          <a:pt x="44" y="8290"/>
                        </a:lnTo>
                        <a:lnTo>
                          <a:pt x="40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9" y="8442"/>
                        </a:lnTo>
                        <a:lnTo>
                          <a:pt x="27" y="8519"/>
                        </a:lnTo>
                        <a:lnTo>
                          <a:pt x="24" y="8625"/>
                        </a:lnTo>
                        <a:lnTo>
                          <a:pt x="22" y="8764"/>
                        </a:lnTo>
                        <a:lnTo>
                          <a:pt x="6" y="8764"/>
                        </a:lnTo>
                        <a:lnTo>
                          <a:pt x="6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9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40" y="6850"/>
                        </a:lnTo>
                        <a:lnTo>
                          <a:pt x="44" y="6988"/>
                        </a:lnTo>
                        <a:lnTo>
                          <a:pt x="48" y="7125"/>
                        </a:lnTo>
                        <a:lnTo>
                          <a:pt x="53" y="7249"/>
                        </a:lnTo>
                        <a:lnTo>
                          <a:pt x="64" y="7462"/>
                        </a:lnTo>
                        <a:lnTo>
                          <a:pt x="70" y="7554"/>
                        </a:lnTo>
                        <a:lnTo>
                          <a:pt x="78" y="7646"/>
                        </a:lnTo>
                        <a:lnTo>
                          <a:pt x="85" y="7738"/>
                        </a:lnTo>
                        <a:lnTo>
                          <a:pt x="103" y="7907"/>
                        </a:lnTo>
                        <a:lnTo>
                          <a:pt x="122" y="8059"/>
                        </a:lnTo>
                        <a:lnTo>
                          <a:pt x="143" y="8166"/>
                        </a:lnTo>
                        <a:lnTo>
                          <a:pt x="165" y="8244"/>
                        </a:lnTo>
                        <a:lnTo>
                          <a:pt x="176" y="8259"/>
                        </a:lnTo>
                        <a:lnTo>
                          <a:pt x="188" y="8274"/>
                        </a:lnTo>
                        <a:lnTo>
                          <a:pt x="213" y="8274"/>
                        </a:lnTo>
                        <a:lnTo>
                          <a:pt x="225" y="8259"/>
                        </a:lnTo>
                        <a:lnTo>
                          <a:pt x="237" y="8213"/>
                        </a:lnTo>
                        <a:lnTo>
                          <a:pt x="249" y="8183"/>
                        </a:lnTo>
                        <a:lnTo>
                          <a:pt x="259" y="8121"/>
                        </a:lnTo>
                        <a:lnTo>
                          <a:pt x="269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4" y="7769"/>
                        </a:lnTo>
                        <a:lnTo>
                          <a:pt x="300" y="7661"/>
                        </a:lnTo>
                        <a:lnTo>
                          <a:pt x="306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8" y="7049"/>
                        </a:lnTo>
                        <a:lnTo>
                          <a:pt x="318" y="6911"/>
                        </a:lnTo>
                        <a:lnTo>
                          <a:pt x="317" y="6757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6" y="6282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1" y="5822"/>
                        </a:lnTo>
                        <a:lnTo>
                          <a:pt x="269" y="5685"/>
                        </a:lnTo>
                        <a:lnTo>
                          <a:pt x="266" y="5669"/>
                        </a:lnTo>
                        <a:lnTo>
                          <a:pt x="260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7" y="5486"/>
                        </a:lnTo>
                        <a:lnTo>
                          <a:pt x="242" y="5455"/>
                        </a:lnTo>
                        <a:lnTo>
                          <a:pt x="236" y="5394"/>
                        </a:lnTo>
                        <a:lnTo>
                          <a:pt x="230" y="5347"/>
                        </a:lnTo>
                        <a:lnTo>
                          <a:pt x="224" y="5302"/>
                        </a:lnTo>
                        <a:lnTo>
                          <a:pt x="216" y="5240"/>
                        </a:lnTo>
                        <a:lnTo>
                          <a:pt x="210" y="5179"/>
                        </a:lnTo>
                        <a:lnTo>
                          <a:pt x="201" y="5118"/>
                        </a:lnTo>
                        <a:lnTo>
                          <a:pt x="193" y="5057"/>
                        </a:lnTo>
                        <a:lnTo>
                          <a:pt x="184" y="4980"/>
                        </a:lnTo>
                        <a:lnTo>
                          <a:pt x="175" y="4903"/>
                        </a:lnTo>
                        <a:lnTo>
                          <a:pt x="156" y="4765"/>
                        </a:lnTo>
                        <a:lnTo>
                          <a:pt x="139" y="4627"/>
                        </a:lnTo>
                        <a:lnTo>
                          <a:pt x="124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5" y="4045"/>
                        </a:lnTo>
                        <a:lnTo>
                          <a:pt x="66" y="3952"/>
                        </a:lnTo>
                        <a:lnTo>
                          <a:pt x="51" y="3769"/>
                        </a:lnTo>
                        <a:lnTo>
                          <a:pt x="44" y="3677"/>
                        </a:lnTo>
                        <a:lnTo>
                          <a:pt x="37" y="3570"/>
                        </a:lnTo>
                        <a:lnTo>
                          <a:pt x="31" y="3477"/>
                        </a:lnTo>
                        <a:lnTo>
                          <a:pt x="25" y="3370"/>
                        </a:lnTo>
                        <a:lnTo>
                          <a:pt x="12" y="3048"/>
                        </a:lnTo>
                        <a:lnTo>
                          <a:pt x="10" y="2941"/>
                        </a:lnTo>
                        <a:lnTo>
                          <a:pt x="7" y="2819"/>
                        </a:lnTo>
                        <a:lnTo>
                          <a:pt x="3" y="2573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4" y="1762"/>
                        </a:lnTo>
                        <a:lnTo>
                          <a:pt x="7" y="1562"/>
                        </a:lnTo>
                        <a:lnTo>
                          <a:pt x="12" y="1363"/>
                        </a:lnTo>
                        <a:lnTo>
                          <a:pt x="19" y="1163"/>
                        </a:lnTo>
                        <a:lnTo>
                          <a:pt x="28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3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90" y="245"/>
                        </a:lnTo>
                        <a:lnTo>
                          <a:pt x="105" y="153"/>
                        </a:lnTo>
                        <a:lnTo>
                          <a:pt x="114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8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7" y="0"/>
                        </a:lnTo>
                        <a:lnTo>
                          <a:pt x="199" y="16"/>
                        </a:lnTo>
                        <a:lnTo>
                          <a:pt x="211" y="46"/>
                        </a:lnTo>
                        <a:lnTo>
                          <a:pt x="224" y="77"/>
                        </a:lnTo>
                        <a:lnTo>
                          <a:pt x="236" y="122"/>
                        </a:lnTo>
                        <a:lnTo>
                          <a:pt x="249" y="184"/>
                        </a:lnTo>
                        <a:lnTo>
                          <a:pt x="262" y="245"/>
                        </a:lnTo>
                        <a:lnTo>
                          <a:pt x="275" y="322"/>
                        </a:lnTo>
                        <a:lnTo>
                          <a:pt x="282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5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20" y="460"/>
                        </a:lnTo>
                        <a:lnTo>
                          <a:pt x="323" y="429"/>
                        </a:lnTo>
                        <a:lnTo>
                          <a:pt x="329" y="383"/>
                        </a:lnTo>
                        <a:lnTo>
                          <a:pt x="332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1" y="77"/>
                        </a:lnTo>
                        <a:lnTo>
                          <a:pt x="342" y="46"/>
                        </a:lnTo>
                        <a:lnTo>
                          <a:pt x="346" y="16"/>
                        </a:lnTo>
                        <a:lnTo>
                          <a:pt x="349" y="0"/>
                        </a:lnTo>
                        <a:lnTo>
                          <a:pt x="3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pic>
            <p:nvPicPr>
              <p:cNvPr id="329" name="ef-full2" descr=""/>
              <p:cNvPicPr/>
              <p:nvPr/>
            </p:nvPicPr>
            <p:blipFill>
              <a:blip r:embed="rId3"/>
              <a:stretch/>
            </p:blipFill>
            <p:spPr>
              <a:xfrm>
                <a:off x="3728880" y="4415400"/>
                <a:ext cx="764640" cy="365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330" name=""/>
            <p:cNvGrpSpPr/>
            <p:nvPr/>
          </p:nvGrpSpPr>
          <p:grpSpPr>
            <a:xfrm>
              <a:off x="4387320" y="1704960"/>
              <a:ext cx="2102040" cy="2247480"/>
              <a:chOff x="4387320" y="1704960"/>
              <a:chExt cx="2102040" cy="2247480"/>
            </a:xfrm>
          </p:grpSpPr>
          <p:sp>
            <p:nvSpPr>
              <p:cNvPr id="331" name=""/>
              <p:cNvSpPr/>
              <p:nvPr/>
            </p:nvSpPr>
            <p:spPr>
              <a:xfrm>
                <a:off x="4387320" y="1704960"/>
                <a:ext cx="2102040" cy="2247480"/>
              </a:xfrm>
              <a:prstGeom prst="rect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32" name="lucent%20logo" descr=""/>
              <p:cNvPicPr/>
              <p:nvPr/>
            </p:nvPicPr>
            <p:blipFill>
              <a:blip r:embed="rId4"/>
              <a:stretch/>
            </p:blipFill>
            <p:spPr>
              <a:xfrm>
                <a:off x="5198760" y="2040480"/>
                <a:ext cx="1262880" cy="483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333" name=""/>
              <p:cNvSpPr/>
              <p:nvPr/>
            </p:nvSpPr>
            <p:spPr>
              <a:xfrm>
                <a:off x="4387320" y="1704960"/>
                <a:ext cx="2102040" cy="256320"/>
              </a:xfrm>
              <a:prstGeom prst="rect">
                <a:avLst/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ccccff"/>
                    </a:solidFill>
                    <a:effectLst/>
                    <a:uFillTx/>
                    <a:latin typeface="Arial"/>
                  </a:rPr>
                  <a:t>High Technology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34" name="gte" descr=""/>
              <p:cNvPicPr/>
              <p:nvPr/>
            </p:nvPicPr>
            <p:blipFill>
              <a:blip r:embed="rId5"/>
              <a:srcRect l="0" t="6204" r="65418" b="43034"/>
              <a:stretch/>
            </p:blipFill>
            <p:spPr>
              <a:xfrm>
                <a:off x="5128920" y="3348360"/>
                <a:ext cx="536400" cy="261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35" name="applied%20material" descr=""/>
              <p:cNvPicPr/>
              <p:nvPr/>
            </p:nvPicPr>
            <p:blipFill>
              <a:blip r:embed="rId6"/>
              <a:stretch/>
            </p:blipFill>
            <p:spPr>
              <a:xfrm>
                <a:off x="5180760" y="3665880"/>
                <a:ext cx="1220400" cy="269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36" name="TriQuint%20Logo" descr=""/>
              <p:cNvPicPr/>
              <p:nvPr/>
            </p:nvPicPr>
            <p:blipFill>
              <a:blip r:embed="rId7"/>
              <a:stretch/>
            </p:blipFill>
            <p:spPr>
              <a:xfrm>
                <a:off x="5510880" y="2832120"/>
                <a:ext cx="871560" cy="325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37" name="ibm_logo_m%20copy" descr=""/>
              <p:cNvPicPr/>
              <p:nvPr/>
            </p:nvPicPr>
            <p:blipFill>
              <a:blip r:embed="rId8"/>
              <a:stretch/>
            </p:blipFill>
            <p:spPr>
              <a:xfrm>
                <a:off x="5844600" y="3348360"/>
                <a:ext cx="58932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38" name="" descr=""/>
              <p:cNvPicPr/>
              <p:nvPr/>
            </p:nvPicPr>
            <p:blipFill>
              <a:blip r:embed="rId9"/>
              <a:stretch/>
            </p:blipFill>
            <p:spPr>
              <a:xfrm>
                <a:off x="4462560" y="2751840"/>
                <a:ext cx="979560" cy="245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39" name="" descr=""/>
              <p:cNvPicPr/>
              <p:nvPr/>
            </p:nvPicPr>
            <p:blipFill>
              <a:blip r:embed="rId10"/>
              <a:srcRect l="51386" t="26042" r="35158" b="69794"/>
              <a:stretch/>
            </p:blipFill>
            <p:spPr>
              <a:xfrm>
                <a:off x="4449960" y="3100320"/>
                <a:ext cx="974160" cy="222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40" name="cisco%20systems" descr=""/>
              <p:cNvPicPr/>
              <p:nvPr/>
            </p:nvPicPr>
            <p:blipFill>
              <a:blip r:embed="rId11"/>
              <a:stretch/>
            </p:blipFill>
            <p:spPr>
              <a:xfrm>
                <a:off x="4462560" y="3521880"/>
                <a:ext cx="648360" cy="336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41" name="pacbell_logo%20copy" descr=""/>
              <p:cNvPicPr/>
              <p:nvPr/>
            </p:nvPicPr>
            <p:blipFill>
              <a:blip r:embed="rId12"/>
              <a:srcRect l="4452" t="28280" r="10541" b="7447"/>
              <a:stretch/>
            </p:blipFill>
            <p:spPr>
              <a:xfrm>
                <a:off x="4714200" y="2036160"/>
                <a:ext cx="1112400" cy="172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42" name="Compaq%20logo" descr=""/>
              <p:cNvPicPr/>
              <p:nvPr/>
            </p:nvPicPr>
            <p:blipFill>
              <a:blip r:embed="rId13"/>
              <a:stretch/>
            </p:blipFill>
            <p:spPr>
              <a:xfrm>
                <a:off x="5527080" y="2532960"/>
                <a:ext cx="886320" cy="230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43" name="Sony%20logo" descr=""/>
              <p:cNvPicPr/>
              <p:nvPr/>
            </p:nvPicPr>
            <p:blipFill>
              <a:blip r:embed="rId14"/>
              <a:stretch/>
            </p:blipFill>
            <p:spPr>
              <a:xfrm>
                <a:off x="4626720" y="2527560"/>
                <a:ext cx="820800" cy="200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344" name=""/>
              <p:cNvGraphicFramePr/>
              <p:nvPr/>
            </p:nvGraphicFramePr>
            <p:xfrm>
              <a:off x="4498200" y="2310120"/>
              <a:ext cx="699120" cy="145080"/>
            </p:xfrm>
            <a:graphic>
              <a:graphicData uri="http://schemas.openxmlformats.org/presentationml/2006/ole">
                <p:oleObj progId="Word.Document.12" r:id="rId15" spid="">
                  <p:embed/>
                  <p:pic>
                    <p:nvPicPr>
                      <p:cNvPr id="345" name="" descr=""/>
                      <p:cNvPicPr/>
                      <p:nvPr/>
                    </p:nvPicPr>
                    <p:blipFill>
                      <a:blip r:embed="rId16"/>
                      <a:stretch/>
                    </p:blipFill>
                    <p:spPr>
                      <a:xfrm>
                        <a:off x="4498200" y="2310120"/>
                        <a:ext cx="699120" cy="145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</p:grpSp>
        <p:sp>
          <p:nvSpPr>
            <p:cNvPr id="346" name=""/>
            <p:cNvSpPr/>
            <p:nvPr/>
          </p:nvSpPr>
          <p:spPr>
            <a:xfrm>
              <a:off x="6524280" y="1707840"/>
              <a:ext cx="1577880" cy="224460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6522840" y="1704960"/>
              <a:ext cx="1579320" cy="256320"/>
            </a:xfrm>
            <a:prstGeom prst="rect">
              <a:avLst/>
            </a:prstGeom>
            <a:solidFill>
              <a:srgbClr val="1c459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ccccff"/>
                  </a:solidFill>
                  <a:effectLst/>
                  <a:uFillTx/>
                  <a:latin typeface="Arial"/>
                </a:rPr>
                <a:t>Food Processing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348" name="tricon" descr=""/>
            <p:cNvPicPr/>
            <p:nvPr/>
          </p:nvPicPr>
          <p:blipFill>
            <a:blip r:embed="rId17"/>
            <a:stretch/>
          </p:blipFill>
          <p:spPr>
            <a:xfrm>
              <a:off x="7259400" y="2897280"/>
              <a:ext cx="738720" cy="310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49" name="oceanspray" descr=""/>
            <p:cNvPicPr/>
            <p:nvPr/>
          </p:nvPicPr>
          <p:blipFill>
            <a:blip r:embed="rId18"/>
            <a:srcRect l="0" t="0" r="3222" b="0"/>
            <a:stretch/>
          </p:blipFill>
          <p:spPr>
            <a:xfrm>
              <a:off x="7404120" y="3278160"/>
              <a:ext cx="654120" cy="413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50" name="RICHSlogoandtag" descr=""/>
            <p:cNvPicPr/>
            <p:nvPr/>
          </p:nvPicPr>
          <p:blipFill>
            <a:blip r:embed="rId19"/>
            <a:srcRect l="8203" t="0" r="8903" b="20869"/>
            <a:stretch/>
          </p:blipFill>
          <p:spPr>
            <a:xfrm>
              <a:off x="7302960" y="2164680"/>
              <a:ext cx="649800" cy="282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51" name="Pi_clr" descr=""/>
            <p:cNvPicPr/>
            <p:nvPr/>
          </p:nvPicPr>
          <p:blipFill>
            <a:blip r:embed="rId20"/>
            <a:srcRect l="0" t="0" r="0" b="-13"/>
            <a:stretch/>
          </p:blipFill>
          <p:spPr>
            <a:xfrm>
              <a:off x="6604920" y="2018160"/>
              <a:ext cx="562320" cy="58536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352" name=""/>
            <p:cNvGrpSpPr/>
            <p:nvPr/>
          </p:nvGrpSpPr>
          <p:grpSpPr>
            <a:xfrm>
              <a:off x="7108560" y="3536640"/>
              <a:ext cx="925200" cy="390600"/>
              <a:chOff x="7108560" y="3536640"/>
              <a:chExt cx="925200" cy="390600"/>
            </a:xfrm>
          </p:grpSpPr>
          <p:pic>
            <p:nvPicPr>
              <p:cNvPr id="353" name="siuza%20copy" descr=""/>
              <p:cNvPicPr/>
              <p:nvPr/>
            </p:nvPicPr>
            <p:blipFill>
              <a:blip r:embed="rId21"/>
              <a:stretch/>
            </p:blipFill>
            <p:spPr>
              <a:xfrm>
                <a:off x="7108560" y="3536640"/>
                <a:ext cx="338040" cy="390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354" name=""/>
              <p:cNvSpPr/>
              <p:nvPr/>
            </p:nvSpPr>
            <p:spPr>
              <a:xfrm>
                <a:off x="7923600" y="3803760"/>
                <a:ext cx="110160" cy="95760"/>
              </a:xfrm>
              <a:custGeom>
                <a:avLst/>
                <a:gdLst/>
                <a:ahLst/>
                <a:rect l="l" t="t" r="r" b="b"/>
                <a:pathLst>
                  <a:path w="3312" h="3202">
                    <a:moveTo>
                      <a:pt x="397" y="1151"/>
                    </a:moveTo>
                    <a:lnTo>
                      <a:pt x="413" y="1141"/>
                    </a:lnTo>
                    <a:lnTo>
                      <a:pt x="457" y="1113"/>
                    </a:lnTo>
                    <a:lnTo>
                      <a:pt x="528" y="1071"/>
                    </a:lnTo>
                    <a:lnTo>
                      <a:pt x="620" y="1019"/>
                    </a:lnTo>
                    <a:lnTo>
                      <a:pt x="672" y="990"/>
                    </a:lnTo>
                    <a:lnTo>
                      <a:pt x="729" y="960"/>
                    </a:lnTo>
                    <a:lnTo>
                      <a:pt x="790" y="928"/>
                    </a:lnTo>
                    <a:lnTo>
                      <a:pt x="854" y="897"/>
                    </a:lnTo>
                    <a:lnTo>
                      <a:pt x="920" y="866"/>
                    </a:lnTo>
                    <a:lnTo>
                      <a:pt x="988" y="835"/>
                    </a:lnTo>
                    <a:lnTo>
                      <a:pt x="1059" y="806"/>
                    </a:lnTo>
                    <a:lnTo>
                      <a:pt x="1131" y="777"/>
                    </a:lnTo>
                    <a:lnTo>
                      <a:pt x="1203" y="751"/>
                    </a:lnTo>
                    <a:lnTo>
                      <a:pt x="1277" y="727"/>
                    </a:lnTo>
                    <a:lnTo>
                      <a:pt x="1349" y="707"/>
                    </a:lnTo>
                    <a:lnTo>
                      <a:pt x="1422" y="689"/>
                    </a:lnTo>
                    <a:lnTo>
                      <a:pt x="1494" y="675"/>
                    </a:lnTo>
                    <a:lnTo>
                      <a:pt x="1564" y="666"/>
                    </a:lnTo>
                    <a:lnTo>
                      <a:pt x="1632" y="661"/>
                    </a:lnTo>
                    <a:lnTo>
                      <a:pt x="1698" y="661"/>
                    </a:lnTo>
                    <a:lnTo>
                      <a:pt x="1761" y="667"/>
                    </a:lnTo>
                    <a:lnTo>
                      <a:pt x="1821" y="678"/>
                    </a:lnTo>
                    <a:lnTo>
                      <a:pt x="1877" y="697"/>
                    </a:lnTo>
                    <a:lnTo>
                      <a:pt x="1929" y="722"/>
                    </a:lnTo>
                    <a:lnTo>
                      <a:pt x="1977" y="754"/>
                    </a:lnTo>
                    <a:lnTo>
                      <a:pt x="2020" y="796"/>
                    </a:lnTo>
                    <a:lnTo>
                      <a:pt x="2057" y="844"/>
                    </a:lnTo>
                    <a:lnTo>
                      <a:pt x="2088" y="901"/>
                    </a:lnTo>
                    <a:lnTo>
                      <a:pt x="1818" y="2403"/>
                    </a:lnTo>
                    <a:lnTo>
                      <a:pt x="1811" y="2408"/>
                    </a:lnTo>
                    <a:lnTo>
                      <a:pt x="1793" y="2423"/>
                    </a:lnTo>
                    <a:lnTo>
                      <a:pt x="1763" y="2443"/>
                    </a:lnTo>
                    <a:lnTo>
                      <a:pt x="1723" y="2467"/>
                    </a:lnTo>
                    <a:lnTo>
                      <a:pt x="1701" y="2481"/>
                    </a:lnTo>
                    <a:lnTo>
                      <a:pt x="1676" y="2495"/>
                    </a:lnTo>
                    <a:lnTo>
                      <a:pt x="1650" y="2509"/>
                    </a:lnTo>
                    <a:lnTo>
                      <a:pt x="1622" y="2523"/>
                    </a:lnTo>
                    <a:lnTo>
                      <a:pt x="1593" y="2537"/>
                    </a:lnTo>
                    <a:lnTo>
                      <a:pt x="1563" y="2551"/>
                    </a:lnTo>
                    <a:lnTo>
                      <a:pt x="1532" y="2564"/>
                    </a:lnTo>
                    <a:lnTo>
                      <a:pt x="1500" y="2576"/>
                    </a:lnTo>
                    <a:lnTo>
                      <a:pt x="1466" y="2588"/>
                    </a:lnTo>
                    <a:lnTo>
                      <a:pt x="1433" y="2598"/>
                    </a:lnTo>
                    <a:lnTo>
                      <a:pt x="1399" y="2605"/>
                    </a:lnTo>
                    <a:lnTo>
                      <a:pt x="1365" y="2612"/>
                    </a:lnTo>
                    <a:lnTo>
                      <a:pt x="1331" y="2616"/>
                    </a:lnTo>
                    <a:lnTo>
                      <a:pt x="1297" y="2617"/>
                    </a:lnTo>
                    <a:lnTo>
                      <a:pt x="1264" y="2616"/>
                    </a:lnTo>
                    <a:lnTo>
                      <a:pt x="1230" y="2613"/>
                    </a:lnTo>
                    <a:lnTo>
                      <a:pt x="1197" y="2606"/>
                    </a:lnTo>
                    <a:lnTo>
                      <a:pt x="1166" y="2596"/>
                    </a:lnTo>
                    <a:lnTo>
                      <a:pt x="1135" y="2582"/>
                    </a:lnTo>
                    <a:lnTo>
                      <a:pt x="1106" y="2565"/>
                    </a:lnTo>
                    <a:lnTo>
                      <a:pt x="1078" y="2544"/>
                    </a:lnTo>
                    <a:lnTo>
                      <a:pt x="1051" y="2519"/>
                    </a:lnTo>
                    <a:lnTo>
                      <a:pt x="1026" y="2489"/>
                    </a:lnTo>
                    <a:lnTo>
                      <a:pt x="1003" y="2455"/>
                    </a:lnTo>
                    <a:lnTo>
                      <a:pt x="1001" y="2447"/>
                    </a:lnTo>
                    <a:lnTo>
                      <a:pt x="994" y="2423"/>
                    </a:lnTo>
                    <a:lnTo>
                      <a:pt x="991" y="2404"/>
                    </a:lnTo>
                    <a:lnTo>
                      <a:pt x="987" y="2383"/>
                    </a:lnTo>
                    <a:lnTo>
                      <a:pt x="984" y="2359"/>
                    </a:lnTo>
                    <a:lnTo>
                      <a:pt x="982" y="2332"/>
                    </a:lnTo>
                    <a:lnTo>
                      <a:pt x="981" y="2303"/>
                    </a:lnTo>
                    <a:lnTo>
                      <a:pt x="981" y="2271"/>
                    </a:lnTo>
                    <a:lnTo>
                      <a:pt x="982" y="2235"/>
                    </a:lnTo>
                    <a:lnTo>
                      <a:pt x="985" y="2199"/>
                    </a:lnTo>
                    <a:lnTo>
                      <a:pt x="990" y="2160"/>
                    </a:lnTo>
                    <a:lnTo>
                      <a:pt x="998" y="2120"/>
                    </a:lnTo>
                    <a:lnTo>
                      <a:pt x="1009" y="2078"/>
                    </a:lnTo>
                    <a:lnTo>
                      <a:pt x="1022" y="2035"/>
                    </a:lnTo>
                    <a:lnTo>
                      <a:pt x="1038" y="1991"/>
                    </a:lnTo>
                    <a:lnTo>
                      <a:pt x="1058" y="1947"/>
                    </a:lnTo>
                    <a:lnTo>
                      <a:pt x="1082" y="1900"/>
                    </a:lnTo>
                    <a:lnTo>
                      <a:pt x="1110" y="1855"/>
                    </a:lnTo>
                    <a:lnTo>
                      <a:pt x="1142" y="1809"/>
                    </a:lnTo>
                    <a:lnTo>
                      <a:pt x="1178" y="1762"/>
                    </a:lnTo>
                    <a:lnTo>
                      <a:pt x="1220" y="1716"/>
                    </a:lnTo>
                    <a:lnTo>
                      <a:pt x="1268" y="1671"/>
                    </a:lnTo>
                    <a:lnTo>
                      <a:pt x="1320" y="1626"/>
                    </a:lnTo>
                    <a:lnTo>
                      <a:pt x="1379" y="1582"/>
                    </a:lnTo>
                    <a:lnTo>
                      <a:pt x="1443" y="1539"/>
                    </a:lnTo>
                    <a:lnTo>
                      <a:pt x="1515" y="1497"/>
                    </a:lnTo>
                    <a:lnTo>
                      <a:pt x="1592" y="1457"/>
                    </a:lnTo>
                    <a:lnTo>
                      <a:pt x="1677" y="1418"/>
                    </a:lnTo>
                    <a:lnTo>
                      <a:pt x="1769" y="1381"/>
                    </a:lnTo>
                    <a:lnTo>
                      <a:pt x="1869" y="1347"/>
                    </a:lnTo>
                    <a:lnTo>
                      <a:pt x="1850" y="1345"/>
                    </a:lnTo>
                    <a:lnTo>
                      <a:pt x="1796" y="1341"/>
                    </a:lnTo>
                    <a:lnTo>
                      <a:pt x="1758" y="1339"/>
                    </a:lnTo>
                    <a:lnTo>
                      <a:pt x="1712" y="1337"/>
                    </a:lnTo>
                    <a:lnTo>
                      <a:pt x="1660" y="1336"/>
                    </a:lnTo>
                    <a:lnTo>
                      <a:pt x="1603" y="1337"/>
                    </a:lnTo>
                    <a:lnTo>
                      <a:pt x="1541" y="1339"/>
                    </a:lnTo>
                    <a:lnTo>
                      <a:pt x="1473" y="1342"/>
                    </a:lnTo>
                    <a:lnTo>
                      <a:pt x="1401" y="1348"/>
                    </a:lnTo>
                    <a:lnTo>
                      <a:pt x="1327" y="1356"/>
                    </a:lnTo>
                    <a:lnTo>
                      <a:pt x="1250" y="1367"/>
                    </a:lnTo>
                    <a:lnTo>
                      <a:pt x="1169" y="1381"/>
                    </a:lnTo>
                    <a:lnTo>
                      <a:pt x="1088" y="1398"/>
                    </a:lnTo>
                    <a:lnTo>
                      <a:pt x="1005" y="1419"/>
                    </a:lnTo>
                    <a:lnTo>
                      <a:pt x="921" y="1445"/>
                    </a:lnTo>
                    <a:lnTo>
                      <a:pt x="838" y="1475"/>
                    </a:lnTo>
                    <a:lnTo>
                      <a:pt x="756" y="1509"/>
                    </a:lnTo>
                    <a:lnTo>
                      <a:pt x="674" y="1548"/>
                    </a:lnTo>
                    <a:lnTo>
                      <a:pt x="594" y="1593"/>
                    </a:lnTo>
                    <a:lnTo>
                      <a:pt x="517" y="1644"/>
                    </a:lnTo>
                    <a:lnTo>
                      <a:pt x="442" y="1701"/>
                    </a:lnTo>
                    <a:lnTo>
                      <a:pt x="371" y="1763"/>
                    </a:lnTo>
                    <a:lnTo>
                      <a:pt x="305" y="1834"/>
                    </a:lnTo>
                    <a:lnTo>
                      <a:pt x="242" y="1911"/>
                    </a:lnTo>
                    <a:lnTo>
                      <a:pt x="185" y="1996"/>
                    </a:lnTo>
                    <a:lnTo>
                      <a:pt x="134" y="2087"/>
                    </a:lnTo>
                    <a:lnTo>
                      <a:pt x="90" y="2188"/>
                    </a:lnTo>
                    <a:lnTo>
                      <a:pt x="53" y="2297"/>
                    </a:lnTo>
                    <a:lnTo>
                      <a:pt x="23" y="2413"/>
                    </a:lnTo>
                    <a:lnTo>
                      <a:pt x="0" y="2540"/>
                    </a:lnTo>
                    <a:lnTo>
                      <a:pt x="0" y="2553"/>
                    </a:lnTo>
                    <a:lnTo>
                      <a:pt x="2" y="2591"/>
                    </a:lnTo>
                    <a:lnTo>
                      <a:pt x="5" y="2617"/>
                    </a:lnTo>
                    <a:lnTo>
                      <a:pt x="9" y="2646"/>
                    </a:lnTo>
                    <a:lnTo>
                      <a:pt x="16" y="2680"/>
                    </a:lnTo>
                    <a:lnTo>
                      <a:pt x="24" y="2716"/>
                    </a:lnTo>
                    <a:lnTo>
                      <a:pt x="34" y="2755"/>
                    </a:lnTo>
                    <a:lnTo>
                      <a:pt x="47" y="2795"/>
                    </a:lnTo>
                    <a:lnTo>
                      <a:pt x="64" y="2836"/>
                    </a:lnTo>
                    <a:lnTo>
                      <a:pt x="84" y="2878"/>
                    </a:lnTo>
                    <a:lnTo>
                      <a:pt x="108" y="2921"/>
                    </a:lnTo>
                    <a:lnTo>
                      <a:pt x="136" y="2961"/>
                    </a:lnTo>
                    <a:lnTo>
                      <a:pt x="169" y="3001"/>
                    </a:lnTo>
                    <a:lnTo>
                      <a:pt x="206" y="3039"/>
                    </a:lnTo>
                    <a:lnTo>
                      <a:pt x="249" y="3074"/>
                    </a:lnTo>
                    <a:lnTo>
                      <a:pt x="298" y="3107"/>
                    </a:lnTo>
                    <a:lnTo>
                      <a:pt x="352" y="3135"/>
                    </a:lnTo>
                    <a:lnTo>
                      <a:pt x="413" y="3160"/>
                    </a:lnTo>
                    <a:lnTo>
                      <a:pt x="479" y="3179"/>
                    </a:lnTo>
                    <a:lnTo>
                      <a:pt x="554" y="3193"/>
                    </a:lnTo>
                    <a:lnTo>
                      <a:pt x="635" y="3201"/>
                    </a:lnTo>
                    <a:lnTo>
                      <a:pt x="724" y="3202"/>
                    </a:lnTo>
                    <a:lnTo>
                      <a:pt x="821" y="3196"/>
                    </a:lnTo>
                    <a:lnTo>
                      <a:pt x="926" y="3182"/>
                    </a:lnTo>
                    <a:lnTo>
                      <a:pt x="1040" y="3159"/>
                    </a:lnTo>
                    <a:lnTo>
                      <a:pt x="1162" y="3128"/>
                    </a:lnTo>
                    <a:lnTo>
                      <a:pt x="1295" y="3087"/>
                    </a:lnTo>
                    <a:lnTo>
                      <a:pt x="1436" y="3035"/>
                    </a:lnTo>
                    <a:lnTo>
                      <a:pt x="1588" y="2972"/>
                    </a:lnTo>
                    <a:lnTo>
                      <a:pt x="1750" y="2898"/>
                    </a:lnTo>
                    <a:lnTo>
                      <a:pt x="1753" y="2905"/>
                    </a:lnTo>
                    <a:lnTo>
                      <a:pt x="1762" y="2925"/>
                    </a:lnTo>
                    <a:lnTo>
                      <a:pt x="1769" y="2939"/>
                    </a:lnTo>
                    <a:lnTo>
                      <a:pt x="1779" y="2954"/>
                    </a:lnTo>
                    <a:lnTo>
                      <a:pt x="1790" y="2971"/>
                    </a:lnTo>
                    <a:lnTo>
                      <a:pt x="1804" y="2990"/>
                    </a:lnTo>
                    <a:lnTo>
                      <a:pt x="1820" y="3010"/>
                    </a:lnTo>
                    <a:lnTo>
                      <a:pt x="1839" y="3030"/>
                    </a:lnTo>
                    <a:lnTo>
                      <a:pt x="1860" y="3050"/>
                    </a:lnTo>
                    <a:lnTo>
                      <a:pt x="1885" y="3070"/>
                    </a:lnTo>
                    <a:lnTo>
                      <a:pt x="1912" y="3092"/>
                    </a:lnTo>
                    <a:lnTo>
                      <a:pt x="1943" y="3111"/>
                    </a:lnTo>
                    <a:lnTo>
                      <a:pt x="1977" y="3129"/>
                    </a:lnTo>
                    <a:lnTo>
                      <a:pt x="2016" y="3146"/>
                    </a:lnTo>
                    <a:lnTo>
                      <a:pt x="2057" y="3161"/>
                    </a:lnTo>
                    <a:lnTo>
                      <a:pt x="2101" y="3173"/>
                    </a:lnTo>
                    <a:lnTo>
                      <a:pt x="2150" y="3184"/>
                    </a:lnTo>
                    <a:lnTo>
                      <a:pt x="2203" y="3191"/>
                    </a:lnTo>
                    <a:lnTo>
                      <a:pt x="2261" y="3196"/>
                    </a:lnTo>
                    <a:lnTo>
                      <a:pt x="2322" y="3196"/>
                    </a:lnTo>
                    <a:lnTo>
                      <a:pt x="2388" y="3193"/>
                    </a:lnTo>
                    <a:lnTo>
                      <a:pt x="2459" y="3186"/>
                    </a:lnTo>
                    <a:lnTo>
                      <a:pt x="2535" y="3174"/>
                    </a:lnTo>
                    <a:lnTo>
                      <a:pt x="2615" y="3157"/>
                    </a:lnTo>
                    <a:lnTo>
                      <a:pt x="2700" y="3135"/>
                    </a:lnTo>
                    <a:lnTo>
                      <a:pt x="2792" y="3107"/>
                    </a:lnTo>
                    <a:lnTo>
                      <a:pt x="2888" y="3073"/>
                    </a:lnTo>
                    <a:lnTo>
                      <a:pt x="2990" y="3033"/>
                    </a:lnTo>
                    <a:lnTo>
                      <a:pt x="3097" y="2986"/>
                    </a:lnTo>
                    <a:lnTo>
                      <a:pt x="3210" y="2933"/>
                    </a:lnTo>
                    <a:lnTo>
                      <a:pt x="3312" y="2403"/>
                    </a:lnTo>
                    <a:lnTo>
                      <a:pt x="3295" y="2413"/>
                    </a:lnTo>
                    <a:lnTo>
                      <a:pt x="3247" y="2438"/>
                    </a:lnTo>
                    <a:lnTo>
                      <a:pt x="3213" y="2453"/>
                    </a:lnTo>
                    <a:lnTo>
                      <a:pt x="3177" y="2468"/>
                    </a:lnTo>
                    <a:lnTo>
                      <a:pt x="3157" y="2475"/>
                    </a:lnTo>
                    <a:lnTo>
                      <a:pt x="3136" y="2483"/>
                    </a:lnTo>
                    <a:lnTo>
                      <a:pt x="3115" y="2489"/>
                    </a:lnTo>
                    <a:lnTo>
                      <a:pt x="3094" y="2496"/>
                    </a:lnTo>
                    <a:lnTo>
                      <a:pt x="3072" y="2501"/>
                    </a:lnTo>
                    <a:lnTo>
                      <a:pt x="3049" y="2506"/>
                    </a:lnTo>
                    <a:lnTo>
                      <a:pt x="3027" y="2510"/>
                    </a:lnTo>
                    <a:lnTo>
                      <a:pt x="3005" y="2513"/>
                    </a:lnTo>
                    <a:lnTo>
                      <a:pt x="2983" y="2515"/>
                    </a:lnTo>
                    <a:lnTo>
                      <a:pt x="2960" y="2515"/>
                    </a:lnTo>
                    <a:lnTo>
                      <a:pt x="2939" y="2514"/>
                    </a:lnTo>
                    <a:lnTo>
                      <a:pt x="2918" y="2512"/>
                    </a:lnTo>
                    <a:lnTo>
                      <a:pt x="2898" y="2508"/>
                    </a:lnTo>
                    <a:lnTo>
                      <a:pt x="2878" y="2502"/>
                    </a:lnTo>
                    <a:lnTo>
                      <a:pt x="2860" y="2494"/>
                    </a:lnTo>
                    <a:lnTo>
                      <a:pt x="2842" y="2484"/>
                    </a:lnTo>
                    <a:lnTo>
                      <a:pt x="2826" y="2472"/>
                    </a:lnTo>
                    <a:lnTo>
                      <a:pt x="2811" y="2458"/>
                    </a:lnTo>
                    <a:lnTo>
                      <a:pt x="2798" y="2441"/>
                    </a:lnTo>
                    <a:lnTo>
                      <a:pt x="2786" y="2420"/>
                    </a:lnTo>
                    <a:lnTo>
                      <a:pt x="3052" y="778"/>
                    </a:lnTo>
                    <a:lnTo>
                      <a:pt x="3055" y="771"/>
                    </a:lnTo>
                    <a:lnTo>
                      <a:pt x="3062" y="749"/>
                    </a:lnTo>
                    <a:lnTo>
                      <a:pt x="3066" y="734"/>
                    </a:lnTo>
                    <a:lnTo>
                      <a:pt x="3070" y="715"/>
                    </a:lnTo>
                    <a:lnTo>
                      <a:pt x="3075" y="694"/>
                    </a:lnTo>
                    <a:lnTo>
                      <a:pt x="3079" y="671"/>
                    </a:lnTo>
                    <a:lnTo>
                      <a:pt x="3082" y="646"/>
                    </a:lnTo>
                    <a:lnTo>
                      <a:pt x="3085" y="617"/>
                    </a:lnTo>
                    <a:lnTo>
                      <a:pt x="3086" y="588"/>
                    </a:lnTo>
                    <a:lnTo>
                      <a:pt x="3087" y="558"/>
                    </a:lnTo>
                    <a:lnTo>
                      <a:pt x="3085" y="526"/>
                    </a:lnTo>
                    <a:lnTo>
                      <a:pt x="3081" y="494"/>
                    </a:lnTo>
                    <a:lnTo>
                      <a:pt x="3076" y="459"/>
                    </a:lnTo>
                    <a:lnTo>
                      <a:pt x="3067" y="425"/>
                    </a:lnTo>
                    <a:lnTo>
                      <a:pt x="3056" y="391"/>
                    </a:lnTo>
                    <a:lnTo>
                      <a:pt x="3043" y="357"/>
                    </a:lnTo>
                    <a:lnTo>
                      <a:pt x="3025" y="323"/>
                    </a:lnTo>
                    <a:lnTo>
                      <a:pt x="3004" y="289"/>
                    </a:lnTo>
                    <a:lnTo>
                      <a:pt x="2980" y="256"/>
                    </a:lnTo>
                    <a:lnTo>
                      <a:pt x="2950" y="224"/>
                    </a:lnTo>
                    <a:lnTo>
                      <a:pt x="2917" y="193"/>
                    </a:lnTo>
                    <a:lnTo>
                      <a:pt x="2880" y="163"/>
                    </a:lnTo>
                    <a:lnTo>
                      <a:pt x="2837" y="135"/>
                    </a:lnTo>
                    <a:lnTo>
                      <a:pt x="2789" y="107"/>
                    </a:lnTo>
                    <a:lnTo>
                      <a:pt x="2736" y="83"/>
                    </a:lnTo>
                    <a:lnTo>
                      <a:pt x="2676" y="61"/>
                    </a:lnTo>
                    <a:lnTo>
                      <a:pt x="2612" y="42"/>
                    </a:lnTo>
                    <a:lnTo>
                      <a:pt x="2541" y="25"/>
                    </a:lnTo>
                    <a:lnTo>
                      <a:pt x="2462" y="11"/>
                    </a:lnTo>
                    <a:lnTo>
                      <a:pt x="2378" y="0"/>
                    </a:lnTo>
                    <a:lnTo>
                      <a:pt x="2329" y="2"/>
                    </a:lnTo>
                    <a:lnTo>
                      <a:pt x="2194" y="11"/>
                    </a:lnTo>
                    <a:lnTo>
                      <a:pt x="2101" y="20"/>
                    </a:lnTo>
                    <a:lnTo>
                      <a:pt x="1992" y="31"/>
                    </a:lnTo>
                    <a:lnTo>
                      <a:pt x="1932" y="37"/>
                    </a:lnTo>
                    <a:lnTo>
                      <a:pt x="1870" y="45"/>
                    </a:lnTo>
                    <a:lnTo>
                      <a:pt x="1806" y="53"/>
                    </a:lnTo>
                    <a:lnTo>
                      <a:pt x="1738" y="63"/>
                    </a:lnTo>
                    <a:lnTo>
                      <a:pt x="1669" y="73"/>
                    </a:lnTo>
                    <a:lnTo>
                      <a:pt x="1599" y="85"/>
                    </a:lnTo>
                    <a:lnTo>
                      <a:pt x="1527" y="98"/>
                    </a:lnTo>
                    <a:lnTo>
                      <a:pt x="1453" y="112"/>
                    </a:lnTo>
                    <a:lnTo>
                      <a:pt x="1379" y="127"/>
                    </a:lnTo>
                    <a:lnTo>
                      <a:pt x="1304" y="144"/>
                    </a:lnTo>
                    <a:lnTo>
                      <a:pt x="1228" y="162"/>
                    </a:lnTo>
                    <a:lnTo>
                      <a:pt x="1152" y="181"/>
                    </a:lnTo>
                    <a:lnTo>
                      <a:pt x="1077" y="202"/>
                    </a:lnTo>
                    <a:lnTo>
                      <a:pt x="1003" y="224"/>
                    </a:lnTo>
                    <a:lnTo>
                      <a:pt x="928" y="248"/>
                    </a:lnTo>
                    <a:lnTo>
                      <a:pt x="855" y="273"/>
                    </a:lnTo>
                    <a:lnTo>
                      <a:pt x="783" y="301"/>
                    </a:lnTo>
                    <a:lnTo>
                      <a:pt x="712" y="329"/>
                    </a:lnTo>
                    <a:lnTo>
                      <a:pt x="644" y="360"/>
                    </a:lnTo>
                    <a:lnTo>
                      <a:pt x="578" y="392"/>
                    </a:lnTo>
                    <a:lnTo>
                      <a:pt x="476" y="903"/>
                    </a:lnTo>
                    <a:lnTo>
                      <a:pt x="397" y="1151"/>
                    </a:lnTo>
                    <a:close/>
                  </a:path>
                </a:pathLst>
              </a:custGeom>
              <a:solidFill>
                <a:srgbClr val="3366cc"/>
              </a:solidFill>
              <a:ln w="936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5" name=""/>
              <p:cNvSpPr/>
              <p:nvPr/>
            </p:nvSpPr>
            <p:spPr>
              <a:xfrm>
                <a:off x="7923600" y="3803760"/>
                <a:ext cx="110160" cy="95760"/>
              </a:xfrm>
              <a:custGeom>
                <a:avLst/>
                <a:gdLst/>
                <a:ahLst/>
                <a:rect l="l" t="t" r="r" b="b"/>
                <a:pathLst>
                  <a:path w="3312" h="3202">
                    <a:moveTo>
                      <a:pt x="397" y="1151"/>
                    </a:moveTo>
                    <a:lnTo>
                      <a:pt x="413" y="1141"/>
                    </a:lnTo>
                    <a:lnTo>
                      <a:pt x="457" y="1113"/>
                    </a:lnTo>
                    <a:lnTo>
                      <a:pt x="528" y="1071"/>
                    </a:lnTo>
                    <a:lnTo>
                      <a:pt x="620" y="1019"/>
                    </a:lnTo>
                    <a:lnTo>
                      <a:pt x="672" y="990"/>
                    </a:lnTo>
                    <a:lnTo>
                      <a:pt x="729" y="960"/>
                    </a:lnTo>
                    <a:lnTo>
                      <a:pt x="790" y="928"/>
                    </a:lnTo>
                    <a:lnTo>
                      <a:pt x="854" y="897"/>
                    </a:lnTo>
                    <a:lnTo>
                      <a:pt x="920" y="866"/>
                    </a:lnTo>
                    <a:lnTo>
                      <a:pt x="988" y="835"/>
                    </a:lnTo>
                    <a:lnTo>
                      <a:pt x="1059" y="806"/>
                    </a:lnTo>
                    <a:lnTo>
                      <a:pt x="1131" y="777"/>
                    </a:lnTo>
                    <a:lnTo>
                      <a:pt x="1203" y="751"/>
                    </a:lnTo>
                    <a:lnTo>
                      <a:pt x="1277" y="727"/>
                    </a:lnTo>
                    <a:lnTo>
                      <a:pt x="1349" y="707"/>
                    </a:lnTo>
                    <a:lnTo>
                      <a:pt x="1422" y="689"/>
                    </a:lnTo>
                    <a:lnTo>
                      <a:pt x="1494" y="675"/>
                    </a:lnTo>
                    <a:lnTo>
                      <a:pt x="1564" y="666"/>
                    </a:lnTo>
                    <a:lnTo>
                      <a:pt x="1632" y="661"/>
                    </a:lnTo>
                    <a:lnTo>
                      <a:pt x="1698" y="661"/>
                    </a:lnTo>
                    <a:lnTo>
                      <a:pt x="1761" y="667"/>
                    </a:lnTo>
                    <a:lnTo>
                      <a:pt x="1821" y="678"/>
                    </a:lnTo>
                    <a:lnTo>
                      <a:pt x="1877" y="697"/>
                    </a:lnTo>
                    <a:lnTo>
                      <a:pt x="1929" y="722"/>
                    </a:lnTo>
                    <a:lnTo>
                      <a:pt x="1977" y="754"/>
                    </a:lnTo>
                    <a:lnTo>
                      <a:pt x="2020" y="796"/>
                    </a:lnTo>
                    <a:lnTo>
                      <a:pt x="2057" y="844"/>
                    </a:lnTo>
                    <a:lnTo>
                      <a:pt x="2088" y="901"/>
                    </a:lnTo>
                    <a:lnTo>
                      <a:pt x="1818" y="2403"/>
                    </a:lnTo>
                    <a:lnTo>
                      <a:pt x="1811" y="2408"/>
                    </a:lnTo>
                    <a:lnTo>
                      <a:pt x="1793" y="2423"/>
                    </a:lnTo>
                    <a:lnTo>
                      <a:pt x="1763" y="2443"/>
                    </a:lnTo>
                    <a:lnTo>
                      <a:pt x="1723" y="2467"/>
                    </a:lnTo>
                    <a:lnTo>
                      <a:pt x="1701" y="2481"/>
                    </a:lnTo>
                    <a:lnTo>
                      <a:pt x="1676" y="2495"/>
                    </a:lnTo>
                    <a:lnTo>
                      <a:pt x="1650" y="2509"/>
                    </a:lnTo>
                    <a:lnTo>
                      <a:pt x="1622" y="2523"/>
                    </a:lnTo>
                    <a:lnTo>
                      <a:pt x="1593" y="2537"/>
                    </a:lnTo>
                    <a:lnTo>
                      <a:pt x="1563" y="2551"/>
                    </a:lnTo>
                    <a:lnTo>
                      <a:pt x="1532" y="2564"/>
                    </a:lnTo>
                    <a:lnTo>
                      <a:pt x="1500" y="2576"/>
                    </a:lnTo>
                    <a:lnTo>
                      <a:pt x="1466" y="2588"/>
                    </a:lnTo>
                    <a:lnTo>
                      <a:pt x="1433" y="2598"/>
                    </a:lnTo>
                    <a:lnTo>
                      <a:pt x="1399" y="2605"/>
                    </a:lnTo>
                    <a:lnTo>
                      <a:pt x="1365" y="2612"/>
                    </a:lnTo>
                    <a:lnTo>
                      <a:pt x="1331" y="2616"/>
                    </a:lnTo>
                    <a:lnTo>
                      <a:pt x="1297" y="2617"/>
                    </a:lnTo>
                    <a:lnTo>
                      <a:pt x="1264" y="2616"/>
                    </a:lnTo>
                    <a:lnTo>
                      <a:pt x="1230" y="2613"/>
                    </a:lnTo>
                    <a:lnTo>
                      <a:pt x="1197" y="2606"/>
                    </a:lnTo>
                    <a:lnTo>
                      <a:pt x="1166" y="2596"/>
                    </a:lnTo>
                    <a:lnTo>
                      <a:pt x="1135" y="2582"/>
                    </a:lnTo>
                    <a:lnTo>
                      <a:pt x="1106" y="2565"/>
                    </a:lnTo>
                    <a:lnTo>
                      <a:pt x="1078" y="2544"/>
                    </a:lnTo>
                    <a:lnTo>
                      <a:pt x="1051" y="2519"/>
                    </a:lnTo>
                    <a:lnTo>
                      <a:pt x="1026" y="2489"/>
                    </a:lnTo>
                    <a:lnTo>
                      <a:pt x="1003" y="2455"/>
                    </a:lnTo>
                    <a:lnTo>
                      <a:pt x="1001" y="2447"/>
                    </a:lnTo>
                    <a:lnTo>
                      <a:pt x="994" y="2423"/>
                    </a:lnTo>
                    <a:lnTo>
                      <a:pt x="991" y="2404"/>
                    </a:lnTo>
                    <a:lnTo>
                      <a:pt x="987" y="2383"/>
                    </a:lnTo>
                    <a:lnTo>
                      <a:pt x="984" y="2359"/>
                    </a:lnTo>
                    <a:lnTo>
                      <a:pt x="982" y="2332"/>
                    </a:lnTo>
                    <a:lnTo>
                      <a:pt x="981" y="2303"/>
                    </a:lnTo>
                    <a:lnTo>
                      <a:pt x="981" y="2271"/>
                    </a:lnTo>
                    <a:lnTo>
                      <a:pt x="982" y="2235"/>
                    </a:lnTo>
                    <a:lnTo>
                      <a:pt x="985" y="2199"/>
                    </a:lnTo>
                    <a:lnTo>
                      <a:pt x="990" y="2160"/>
                    </a:lnTo>
                    <a:lnTo>
                      <a:pt x="998" y="2120"/>
                    </a:lnTo>
                    <a:lnTo>
                      <a:pt x="1009" y="2078"/>
                    </a:lnTo>
                    <a:lnTo>
                      <a:pt x="1022" y="2035"/>
                    </a:lnTo>
                    <a:lnTo>
                      <a:pt x="1038" y="1991"/>
                    </a:lnTo>
                    <a:lnTo>
                      <a:pt x="1058" y="1947"/>
                    </a:lnTo>
                    <a:lnTo>
                      <a:pt x="1082" y="1900"/>
                    </a:lnTo>
                    <a:lnTo>
                      <a:pt x="1110" y="1855"/>
                    </a:lnTo>
                    <a:lnTo>
                      <a:pt x="1142" y="1809"/>
                    </a:lnTo>
                    <a:lnTo>
                      <a:pt x="1178" y="1762"/>
                    </a:lnTo>
                    <a:lnTo>
                      <a:pt x="1220" y="1716"/>
                    </a:lnTo>
                    <a:lnTo>
                      <a:pt x="1268" y="1671"/>
                    </a:lnTo>
                    <a:lnTo>
                      <a:pt x="1320" y="1626"/>
                    </a:lnTo>
                    <a:lnTo>
                      <a:pt x="1379" y="1582"/>
                    </a:lnTo>
                    <a:lnTo>
                      <a:pt x="1443" y="1539"/>
                    </a:lnTo>
                    <a:lnTo>
                      <a:pt x="1515" y="1497"/>
                    </a:lnTo>
                    <a:lnTo>
                      <a:pt x="1592" y="1457"/>
                    </a:lnTo>
                    <a:lnTo>
                      <a:pt x="1677" y="1418"/>
                    </a:lnTo>
                    <a:lnTo>
                      <a:pt x="1769" y="1381"/>
                    </a:lnTo>
                    <a:lnTo>
                      <a:pt x="1869" y="1347"/>
                    </a:lnTo>
                    <a:lnTo>
                      <a:pt x="1850" y="1345"/>
                    </a:lnTo>
                    <a:lnTo>
                      <a:pt x="1796" y="1341"/>
                    </a:lnTo>
                    <a:lnTo>
                      <a:pt x="1758" y="1339"/>
                    </a:lnTo>
                    <a:lnTo>
                      <a:pt x="1712" y="1337"/>
                    </a:lnTo>
                    <a:lnTo>
                      <a:pt x="1660" y="1336"/>
                    </a:lnTo>
                    <a:lnTo>
                      <a:pt x="1603" y="1337"/>
                    </a:lnTo>
                    <a:lnTo>
                      <a:pt x="1541" y="1339"/>
                    </a:lnTo>
                    <a:lnTo>
                      <a:pt x="1473" y="1342"/>
                    </a:lnTo>
                    <a:lnTo>
                      <a:pt x="1401" y="1348"/>
                    </a:lnTo>
                    <a:lnTo>
                      <a:pt x="1327" y="1356"/>
                    </a:lnTo>
                    <a:lnTo>
                      <a:pt x="1250" y="1367"/>
                    </a:lnTo>
                    <a:lnTo>
                      <a:pt x="1169" y="1381"/>
                    </a:lnTo>
                    <a:lnTo>
                      <a:pt x="1088" y="1398"/>
                    </a:lnTo>
                    <a:lnTo>
                      <a:pt x="1005" y="1419"/>
                    </a:lnTo>
                    <a:lnTo>
                      <a:pt x="921" y="1445"/>
                    </a:lnTo>
                    <a:lnTo>
                      <a:pt x="838" y="1475"/>
                    </a:lnTo>
                    <a:lnTo>
                      <a:pt x="756" y="1509"/>
                    </a:lnTo>
                    <a:lnTo>
                      <a:pt x="674" y="1548"/>
                    </a:lnTo>
                    <a:lnTo>
                      <a:pt x="594" y="1593"/>
                    </a:lnTo>
                    <a:lnTo>
                      <a:pt x="517" y="1644"/>
                    </a:lnTo>
                    <a:lnTo>
                      <a:pt x="442" y="1701"/>
                    </a:lnTo>
                    <a:lnTo>
                      <a:pt x="371" y="1763"/>
                    </a:lnTo>
                    <a:lnTo>
                      <a:pt x="305" y="1834"/>
                    </a:lnTo>
                    <a:lnTo>
                      <a:pt x="242" y="1911"/>
                    </a:lnTo>
                    <a:lnTo>
                      <a:pt x="185" y="1996"/>
                    </a:lnTo>
                    <a:lnTo>
                      <a:pt x="134" y="2087"/>
                    </a:lnTo>
                    <a:lnTo>
                      <a:pt x="90" y="2188"/>
                    </a:lnTo>
                    <a:lnTo>
                      <a:pt x="53" y="2297"/>
                    </a:lnTo>
                    <a:lnTo>
                      <a:pt x="23" y="2413"/>
                    </a:lnTo>
                    <a:lnTo>
                      <a:pt x="0" y="2540"/>
                    </a:lnTo>
                    <a:lnTo>
                      <a:pt x="0" y="2553"/>
                    </a:lnTo>
                    <a:lnTo>
                      <a:pt x="2" y="2591"/>
                    </a:lnTo>
                    <a:lnTo>
                      <a:pt x="5" y="2617"/>
                    </a:lnTo>
                    <a:lnTo>
                      <a:pt x="9" y="2646"/>
                    </a:lnTo>
                    <a:lnTo>
                      <a:pt x="16" y="2680"/>
                    </a:lnTo>
                    <a:lnTo>
                      <a:pt x="24" y="2716"/>
                    </a:lnTo>
                    <a:lnTo>
                      <a:pt x="34" y="2755"/>
                    </a:lnTo>
                    <a:lnTo>
                      <a:pt x="47" y="2795"/>
                    </a:lnTo>
                    <a:lnTo>
                      <a:pt x="64" y="2836"/>
                    </a:lnTo>
                    <a:lnTo>
                      <a:pt x="84" y="2878"/>
                    </a:lnTo>
                    <a:lnTo>
                      <a:pt x="108" y="2921"/>
                    </a:lnTo>
                    <a:lnTo>
                      <a:pt x="136" y="2961"/>
                    </a:lnTo>
                    <a:lnTo>
                      <a:pt x="169" y="3001"/>
                    </a:lnTo>
                    <a:lnTo>
                      <a:pt x="206" y="3039"/>
                    </a:lnTo>
                    <a:lnTo>
                      <a:pt x="249" y="3074"/>
                    </a:lnTo>
                    <a:lnTo>
                      <a:pt x="298" y="3107"/>
                    </a:lnTo>
                    <a:lnTo>
                      <a:pt x="352" y="3135"/>
                    </a:lnTo>
                    <a:lnTo>
                      <a:pt x="413" y="3160"/>
                    </a:lnTo>
                    <a:lnTo>
                      <a:pt x="479" y="3179"/>
                    </a:lnTo>
                    <a:lnTo>
                      <a:pt x="554" y="3193"/>
                    </a:lnTo>
                    <a:lnTo>
                      <a:pt x="635" y="3201"/>
                    </a:lnTo>
                    <a:lnTo>
                      <a:pt x="724" y="3202"/>
                    </a:lnTo>
                    <a:lnTo>
                      <a:pt x="821" y="3196"/>
                    </a:lnTo>
                    <a:lnTo>
                      <a:pt x="926" y="3182"/>
                    </a:lnTo>
                    <a:lnTo>
                      <a:pt x="1040" y="3159"/>
                    </a:lnTo>
                    <a:lnTo>
                      <a:pt x="1162" y="3128"/>
                    </a:lnTo>
                    <a:lnTo>
                      <a:pt x="1295" y="3087"/>
                    </a:lnTo>
                    <a:lnTo>
                      <a:pt x="1436" y="3035"/>
                    </a:lnTo>
                    <a:lnTo>
                      <a:pt x="1588" y="2972"/>
                    </a:lnTo>
                    <a:lnTo>
                      <a:pt x="1750" y="2898"/>
                    </a:lnTo>
                    <a:lnTo>
                      <a:pt x="1753" y="2905"/>
                    </a:lnTo>
                    <a:lnTo>
                      <a:pt x="1762" y="2925"/>
                    </a:lnTo>
                    <a:lnTo>
                      <a:pt x="1769" y="2939"/>
                    </a:lnTo>
                    <a:lnTo>
                      <a:pt x="1779" y="2954"/>
                    </a:lnTo>
                    <a:lnTo>
                      <a:pt x="1790" y="2971"/>
                    </a:lnTo>
                    <a:lnTo>
                      <a:pt x="1804" y="2990"/>
                    </a:lnTo>
                    <a:lnTo>
                      <a:pt x="1820" y="3010"/>
                    </a:lnTo>
                    <a:lnTo>
                      <a:pt x="1839" y="3030"/>
                    </a:lnTo>
                    <a:lnTo>
                      <a:pt x="1860" y="3050"/>
                    </a:lnTo>
                    <a:lnTo>
                      <a:pt x="1885" y="3070"/>
                    </a:lnTo>
                    <a:lnTo>
                      <a:pt x="1912" y="3092"/>
                    </a:lnTo>
                    <a:lnTo>
                      <a:pt x="1943" y="3111"/>
                    </a:lnTo>
                    <a:lnTo>
                      <a:pt x="1977" y="3129"/>
                    </a:lnTo>
                    <a:lnTo>
                      <a:pt x="2016" y="3146"/>
                    </a:lnTo>
                    <a:lnTo>
                      <a:pt x="2057" y="3161"/>
                    </a:lnTo>
                    <a:lnTo>
                      <a:pt x="2101" y="3173"/>
                    </a:lnTo>
                    <a:lnTo>
                      <a:pt x="2150" y="3184"/>
                    </a:lnTo>
                    <a:lnTo>
                      <a:pt x="2203" y="3191"/>
                    </a:lnTo>
                    <a:lnTo>
                      <a:pt x="2261" y="3196"/>
                    </a:lnTo>
                    <a:lnTo>
                      <a:pt x="2322" y="3196"/>
                    </a:lnTo>
                    <a:lnTo>
                      <a:pt x="2388" y="3193"/>
                    </a:lnTo>
                    <a:lnTo>
                      <a:pt x="2459" y="3186"/>
                    </a:lnTo>
                    <a:lnTo>
                      <a:pt x="2535" y="3174"/>
                    </a:lnTo>
                    <a:lnTo>
                      <a:pt x="2615" y="3157"/>
                    </a:lnTo>
                    <a:lnTo>
                      <a:pt x="2700" y="3135"/>
                    </a:lnTo>
                    <a:lnTo>
                      <a:pt x="2792" y="3107"/>
                    </a:lnTo>
                    <a:lnTo>
                      <a:pt x="2888" y="3073"/>
                    </a:lnTo>
                    <a:lnTo>
                      <a:pt x="2990" y="3033"/>
                    </a:lnTo>
                    <a:lnTo>
                      <a:pt x="3097" y="2986"/>
                    </a:lnTo>
                    <a:lnTo>
                      <a:pt x="3210" y="2933"/>
                    </a:lnTo>
                    <a:lnTo>
                      <a:pt x="3312" y="2403"/>
                    </a:lnTo>
                    <a:lnTo>
                      <a:pt x="3295" y="2413"/>
                    </a:lnTo>
                    <a:lnTo>
                      <a:pt x="3247" y="2438"/>
                    </a:lnTo>
                    <a:lnTo>
                      <a:pt x="3213" y="2453"/>
                    </a:lnTo>
                    <a:lnTo>
                      <a:pt x="3177" y="2468"/>
                    </a:lnTo>
                    <a:lnTo>
                      <a:pt x="3157" y="2475"/>
                    </a:lnTo>
                    <a:lnTo>
                      <a:pt x="3136" y="2483"/>
                    </a:lnTo>
                    <a:lnTo>
                      <a:pt x="3115" y="2489"/>
                    </a:lnTo>
                    <a:lnTo>
                      <a:pt x="3094" y="2496"/>
                    </a:lnTo>
                    <a:lnTo>
                      <a:pt x="3072" y="2501"/>
                    </a:lnTo>
                    <a:lnTo>
                      <a:pt x="3049" y="2506"/>
                    </a:lnTo>
                    <a:lnTo>
                      <a:pt x="3027" y="2510"/>
                    </a:lnTo>
                    <a:lnTo>
                      <a:pt x="3005" y="2513"/>
                    </a:lnTo>
                    <a:lnTo>
                      <a:pt x="2983" y="2515"/>
                    </a:lnTo>
                    <a:lnTo>
                      <a:pt x="2960" y="2515"/>
                    </a:lnTo>
                    <a:lnTo>
                      <a:pt x="2939" y="2514"/>
                    </a:lnTo>
                    <a:lnTo>
                      <a:pt x="2918" y="2512"/>
                    </a:lnTo>
                    <a:lnTo>
                      <a:pt x="2898" y="2508"/>
                    </a:lnTo>
                    <a:lnTo>
                      <a:pt x="2878" y="2502"/>
                    </a:lnTo>
                    <a:lnTo>
                      <a:pt x="2860" y="2494"/>
                    </a:lnTo>
                    <a:lnTo>
                      <a:pt x="2842" y="2484"/>
                    </a:lnTo>
                    <a:lnTo>
                      <a:pt x="2826" y="2472"/>
                    </a:lnTo>
                    <a:lnTo>
                      <a:pt x="2811" y="2458"/>
                    </a:lnTo>
                    <a:lnTo>
                      <a:pt x="2798" y="2441"/>
                    </a:lnTo>
                    <a:lnTo>
                      <a:pt x="2786" y="2420"/>
                    </a:lnTo>
                    <a:lnTo>
                      <a:pt x="3052" y="778"/>
                    </a:lnTo>
                    <a:lnTo>
                      <a:pt x="3055" y="771"/>
                    </a:lnTo>
                    <a:lnTo>
                      <a:pt x="3062" y="749"/>
                    </a:lnTo>
                    <a:lnTo>
                      <a:pt x="3066" y="734"/>
                    </a:lnTo>
                    <a:lnTo>
                      <a:pt x="3070" y="715"/>
                    </a:lnTo>
                    <a:lnTo>
                      <a:pt x="3075" y="694"/>
                    </a:lnTo>
                    <a:lnTo>
                      <a:pt x="3079" y="671"/>
                    </a:lnTo>
                    <a:lnTo>
                      <a:pt x="3082" y="646"/>
                    </a:lnTo>
                    <a:lnTo>
                      <a:pt x="3085" y="617"/>
                    </a:lnTo>
                    <a:lnTo>
                      <a:pt x="3086" y="588"/>
                    </a:lnTo>
                    <a:lnTo>
                      <a:pt x="3087" y="558"/>
                    </a:lnTo>
                    <a:lnTo>
                      <a:pt x="3085" y="526"/>
                    </a:lnTo>
                    <a:lnTo>
                      <a:pt x="3081" y="494"/>
                    </a:lnTo>
                    <a:lnTo>
                      <a:pt x="3076" y="459"/>
                    </a:lnTo>
                    <a:lnTo>
                      <a:pt x="3067" y="425"/>
                    </a:lnTo>
                    <a:lnTo>
                      <a:pt x="3056" y="391"/>
                    </a:lnTo>
                    <a:lnTo>
                      <a:pt x="3043" y="357"/>
                    </a:lnTo>
                    <a:lnTo>
                      <a:pt x="3025" y="323"/>
                    </a:lnTo>
                    <a:lnTo>
                      <a:pt x="3004" y="289"/>
                    </a:lnTo>
                    <a:lnTo>
                      <a:pt x="2980" y="256"/>
                    </a:lnTo>
                    <a:lnTo>
                      <a:pt x="2950" y="224"/>
                    </a:lnTo>
                    <a:lnTo>
                      <a:pt x="2917" y="193"/>
                    </a:lnTo>
                    <a:lnTo>
                      <a:pt x="2880" y="163"/>
                    </a:lnTo>
                    <a:lnTo>
                      <a:pt x="2837" y="135"/>
                    </a:lnTo>
                    <a:lnTo>
                      <a:pt x="2789" y="107"/>
                    </a:lnTo>
                    <a:lnTo>
                      <a:pt x="2736" y="83"/>
                    </a:lnTo>
                    <a:lnTo>
                      <a:pt x="2676" y="61"/>
                    </a:lnTo>
                    <a:lnTo>
                      <a:pt x="2612" y="42"/>
                    </a:lnTo>
                    <a:lnTo>
                      <a:pt x="2541" y="25"/>
                    </a:lnTo>
                    <a:lnTo>
                      <a:pt x="2462" y="11"/>
                    </a:lnTo>
                    <a:lnTo>
                      <a:pt x="2378" y="0"/>
                    </a:lnTo>
                    <a:lnTo>
                      <a:pt x="2329" y="2"/>
                    </a:lnTo>
                    <a:lnTo>
                      <a:pt x="2194" y="11"/>
                    </a:lnTo>
                    <a:lnTo>
                      <a:pt x="2101" y="20"/>
                    </a:lnTo>
                    <a:lnTo>
                      <a:pt x="1992" y="31"/>
                    </a:lnTo>
                    <a:lnTo>
                      <a:pt x="1932" y="37"/>
                    </a:lnTo>
                    <a:lnTo>
                      <a:pt x="1870" y="45"/>
                    </a:lnTo>
                    <a:lnTo>
                      <a:pt x="1806" y="53"/>
                    </a:lnTo>
                    <a:lnTo>
                      <a:pt x="1738" y="63"/>
                    </a:lnTo>
                    <a:lnTo>
                      <a:pt x="1669" y="73"/>
                    </a:lnTo>
                    <a:lnTo>
                      <a:pt x="1599" y="85"/>
                    </a:lnTo>
                    <a:lnTo>
                      <a:pt x="1527" y="98"/>
                    </a:lnTo>
                    <a:lnTo>
                      <a:pt x="1453" y="112"/>
                    </a:lnTo>
                    <a:lnTo>
                      <a:pt x="1379" y="127"/>
                    </a:lnTo>
                    <a:lnTo>
                      <a:pt x="1304" y="144"/>
                    </a:lnTo>
                    <a:lnTo>
                      <a:pt x="1228" y="162"/>
                    </a:lnTo>
                    <a:lnTo>
                      <a:pt x="1152" y="181"/>
                    </a:lnTo>
                    <a:lnTo>
                      <a:pt x="1077" y="202"/>
                    </a:lnTo>
                    <a:lnTo>
                      <a:pt x="1003" y="224"/>
                    </a:lnTo>
                    <a:lnTo>
                      <a:pt x="928" y="248"/>
                    </a:lnTo>
                    <a:lnTo>
                      <a:pt x="855" y="273"/>
                    </a:lnTo>
                    <a:lnTo>
                      <a:pt x="783" y="301"/>
                    </a:lnTo>
                    <a:lnTo>
                      <a:pt x="712" y="329"/>
                    </a:lnTo>
                    <a:lnTo>
                      <a:pt x="644" y="360"/>
                    </a:lnTo>
                    <a:lnTo>
                      <a:pt x="578" y="392"/>
                    </a:lnTo>
                    <a:lnTo>
                      <a:pt x="476" y="903"/>
                    </a:lnTo>
                    <a:lnTo>
                      <a:pt x="397" y="1151"/>
                    </a:lnTo>
                  </a:path>
                </a:pathLst>
              </a:custGeom>
              <a:solidFill>
                <a:srgbClr val="335dcc"/>
              </a:solidFill>
              <a:ln w="648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" name=""/>
              <p:cNvSpPr/>
              <p:nvPr/>
            </p:nvSpPr>
            <p:spPr>
              <a:xfrm>
                <a:off x="7803720" y="3806640"/>
                <a:ext cx="120960" cy="91440"/>
              </a:xfrm>
              <a:custGeom>
                <a:avLst/>
                <a:gdLst/>
                <a:ahLst/>
                <a:rect l="l" t="t" r="r" b="b"/>
                <a:pathLst>
                  <a:path w="3668" h="3086">
                    <a:moveTo>
                      <a:pt x="730" y="17"/>
                    </a:moveTo>
                    <a:lnTo>
                      <a:pt x="3668" y="0"/>
                    </a:lnTo>
                    <a:lnTo>
                      <a:pt x="1715" y="2404"/>
                    </a:lnTo>
                    <a:lnTo>
                      <a:pt x="1764" y="2407"/>
                    </a:lnTo>
                    <a:lnTo>
                      <a:pt x="1899" y="2412"/>
                    </a:lnTo>
                    <a:lnTo>
                      <a:pt x="1991" y="2413"/>
                    </a:lnTo>
                    <a:lnTo>
                      <a:pt x="2096" y="2412"/>
                    </a:lnTo>
                    <a:lnTo>
                      <a:pt x="2153" y="2411"/>
                    </a:lnTo>
                    <a:lnTo>
                      <a:pt x="2212" y="2409"/>
                    </a:lnTo>
                    <a:lnTo>
                      <a:pt x="2272" y="2406"/>
                    </a:lnTo>
                    <a:lnTo>
                      <a:pt x="2334" y="2402"/>
                    </a:lnTo>
                    <a:lnTo>
                      <a:pt x="2398" y="2397"/>
                    </a:lnTo>
                    <a:lnTo>
                      <a:pt x="2462" y="2391"/>
                    </a:lnTo>
                    <a:lnTo>
                      <a:pt x="2527" y="2384"/>
                    </a:lnTo>
                    <a:lnTo>
                      <a:pt x="2592" y="2375"/>
                    </a:lnTo>
                    <a:lnTo>
                      <a:pt x="2657" y="2365"/>
                    </a:lnTo>
                    <a:lnTo>
                      <a:pt x="2721" y="2354"/>
                    </a:lnTo>
                    <a:lnTo>
                      <a:pt x="2784" y="2340"/>
                    </a:lnTo>
                    <a:lnTo>
                      <a:pt x="2846" y="2325"/>
                    </a:lnTo>
                    <a:lnTo>
                      <a:pt x="2908" y="2308"/>
                    </a:lnTo>
                    <a:lnTo>
                      <a:pt x="2966" y="2289"/>
                    </a:lnTo>
                    <a:lnTo>
                      <a:pt x="3022" y="2269"/>
                    </a:lnTo>
                    <a:lnTo>
                      <a:pt x="3076" y="2246"/>
                    </a:lnTo>
                    <a:lnTo>
                      <a:pt x="3127" y="2221"/>
                    </a:lnTo>
                    <a:lnTo>
                      <a:pt x="3176" y="2194"/>
                    </a:lnTo>
                    <a:lnTo>
                      <a:pt x="3220" y="2163"/>
                    </a:lnTo>
                    <a:lnTo>
                      <a:pt x="3260" y="2131"/>
                    </a:lnTo>
                    <a:lnTo>
                      <a:pt x="3090" y="3069"/>
                    </a:lnTo>
                    <a:lnTo>
                      <a:pt x="0" y="3086"/>
                    </a:lnTo>
                    <a:lnTo>
                      <a:pt x="2003" y="682"/>
                    </a:lnTo>
                    <a:lnTo>
                      <a:pt x="610" y="682"/>
                    </a:lnTo>
                    <a:lnTo>
                      <a:pt x="730" y="17"/>
                    </a:lnTo>
                    <a:close/>
                  </a:path>
                </a:pathLst>
              </a:custGeom>
              <a:solidFill>
                <a:srgbClr val="3366cc"/>
              </a:solidFill>
              <a:ln w="936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" name=""/>
              <p:cNvSpPr/>
              <p:nvPr/>
            </p:nvSpPr>
            <p:spPr>
              <a:xfrm>
                <a:off x="7803720" y="3806640"/>
                <a:ext cx="120960" cy="91440"/>
              </a:xfrm>
              <a:custGeom>
                <a:avLst/>
                <a:gdLst/>
                <a:ahLst/>
                <a:rect l="l" t="t" r="r" b="b"/>
                <a:pathLst>
                  <a:path w="3668" h="3086">
                    <a:moveTo>
                      <a:pt x="730" y="17"/>
                    </a:moveTo>
                    <a:lnTo>
                      <a:pt x="3668" y="0"/>
                    </a:lnTo>
                    <a:lnTo>
                      <a:pt x="1715" y="2404"/>
                    </a:lnTo>
                    <a:lnTo>
                      <a:pt x="1764" y="2407"/>
                    </a:lnTo>
                    <a:lnTo>
                      <a:pt x="1899" y="2412"/>
                    </a:lnTo>
                    <a:lnTo>
                      <a:pt x="1991" y="2413"/>
                    </a:lnTo>
                    <a:lnTo>
                      <a:pt x="2096" y="2412"/>
                    </a:lnTo>
                    <a:lnTo>
                      <a:pt x="2153" y="2411"/>
                    </a:lnTo>
                    <a:lnTo>
                      <a:pt x="2212" y="2409"/>
                    </a:lnTo>
                    <a:lnTo>
                      <a:pt x="2272" y="2406"/>
                    </a:lnTo>
                    <a:lnTo>
                      <a:pt x="2334" y="2402"/>
                    </a:lnTo>
                    <a:lnTo>
                      <a:pt x="2398" y="2397"/>
                    </a:lnTo>
                    <a:lnTo>
                      <a:pt x="2462" y="2391"/>
                    </a:lnTo>
                    <a:lnTo>
                      <a:pt x="2527" y="2384"/>
                    </a:lnTo>
                    <a:lnTo>
                      <a:pt x="2592" y="2375"/>
                    </a:lnTo>
                    <a:lnTo>
                      <a:pt x="2657" y="2365"/>
                    </a:lnTo>
                    <a:lnTo>
                      <a:pt x="2721" y="2354"/>
                    </a:lnTo>
                    <a:lnTo>
                      <a:pt x="2784" y="2340"/>
                    </a:lnTo>
                    <a:lnTo>
                      <a:pt x="2846" y="2325"/>
                    </a:lnTo>
                    <a:lnTo>
                      <a:pt x="2908" y="2308"/>
                    </a:lnTo>
                    <a:lnTo>
                      <a:pt x="2966" y="2289"/>
                    </a:lnTo>
                    <a:lnTo>
                      <a:pt x="3022" y="2269"/>
                    </a:lnTo>
                    <a:lnTo>
                      <a:pt x="3076" y="2246"/>
                    </a:lnTo>
                    <a:lnTo>
                      <a:pt x="3127" y="2221"/>
                    </a:lnTo>
                    <a:lnTo>
                      <a:pt x="3176" y="2194"/>
                    </a:lnTo>
                    <a:lnTo>
                      <a:pt x="3220" y="2163"/>
                    </a:lnTo>
                    <a:lnTo>
                      <a:pt x="3260" y="2131"/>
                    </a:lnTo>
                    <a:lnTo>
                      <a:pt x="3090" y="3069"/>
                    </a:lnTo>
                    <a:lnTo>
                      <a:pt x="0" y="3086"/>
                    </a:lnTo>
                    <a:lnTo>
                      <a:pt x="2003" y="682"/>
                    </a:lnTo>
                    <a:lnTo>
                      <a:pt x="610" y="682"/>
                    </a:lnTo>
                    <a:lnTo>
                      <a:pt x="730" y="17"/>
                    </a:lnTo>
                  </a:path>
                </a:pathLst>
              </a:custGeom>
              <a:solidFill>
                <a:srgbClr val="335dcc"/>
              </a:solidFill>
              <a:ln w="648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" name=""/>
              <p:cNvSpPr/>
              <p:nvPr/>
            </p:nvSpPr>
            <p:spPr>
              <a:xfrm>
                <a:off x="7774920" y="3763080"/>
                <a:ext cx="36360" cy="26640"/>
              </a:xfrm>
              <a:custGeom>
                <a:avLst/>
                <a:gdLst/>
                <a:ahLst/>
                <a:rect l="l" t="t" r="r" b="b"/>
                <a:pathLst>
                  <a:path w="1094" h="896">
                    <a:moveTo>
                      <a:pt x="133" y="0"/>
                    </a:moveTo>
                    <a:lnTo>
                      <a:pt x="1094" y="0"/>
                    </a:lnTo>
                    <a:lnTo>
                      <a:pt x="928" y="896"/>
                    </a:lnTo>
                    <a:lnTo>
                      <a:pt x="0" y="8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3366cc"/>
              </a:solidFill>
              <a:ln w="936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-18720" bIns="-18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" name=""/>
              <p:cNvSpPr/>
              <p:nvPr/>
            </p:nvSpPr>
            <p:spPr>
              <a:xfrm>
                <a:off x="7774920" y="3763080"/>
                <a:ext cx="36360" cy="26640"/>
              </a:xfrm>
              <a:custGeom>
                <a:avLst/>
                <a:gdLst/>
                <a:ahLst/>
                <a:rect l="l" t="t" r="r" b="b"/>
                <a:pathLst>
                  <a:path w="1094" h="896">
                    <a:moveTo>
                      <a:pt x="133" y="0"/>
                    </a:moveTo>
                    <a:lnTo>
                      <a:pt x="1094" y="0"/>
                    </a:lnTo>
                    <a:lnTo>
                      <a:pt x="928" y="896"/>
                    </a:lnTo>
                    <a:lnTo>
                      <a:pt x="0" y="863"/>
                    </a:lnTo>
                    <a:lnTo>
                      <a:pt x="133" y="0"/>
                    </a:lnTo>
                  </a:path>
                </a:pathLst>
              </a:custGeom>
              <a:solidFill>
                <a:srgbClr val="335dcc"/>
              </a:solidFill>
              <a:ln w="648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-18720" bIns="-18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" name=""/>
              <p:cNvSpPr/>
              <p:nvPr/>
            </p:nvSpPr>
            <p:spPr>
              <a:xfrm>
                <a:off x="7749000" y="3806640"/>
                <a:ext cx="52200" cy="93600"/>
              </a:xfrm>
              <a:custGeom>
                <a:avLst/>
                <a:gdLst/>
                <a:ahLst/>
                <a:rect l="l" t="t" r="r" b="b"/>
                <a:pathLst>
                  <a:path w="1574" h="3120">
                    <a:moveTo>
                      <a:pt x="653" y="0"/>
                    </a:moveTo>
                    <a:lnTo>
                      <a:pt x="1574" y="0"/>
                    </a:lnTo>
                    <a:lnTo>
                      <a:pt x="954" y="3103"/>
                    </a:lnTo>
                    <a:lnTo>
                      <a:pt x="0" y="312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3366cc"/>
              </a:solidFill>
              <a:ln w="936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" name=""/>
              <p:cNvSpPr/>
              <p:nvPr/>
            </p:nvSpPr>
            <p:spPr>
              <a:xfrm>
                <a:off x="7749000" y="3806640"/>
                <a:ext cx="52200" cy="93600"/>
              </a:xfrm>
              <a:custGeom>
                <a:avLst/>
                <a:gdLst/>
                <a:ahLst/>
                <a:rect l="l" t="t" r="r" b="b"/>
                <a:pathLst>
                  <a:path w="1574" h="3120">
                    <a:moveTo>
                      <a:pt x="653" y="0"/>
                    </a:moveTo>
                    <a:lnTo>
                      <a:pt x="1574" y="0"/>
                    </a:lnTo>
                    <a:lnTo>
                      <a:pt x="954" y="3103"/>
                    </a:lnTo>
                    <a:lnTo>
                      <a:pt x="0" y="3120"/>
                    </a:lnTo>
                    <a:lnTo>
                      <a:pt x="653" y="0"/>
                    </a:lnTo>
                  </a:path>
                </a:pathLst>
              </a:custGeom>
              <a:solidFill>
                <a:srgbClr val="335dcc"/>
              </a:solidFill>
              <a:ln w="648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" name=""/>
              <p:cNvSpPr/>
              <p:nvPr/>
            </p:nvSpPr>
            <p:spPr>
              <a:xfrm>
                <a:off x="7694640" y="3806640"/>
                <a:ext cx="52200" cy="93600"/>
              </a:xfrm>
              <a:custGeom>
                <a:avLst/>
                <a:gdLst/>
                <a:ahLst/>
                <a:rect l="l" t="t" r="r" b="b"/>
                <a:pathLst>
                  <a:path w="1573" h="3137">
                    <a:moveTo>
                      <a:pt x="635" y="17"/>
                    </a:moveTo>
                    <a:lnTo>
                      <a:pt x="1573" y="0"/>
                    </a:lnTo>
                    <a:lnTo>
                      <a:pt x="953" y="3120"/>
                    </a:lnTo>
                    <a:lnTo>
                      <a:pt x="0" y="3137"/>
                    </a:lnTo>
                    <a:lnTo>
                      <a:pt x="26" y="3003"/>
                    </a:lnTo>
                    <a:lnTo>
                      <a:pt x="96" y="2647"/>
                    </a:lnTo>
                    <a:lnTo>
                      <a:pt x="196" y="2145"/>
                    </a:lnTo>
                    <a:lnTo>
                      <a:pt x="311" y="1571"/>
                    </a:lnTo>
                    <a:lnTo>
                      <a:pt x="426" y="997"/>
                    </a:lnTo>
                    <a:lnTo>
                      <a:pt x="529" y="497"/>
                    </a:lnTo>
                    <a:lnTo>
                      <a:pt x="570" y="299"/>
                    </a:lnTo>
                    <a:lnTo>
                      <a:pt x="603" y="146"/>
                    </a:lnTo>
                    <a:lnTo>
                      <a:pt x="616" y="91"/>
                    </a:lnTo>
                    <a:lnTo>
                      <a:pt x="625" y="50"/>
                    </a:lnTo>
                    <a:lnTo>
                      <a:pt x="632" y="24"/>
                    </a:lnTo>
                    <a:lnTo>
                      <a:pt x="635" y="17"/>
                    </a:lnTo>
                    <a:close/>
                  </a:path>
                </a:pathLst>
              </a:custGeom>
              <a:solidFill>
                <a:srgbClr val="3366cc"/>
              </a:solidFill>
              <a:ln w="936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" name=""/>
              <p:cNvSpPr/>
              <p:nvPr/>
            </p:nvSpPr>
            <p:spPr>
              <a:xfrm>
                <a:off x="7694640" y="3806640"/>
                <a:ext cx="52200" cy="93600"/>
              </a:xfrm>
              <a:custGeom>
                <a:avLst/>
                <a:gdLst/>
                <a:ahLst/>
                <a:rect l="l" t="t" r="r" b="b"/>
                <a:pathLst>
                  <a:path w="1573" h="3137">
                    <a:moveTo>
                      <a:pt x="635" y="17"/>
                    </a:moveTo>
                    <a:lnTo>
                      <a:pt x="1573" y="0"/>
                    </a:lnTo>
                    <a:lnTo>
                      <a:pt x="953" y="3120"/>
                    </a:lnTo>
                    <a:lnTo>
                      <a:pt x="0" y="3137"/>
                    </a:lnTo>
                    <a:lnTo>
                      <a:pt x="26" y="3003"/>
                    </a:lnTo>
                    <a:lnTo>
                      <a:pt x="96" y="2647"/>
                    </a:lnTo>
                    <a:lnTo>
                      <a:pt x="196" y="2145"/>
                    </a:lnTo>
                    <a:lnTo>
                      <a:pt x="311" y="1571"/>
                    </a:lnTo>
                    <a:lnTo>
                      <a:pt x="426" y="997"/>
                    </a:lnTo>
                    <a:lnTo>
                      <a:pt x="529" y="497"/>
                    </a:lnTo>
                    <a:lnTo>
                      <a:pt x="570" y="299"/>
                    </a:lnTo>
                    <a:lnTo>
                      <a:pt x="603" y="146"/>
                    </a:lnTo>
                    <a:lnTo>
                      <a:pt x="616" y="91"/>
                    </a:lnTo>
                    <a:lnTo>
                      <a:pt x="625" y="50"/>
                    </a:lnTo>
                    <a:lnTo>
                      <a:pt x="632" y="24"/>
                    </a:lnTo>
                    <a:lnTo>
                      <a:pt x="635" y="17"/>
                    </a:lnTo>
                  </a:path>
                </a:pathLst>
              </a:custGeom>
              <a:solidFill>
                <a:srgbClr val="335dcc"/>
              </a:solidFill>
              <a:ln w="648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" name=""/>
              <p:cNvSpPr/>
              <p:nvPr/>
            </p:nvSpPr>
            <p:spPr>
              <a:xfrm>
                <a:off x="7631280" y="3807360"/>
                <a:ext cx="62280" cy="93600"/>
              </a:xfrm>
              <a:custGeom>
                <a:avLst/>
                <a:gdLst/>
                <a:ahLst/>
                <a:rect l="l" t="t" r="r" b="b"/>
                <a:pathLst>
                  <a:path w="1889" h="3124">
                    <a:moveTo>
                      <a:pt x="433" y="0"/>
                    </a:moveTo>
                    <a:lnTo>
                      <a:pt x="1386" y="0"/>
                    </a:lnTo>
                    <a:lnTo>
                      <a:pt x="1340" y="241"/>
                    </a:lnTo>
                    <a:lnTo>
                      <a:pt x="1295" y="482"/>
                    </a:lnTo>
                    <a:lnTo>
                      <a:pt x="1249" y="724"/>
                    </a:lnTo>
                    <a:lnTo>
                      <a:pt x="1204" y="964"/>
                    </a:lnTo>
                    <a:lnTo>
                      <a:pt x="1158" y="1206"/>
                    </a:lnTo>
                    <a:lnTo>
                      <a:pt x="1111" y="1446"/>
                    </a:lnTo>
                    <a:lnTo>
                      <a:pt x="1066" y="1688"/>
                    </a:lnTo>
                    <a:lnTo>
                      <a:pt x="1020" y="1929"/>
                    </a:lnTo>
                    <a:lnTo>
                      <a:pt x="1018" y="1939"/>
                    </a:lnTo>
                    <a:lnTo>
                      <a:pt x="1013" y="1968"/>
                    </a:lnTo>
                    <a:lnTo>
                      <a:pt x="1010" y="1988"/>
                    </a:lnTo>
                    <a:lnTo>
                      <a:pt x="1007" y="2011"/>
                    </a:lnTo>
                    <a:lnTo>
                      <a:pt x="1005" y="2036"/>
                    </a:lnTo>
                    <a:lnTo>
                      <a:pt x="1003" y="2064"/>
                    </a:lnTo>
                    <a:lnTo>
                      <a:pt x="1002" y="2094"/>
                    </a:lnTo>
                    <a:lnTo>
                      <a:pt x="1002" y="2126"/>
                    </a:lnTo>
                    <a:lnTo>
                      <a:pt x="1004" y="2159"/>
                    </a:lnTo>
                    <a:lnTo>
                      <a:pt x="1008" y="2192"/>
                    </a:lnTo>
                    <a:lnTo>
                      <a:pt x="1014" y="2225"/>
                    </a:lnTo>
                    <a:lnTo>
                      <a:pt x="1022" y="2258"/>
                    </a:lnTo>
                    <a:lnTo>
                      <a:pt x="1033" y="2290"/>
                    </a:lnTo>
                    <a:lnTo>
                      <a:pt x="1046" y="2321"/>
                    </a:lnTo>
                    <a:lnTo>
                      <a:pt x="1063" y="2351"/>
                    </a:lnTo>
                    <a:lnTo>
                      <a:pt x="1083" y="2378"/>
                    </a:lnTo>
                    <a:lnTo>
                      <a:pt x="1107" y="2402"/>
                    </a:lnTo>
                    <a:lnTo>
                      <a:pt x="1135" y="2424"/>
                    </a:lnTo>
                    <a:lnTo>
                      <a:pt x="1168" y="2443"/>
                    </a:lnTo>
                    <a:lnTo>
                      <a:pt x="1205" y="2458"/>
                    </a:lnTo>
                    <a:lnTo>
                      <a:pt x="1247" y="2469"/>
                    </a:lnTo>
                    <a:lnTo>
                      <a:pt x="1294" y="2474"/>
                    </a:lnTo>
                    <a:lnTo>
                      <a:pt x="1346" y="2475"/>
                    </a:lnTo>
                    <a:lnTo>
                      <a:pt x="1405" y="2470"/>
                    </a:lnTo>
                    <a:lnTo>
                      <a:pt x="1469" y="2459"/>
                    </a:lnTo>
                    <a:lnTo>
                      <a:pt x="1539" y="2441"/>
                    </a:lnTo>
                    <a:lnTo>
                      <a:pt x="1615" y="2416"/>
                    </a:lnTo>
                    <a:lnTo>
                      <a:pt x="1700" y="2385"/>
                    </a:lnTo>
                    <a:lnTo>
                      <a:pt x="1790" y="2346"/>
                    </a:lnTo>
                    <a:lnTo>
                      <a:pt x="1889" y="2298"/>
                    </a:lnTo>
                    <a:lnTo>
                      <a:pt x="1888" y="2309"/>
                    </a:lnTo>
                    <a:lnTo>
                      <a:pt x="1884" y="2340"/>
                    </a:lnTo>
                    <a:lnTo>
                      <a:pt x="1880" y="2362"/>
                    </a:lnTo>
                    <a:lnTo>
                      <a:pt x="1876" y="2387"/>
                    </a:lnTo>
                    <a:lnTo>
                      <a:pt x="1870" y="2416"/>
                    </a:lnTo>
                    <a:lnTo>
                      <a:pt x="1862" y="2448"/>
                    </a:lnTo>
                    <a:lnTo>
                      <a:pt x="1852" y="2484"/>
                    </a:lnTo>
                    <a:lnTo>
                      <a:pt x="1840" y="2520"/>
                    </a:lnTo>
                    <a:lnTo>
                      <a:pt x="1826" y="2559"/>
                    </a:lnTo>
                    <a:lnTo>
                      <a:pt x="1809" y="2599"/>
                    </a:lnTo>
                    <a:lnTo>
                      <a:pt x="1789" y="2641"/>
                    </a:lnTo>
                    <a:lnTo>
                      <a:pt x="1766" y="2682"/>
                    </a:lnTo>
                    <a:lnTo>
                      <a:pt x="1740" y="2724"/>
                    </a:lnTo>
                    <a:lnTo>
                      <a:pt x="1711" y="2766"/>
                    </a:lnTo>
                    <a:lnTo>
                      <a:pt x="1677" y="2808"/>
                    </a:lnTo>
                    <a:lnTo>
                      <a:pt x="1640" y="2849"/>
                    </a:lnTo>
                    <a:lnTo>
                      <a:pt x="1598" y="2888"/>
                    </a:lnTo>
                    <a:lnTo>
                      <a:pt x="1552" y="2925"/>
                    </a:lnTo>
                    <a:lnTo>
                      <a:pt x="1502" y="2962"/>
                    </a:lnTo>
                    <a:lnTo>
                      <a:pt x="1447" y="2995"/>
                    </a:lnTo>
                    <a:lnTo>
                      <a:pt x="1386" y="3025"/>
                    </a:lnTo>
                    <a:lnTo>
                      <a:pt x="1321" y="3051"/>
                    </a:lnTo>
                    <a:lnTo>
                      <a:pt x="1250" y="3075"/>
                    </a:lnTo>
                    <a:lnTo>
                      <a:pt x="1174" y="3094"/>
                    </a:lnTo>
                    <a:lnTo>
                      <a:pt x="1091" y="3109"/>
                    </a:lnTo>
                    <a:lnTo>
                      <a:pt x="1003" y="3119"/>
                    </a:lnTo>
                    <a:lnTo>
                      <a:pt x="908" y="3124"/>
                    </a:lnTo>
                    <a:lnTo>
                      <a:pt x="806" y="3124"/>
                    </a:lnTo>
                    <a:lnTo>
                      <a:pt x="698" y="3117"/>
                    </a:lnTo>
                    <a:lnTo>
                      <a:pt x="583" y="3103"/>
                    </a:lnTo>
                    <a:lnTo>
                      <a:pt x="575" y="3102"/>
                    </a:lnTo>
                    <a:lnTo>
                      <a:pt x="553" y="3097"/>
                    </a:lnTo>
                    <a:lnTo>
                      <a:pt x="538" y="3094"/>
                    </a:lnTo>
                    <a:lnTo>
                      <a:pt x="520" y="3089"/>
                    </a:lnTo>
                    <a:lnTo>
                      <a:pt x="500" y="3083"/>
                    </a:lnTo>
                    <a:lnTo>
                      <a:pt x="477" y="3076"/>
                    </a:lnTo>
                    <a:lnTo>
                      <a:pt x="453" y="3067"/>
                    </a:lnTo>
                    <a:lnTo>
                      <a:pt x="427" y="3056"/>
                    </a:lnTo>
                    <a:lnTo>
                      <a:pt x="399" y="3044"/>
                    </a:lnTo>
                    <a:lnTo>
                      <a:pt x="371" y="3029"/>
                    </a:lnTo>
                    <a:lnTo>
                      <a:pt x="342" y="3013"/>
                    </a:lnTo>
                    <a:lnTo>
                      <a:pt x="312" y="2994"/>
                    </a:lnTo>
                    <a:lnTo>
                      <a:pt x="283" y="2973"/>
                    </a:lnTo>
                    <a:lnTo>
                      <a:pt x="253" y="2949"/>
                    </a:lnTo>
                    <a:lnTo>
                      <a:pt x="224" y="2922"/>
                    </a:lnTo>
                    <a:lnTo>
                      <a:pt x="195" y="2893"/>
                    </a:lnTo>
                    <a:lnTo>
                      <a:pt x="168" y="2861"/>
                    </a:lnTo>
                    <a:lnTo>
                      <a:pt x="140" y="2826"/>
                    </a:lnTo>
                    <a:lnTo>
                      <a:pt x="115" y="2788"/>
                    </a:lnTo>
                    <a:lnTo>
                      <a:pt x="92" y="2745"/>
                    </a:lnTo>
                    <a:lnTo>
                      <a:pt x="71" y="2700"/>
                    </a:lnTo>
                    <a:lnTo>
                      <a:pt x="52" y="2651"/>
                    </a:lnTo>
                    <a:lnTo>
                      <a:pt x="35" y="2598"/>
                    </a:lnTo>
                    <a:lnTo>
                      <a:pt x="21" y="2542"/>
                    </a:lnTo>
                    <a:lnTo>
                      <a:pt x="11" y="2482"/>
                    </a:lnTo>
                    <a:lnTo>
                      <a:pt x="4" y="2416"/>
                    </a:lnTo>
                    <a:lnTo>
                      <a:pt x="0" y="2348"/>
                    </a:lnTo>
                    <a:lnTo>
                      <a:pt x="0" y="2274"/>
                    </a:lnTo>
                    <a:lnTo>
                      <a:pt x="5" y="2196"/>
                    </a:lnTo>
                    <a:lnTo>
                      <a:pt x="14" y="2113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3366cc"/>
              </a:solidFill>
              <a:ln w="936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" name=""/>
              <p:cNvSpPr/>
              <p:nvPr/>
            </p:nvSpPr>
            <p:spPr>
              <a:xfrm>
                <a:off x="7631280" y="3807360"/>
                <a:ext cx="62280" cy="93600"/>
              </a:xfrm>
              <a:custGeom>
                <a:avLst/>
                <a:gdLst/>
                <a:ahLst/>
                <a:rect l="l" t="t" r="r" b="b"/>
                <a:pathLst>
                  <a:path w="1889" h="3124">
                    <a:moveTo>
                      <a:pt x="433" y="0"/>
                    </a:moveTo>
                    <a:lnTo>
                      <a:pt x="1386" y="0"/>
                    </a:lnTo>
                    <a:lnTo>
                      <a:pt x="1340" y="241"/>
                    </a:lnTo>
                    <a:lnTo>
                      <a:pt x="1295" y="482"/>
                    </a:lnTo>
                    <a:lnTo>
                      <a:pt x="1249" y="724"/>
                    </a:lnTo>
                    <a:lnTo>
                      <a:pt x="1204" y="964"/>
                    </a:lnTo>
                    <a:lnTo>
                      <a:pt x="1158" y="1206"/>
                    </a:lnTo>
                    <a:lnTo>
                      <a:pt x="1111" y="1446"/>
                    </a:lnTo>
                    <a:lnTo>
                      <a:pt x="1066" y="1688"/>
                    </a:lnTo>
                    <a:lnTo>
                      <a:pt x="1020" y="1929"/>
                    </a:lnTo>
                    <a:lnTo>
                      <a:pt x="1018" y="1939"/>
                    </a:lnTo>
                    <a:lnTo>
                      <a:pt x="1013" y="1968"/>
                    </a:lnTo>
                    <a:lnTo>
                      <a:pt x="1010" y="1988"/>
                    </a:lnTo>
                    <a:lnTo>
                      <a:pt x="1007" y="2011"/>
                    </a:lnTo>
                    <a:lnTo>
                      <a:pt x="1005" y="2036"/>
                    </a:lnTo>
                    <a:lnTo>
                      <a:pt x="1003" y="2064"/>
                    </a:lnTo>
                    <a:lnTo>
                      <a:pt x="1002" y="2094"/>
                    </a:lnTo>
                    <a:lnTo>
                      <a:pt x="1002" y="2126"/>
                    </a:lnTo>
                    <a:lnTo>
                      <a:pt x="1004" y="2159"/>
                    </a:lnTo>
                    <a:lnTo>
                      <a:pt x="1008" y="2192"/>
                    </a:lnTo>
                    <a:lnTo>
                      <a:pt x="1014" y="2225"/>
                    </a:lnTo>
                    <a:lnTo>
                      <a:pt x="1022" y="2258"/>
                    </a:lnTo>
                    <a:lnTo>
                      <a:pt x="1033" y="2290"/>
                    </a:lnTo>
                    <a:lnTo>
                      <a:pt x="1046" y="2321"/>
                    </a:lnTo>
                    <a:lnTo>
                      <a:pt x="1063" y="2351"/>
                    </a:lnTo>
                    <a:lnTo>
                      <a:pt x="1083" y="2378"/>
                    </a:lnTo>
                    <a:lnTo>
                      <a:pt x="1107" y="2402"/>
                    </a:lnTo>
                    <a:lnTo>
                      <a:pt x="1135" y="2424"/>
                    </a:lnTo>
                    <a:lnTo>
                      <a:pt x="1168" y="2443"/>
                    </a:lnTo>
                    <a:lnTo>
                      <a:pt x="1205" y="2458"/>
                    </a:lnTo>
                    <a:lnTo>
                      <a:pt x="1247" y="2469"/>
                    </a:lnTo>
                    <a:lnTo>
                      <a:pt x="1294" y="2474"/>
                    </a:lnTo>
                    <a:lnTo>
                      <a:pt x="1346" y="2475"/>
                    </a:lnTo>
                    <a:lnTo>
                      <a:pt x="1405" y="2470"/>
                    </a:lnTo>
                    <a:lnTo>
                      <a:pt x="1469" y="2459"/>
                    </a:lnTo>
                    <a:lnTo>
                      <a:pt x="1539" y="2441"/>
                    </a:lnTo>
                    <a:lnTo>
                      <a:pt x="1615" y="2416"/>
                    </a:lnTo>
                    <a:lnTo>
                      <a:pt x="1700" y="2385"/>
                    </a:lnTo>
                    <a:lnTo>
                      <a:pt x="1790" y="2346"/>
                    </a:lnTo>
                    <a:lnTo>
                      <a:pt x="1889" y="2298"/>
                    </a:lnTo>
                    <a:lnTo>
                      <a:pt x="1888" y="2309"/>
                    </a:lnTo>
                    <a:lnTo>
                      <a:pt x="1884" y="2340"/>
                    </a:lnTo>
                    <a:lnTo>
                      <a:pt x="1880" y="2362"/>
                    </a:lnTo>
                    <a:lnTo>
                      <a:pt x="1876" y="2387"/>
                    </a:lnTo>
                    <a:lnTo>
                      <a:pt x="1870" y="2416"/>
                    </a:lnTo>
                    <a:lnTo>
                      <a:pt x="1862" y="2448"/>
                    </a:lnTo>
                    <a:lnTo>
                      <a:pt x="1852" y="2484"/>
                    </a:lnTo>
                    <a:lnTo>
                      <a:pt x="1840" y="2520"/>
                    </a:lnTo>
                    <a:lnTo>
                      <a:pt x="1826" y="2559"/>
                    </a:lnTo>
                    <a:lnTo>
                      <a:pt x="1809" y="2599"/>
                    </a:lnTo>
                    <a:lnTo>
                      <a:pt x="1789" y="2641"/>
                    </a:lnTo>
                    <a:lnTo>
                      <a:pt x="1766" y="2682"/>
                    </a:lnTo>
                    <a:lnTo>
                      <a:pt x="1740" y="2724"/>
                    </a:lnTo>
                    <a:lnTo>
                      <a:pt x="1711" y="2766"/>
                    </a:lnTo>
                    <a:lnTo>
                      <a:pt x="1677" y="2808"/>
                    </a:lnTo>
                    <a:lnTo>
                      <a:pt x="1640" y="2849"/>
                    </a:lnTo>
                    <a:lnTo>
                      <a:pt x="1598" y="2888"/>
                    </a:lnTo>
                    <a:lnTo>
                      <a:pt x="1552" y="2925"/>
                    </a:lnTo>
                    <a:lnTo>
                      <a:pt x="1502" y="2962"/>
                    </a:lnTo>
                    <a:lnTo>
                      <a:pt x="1447" y="2995"/>
                    </a:lnTo>
                    <a:lnTo>
                      <a:pt x="1386" y="3025"/>
                    </a:lnTo>
                    <a:lnTo>
                      <a:pt x="1321" y="3051"/>
                    </a:lnTo>
                    <a:lnTo>
                      <a:pt x="1250" y="3075"/>
                    </a:lnTo>
                    <a:lnTo>
                      <a:pt x="1174" y="3094"/>
                    </a:lnTo>
                    <a:lnTo>
                      <a:pt x="1091" y="3109"/>
                    </a:lnTo>
                    <a:lnTo>
                      <a:pt x="1003" y="3119"/>
                    </a:lnTo>
                    <a:lnTo>
                      <a:pt x="908" y="3124"/>
                    </a:lnTo>
                    <a:lnTo>
                      <a:pt x="806" y="3124"/>
                    </a:lnTo>
                    <a:lnTo>
                      <a:pt x="698" y="3117"/>
                    </a:lnTo>
                    <a:lnTo>
                      <a:pt x="583" y="3103"/>
                    </a:lnTo>
                    <a:lnTo>
                      <a:pt x="575" y="3102"/>
                    </a:lnTo>
                    <a:lnTo>
                      <a:pt x="553" y="3097"/>
                    </a:lnTo>
                    <a:lnTo>
                      <a:pt x="538" y="3094"/>
                    </a:lnTo>
                    <a:lnTo>
                      <a:pt x="520" y="3089"/>
                    </a:lnTo>
                    <a:lnTo>
                      <a:pt x="500" y="3083"/>
                    </a:lnTo>
                    <a:lnTo>
                      <a:pt x="477" y="3076"/>
                    </a:lnTo>
                    <a:lnTo>
                      <a:pt x="453" y="3067"/>
                    </a:lnTo>
                    <a:lnTo>
                      <a:pt x="427" y="3056"/>
                    </a:lnTo>
                    <a:lnTo>
                      <a:pt x="399" y="3044"/>
                    </a:lnTo>
                    <a:lnTo>
                      <a:pt x="371" y="3029"/>
                    </a:lnTo>
                    <a:lnTo>
                      <a:pt x="342" y="3013"/>
                    </a:lnTo>
                    <a:lnTo>
                      <a:pt x="312" y="2994"/>
                    </a:lnTo>
                    <a:lnTo>
                      <a:pt x="283" y="2973"/>
                    </a:lnTo>
                    <a:lnTo>
                      <a:pt x="253" y="2949"/>
                    </a:lnTo>
                    <a:lnTo>
                      <a:pt x="224" y="2922"/>
                    </a:lnTo>
                    <a:lnTo>
                      <a:pt x="195" y="2893"/>
                    </a:lnTo>
                    <a:lnTo>
                      <a:pt x="168" y="2861"/>
                    </a:lnTo>
                    <a:lnTo>
                      <a:pt x="140" y="2826"/>
                    </a:lnTo>
                    <a:lnTo>
                      <a:pt x="115" y="2788"/>
                    </a:lnTo>
                    <a:lnTo>
                      <a:pt x="92" y="2745"/>
                    </a:lnTo>
                    <a:lnTo>
                      <a:pt x="71" y="2700"/>
                    </a:lnTo>
                    <a:lnTo>
                      <a:pt x="52" y="2651"/>
                    </a:lnTo>
                    <a:lnTo>
                      <a:pt x="35" y="2598"/>
                    </a:lnTo>
                    <a:lnTo>
                      <a:pt x="21" y="2542"/>
                    </a:lnTo>
                    <a:lnTo>
                      <a:pt x="11" y="2482"/>
                    </a:lnTo>
                    <a:lnTo>
                      <a:pt x="4" y="2416"/>
                    </a:lnTo>
                    <a:lnTo>
                      <a:pt x="0" y="2348"/>
                    </a:lnTo>
                    <a:lnTo>
                      <a:pt x="0" y="2274"/>
                    </a:lnTo>
                    <a:lnTo>
                      <a:pt x="5" y="2196"/>
                    </a:lnTo>
                    <a:lnTo>
                      <a:pt x="14" y="2113"/>
                    </a:lnTo>
                    <a:lnTo>
                      <a:pt x="433" y="0"/>
                    </a:lnTo>
                  </a:path>
                </a:pathLst>
              </a:custGeom>
              <a:solidFill>
                <a:srgbClr val="335dcc"/>
              </a:solidFill>
              <a:ln w="648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" name=""/>
              <p:cNvSpPr/>
              <p:nvPr/>
            </p:nvSpPr>
            <p:spPr>
              <a:xfrm>
                <a:off x="7502040" y="3761640"/>
                <a:ext cx="132120" cy="139680"/>
              </a:xfrm>
              <a:custGeom>
                <a:avLst/>
                <a:gdLst/>
                <a:ahLst/>
                <a:rect l="l" t="t" r="r" b="b"/>
                <a:pathLst>
                  <a:path w="3965" h="4679">
                    <a:moveTo>
                      <a:pt x="3662" y="1375"/>
                    </a:moveTo>
                    <a:lnTo>
                      <a:pt x="3660" y="1369"/>
                    </a:lnTo>
                    <a:lnTo>
                      <a:pt x="3653" y="1349"/>
                    </a:lnTo>
                    <a:lnTo>
                      <a:pt x="3647" y="1336"/>
                    </a:lnTo>
                    <a:lnTo>
                      <a:pt x="3639" y="1320"/>
                    </a:lnTo>
                    <a:lnTo>
                      <a:pt x="3630" y="1303"/>
                    </a:lnTo>
                    <a:lnTo>
                      <a:pt x="3618" y="1283"/>
                    </a:lnTo>
                    <a:lnTo>
                      <a:pt x="3605" y="1262"/>
                    </a:lnTo>
                    <a:lnTo>
                      <a:pt x="3590" y="1239"/>
                    </a:lnTo>
                    <a:lnTo>
                      <a:pt x="3573" y="1215"/>
                    </a:lnTo>
                    <a:lnTo>
                      <a:pt x="3553" y="1188"/>
                    </a:lnTo>
                    <a:lnTo>
                      <a:pt x="3530" y="1162"/>
                    </a:lnTo>
                    <a:lnTo>
                      <a:pt x="3506" y="1135"/>
                    </a:lnTo>
                    <a:lnTo>
                      <a:pt x="3478" y="1108"/>
                    </a:lnTo>
                    <a:lnTo>
                      <a:pt x="3449" y="1080"/>
                    </a:lnTo>
                    <a:lnTo>
                      <a:pt x="3416" y="1052"/>
                    </a:lnTo>
                    <a:lnTo>
                      <a:pt x="3380" y="1024"/>
                    </a:lnTo>
                    <a:lnTo>
                      <a:pt x="3342" y="997"/>
                    </a:lnTo>
                    <a:lnTo>
                      <a:pt x="3300" y="970"/>
                    </a:lnTo>
                    <a:lnTo>
                      <a:pt x="3254" y="944"/>
                    </a:lnTo>
                    <a:lnTo>
                      <a:pt x="3206" y="919"/>
                    </a:lnTo>
                    <a:lnTo>
                      <a:pt x="3154" y="895"/>
                    </a:lnTo>
                    <a:lnTo>
                      <a:pt x="3099" y="873"/>
                    </a:lnTo>
                    <a:lnTo>
                      <a:pt x="3038" y="851"/>
                    </a:lnTo>
                    <a:lnTo>
                      <a:pt x="2976" y="832"/>
                    </a:lnTo>
                    <a:lnTo>
                      <a:pt x="2909" y="815"/>
                    </a:lnTo>
                    <a:lnTo>
                      <a:pt x="2838" y="800"/>
                    </a:lnTo>
                    <a:lnTo>
                      <a:pt x="2762" y="788"/>
                    </a:lnTo>
                    <a:lnTo>
                      <a:pt x="2683" y="778"/>
                    </a:lnTo>
                    <a:lnTo>
                      <a:pt x="2600" y="772"/>
                    </a:lnTo>
                    <a:lnTo>
                      <a:pt x="2511" y="768"/>
                    </a:lnTo>
                    <a:lnTo>
                      <a:pt x="2502" y="767"/>
                    </a:lnTo>
                    <a:lnTo>
                      <a:pt x="2476" y="767"/>
                    </a:lnTo>
                    <a:lnTo>
                      <a:pt x="2436" y="767"/>
                    </a:lnTo>
                    <a:lnTo>
                      <a:pt x="2385" y="770"/>
                    </a:lnTo>
                    <a:lnTo>
                      <a:pt x="2355" y="772"/>
                    </a:lnTo>
                    <a:lnTo>
                      <a:pt x="2324" y="775"/>
                    </a:lnTo>
                    <a:lnTo>
                      <a:pt x="2290" y="779"/>
                    </a:lnTo>
                    <a:lnTo>
                      <a:pt x="2255" y="784"/>
                    </a:lnTo>
                    <a:lnTo>
                      <a:pt x="2220" y="791"/>
                    </a:lnTo>
                    <a:lnTo>
                      <a:pt x="2183" y="798"/>
                    </a:lnTo>
                    <a:lnTo>
                      <a:pt x="2146" y="808"/>
                    </a:lnTo>
                    <a:lnTo>
                      <a:pt x="2109" y="818"/>
                    </a:lnTo>
                    <a:lnTo>
                      <a:pt x="2072" y="831"/>
                    </a:lnTo>
                    <a:lnTo>
                      <a:pt x="2034" y="846"/>
                    </a:lnTo>
                    <a:lnTo>
                      <a:pt x="1998" y="862"/>
                    </a:lnTo>
                    <a:lnTo>
                      <a:pt x="1963" y="881"/>
                    </a:lnTo>
                    <a:lnTo>
                      <a:pt x="1930" y="902"/>
                    </a:lnTo>
                    <a:lnTo>
                      <a:pt x="1898" y="925"/>
                    </a:lnTo>
                    <a:lnTo>
                      <a:pt x="1867" y="951"/>
                    </a:lnTo>
                    <a:lnTo>
                      <a:pt x="1840" y="979"/>
                    </a:lnTo>
                    <a:lnTo>
                      <a:pt x="1814" y="1010"/>
                    </a:lnTo>
                    <a:lnTo>
                      <a:pt x="1791" y="1045"/>
                    </a:lnTo>
                    <a:lnTo>
                      <a:pt x="1771" y="1082"/>
                    </a:lnTo>
                    <a:lnTo>
                      <a:pt x="1755" y="1122"/>
                    </a:lnTo>
                    <a:lnTo>
                      <a:pt x="1743" y="1165"/>
                    </a:lnTo>
                    <a:lnTo>
                      <a:pt x="1735" y="1212"/>
                    </a:lnTo>
                    <a:lnTo>
                      <a:pt x="1731" y="1262"/>
                    </a:lnTo>
                    <a:lnTo>
                      <a:pt x="1732" y="1316"/>
                    </a:lnTo>
                    <a:lnTo>
                      <a:pt x="1731" y="1320"/>
                    </a:lnTo>
                    <a:lnTo>
                      <a:pt x="1730" y="1330"/>
                    </a:lnTo>
                    <a:lnTo>
                      <a:pt x="1730" y="1337"/>
                    </a:lnTo>
                    <a:lnTo>
                      <a:pt x="1730" y="1347"/>
                    </a:lnTo>
                    <a:lnTo>
                      <a:pt x="1732" y="1358"/>
                    </a:lnTo>
                    <a:lnTo>
                      <a:pt x="1734" y="1371"/>
                    </a:lnTo>
                    <a:lnTo>
                      <a:pt x="1738" y="1384"/>
                    </a:lnTo>
                    <a:lnTo>
                      <a:pt x="1743" y="1400"/>
                    </a:lnTo>
                    <a:lnTo>
                      <a:pt x="1750" y="1416"/>
                    </a:lnTo>
                    <a:lnTo>
                      <a:pt x="1759" y="1435"/>
                    </a:lnTo>
                    <a:lnTo>
                      <a:pt x="1770" y="1454"/>
                    </a:lnTo>
                    <a:lnTo>
                      <a:pt x="1783" y="1475"/>
                    </a:lnTo>
                    <a:lnTo>
                      <a:pt x="1800" y="1497"/>
                    </a:lnTo>
                    <a:lnTo>
                      <a:pt x="1820" y="1521"/>
                    </a:lnTo>
                    <a:lnTo>
                      <a:pt x="1842" y="1546"/>
                    </a:lnTo>
                    <a:lnTo>
                      <a:pt x="1868" y="1571"/>
                    </a:lnTo>
                    <a:lnTo>
                      <a:pt x="1897" y="1598"/>
                    </a:lnTo>
                    <a:lnTo>
                      <a:pt x="1930" y="1626"/>
                    </a:lnTo>
                    <a:lnTo>
                      <a:pt x="1967" y="1655"/>
                    </a:lnTo>
                    <a:lnTo>
                      <a:pt x="2008" y="1686"/>
                    </a:lnTo>
                    <a:lnTo>
                      <a:pt x="2054" y="1718"/>
                    </a:lnTo>
                    <a:lnTo>
                      <a:pt x="2105" y="1750"/>
                    </a:lnTo>
                    <a:lnTo>
                      <a:pt x="2161" y="1783"/>
                    </a:lnTo>
                    <a:lnTo>
                      <a:pt x="2221" y="1817"/>
                    </a:lnTo>
                    <a:lnTo>
                      <a:pt x="2287" y="1853"/>
                    </a:lnTo>
                    <a:lnTo>
                      <a:pt x="2360" y="1889"/>
                    </a:lnTo>
                    <a:lnTo>
                      <a:pt x="2438" y="1925"/>
                    </a:lnTo>
                    <a:lnTo>
                      <a:pt x="2521" y="1962"/>
                    </a:lnTo>
                    <a:lnTo>
                      <a:pt x="2612" y="2001"/>
                    </a:lnTo>
                    <a:lnTo>
                      <a:pt x="2709" y="2040"/>
                    </a:lnTo>
                    <a:lnTo>
                      <a:pt x="2719" y="2044"/>
                    </a:lnTo>
                    <a:lnTo>
                      <a:pt x="2747" y="2055"/>
                    </a:lnTo>
                    <a:lnTo>
                      <a:pt x="2790" y="2074"/>
                    </a:lnTo>
                    <a:lnTo>
                      <a:pt x="2847" y="2100"/>
                    </a:lnTo>
                    <a:lnTo>
                      <a:pt x="2880" y="2116"/>
                    </a:lnTo>
                    <a:lnTo>
                      <a:pt x="2914" y="2134"/>
                    </a:lnTo>
                    <a:lnTo>
                      <a:pt x="2951" y="2154"/>
                    </a:lnTo>
                    <a:lnTo>
                      <a:pt x="2989" y="2177"/>
                    </a:lnTo>
                    <a:lnTo>
                      <a:pt x="3028" y="2201"/>
                    </a:lnTo>
                    <a:lnTo>
                      <a:pt x="3070" y="2227"/>
                    </a:lnTo>
                    <a:lnTo>
                      <a:pt x="3111" y="2255"/>
                    </a:lnTo>
                    <a:lnTo>
                      <a:pt x="3152" y="2285"/>
                    </a:lnTo>
                    <a:lnTo>
                      <a:pt x="3194" y="2317"/>
                    </a:lnTo>
                    <a:lnTo>
                      <a:pt x="3235" y="2352"/>
                    </a:lnTo>
                    <a:lnTo>
                      <a:pt x="3276" y="2388"/>
                    </a:lnTo>
                    <a:lnTo>
                      <a:pt x="3316" y="2427"/>
                    </a:lnTo>
                    <a:lnTo>
                      <a:pt x="3355" y="2467"/>
                    </a:lnTo>
                    <a:lnTo>
                      <a:pt x="3392" y="2510"/>
                    </a:lnTo>
                    <a:lnTo>
                      <a:pt x="3426" y="2555"/>
                    </a:lnTo>
                    <a:lnTo>
                      <a:pt x="3459" y="2601"/>
                    </a:lnTo>
                    <a:lnTo>
                      <a:pt x="3490" y="2650"/>
                    </a:lnTo>
                    <a:lnTo>
                      <a:pt x="3517" y="2702"/>
                    </a:lnTo>
                    <a:lnTo>
                      <a:pt x="3541" y="2755"/>
                    </a:lnTo>
                    <a:lnTo>
                      <a:pt x="3563" y="2811"/>
                    </a:lnTo>
                    <a:lnTo>
                      <a:pt x="3580" y="2869"/>
                    </a:lnTo>
                    <a:lnTo>
                      <a:pt x="3593" y="2929"/>
                    </a:lnTo>
                    <a:lnTo>
                      <a:pt x="3601" y="2991"/>
                    </a:lnTo>
                    <a:lnTo>
                      <a:pt x="3605" y="3056"/>
                    </a:lnTo>
                    <a:lnTo>
                      <a:pt x="3605" y="3066"/>
                    </a:lnTo>
                    <a:lnTo>
                      <a:pt x="3604" y="3097"/>
                    </a:lnTo>
                    <a:lnTo>
                      <a:pt x="3603" y="3119"/>
                    </a:lnTo>
                    <a:lnTo>
                      <a:pt x="3602" y="3146"/>
                    </a:lnTo>
                    <a:lnTo>
                      <a:pt x="3599" y="3177"/>
                    </a:lnTo>
                    <a:lnTo>
                      <a:pt x="3595" y="3211"/>
                    </a:lnTo>
                    <a:lnTo>
                      <a:pt x="3590" y="3249"/>
                    </a:lnTo>
                    <a:lnTo>
                      <a:pt x="3583" y="3290"/>
                    </a:lnTo>
                    <a:lnTo>
                      <a:pt x="3574" y="3335"/>
                    </a:lnTo>
                    <a:lnTo>
                      <a:pt x="3563" y="3381"/>
                    </a:lnTo>
                    <a:lnTo>
                      <a:pt x="3550" y="3431"/>
                    </a:lnTo>
                    <a:lnTo>
                      <a:pt x="3533" y="3483"/>
                    </a:lnTo>
                    <a:lnTo>
                      <a:pt x="3515" y="3536"/>
                    </a:lnTo>
                    <a:lnTo>
                      <a:pt x="3493" y="3591"/>
                    </a:lnTo>
                    <a:lnTo>
                      <a:pt x="3469" y="3648"/>
                    </a:lnTo>
                    <a:lnTo>
                      <a:pt x="3441" y="3706"/>
                    </a:lnTo>
                    <a:lnTo>
                      <a:pt x="3410" y="3765"/>
                    </a:lnTo>
                    <a:lnTo>
                      <a:pt x="3375" y="3825"/>
                    </a:lnTo>
                    <a:lnTo>
                      <a:pt x="3336" y="3885"/>
                    </a:lnTo>
                    <a:lnTo>
                      <a:pt x="3292" y="3945"/>
                    </a:lnTo>
                    <a:lnTo>
                      <a:pt x="3244" y="4006"/>
                    </a:lnTo>
                    <a:lnTo>
                      <a:pt x="3192" y="4065"/>
                    </a:lnTo>
                    <a:lnTo>
                      <a:pt x="3135" y="4124"/>
                    </a:lnTo>
                    <a:lnTo>
                      <a:pt x="3073" y="4183"/>
                    </a:lnTo>
                    <a:lnTo>
                      <a:pt x="3005" y="4241"/>
                    </a:lnTo>
                    <a:lnTo>
                      <a:pt x="2932" y="4296"/>
                    </a:lnTo>
                    <a:lnTo>
                      <a:pt x="2854" y="4352"/>
                    </a:lnTo>
                    <a:lnTo>
                      <a:pt x="2768" y="4404"/>
                    </a:lnTo>
                    <a:lnTo>
                      <a:pt x="2678" y="4454"/>
                    </a:lnTo>
                    <a:lnTo>
                      <a:pt x="2581" y="4503"/>
                    </a:lnTo>
                    <a:lnTo>
                      <a:pt x="2569" y="4509"/>
                    </a:lnTo>
                    <a:lnTo>
                      <a:pt x="2531" y="4525"/>
                    </a:lnTo>
                    <a:lnTo>
                      <a:pt x="2504" y="4536"/>
                    </a:lnTo>
                    <a:lnTo>
                      <a:pt x="2471" y="4548"/>
                    </a:lnTo>
                    <a:lnTo>
                      <a:pt x="2433" y="4561"/>
                    </a:lnTo>
                    <a:lnTo>
                      <a:pt x="2389" y="4574"/>
                    </a:lnTo>
                    <a:lnTo>
                      <a:pt x="2339" y="4589"/>
                    </a:lnTo>
                    <a:lnTo>
                      <a:pt x="2284" y="4603"/>
                    </a:lnTo>
                    <a:lnTo>
                      <a:pt x="2224" y="4617"/>
                    </a:lnTo>
                    <a:lnTo>
                      <a:pt x="2160" y="4631"/>
                    </a:lnTo>
                    <a:lnTo>
                      <a:pt x="2090" y="4643"/>
                    </a:lnTo>
                    <a:lnTo>
                      <a:pt x="2015" y="4654"/>
                    </a:lnTo>
                    <a:lnTo>
                      <a:pt x="1936" y="4664"/>
                    </a:lnTo>
                    <a:lnTo>
                      <a:pt x="1853" y="4671"/>
                    </a:lnTo>
                    <a:lnTo>
                      <a:pt x="1764" y="4676"/>
                    </a:lnTo>
                    <a:lnTo>
                      <a:pt x="1673" y="4679"/>
                    </a:lnTo>
                    <a:lnTo>
                      <a:pt x="1576" y="4678"/>
                    </a:lnTo>
                    <a:lnTo>
                      <a:pt x="1475" y="4674"/>
                    </a:lnTo>
                    <a:lnTo>
                      <a:pt x="1371" y="4666"/>
                    </a:lnTo>
                    <a:lnTo>
                      <a:pt x="1263" y="4654"/>
                    </a:lnTo>
                    <a:lnTo>
                      <a:pt x="1151" y="4638"/>
                    </a:lnTo>
                    <a:lnTo>
                      <a:pt x="1035" y="4616"/>
                    </a:lnTo>
                    <a:lnTo>
                      <a:pt x="917" y="4590"/>
                    </a:lnTo>
                    <a:lnTo>
                      <a:pt x="795" y="4559"/>
                    </a:lnTo>
                    <a:lnTo>
                      <a:pt x="670" y="4521"/>
                    </a:lnTo>
                    <a:lnTo>
                      <a:pt x="541" y="4478"/>
                    </a:lnTo>
                    <a:lnTo>
                      <a:pt x="410" y="4427"/>
                    </a:lnTo>
                    <a:lnTo>
                      <a:pt x="276" y="4371"/>
                    </a:lnTo>
                    <a:lnTo>
                      <a:pt x="139" y="4307"/>
                    </a:lnTo>
                    <a:lnTo>
                      <a:pt x="0" y="4235"/>
                    </a:lnTo>
                    <a:lnTo>
                      <a:pt x="337" y="3033"/>
                    </a:lnTo>
                    <a:lnTo>
                      <a:pt x="341" y="3041"/>
                    </a:lnTo>
                    <a:lnTo>
                      <a:pt x="353" y="3065"/>
                    </a:lnTo>
                    <a:lnTo>
                      <a:pt x="373" y="3101"/>
                    </a:lnTo>
                    <a:lnTo>
                      <a:pt x="401" y="3149"/>
                    </a:lnTo>
                    <a:lnTo>
                      <a:pt x="419" y="3178"/>
                    </a:lnTo>
                    <a:lnTo>
                      <a:pt x="438" y="3207"/>
                    </a:lnTo>
                    <a:lnTo>
                      <a:pt x="460" y="3238"/>
                    </a:lnTo>
                    <a:lnTo>
                      <a:pt x="485" y="3271"/>
                    </a:lnTo>
                    <a:lnTo>
                      <a:pt x="511" y="3305"/>
                    </a:lnTo>
                    <a:lnTo>
                      <a:pt x="540" y="3341"/>
                    </a:lnTo>
                    <a:lnTo>
                      <a:pt x="571" y="3376"/>
                    </a:lnTo>
                    <a:lnTo>
                      <a:pt x="606" y="3412"/>
                    </a:lnTo>
                    <a:lnTo>
                      <a:pt x="642" y="3448"/>
                    </a:lnTo>
                    <a:lnTo>
                      <a:pt x="681" y="3484"/>
                    </a:lnTo>
                    <a:lnTo>
                      <a:pt x="722" y="3520"/>
                    </a:lnTo>
                    <a:lnTo>
                      <a:pt x="766" y="3555"/>
                    </a:lnTo>
                    <a:lnTo>
                      <a:pt x="813" y="3588"/>
                    </a:lnTo>
                    <a:lnTo>
                      <a:pt x="863" y="3621"/>
                    </a:lnTo>
                    <a:lnTo>
                      <a:pt x="915" y="3653"/>
                    </a:lnTo>
                    <a:lnTo>
                      <a:pt x="970" y="3683"/>
                    </a:lnTo>
                    <a:lnTo>
                      <a:pt x="1027" y="3710"/>
                    </a:lnTo>
                    <a:lnTo>
                      <a:pt x="1088" y="3736"/>
                    </a:lnTo>
                    <a:lnTo>
                      <a:pt x="1151" y="3758"/>
                    </a:lnTo>
                    <a:lnTo>
                      <a:pt x="1217" y="3778"/>
                    </a:lnTo>
                    <a:lnTo>
                      <a:pt x="1286" y="3795"/>
                    </a:lnTo>
                    <a:lnTo>
                      <a:pt x="1359" y="3810"/>
                    </a:lnTo>
                    <a:lnTo>
                      <a:pt x="1433" y="3820"/>
                    </a:lnTo>
                    <a:lnTo>
                      <a:pt x="1511" y="3826"/>
                    </a:lnTo>
                    <a:lnTo>
                      <a:pt x="1610" y="3837"/>
                    </a:lnTo>
                    <a:lnTo>
                      <a:pt x="1703" y="3843"/>
                    </a:lnTo>
                    <a:lnTo>
                      <a:pt x="1790" y="3842"/>
                    </a:lnTo>
                    <a:lnTo>
                      <a:pt x="1872" y="3837"/>
                    </a:lnTo>
                    <a:lnTo>
                      <a:pt x="1948" y="3827"/>
                    </a:lnTo>
                    <a:lnTo>
                      <a:pt x="2019" y="3812"/>
                    </a:lnTo>
                    <a:lnTo>
                      <a:pt x="2084" y="3791"/>
                    </a:lnTo>
                    <a:lnTo>
                      <a:pt x="2144" y="3768"/>
                    </a:lnTo>
                    <a:lnTo>
                      <a:pt x="2197" y="3741"/>
                    </a:lnTo>
                    <a:lnTo>
                      <a:pt x="2244" y="3711"/>
                    </a:lnTo>
                    <a:lnTo>
                      <a:pt x="2286" y="3677"/>
                    </a:lnTo>
                    <a:lnTo>
                      <a:pt x="2323" y="3640"/>
                    </a:lnTo>
                    <a:lnTo>
                      <a:pt x="2352" y="3600"/>
                    </a:lnTo>
                    <a:lnTo>
                      <a:pt x="2376" y="3559"/>
                    </a:lnTo>
                    <a:lnTo>
                      <a:pt x="2394" y="3516"/>
                    </a:lnTo>
                    <a:lnTo>
                      <a:pt x="2405" y="3469"/>
                    </a:lnTo>
                    <a:lnTo>
                      <a:pt x="2411" y="3423"/>
                    </a:lnTo>
                    <a:lnTo>
                      <a:pt x="2410" y="3375"/>
                    </a:lnTo>
                    <a:lnTo>
                      <a:pt x="2403" y="3326"/>
                    </a:lnTo>
                    <a:lnTo>
                      <a:pt x="2389" y="3276"/>
                    </a:lnTo>
                    <a:lnTo>
                      <a:pt x="2369" y="3227"/>
                    </a:lnTo>
                    <a:lnTo>
                      <a:pt x="2343" y="3177"/>
                    </a:lnTo>
                    <a:lnTo>
                      <a:pt x="2310" y="3127"/>
                    </a:lnTo>
                    <a:lnTo>
                      <a:pt x="2269" y="3078"/>
                    </a:lnTo>
                    <a:lnTo>
                      <a:pt x="2223" y="3030"/>
                    </a:lnTo>
                    <a:lnTo>
                      <a:pt x="2170" y="2982"/>
                    </a:lnTo>
                    <a:lnTo>
                      <a:pt x="2111" y="2937"/>
                    </a:lnTo>
                    <a:lnTo>
                      <a:pt x="2044" y="2893"/>
                    </a:lnTo>
                    <a:lnTo>
                      <a:pt x="1970" y="2852"/>
                    </a:lnTo>
                    <a:lnTo>
                      <a:pt x="1891" y="2811"/>
                    </a:lnTo>
                    <a:lnTo>
                      <a:pt x="1803" y="2775"/>
                    </a:lnTo>
                    <a:lnTo>
                      <a:pt x="1709" y="2740"/>
                    </a:lnTo>
                    <a:lnTo>
                      <a:pt x="1696" y="2735"/>
                    </a:lnTo>
                    <a:lnTo>
                      <a:pt x="1659" y="2718"/>
                    </a:lnTo>
                    <a:lnTo>
                      <a:pt x="1601" y="2691"/>
                    </a:lnTo>
                    <a:lnTo>
                      <a:pt x="1526" y="2654"/>
                    </a:lnTo>
                    <a:lnTo>
                      <a:pt x="1484" y="2632"/>
                    </a:lnTo>
                    <a:lnTo>
                      <a:pt x="1438" y="2607"/>
                    </a:lnTo>
                    <a:lnTo>
                      <a:pt x="1391" y="2581"/>
                    </a:lnTo>
                    <a:lnTo>
                      <a:pt x="1341" y="2552"/>
                    </a:lnTo>
                    <a:lnTo>
                      <a:pt x="1288" y="2522"/>
                    </a:lnTo>
                    <a:lnTo>
                      <a:pt x="1236" y="2488"/>
                    </a:lnTo>
                    <a:lnTo>
                      <a:pt x="1183" y="2453"/>
                    </a:lnTo>
                    <a:lnTo>
                      <a:pt x="1129" y="2417"/>
                    </a:lnTo>
                    <a:lnTo>
                      <a:pt x="1076" y="2378"/>
                    </a:lnTo>
                    <a:lnTo>
                      <a:pt x="1022" y="2338"/>
                    </a:lnTo>
                    <a:lnTo>
                      <a:pt x="971" y="2295"/>
                    </a:lnTo>
                    <a:lnTo>
                      <a:pt x="920" y="2251"/>
                    </a:lnTo>
                    <a:lnTo>
                      <a:pt x="872" y="2206"/>
                    </a:lnTo>
                    <a:lnTo>
                      <a:pt x="826" y="2159"/>
                    </a:lnTo>
                    <a:lnTo>
                      <a:pt x="782" y="2111"/>
                    </a:lnTo>
                    <a:lnTo>
                      <a:pt x="742" y="2061"/>
                    </a:lnTo>
                    <a:lnTo>
                      <a:pt x="706" y="2009"/>
                    </a:lnTo>
                    <a:lnTo>
                      <a:pt x="674" y="1957"/>
                    </a:lnTo>
                    <a:lnTo>
                      <a:pt x="647" y="1904"/>
                    </a:lnTo>
                    <a:lnTo>
                      <a:pt x="624" y="1849"/>
                    </a:lnTo>
                    <a:lnTo>
                      <a:pt x="607" y="1793"/>
                    </a:lnTo>
                    <a:lnTo>
                      <a:pt x="596" y="1736"/>
                    </a:lnTo>
                    <a:lnTo>
                      <a:pt x="591" y="1678"/>
                    </a:lnTo>
                    <a:lnTo>
                      <a:pt x="593" y="1620"/>
                    </a:lnTo>
                    <a:lnTo>
                      <a:pt x="591" y="1610"/>
                    </a:lnTo>
                    <a:lnTo>
                      <a:pt x="587" y="1582"/>
                    </a:lnTo>
                    <a:lnTo>
                      <a:pt x="585" y="1562"/>
                    </a:lnTo>
                    <a:lnTo>
                      <a:pt x="582" y="1538"/>
                    </a:lnTo>
                    <a:lnTo>
                      <a:pt x="581" y="1509"/>
                    </a:lnTo>
                    <a:lnTo>
                      <a:pt x="580" y="1477"/>
                    </a:lnTo>
                    <a:lnTo>
                      <a:pt x="580" y="1443"/>
                    </a:lnTo>
                    <a:lnTo>
                      <a:pt x="582" y="1405"/>
                    </a:lnTo>
                    <a:lnTo>
                      <a:pt x="585" y="1364"/>
                    </a:lnTo>
                    <a:lnTo>
                      <a:pt x="591" y="1319"/>
                    </a:lnTo>
                    <a:lnTo>
                      <a:pt x="598" y="1273"/>
                    </a:lnTo>
                    <a:lnTo>
                      <a:pt x="608" y="1225"/>
                    </a:lnTo>
                    <a:lnTo>
                      <a:pt x="621" y="1173"/>
                    </a:lnTo>
                    <a:lnTo>
                      <a:pt x="637" y="1121"/>
                    </a:lnTo>
                    <a:lnTo>
                      <a:pt x="656" y="1067"/>
                    </a:lnTo>
                    <a:lnTo>
                      <a:pt x="678" y="1010"/>
                    </a:lnTo>
                    <a:lnTo>
                      <a:pt x="705" y="953"/>
                    </a:lnTo>
                    <a:lnTo>
                      <a:pt x="736" y="895"/>
                    </a:lnTo>
                    <a:lnTo>
                      <a:pt x="771" y="835"/>
                    </a:lnTo>
                    <a:lnTo>
                      <a:pt x="811" y="776"/>
                    </a:lnTo>
                    <a:lnTo>
                      <a:pt x="857" y="716"/>
                    </a:lnTo>
                    <a:lnTo>
                      <a:pt x="907" y="654"/>
                    </a:lnTo>
                    <a:lnTo>
                      <a:pt x="963" y="594"/>
                    </a:lnTo>
                    <a:lnTo>
                      <a:pt x="1024" y="533"/>
                    </a:lnTo>
                    <a:lnTo>
                      <a:pt x="1093" y="473"/>
                    </a:lnTo>
                    <a:lnTo>
                      <a:pt x="1167" y="414"/>
                    </a:lnTo>
                    <a:lnTo>
                      <a:pt x="1248" y="354"/>
                    </a:lnTo>
                    <a:lnTo>
                      <a:pt x="1337" y="296"/>
                    </a:lnTo>
                    <a:lnTo>
                      <a:pt x="1432" y="240"/>
                    </a:lnTo>
                    <a:lnTo>
                      <a:pt x="1534" y="184"/>
                    </a:lnTo>
                    <a:lnTo>
                      <a:pt x="1547" y="178"/>
                    </a:lnTo>
                    <a:lnTo>
                      <a:pt x="1586" y="163"/>
                    </a:lnTo>
                    <a:lnTo>
                      <a:pt x="1614" y="152"/>
                    </a:lnTo>
                    <a:lnTo>
                      <a:pt x="1647" y="140"/>
                    </a:lnTo>
                    <a:lnTo>
                      <a:pt x="1686" y="127"/>
                    </a:lnTo>
                    <a:lnTo>
                      <a:pt x="1731" y="113"/>
                    </a:lnTo>
                    <a:lnTo>
                      <a:pt x="1781" y="99"/>
                    </a:lnTo>
                    <a:lnTo>
                      <a:pt x="1836" y="84"/>
                    </a:lnTo>
                    <a:lnTo>
                      <a:pt x="1896" y="70"/>
                    </a:lnTo>
                    <a:lnTo>
                      <a:pt x="1960" y="56"/>
                    </a:lnTo>
                    <a:lnTo>
                      <a:pt x="2029" y="42"/>
                    </a:lnTo>
                    <a:lnTo>
                      <a:pt x="2103" y="31"/>
                    </a:lnTo>
                    <a:lnTo>
                      <a:pt x="2180" y="20"/>
                    </a:lnTo>
                    <a:lnTo>
                      <a:pt x="2261" y="11"/>
                    </a:lnTo>
                    <a:lnTo>
                      <a:pt x="2347" y="5"/>
                    </a:lnTo>
                    <a:lnTo>
                      <a:pt x="2435" y="1"/>
                    </a:lnTo>
                    <a:lnTo>
                      <a:pt x="2527" y="0"/>
                    </a:lnTo>
                    <a:lnTo>
                      <a:pt x="2624" y="1"/>
                    </a:lnTo>
                    <a:lnTo>
                      <a:pt x="2722" y="7"/>
                    </a:lnTo>
                    <a:lnTo>
                      <a:pt x="2824" y="15"/>
                    </a:lnTo>
                    <a:lnTo>
                      <a:pt x="2928" y="28"/>
                    </a:lnTo>
                    <a:lnTo>
                      <a:pt x="3035" y="46"/>
                    </a:lnTo>
                    <a:lnTo>
                      <a:pt x="3145" y="69"/>
                    </a:lnTo>
                    <a:lnTo>
                      <a:pt x="3257" y="96"/>
                    </a:lnTo>
                    <a:lnTo>
                      <a:pt x="3371" y="128"/>
                    </a:lnTo>
                    <a:lnTo>
                      <a:pt x="3486" y="166"/>
                    </a:lnTo>
                    <a:lnTo>
                      <a:pt x="3604" y="210"/>
                    </a:lnTo>
                    <a:lnTo>
                      <a:pt x="3723" y="261"/>
                    </a:lnTo>
                    <a:lnTo>
                      <a:pt x="3843" y="318"/>
                    </a:lnTo>
                    <a:lnTo>
                      <a:pt x="3965" y="383"/>
                    </a:lnTo>
                    <a:lnTo>
                      <a:pt x="3744" y="1176"/>
                    </a:lnTo>
                    <a:lnTo>
                      <a:pt x="3662" y="1375"/>
                    </a:lnTo>
                    <a:close/>
                  </a:path>
                </a:pathLst>
              </a:custGeom>
              <a:solidFill>
                <a:srgbClr val="3366cc"/>
              </a:solidFill>
              <a:ln w="936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" name=""/>
              <p:cNvSpPr/>
              <p:nvPr/>
            </p:nvSpPr>
            <p:spPr>
              <a:xfrm>
                <a:off x="7502040" y="3761640"/>
                <a:ext cx="132120" cy="139680"/>
              </a:xfrm>
              <a:custGeom>
                <a:avLst/>
                <a:gdLst/>
                <a:ahLst/>
                <a:rect l="l" t="t" r="r" b="b"/>
                <a:pathLst>
                  <a:path w="3965" h="4679">
                    <a:moveTo>
                      <a:pt x="3662" y="1375"/>
                    </a:moveTo>
                    <a:lnTo>
                      <a:pt x="3660" y="1369"/>
                    </a:lnTo>
                    <a:lnTo>
                      <a:pt x="3653" y="1349"/>
                    </a:lnTo>
                    <a:lnTo>
                      <a:pt x="3647" y="1336"/>
                    </a:lnTo>
                    <a:lnTo>
                      <a:pt x="3639" y="1320"/>
                    </a:lnTo>
                    <a:lnTo>
                      <a:pt x="3630" y="1303"/>
                    </a:lnTo>
                    <a:lnTo>
                      <a:pt x="3618" y="1283"/>
                    </a:lnTo>
                    <a:lnTo>
                      <a:pt x="3605" y="1262"/>
                    </a:lnTo>
                    <a:lnTo>
                      <a:pt x="3590" y="1239"/>
                    </a:lnTo>
                    <a:lnTo>
                      <a:pt x="3573" y="1215"/>
                    </a:lnTo>
                    <a:lnTo>
                      <a:pt x="3553" y="1188"/>
                    </a:lnTo>
                    <a:lnTo>
                      <a:pt x="3530" y="1162"/>
                    </a:lnTo>
                    <a:lnTo>
                      <a:pt x="3506" y="1135"/>
                    </a:lnTo>
                    <a:lnTo>
                      <a:pt x="3478" y="1108"/>
                    </a:lnTo>
                    <a:lnTo>
                      <a:pt x="3449" y="1080"/>
                    </a:lnTo>
                    <a:lnTo>
                      <a:pt x="3416" y="1052"/>
                    </a:lnTo>
                    <a:lnTo>
                      <a:pt x="3380" y="1024"/>
                    </a:lnTo>
                    <a:lnTo>
                      <a:pt x="3342" y="997"/>
                    </a:lnTo>
                    <a:lnTo>
                      <a:pt x="3300" y="970"/>
                    </a:lnTo>
                    <a:lnTo>
                      <a:pt x="3254" y="944"/>
                    </a:lnTo>
                    <a:lnTo>
                      <a:pt x="3206" y="919"/>
                    </a:lnTo>
                    <a:lnTo>
                      <a:pt x="3154" y="895"/>
                    </a:lnTo>
                    <a:lnTo>
                      <a:pt x="3099" y="873"/>
                    </a:lnTo>
                    <a:lnTo>
                      <a:pt x="3038" y="851"/>
                    </a:lnTo>
                    <a:lnTo>
                      <a:pt x="2976" y="832"/>
                    </a:lnTo>
                    <a:lnTo>
                      <a:pt x="2909" y="815"/>
                    </a:lnTo>
                    <a:lnTo>
                      <a:pt x="2838" y="800"/>
                    </a:lnTo>
                    <a:lnTo>
                      <a:pt x="2762" y="788"/>
                    </a:lnTo>
                    <a:lnTo>
                      <a:pt x="2683" y="778"/>
                    </a:lnTo>
                    <a:lnTo>
                      <a:pt x="2600" y="772"/>
                    </a:lnTo>
                    <a:lnTo>
                      <a:pt x="2511" y="768"/>
                    </a:lnTo>
                    <a:lnTo>
                      <a:pt x="2502" y="767"/>
                    </a:lnTo>
                    <a:lnTo>
                      <a:pt x="2476" y="767"/>
                    </a:lnTo>
                    <a:lnTo>
                      <a:pt x="2436" y="767"/>
                    </a:lnTo>
                    <a:lnTo>
                      <a:pt x="2385" y="770"/>
                    </a:lnTo>
                    <a:lnTo>
                      <a:pt x="2355" y="772"/>
                    </a:lnTo>
                    <a:lnTo>
                      <a:pt x="2324" y="775"/>
                    </a:lnTo>
                    <a:lnTo>
                      <a:pt x="2290" y="779"/>
                    </a:lnTo>
                    <a:lnTo>
                      <a:pt x="2255" y="784"/>
                    </a:lnTo>
                    <a:lnTo>
                      <a:pt x="2220" y="791"/>
                    </a:lnTo>
                    <a:lnTo>
                      <a:pt x="2183" y="798"/>
                    </a:lnTo>
                    <a:lnTo>
                      <a:pt x="2146" y="808"/>
                    </a:lnTo>
                    <a:lnTo>
                      <a:pt x="2109" y="818"/>
                    </a:lnTo>
                    <a:lnTo>
                      <a:pt x="2072" y="831"/>
                    </a:lnTo>
                    <a:lnTo>
                      <a:pt x="2034" y="846"/>
                    </a:lnTo>
                    <a:lnTo>
                      <a:pt x="1998" y="862"/>
                    </a:lnTo>
                    <a:lnTo>
                      <a:pt x="1963" y="881"/>
                    </a:lnTo>
                    <a:lnTo>
                      <a:pt x="1930" y="902"/>
                    </a:lnTo>
                    <a:lnTo>
                      <a:pt x="1898" y="925"/>
                    </a:lnTo>
                    <a:lnTo>
                      <a:pt x="1867" y="951"/>
                    </a:lnTo>
                    <a:lnTo>
                      <a:pt x="1840" y="979"/>
                    </a:lnTo>
                    <a:lnTo>
                      <a:pt x="1814" y="1010"/>
                    </a:lnTo>
                    <a:lnTo>
                      <a:pt x="1791" y="1045"/>
                    </a:lnTo>
                    <a:lnTo>
                      <a:pt x="1771" y="1082"/>
                    </a:lnTo>
                    <a:lnTo>
                      <a:pt x="1755" y="1122"/>
                    </a:lnTo>
                    <a:lnTo>
                      <a:pt x="1743" y="1165"/>
                    </a:lnTo>
                    <a:lnTo>
                      <a:pt x="1735" y="1212"/>
                    </a:lnTo>
                    <a:lnTo>
                      <a:pt x="1731" y="1262"/>
                    </a:lnTo>
                    <a:lnTo>
                      <a:pt x="1732" y="1316"/>
                    </a:lnTo>
                    <a:lnTo>
                      <a:pt x="1731" y="1320"/>
                    </a:lnTo>
                    <a:lnTo>
                      <a:pt x="1730" y="1330"/>
                    </a:lnTo>
                    <a:lnTo>
                      <a:pt x="1730" y="1337"/>
                    </a:lnTo>
                    <a:lnTo>
                      <a:pt x="1730" y="1347"/>
                    </a:lnTo>
                    <a:lnTo>
                      <a:pt x="1732" y="1358"/>
                    </a:lnTo>
                    <a:lnTo>
                      <a:pt x="1734" y="1371"/>
                    </a:lnTo>
                    <a:lnTo>
                      <a:pt x="1738" y="1384"/>
                    </a:lnTo>
                    <a:lnTo>
                      <a:pt x="1743" y="1400"/>
                    </a:lnTo>
                    <a:lnTo>
                      <a:pt x="1750" y="1416"/>
                    </a:lnTo>
                    <a:lnTo>
                      <a:pt x="1759" y="1435"/>
                    </a:lnTo>
                    <a:lnTo>
                      <a:pt x="1770" y="1454"/>
                    </a:lnTo>
                    <a:lnTo>
                      <a:pt x="1783" y="1475"/>
                    </a:lnTo>
                    <a:lnTo>
                      <a:pt x="1800" y="1497"/>
                    </a:lnTo>
                    <a:lnTo>
                      <a:pt x="1820" y="1521"/>
                    </a:lnTo>
                    <a:lnTo>
                      <a:pt x="1842" y="1546"/>
                    </a:lnTo>
                    <a:lnTo>
                      <a:pt x="1868" y="1571"/>
                    </a:lnTo>
                    <a:lnTo>
                      <a:pt x="1897" y="1598"/>
                    </a:lnTo>
                    <a:lnTo>
                      <a:pt x="1930" y="1626"/>
                    </a:lnTo>
                    <a:lnTo>
                      <a:pt x="1967" y="1655"/>
                    </a:lnTo>
                    <a:lnTo>
                      <a:pt x="2008" y="1686"/>
                    </a:lnTo>
                    <a:lnTo>
                      <a:pt x="2054" y="1718"/>
                    </a:lnTo>
                    <a:lnTo>
                      <a:pt x="2105" y="1750"/>
                    </a:lnTo>
                    <a:lnTo>
                      <a:pt x="2161" y="1783"/>
                    </a:lnTo>
                    <a:lnTo>
                      <a:pt x="2221" y="1817"/>
                    </a:lnTo>
                    <a:lnTo>
                      <a:pt x="2287" y="1853"/>
                    </a:lnTo>
                    <a:lnTo>
                      <a:pt x="2360" y="1889"/>
                    </a:lnTo>
                    <a:lnTo>
                      <a:pt x="2438" y="1925"/>
                    </a:lnTo>
                    <a:lnTo>
                      <a:pt x="2521" y="1962"/>
                    </a:lnTo>
                    <a:lnTo>
                      <a:pt x="2612" y="2001"/>
                    </a:lnTo>
                    <a:lnTo>
                      <a:pt x="2709" y="2040"/>
                    </a:lnTo>
                    <a:lnTo>
                      <a:pt x="2719" y="2044"/>
                    </a:lnTo>
                    <a:lnTo>
                      <a:pt x="2747" y="2055"/>
                    </a:lnTo>
                    <a:lnTo>
                      <a:pt x="2790" y="2074"/>
                    </a:lnTo>
                    <a:lnTo>
                      <a:pt x="2847" y="2100"/>
                    </a:lnTo>
                    <a:lnTo>
                      <a:pt x="2880" y="2116"/>
                    </a:lnTo>
                    <a:lnTo>
                      <a:pt x="2914" y="2134"/>
                    </a:lnTo>
                    <a:lnTo>
                      <a:pt x="2951" y="2154"/>
                    </a:lnTo>
                    <a:lnTo>
                      <a:pt x="2989" y="2177"/>
                    </a:lnTo>
                    <a:lnTo>
                      <a:pt x="3028" y="2201"/>
                    </a:lnTo>
                    <a:lnTo>
                      <a:pt x="3070" y="2227"/>
                    </a:lnTo>
                    <a:lnTo>
                      <a:pt x="3111" y="2255"/>
                    </a:lnTo>
                    <a:lnTo>
                      <a:pt x="3152" y="2285"/>
                    </a:lnTo>
                    <a:lnTo>
                      <a:pt x="3194" y="2317"/>
                    </a:lnTo>
                    <a:lnTo>
                      <a:pt x="3235" y="2352"/>
                    </a:lnTo>
                    <a:lnTo>
                      <a:pt x="3276" y="2388"/>
                    </a:lnTo>
                    <a:lnTo>
                      <a:pt x="3316" y="2427"/>
                    </a:lnTo>
                    <a:lnTo>
                      <a:pt x="3355" y="2467"/>
                    </a:lnTo>
                    <a:lnTo>
                      <a:pt x="3392" y="2510"/>
                    </a:lnTo>
                    <a:lnTo>
                      <a:pt x="3426" y="2555"/>
                    </a:lnTo>
                    <a:lnTo>
                      <a:pt x="3459" y="2601"/>
                    </a:lnTo>
                    <a:lnTo>
                      <a:pt x="3490" y="2650"/>
                    </a:lnTo>
                    <a:lnTo>
                      <a:pt x="3517" y="2702"/>
                    </a:lnTo>
                    <a:lnTo>
                      <a:pt x="3541" y="2755"/>
                    </a:lnTo>
                    <a:lnTo>
                      <a:pt x="3563" y="2811"/>
                    </a:lnTo>
                    <a:lnTo>
                      <a:pt x="3580" y="2869"/>
                    </a:lnTo>
                    <a:lnTo>
                      <a:pt x="3593" y="2929"/>
                    </a:lnTo>
                    <a:lnTo>
                      <a:pt x="3601" y="2991"/>
                    </a:lnTo>
                    <a:lnTo>
                      <a:pt x="3605" y="3056"/>
                    </a:lnTo>
                    <a:lnTo>
                      <a:pt x="3605" y="3066"/>
                    </a:lnTo>
                    <a:lnTo>
                      <a:pt x="3604" y="3097"/>
                    </a:lnTo>
                    <a:lnTo>
                      <a:pt x="3603" y="3119"/>
                    </a:lnTo>
                    <a:lnTo>
                      <a:pt x="3602" y="3146"/>
                    </a:lnTo>
                    <a:lnTo>
                      <a:pt x="3599" y="3177"/>
                    </a:lnTo>
                    <a:lnTo>
                      <a:pt x="3595" y="3211"/>
                    </a:lnTo>
                    <a:lnTo>
                      <a:pt x="3590" y="3249"/>
                    </a:lnTo>
                    <a:lnTo>
                      <a:pt x="3583" y="3290"/>
                    </a:lnTo>
                    <a:lnTo>
                      <a:pt x="3574" y="3335"/>
                    </a:lnTo>
                    <a:lnTo>
                      <a:pt x="3563" y="3381"/>
                    </a:lnTo>
                    <a:lnTo>
                      <a:pt x="3550" y="3431"/>
                    </a:lnTo>
                    <a:lnTo>
                      <a:pt x="3533" y="3483"/>
                    </a:lnTo>
                    <a:lnTo>
                      <a:pt x="3515" y="3536"/>
                    </a:lnTo>
                    <a:lnTo>
                      <a:pt x="3493" y="3591"/>
                    </a:lnTo>
                    <a:lnTo>
                      <a:pt x="3469" y="3648"/>
                    </a:lnTo>
                    <a:lnTo>
                      <a:pt x="3441" y="3706"/>
                    </a:lnTo>
                    <a:lnTo>
                      <a:pt x="3410" y="3765"/>
                    </a:lnTo>
                    <a:lnTo>
                      <a:pt x="3375" y="3825"/>
                    </a:lnTo>
                    <a:lnTo>
                      <a:pt x="3336" y="3885"/>
                    </a:lnTo>
                    <a:lnTo>
                      <a:pt x="3292" y="3945"/>
                    </a:lnTo>
                    <a:lnTo>
                      <a:pt x="3244" y="4006"/>
                    </a:lnTo>
                    <a:lnTo>
                      <a:pt x="3192" y="4065"/>
                    </a:lnTo>
                    <a:lnTo>
                      <a:pt x="3135" y="4124"/>
                    </a:lnTo>
                    <a:lnTo>
                      <a:pt x="3073" y="4183"/>
                    </a:lnTo>
                    <a:lnTo>
                      <a:pt x="3005" y="4241"/>
                    </a:lnTo>
                    <a:lnTo>
                      <a:pt x="2932" y="4296"/>
                    </a:lnTo>
                    <a:lnTo>
                      <a:pt x="2854" y="4352"/>
                    </a:lnTo>
                    <a:lnTo>
                      <a:pt x="2768" y="4404"/>
                    </a:lnTo>
                    <a:lnTo>
                      <a:pt x="2678" y="4454"/>
                    </a:lnTo>
                    <a:lnTo>
                      <a:pt x="2581" y="4503"/>
                    </a:lnTo>
                    <a:lnTo>
                      <a:pt x="2569" y="4509"/>
                    </a:lnTo>
                    <a:lnTo>
                      <a:pt x="2531" y="4525"/>
                    </a:lnTo>
                    <a:lnTo>
                      <a:pt x="2504" y="4536"/>
                    </a:lnTo>
                    <a:lnTo>
                      <a:pt x="2471" y="4548"/>
                    </a:lnTo>
                    <a:lnTo>
                      <a:pt x="2433" y="4561"/>
                    </a:lnTo>
                    <a:lnTo>
                      <a:pt x="2389" y="4574"/>
                    </a:lnTo>
                    <a:lnTo>
                      <a:pt x="2339" y="4589"/>
                    </a:lnTo>
                    <a:lnTo>
                      <a:pt x="2284" y="4603"/>
                    </a:lnTo>
                    <a:lnTo>
                      <a:pt x="2224" y="4617"/>
                    </a:lnTo>
                    <a:lnTo>
                      <a:pt x="2160" y="4631"/>
                    </a:lnTo>
                    <a:lnTo>
                      <a:pt x="2090" y="4643"/>
                    </a:lnTo>
                    <a:lnTo>
                      <a:pt x="2015" y="4654"/>
                    </a:lnTo>
                    <a:lnTo>
                      <a:pt x="1936" y="4664"/>
                    </a:lnTo>
                    <a:lnTo>
                      <a:pt x="1853" y="4671"/>
                    </a:lnTo>
                    <a:lnTo>
                      <a:pt x="1764" y="4676"/>
                    </a:lnTo>
                    <a:lnTo>
                      <a:pt x="1673" y="4679"/>
                    </a:lnTo>
                    <a:lnTo>
                      <a:pt x="1576" y="4678"/>
                    </a:lnTo>
                    <a:lnTo>
                      <a:pt x="1475" y="4674"/>
                    </a:lnTo>
                    <a:lnTo>
                      <a:pt x="1371" y="4666"/>
                    </a:lnTo>
                    <a:lnTo>
                      <a:pt x="1263" y="4654"/>
                    </a:lnTo>
                    <a:lnTo>
                      <a:pt x="1151" y="4638"/>
                    </a:lnTo>
                    <a:lnTo>
                      <a:pt x="1035" y="4616"/>
                    </a:lnTo>
                    <a:lnTo>
                      <a:pt x="917" y="4590"/>
                    </a:lnTo>
                    <a:lnTo>
                      <a:pt x="795" y="4559"/>
                    </a:lnTo>
                    <a:lnTo>
                      <a:pt x="670" y="4521"/>
                    </a:lnTo>
                    <a:lnTo>
                      <a:pt x="541" y="4478"/>
                    </a:lnTo>
                    <a:lnTo>
                      <a:pt x="410" y="4427"/>
                    </a:lnTo>
                    <a:lnTo>
                      <a:pt x="276" y="4371"/>
                    </a:lnTo>
                    <a:lnTo>
                      <a:pt x="139" y="4307"/>
                    </a:lnTo>
                    <a:lnTo>
                      <a:pt x="0" y="4235"/>
                    </a:lnTo>
                    <a:lnTo>
                      <a:pt x="337" y="3033"/>
                    </a:lnTo>
                    <a:lnTo>
                      <a:pt x="341" y="3041"/>
                    </a:lnTo>
                    <a:lnTo>
                      <a:pt x="353" y="3065"/>
                    </a:lnTo>
                    <a:lnTo>
                      <a:pt x="373" y="3101"/>
                    </a:lnTo>
                    <a:lnTo>
                      <a:pt x="401" y="3149"/>
                    </a:lnTo>
                    <a:lnTo>
                      <a:pt x="419" y="3178"/>
                    </a:lnTo>
                    <a:lnTo>
                      <a:pt x="438" y="3207"/>
                    </a:lnTo>
                    <a:lnTo>
                      <a:pt x="460" y="3238"/>
                    </a:lnTo>
                    <a:lnTo>
                      <a:pt x="485" y="3271"/>
                    </a:lnTo>
                    <a:lnTo>
                      <a:pt x="511" y="3305"/>
                    </a:lnTo>
                    <a:lnTo>
                      <a:pt x="540" y="3341"/>
                    </a:lnTo>
                    <a:lnTo>
                      <a:pt x="571" y="3376"/>
                    </a:lnTo>
                    <a:lnTo>
                      <a:pt x="606" y="3412"/>
                    </a:lnTo>
                    <a:lnTo>
                      <a:pt x="642" y="3448"/>
                    </a:lnTo>
                    <a:lnTo>
                      <a:pt x="681" y="3484"/>
                    </a:lnTo>
                    <a:lnTo>
                      <a:pt x="722" y="3520"/>
                    </a:lnTo>
                    <a:lnTo>
                      <a:pt x="766" y="3555"/>
                    </a:lnTo>
                    <a:lnTo>
                      <a:pt x="813" y="3588"/>
                    </a:lnTo>
                    <a:lnTo>
                      <a:pt x="863" y="3621"/>
                    </a:lnTo>
                    <a:lnTo>
                      <a:pt x="915" y="3653"/>
                    </a:lnTo>
                    <a:lnTo>
                      <a:pt x="970" y="3683"/>
                    </a:lnTo>
                    <a:lnTo>
                      <a:pt x="1027" y="3710"/>
                    </a:lnTo>
                    <a:lnTo>
                      <a:pt x="1088" y="3736"/>
                    </a:lnTo>
                    <a:lnTo>
                      <a:pt x="1151" y="3758"/>
                    </a:lnTo>
                    <a:lnTo>
                      <a:pt x="1217" y="3778"/>
                    </a:lnTo>
                    <a:lnTo>
                      <a:pt x="1286" y="3795"/>
                    </a:lnTo>
                    <a:lnTo>
                      <a:pt x="1359" y="3810"/>
                    </a:lnTo>
                    <a:lnTo>
                      <a:pt x="1433" y="3820"/>
                    </a:lnTo>
                    <a:lnTo>
                      <a:pt x="1511" y="3826"/>
                    </a:lnTo>
                    <a:lnTo>
                      <a:pt x="1610" y="3837"/>
                    </a:lnTo>
                    <a:lnTo>
                      <a:pt x="1703" y="3843"/>
                    </a:lnTo>
                    <a:lnTo>
                      <a:pt x="1790" y="3842"/>
                    </a:lnTo>
                    <a:lnTo>
                      <a:pt x="1872" y="3837"/>
                    </a:lnTo>
                    <a:lnTo>
                      <a:pt x="1948" y="3827"/>
                    </a:lnTo>
                    <a:lnTo>
                      <a:pt x="2019" y="3812"/>
                    </a:lnTo>
                    <a:lnTo>
                      <a:pt x="2084" y="3791"/>
                    </a:lnTo>
                    <a:lnTo>
                      <a:pt x="2144" y="3768"/>
                    </a:lnTo>
                    <a:lnTo>
                      <a:pt x="2197" y="3741"/>
                    </a:lnTo>
                    <a:lnTo>
                      <a:pt x="2244" y="3711"/>
                    </a:lnTo>
                    <a:lnTo>
                      <a:pt x="2286" y="3677"/>
                    </a:lnTo>
                    <a:lnTo>
                      <a:pt x="2323" y="3640"/>
                    </a:lnTo>
                    <a:lnTo>
                      <a:pt x="2352" y="3600"/>
                    </a:lnTo>
                    <a:lnTo>
                      <a:pt x="2376" y="3559"/>
                    </a:lnTo>
                    <a:lnTo>
                      <a:pt x="2394" y="3516"/>
                    </a:lnTo>
                    <a:lnTo>
                      <a:pt x="2405" y="3469"/>
                    </a:lnTo>
                    <a:lnTo>
                      <a:pt x="2411" y="3423"/>
                    </a:lnTo>
                    <a:lnTo>
                      <a:pt x="2410" y="3375"/>
                    </a:lnTo>
                    <a:lnTo>
                      <a:pt x="2403" y="3326"/>
                    </a:lnTo>
                    <a:lnTo>
                      <a:pt x="2389" y="3276"/>
                    </a:lnTo>
                    <a:lnTo>
                      <a:pt x="2369" y="3227"/>
                    </a:lnTo>
                    <a:lnTo>
                      <a:pt x="2343" y="3177"/>
                    </a:lnTo>
                    <a:lnTo>
                      <a:pt x="2310" y="3127"/>
                    </a:lnTo>
                    <a:lnTo>
                      <a:pt x="2269" y="3078"/>
                    </a:lnTo>
                    <a:lnTo>
                      <a:pt x="2223" y="3030"/>
                    </a:lnTo>
                    <a:lnTo>
                      <a:pt x="2170" y="2982"/>
                    </a:lnTo>
                    <a:lnTo>
                      <a:pt x="2111" y="2937"/>
                    </a:lnTo>
                    <a:lnTo>
                      <a:pt x="2044" y="2893"/>
                    </a:lnTo>
                    <a:lnTo>
                      <a:pt x="1970" y="2852"/>
                    </a:lnTo>
                    <a:lnTo>
                      <a:pt x="1891" y="2811"/>
                    </a:lnTo>
                    <a:lnTo>
                      <a:pt x="1803" y="2775"/>
                    </a:lnTo>
                    <a:lnTo>
                      <a:pt x="1709" y="2740"/>
                    </a:lnTo>
                    <a:lnTo>
                      <a:pt x="1696" y="2735"/>
                    </a:lnTo>
                    <a:lnTo>
                      <a:pt x="1659" y="2718"/>
                    </a:lnTo>
                    <a:lnTo>
                      <a:pt x="1601" y="2691"/>
                    </a:lnTo>
                    <a:lnTo>
                      <a:pt x="1526" y="2654"/>
                    </a:lnTo>
                    <a:lnTo>
                      <a:pt x="1484" y="2632"/>
                    </a:lnTo>
                    <a:lnTo>
                      <a:pt x="1438" y="2607"/>
                    </a:lnTo>
                    <a:lnTo>
                      <a:pt x="1391" y="2581"/>
                    </a:lnTo>
                    <a:lnTo>
                      <a:pt x="1341" y="2552"/>
                    </a:lnTo>
                    <a:lnTo>
                      <a:pt x="1288" y="2522"/>
                    </a:lnTo>
                    <a:lnTo>
                      <a:pt x="1236" y="2488"/>
                    </a:lnTo>
                    <a:lnTo>
                      <a:pt x="1183" y="2453"/>
                    </a:lnTo>
                    <a:lnTo>
                      <a:pt x="1129" y="2417"/>
                    </a:lnTo>
                    <a:lnTo>
                      <a:pt x="1076" y="2378"/>
                    </a:lnTo>
                    <a:lnTo>
                      <a:pt x="1022" y="2338"/>
                    </a:lnTo>
                    <a:lnTo>
                      <a:pt x="971" y="2295"/>
                    </a:lnTo>
                    <a:lnTo>
                      <a:pt x="920" y="2251"/>
                    </a:lnTo>
                    <a:lnTo>
                      <a:pt x="872" y="2206"/>
                    </a:lnTo>
                    <a:lnTo>
                      <a:pt x="826" y="2159"/>
                    </a:lnTo>
                    <a:lnTo>
                      <a:pt x="782" y="2111"/>
                    </a:lnTo>
                    <a:lnTo>
                      <a:pt x="742" y="2061"/>
                    </a:lnTo>
                    <a:lnTo>
                      <a:pt x="706" y="2009"/>
                    </a:lnTo>
                    <a:lnTo>
                      <a:pt x="674" y="1957"/>
                    </a:lnTo>
                    <a:lnTo>
                      <a:pt x="647" y="1904"/>
                    </a:lnTo>
                    <a:lnTo>
                      <a:pt x="624" y="1849"/>
                    </a:lnTo>
                    <a:lnTo>
                      <a:pt x="607" y="1793"/>
                    </a:lnTo>
                    <a:lnTo>
                      <a:pt x="596" y="1736"/>
                    </a:lnTo>
                    <a:lnTo>
                      <a:pt x="591" y="1678"/>
                    </a:lnTo>
                    <a:lnTo>
                      <a:pt x="593" y="1620"/>
                    </a:lnTo>
                    <a:lnTo>
                      <a:pt x="591" y="1610"/>
                    </a:lnTo>
                    <a:lnTo>
                      <a:pt x="587" y="1582"/>
                    </a:lnTo>
                    <a:lnTo>
                      <a:pt x="585" y="1562"/>
                    </a:lnTo>
                    <a:lnTo>
                      <a:pt x="582" y="1538"/>
                    </a:lnTo>
                    <a:lnTo>
                      <a:pt x="581" y="1509"/>
                    </a:lnTo>
                    <a:lnTo>
                      <a:pt x="580" y="1477"/>
                    </a:lnTo>
                    <a:lnTo>
                      <a:pt x="580" y="1443"/>
                    </a:lnTo>
                    <a:lnTo>
                      <a:pt x="582" y="1405"/>
                    </a:lnTo>
                    <a:lnTo>
                      <a:pt x="585" y="1364"/>
                    </a:lnTo>
                    <a:lnTo>
                      <a:pt x="591" y="1319"/>
                    </a:lnTo>
                    <a:lnTo>
                      <a:pt x="598" y="1273"/>
                    </a:lnTo>
                    <a:lnTo>
                      <a:pt x="608" y="1225"/>
                    </a:lnTo>
                    <a:lnTo>
                      <a:pt x="621" y="1173"/>
                    </a:lnTo>
                    <a:lnTo>
                      <a:pt x="637" y="1121"/>
                    </a:lnTo>
                    <a:lnTo>
                      <a:pt x="656" y="1067"/>
                    </a:lnTo>
                    <a:lnTo>
                      <a:pt x="678" y="1010"/>
                    </a:lnTo>
                    <a:lnTo>
                      <a:pt x="705" y="953"/>
                    </a:lnTo>
                    <a:lnTo>
                      <a:pt x="736" y="895"/>
                    </a:lnTo>
                    <a:lnTo>
                      <a:pt x="771" y="835"/>
                    </a:lnTo>
                    <a:lnTo>
                      <a:pt x="811" y="776"/>
                    </a:lnTo>
                    <a:lnTo>
                      <a:pt x="857" y="716"/>
                    </a:lnTo>
                    <a:lnTo>
                      <a:pt x="907" y="654"/>
                    </a:lnTo>
                    <a:lnTo>
                      <a:pt x="963" y="594"/>
                    </a:lnTo>
                    <a:lnTo>
                      <a:pt x="1024" y="533"/>
                    </a:lnTo>
                    <a:lnTo>
                      <a:pt x="1093" y="473"/>
                    </a:lnTo>
                    <a:lnTo>
                      <a:pt x="1167" y="414"/>
                    </a:lnTo>
                    <a:lnTo>
                      <a:pt x="1248" y="354"/>
                    </a:lnTo>
                    <a:lnTo>
                      <a:pt x="1337" y="296"/>
                    </a:lnTo>
                    <a:lnTo>
                      <a:pt x="1432" y="240"/>
                    </a:lnTo>
                    <a:lnTo>
                      <a:pt x="1534" y="184"/>
                    </a:lnTo>
                    <a:lnTo>
                      <a:pt x="1547" y="178"/>
                    </a:lnTo>
                    <a:lnTo>
                      <a:pt x="1586" y="163"/>
                    </a:lnTo>
                    <a:lnTo>
                      <a:pt x="1614" y="152"/>
                    </a:lnTo>
                    <a:lnTo>
                      <a:pt x="1647" y="140"/>
                    </a:lnTo>
                    <a:lnTo>
                      <a:pt x="1686" y="127"/>
                    </a:lnTo>
                    <a:lnTo>
                      <a:pt x="1731" y="113"/>
                    </a:lnTo>
                    <a:lnTo>
                      <a:pt x="1781" y="99"/>
                    </a:lnTo>
                    <a:lnTo>
                      <a:pt x="1836" y="84"/>
                    </a:lnTo>
                    <a:lnTo>
                      <a:pt x="1896" y="70"/>
                    </a:lnTo>
                    <a:lnTo>
                      <a:pt x="1960" y="56"/>
                    </a:lnTo>
                    <a:lnTo>
                      <a:pt x="2029" y="42"/>
                    </a:lnTo>
                    <a:lnTo>
                      <a:pt x="2103" y="31"/>
                    </a:lnTo>
                    <a:lnTo>
                      <a:pt x="2180" y="20"/>
                    </a:lnTo>
                    <a:lnTo>
                      <a:pt x="2261" y="11"/>
                    </a:lnTo>
                    <a:lnTo>
                      <a:pt x="2347" y="5"/>
                    </a:lnTo>
                    <a:lnTo>
                      <a:pt x="2435" y="1"/>
                    </a:lnTo>
                    <a:lnTo>
                      <a:pt x="2527" y="0"/>
                    </a:lnTo>
                    <a:lnTo>
                      <a:pt x="2624" y="1"/>
                    </a:lnTo>
                    <a:lnTo>
                      <a:pt x="2722" y="7"/>
                    </a:lnTo>
                    <a:lnTo>
                      <a:pt x="2824" y="15"/>
                    </a:lnTo>
                    <a:lnTo>
                      <a:pt x="2928" y="28"/>
                    </a:lnTo>
                    <a:lnTo>
                      <a:pt x="3035" y="46"/>
                    </a:lnTo>
                    <a:lnTo>
                      <a:pt x="3145" y="69"/>
                    </a:lnTo>
                    <a:lnTo>
                      <a:pt x="3257" y="96"/>
                    </a:lnTo>
                    <a:lnTo>
                      <a:pt x="3371" y="128"/>
                    </a:lnTo>
                    <a:lnTo>
                      <a:pt x="3486" y="166"/>
                    </a:lnTo>
                    <a:lnTo>
                      <a:pt x="3604" y="210"/>
                    </a:lnTo>
                    <a:lnTo>
                      <a:pt x="3723" y="261"/>
                    </a:lnTo>
                    <a:lnTo>
                      <a:pt x="3843" y="318"/>
                    </a:lnTo>
                    <a:lnTo>
                      <a:pt x="3965" y="383"/>
                    </a:lnTo>
                    <a:lnTo>
                      <a:pt x="3744" y="1176"/>
                    </a:lnTo>
                    <a:lnTo>
                      <a:pt x="3662" y="1375"/>
                    </a:lnTo>
                  </a:path>
                </a:pathLst>
              </a:custGeom>
              <a:solidFill>
                <a:srgbClr val="335dcc"/>
              </a:solidFill>
              <a:ln w="6480">
                <a:solidFill>
                  <a:srgbClr val="3366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368" name="logo" descr=""/>
            <p:cNvPicPr/>
            <p:nvPr/>
          </p:nvPicPr>
          <p:blipFill>
            <a:blip r:embed="rId22"/>
            <a:stretch/>
          </p:blipFill>
          <p:spPr>
            <a:xfrm>
              <a:off x="6580080" y="2583720"/>
              <a:ext cx="587160" cy="424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69" name="sysco%20logoforcollage" descr=""/>
            <p:cNvPicPr/>
            <p:nvPr/>
          </p:nvPicPr>
          <p:blipFill>
            <a:blip r:embed="rId23"/>
            <a:stretch/>
          </p:blipFill>
          <p:spPr>
            <a:xfrm>
              <a:off x="7219440" y="2583720"/>
              <a:ext cx="816840" cy="1778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70" name="log-jbx" descr=""/>
            <p:cNvPicPr/>
            <p:nvPr/>
          </p:nvPicPr>
          <p:blipFill>
            <a:blip r:embed="rId24"/>
            <a:stretch/>
          </p:blipFill>
          <p:spPr>
            <a:xfrm>
              <a:off x="6762240" y="3044160"/>
              <a:ext cx="500760" cy="479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71" name="1976p1" descr=""/>
            <p:cNvPicPr/>
            <p:nvPr/>
          </p:nvPicPr>
          <p:blipFill>
            <a:blip r:embed="rId25"/>
            <a:stretch/>
          </p:blipFill>
          <p:spPr>
            <a:xfrm>
              <a:off x="6598080" y="3517920"/>
              <a:ext cx="426600" cy="408960"/>
            </a:xfrm>
            <a:prstGeom prst="rect">
              <a:avLst/>
            </a:prstGeom>
            <a:solidFill>
              <a:srgbClr val="ccccff"/>
            </a:solidFill>
            <a:ln w="0">
              <a:noFill/>
            </a:ln>
          </p:spPr>
        </p:pic>
        <p:grpSp>
          <p:nvGrpSpPr>
            <p:cNvPr id="372" name=""/>
            <p:cNvGrpSpPr/>
            <p:nvPr/>
          </p:nvGrpSpPr>
          <p:grpSpPr>
            <a:xfrm>
              <a:off x="4627080" y="4016160"/>
              <a:ext cx="1365840" cy="2194920"/>
              <a:chOff x="4627080" y="4016160"/>
              <a:chExt cx="1365840" cy="2194920"/>
            </a:xfrm>
          </p:grpSpPr>
          <p:sp>
            <p:nvSpPr>
              <p:cNvPr id="373" name=""/>
              <p:cNvSpPr/>
              <p:nvPr/>
            </p:nvSpPr>
            <p:spPr>
              <a:xfrm>
                <a:off x="4628160" y="4018680"/>
                <a:ext cx="1364400" cy="2192400"/>
              </a:xfrm>
              <a:prstGeom prst="rect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74" name="menu_logo" descr=""/>
              <p:cNvPicPr/>
              <p:nvPr/>
            </p:nvPicPr>
            <p:blipFill>
              <a:blip r:embed="rId26"/>
              <a:stretch/>
            </p:blipFill>
            <p:spPr>
              <a:xfrm>
                <a:off x="4782600" y="4780800"/>
                <a:ext cx="1183680" cy="394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375" name=""/>
              <p:cNvSpPr/>
              <p:nvPr/>
            </p:nvSpPr>
            <p:spPr>
              <a:xfrm>
                <a:off x="4627080" y="4016160"/>
                <a:ext cx="1365840" cy="259200"/>
              </a:xfrm>
              <a:prstGeom prst="rect">
                <a:avLst/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ccccff"/>
                    </a:solidFill>
                    <a:effectLst/>
                    <a:uFillTx/>
                    <a:latin typeface="Arial"/>
                  </a:rPr>
                  <a:t>Financial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76" name="" descr=""/>
              <p:cNvPicPr/>
              <p:nvPr/>
            </p:nvPicPr>
            <p:blipFill>
              <a:blip r:embed="rId27"/>
              <a:stretch/>
            </p:blipFill>
            <p:spPr>
              <a:xfrm>
                <a:off x="4750200" y="5823360"/>
                <a:ext cx="1194480" cy="294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77" name="JPMorgan%20Chase" descr=""/>
              <p:cNvPicPr/>
              <p:nvPr/>
            </p:nvPicPr>
            <p:blipFill>
              <a:blip r:embed="rId28"/>
              <a:stretch/>
            </p:blipFill>
            <p:spPr>
              <a:xfrm>
                <a:off x="4715640" y="4415400"/>
                <a:ext cx="1228680" cy="222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78" name="" descr=""/>
              <p:cNvPicPr/>
              <p:nvPr/>
            </p:nvPicPr>
            <p:blipFill>
              <a:blip r:embed="rId29"/>
              <a:stretch/>
            </p:blipFill>
            <p:spPr>
              <a:xfrm>
                <a:off x="5011560" y="5418360"/>
                <a:ext cx="834840" cy="18324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379" name=""/>
            <p:cNvGrpSpPr/>
            <p:nvPr/>
          </p:nvGrpSpPr>
          <p:grpSpPr>
            <a:xfrm>
              <a:off x="620640" y="1704960"/>
              <a:ext cx="3735360" cy="2247480"/>
              <a:chOff x="620640" y="1704960"/>
              <a:chExt cx="3735360" cy="2247480"/>
            </a:xfrm>
          </p:grpSpPr>
          <p:sp>
            <p:nvSpPr>
              <p:cNvPr id="380" name=""/>
              <p:cNvSpPr/>
              <p:nvPr/>
            </p:nvSpPr>
            <p:spPr>
              <a:xfrm>
                <a:off x="620640" y="1704960"/>
                <a:ext cx="3735360" cy="2247480"/>
              </a:xfrm>
              <a:prstGeom prst="rect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81" name="gen%20cab" descr=""/>
              <p:cNvPicPr/>
              <p:nvPr/>
            </p:nvPicPr>
            <p:blipFill>
              <a:blip r:embed="rId30"/>
              <a:stretch/>
            </p:blipFill>
            <p:spPr>
              <a:xfrm>
                <a:off x="680760" y="3675960"/>
                <a:ext cx="1062000" cy="224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382" name=""/>
              <p:cNvSpPr/>
              <p:nvPr/>
            </p:nvSpPr>
            <p:spPr>
              <a:xfrm>
                <a:off x="620640" y="1704960"/>
                <a:ext cx="3735360" cy="256320"/>
              </a:xfrm>
              <a:prstGeom prst="roundRect">
                <a:avLst>
                  <a:gd name="adj" fmla="val 0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ccccff"/>
                    </a:solidFill>
                    <a:effectLst/>
                    <a:uFillTx/>
                    <a:latin typeface="Arial"/>
                  </a:rPr>
                  <a:t>Industrial / Manufacturing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383" name="orange%20co%20registerlogo%20copy" descr=""/>
              <p:cNvPicPr/>
              <p:nvPr/>
            </p:nvPicPr>
            <p:blipFill>
              <a:blip r:embed="rId31"/>
              <a:stretch/>
            </p:blipFill>
            <p:spPr>
              <a:xfrm>
                <a:off x="2367000" y="2044800"/>
                <a:ext cx="1026720" cy="257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84" name="MFG%20logo" descr=""/>
              <p:cNvPicPr/>
              <p:nvPr/>
            </p:nvPicPr>
            <p:blipFill>
              <a:blip r:embed="rId32"/>
              <a:stretch/>
            </p:blipFill>
            <p:spPr>
              <a:xfrm>
                <a:off x="1871640" y="2040480"/>
                <a:ext cx="395280" cy="284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85" name="3902" descr=""/>
              <p:cNvPicPr/>
              <p:nvPr/>
            </p:nvPicPr>
            <p:blipFill>
              <a:blip r:embed="rId33"/>
              <a:stretch/>
            </p:blipFill>
            <p:spPr>
              <a:xfrm>
                <a:off x="1581480" y="2422800"/>
                <a:ext cx="685440" cy="209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86" name="poloroidtitle" descr=""/>
              <p:cNvPicPr/>
              <p:nvPr/>
            </p:nvPicPr>
            <p:blipFill>
              <a:blip r:embed="rId34"/>
              <a:stretch/>
            </p:blipFill>
            <p:spPr>
              <a:xfrm>
                <a:off x="646560" y="2401560"/>
                <a:ext cx="759600" cy="142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87" name="bridgestone-firestone%20logo" descr=""/>
              <p:cNvPicPr/>
              <p:nvPr/>
            </p:nvPicPr>
            <p:blipFill>
              <a:blip r:embed="rId35"/>
              <a:stretch/>
            </p:blipFill>
            <p:spPr>
              <a:xfrm>
                <a:off x="3659040" y="2008080"/>
                <a:ext cx="667800" cy="238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388" name=""/>
              <p:cNvGraphicFramePr/>
              <p:nvPr/>
            </p:nvGraphicFramePr>
            <p:xfrm>
              <a:off x="732960" y="2008080"/>
              <a:ext cx="518400" cy="281880"/>
            </p:xfrm>
            <a:graphic>
              <a:graphicData uri="http://schemas.openxmlformats.org/presentationml/2006/ole">
                <p:oleObj r:id="rId36" spid="">
                  <p:embed/>
                  <p:pic>
                    <p:nvPicPr>
                      <p:cNvPr id="389" name="" descr=""/>
                      <p:cNvPicPr/>
                      <p:nvPr/>
                    </p:nvPicPr>
                    <p:blipFill>
                      <a:blip r:embed="rId37"/>
                      <a:stretch/>
                    </p:blipFill>
                    <p:spPr>
                      <a:xfrm>
                        <a:off x="732960" y="2008080"/>
                        <a:ext cx="518400" cy="2818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390" name="masthead%20copy" descr=""/>
              <p:cNvPicPr/>
              <p:nvPr/>
            </p:nvPicPr>
            <p:blipFill>
              <a:blip r:embed="rId38"/>
              <a:srcRect l="0" t="0" r="0" b="5234"/>
              <a:stretch/>
            </p:blipFill>
            <p:spPr>
              <a:xfrm>
                <a:off x="645120" y="3215880"/>
                <a:ext cx="396720" cy="236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1" name="sonoco%20logo" descr=""/>
              <p:cNvPicPr/>
              <p:nvPr/>
            </p:nvPicPr>
            <p:blipFill>
              <a:blip r:embed="rId39"/>
              <a:stretch/>
            </p:blipFill>
            <p:spPr>
              <a:xfrm>
                <a:off x="1674360" y="3365640"/>
                <a:ext cx="279000" cy="317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2" name="Solocup" descr=""/>
              <p:cNvPicPr/>
              <p:nvPr/>
            </p:nvPicPr>
            <p:blipFill>
              <a:blip r:embed="rId40"/>
              <a:stretch/>
            </p:blipFill>
            <p:spPr>
              <a:xfrm>
                <a:off x="3686400" y="2657160"/>
                <a:ext cx="611640" cy="203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3" name="98arlogo%20copy" descr=""/>
              <p:cNvPicPr/>
              <p:nvPr/>
            </p:nvPicPr>
            <p:blipFill>
              <a:blip r:embed="rId41"/>
              <a:stretch/>
            </p:blipFill>
            <p:spPr>
              <a:xfrm>
                <a:off x="2733840" y="3527640"/>
                <a:ext cx="790920" cy="262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4" name="pilkington" descr=""/>
              <p:cNvPicPr/>
              <p:nvPr/>
            </p:nvPicPr>
            <p:blipFill>
              <a:blip r:embed="rId42"/>
              <a:stretch/>
            </p:blipFill>
            <p:spPr>
              <a:xfrm>
                <a:off x="3612600" y="3307680"/>
                <a:ext cx="708840" cy="361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5" name="LOGO%20copy" descr=""/>
              <p:cNvPicPr/>
              <p:nvPr/>
            </p:nvPicPr>
            <p:blipFill>
              <a:blip r:embed="rId43"/>
              <a:srcRect l="60169" t="0" r="7966" b="51044"/>
              <a:stretch/>
            </p:blipFill>
            <p:spPr>
              <a:xfrm>
                <a:off x="2089080" y="2861640"/>
                <a:ext cx="320040" cy="239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6" name="" descr=""/>
              <p:cNvPicPr/>
              <p:nvPr/>
            </p:nvPicPr>
            <p:blipFill>
              <a:blip r:embed="rId44"/>
              <a:srcRect l="2605" t="0" r="11436" b="29013"/>
              <a:stretch/>
            </p:blipFill>
            <p:spPr>
              <a:xfrm>
                <a:off x="2467080" y="2908080"/>
                <a:ext cx="1837800" cy="386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7" name="Advanced%20Glassfiber%20Yarns%20logo" descr=""/>
              <p:cNvPicPr/>
              <p:nvPr/>
            </p:nvPicPr>
            <p:blipFill>
              <a:blip r:embed="rId45"/>
              <a:stretch/>
            </p:blipFill>
            <p:spPr>
              <a:xfrm>
                <a:off x="645120" y="2713680"/>
                <a:ext cx="1093320" cy="163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8" name="napa%20logo%20copy" descr=""/>
              <p:cNvPicPr/>
              <p:nvPr/>
            </p:nvPicPr>
            <p:blipFill>
              <a:blip r:embed="rId46"/>
              <a:stretch/>
            </p:blipFill>
            <p:spPr>
              <a:xfrm>
                <a:off x="3978000" y="2343600"/>
                <a:ext cx="290160" cy="259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99" name="newcom%20copy" descr=""/>
              <p:cNvPicPr/>
              <p:nvPr/>
            </p:nvPicPr>
            <p:blipFill>
              <a:blip r:embed="rId47"/>
              <a:srcRect l="0" t="0" r="0" b="36608"/>
              <a:stretch/>
            </p:blipFill>
            <p:spPr>
              <a:xfrm>
                <a:off x="2807640" y="2657160"/>
                <a:ext cx="80460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0" name="Pfizer" descr=""/>
              <p:cNvPicPr/>
              <p:nvPr/>
            </p:nvPicPr>
            <p:blipFill>
              <a:blip r:embed="rId48"/>
              <a:stretch/>
            </p:blipFill>
            <p:spPr>
              <a:xfrm>
                <a:off x="2575080" y="2343600"/>
                <a:ext cx="391320" cy="225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1" name="logo%20white" descr=""/>
              <p:cNvPicPr/>
              <p:nvPr/>
            </p:nvPicPr>
            <p:blipFill>
              <a:blip r:embed="rId49"/>
              <a:srcRect l="0" t="0" r="0" b="46942"/>
              <a:stretch/>
            </p:blipFill>
            <p:spPr>
              <a:xfrm>
                <a:off x="1794960" y="3709800"/>
                <a:ext cx="974520" cy="189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2" name="" descr=""/>
              <p:cNvPicPr/>
              <p:nvPr/>
            </p:nvPicPr>
            <p:blipFill>
              <a:blip r:embed="rId50"/>
              <a:stretch/>
            </p:blipFill>
            <p:spPr>
              <a:xfrm>
                <a:off x="1155960" y="3096000"/>
                <a:ext cx="1012680" cy="242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3" name="exxonmobil" descr=""/>
              <p:cNvPicPr/>
              <p:nvPr/>
            </p:nvPicPr>
            <p:blipFill>
              <a:blip r:embed="rId51"/>
              <a:stretch/>
            </p:blipFill>
            <p:spPr>
              <a:xfrm>
                <a:off x="1854000" y="2680920"/>
                <a:ext cx="915480" cy="18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4" name="" descr=""/>
              <p:cNvPicPr/>
              <p:nvPr/>
            </p:nvPicPr>
            <p:blipFill>
              <a:blip r:embed="rId52"/>
              <a:stretch/>
            </p:blipFill>
            <p:spPr>
              <a:xfrm>
                <a:off x="816480" y="3505320"/>
                <a:ext cx="768960" cy="163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5" name="" descr=""/>
              <p:cNvPicPr/>
              <p:nvPr/>
            </p:nvPicPr>
            <p:blipFill>
              <a:blip r:embed="rId53"/>
              <a:srcRect l="33578" t="37092" r="33431" b="18708"/>
              <a:stretch/>
            </p:blipFill>
            <p:spPr>
              <a:xfrm>
                <a:off x="3251160" y="2239560"/>
                <a:ext cx="350280" cy="363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6" name="free_home_01" descr=""/>
              <p:cNvPicPr/>
              <p:nvPr/>
            </p:nvPicPr>
            <p:blipFill>
              <a:blip r:embed="rId54"/>
              <a:srcRect l="19105" t="0" r="23204" b="31577"/>
              <a:stretch/>
            </p:blipFill>
            <p:spPr>
              <a:xfrm flipH="1" rot="10800000">
                <a:off x="680760" y="2950920"/>
                <a:ext cx="1258920" cy="264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7" name="trw%20logo" descr=""/>
              <p:cNvPicPr/>
              <p:nvPr/>
            </p:nvPicPr>
            <p:blipFill>
              <a:blip r:embed="rId55"/>
              <a:stretch/>
            </p:blipFill>
            <p:spPr>
              <a:xfrm>
                <a:off x="3671640" y="3740760"/>
                <a:ext cx="529200" cy="159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08" name="" descr=""/>
              <p:cNvPicPr/>
              <p:nvPr/>
            </p:nvPicPr>
            <p:blipFill>
              <a:blip r:embed="rId56"/>
              <a:stretch/>
            </p:blipFill>
            <p:spPr>
              <a:xfrm>
                <a:off x="1406160" y="2008080"/>
                <a:ext cx="388440" cy="335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409" name=""/>
              <p:cNvGraphicFramePr/>
              <p:nvPr/>
            </p:nvGraphicFramePr>
            <p:xfrm>
              <a:off x="2004480" y="3417480"/>
              <a:ext cx="541800" cy="307440"/>
            </p:xfrm>
            <a:graphic>
              <a:graphicData uri="http://schemas.openxmlformats.org/presentationml/2006/ole">
                <p:oleObj r:id="rId57" spid="">
                  <p:embed/>
                  <p:pic>
                    <p:nvPicPr>
                      <p:cNvPr id="410" name="" descr=""/>
                      <p:cNvPicPr/>
                      <p:nvPr/>
                    </p:nvPicPr>
                    <p:blipFill>
                      <a:blip r:embed="rId58"/>
                      <a:stretch/>
                    </p:blipFill>
                    <p:spPr>
                      <a:xfrm>
                        <a:off x="2004480" y="3417480"/>
                        <a:ext cx="541800" cy="3074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411" name="02_pbg" descr=""/>
              <p:cNvPicPr/>
              <p:nvPr/>
            </p:nvPicPr>
            <p:blipFill>
              <a:blip r:embed="rId59"/>
              <a:srcRect l="2985" t="14077" r="36183" b="10061"/>
              <a:stretch/>
            </p:blipFill>
            <p:spPr>
              <a:xfrm>
                <a:off x="2471040" y="3196080"/>
                <a:ext cx="1203120" cy="2563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412" name=""/>
            <p:cNvGrpSpPr/>
            <p:nvPr/>
          </p:nvGrpSpPr>
          <p:grpSpPr>
            <a:xfrm>
              <a:off x="6031440" y="4019040"/>
              <a:ext cx="2070720" cy="2192400"/>
              <a:chOff x="6031440" y="4019040"/>
              <a:chExt cx="2070720" cy="2192400"/>
            </a:xfrm>
          </p:grpSpPr>
          <p:sp>
            <p:nvSpPr>
              <p:cNvPr id="413" name=""/>
              <p:cNvSpPr/>
              <p:nvPr/>
            </p:nvSpPr>
            <p:spPr>
              <a:xfrm>
                <a:off x="6031440" y="4019040"/>
                <a:ext cx="2070720" cy="2192400"/>
              </a:xfrm>
              <a:prstGeom prst="rect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414" name="dlalogo2" descr=""/>
              <p:cNvPicPr/>
              <p:nvPr/>
            </p:nvPicPr>
            <p:blipFill>
              <a:blip r:embed="rId60"/>
              <a:stretch/>
            </p:blipFill>
            <p:spPr>
              <a:xfrm>
                <a:off x="7579080" y="4903560"/>
                <a:ext cx="398160" cy="486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5" name="county%20of%20la%20logo" descr=""/>
              <p:cNvPicPr/>
              <p:nvPr/>
            </p:nvPicPr>
            <p:blipFill>
              <a:blip r:embed="rId61"/>
              <a:stretch/>
            </p:blipFill>
            <p:spPr>
              <a:xfrm>
                <a:off x="6281640" y="5631480"/>
                <a:ext cx="436680" cy="464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6" name="VA%20logo" descr=""/>
              <p:cNvPicPr/>
              <p:nvPr/>
            </p:nvPicPr>
            <p:blipFill>
              <a:blip r:embed="rId62"/>
              <a:stretch/>
            </p:blipFill>
            <p:spPr>
              <a:xfrm>
                <a:off x="7602480" y="5438160"/>
                <a:ext cx="451800" cy="475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7" name="gsaeagle" descr=""/>
              <p:cNvPicPr/>
              <p:nvPr/>
            </p:nvPicPr>
            <p:blipFill>
              <a:blip r:embed="rId63"/>
              <a:stretch/>
            </p:blipFill>
            <p:spPr>
              <a:xfrm>
                <a:off x="6103800" y="4734000"/>
                <a:ext cx="369000" cy="37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8" name="Ft%20Hamilton%20logo" descr=""/>
              <p:cNvPicPr/>
              <p:nvPr/>
            </p:nvPicPr>
            <p:blipFill>
              <a:blip r:embed="rId64"/>
              <a:stretch/>
            </p:blipFill>
            <p:spPr>
              <a:xfrm>
                <a:off x="7543800" y="4330440"/>
                <a:ext cx="497880" cy="546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9" name="Archd%20of%20Chicago" descr=""/>
              <p:cNvPicPr/>
              <p:nvPr/>
            </p:nvPicPr>
            <p:blipFill>
              <a:blip r:embed="rId65"/>
              <a:stretch/>
            </p:blipFill>
            <p:spPr>
              <a:xfrm>
                <a:off x="7084800" y="5262120"/>
                <a:ext cx="517320" cy="458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20" name="kaiser%20logo2" descr=""/>
              <p:cNvPicPr/>
              <p:nvPr/>
            </p:nvPicPr>
            <p:blipFill>
              <a:blip r:embed="rId66"/>
              <a:stretch/>
            </p:blipFill>
            <p:spPr>
              <a:xfrm>
                <a:off x="6435000" y="4382640"/>
                <a:ext cx="1093320" cy="140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21" name="" descr=""/>
              <p:cNvPicPr/>
              <p:nvPr/>
            </p:nvPicPr>
            <p:blipFill>
              <a:blip r:embed="rId67"/>
              <a:stretch/>
            </p:blipFill>
            <p:spPr>
              <a:xfrm>
                <a:off x="6440760" y="4645440"/>
                <a:ext cx="1075680" cy="205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22" name="main_logo" descr=""/>
              <p:cNvPicPr/>
              <p:nvPr/>
            </p:nvPicPr>
            <p:blipFill>
              <a:blip r:embed="rId68"/>
              <a:stretch/>
            </p:blipFill>
            <p:spPr>
              <a:xfrm>
                <a:off x="6718320" y="5603400"/>
                <a:ext cx="1119240" cy="548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23" name="cityseal" descr=""/>
              <p:cNvPicPr/>
              <p:nvPr/>
            </p:nvPicPr>
            <p:blipFill>
              <a:blip r:embed="rId69"/>
              <a:stretch/>
            </p:blipFill>
            <p:spPr>
              <a:xfrm>
                <a:off x="6329520" y="5086800"/>
                <a:ext cx="493920" cy="490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24" name="bdlogo" descr=""/>
              <p:cNvPicPr/>
              <p:nvPr/>
            </p:nvPicPr>
            <p:blipFill>
              <a:blip r:embed="rId70"/>
              <a:stretch/>
            </p:blipFill>
            <p:spPr>
              <a:xfrm>
                <a:off x="6823800" y="4955760"/>
                <a:ext cx="654120" cy="259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425" name=""/>
              <p:cNvSpPr/>
              <p:nvPr/>
            </p:nvSpPr>
            <p:spPr>
              <a:xfrm>
                <a:off x="6031440" y="4019040"/>
                <a:ext cx="2070720" cy="256320"/>
              </a:xfrm>
              <a:prstGeom prst="rect">
                <a:avLst/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ccccff"/>
                    </a:solidFill>
                    <a:effectLst/>
                    <a:uFillTx/>
                    <a:latin typeface="Arial"/>
                  </a:rPr>
                  <a:t>Public Sector/Institutions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6" name=""/>
            <p:cNvGrpSpPr/>
            <p:nvPr/>
          </p:nvGrpSpPr>
          <p:grpSpPr>
            <a:xfrm>
              <a:off x="620640" y="4014720"/>
              <a:ext cx="3008520" cy="2197080"/>
              <a:chOff x="620640" y="4014720"/>
              <a:chExt cx="3008520" cy="2197080"/>
            </a:xfrm>
          </p:grpSpPr>
          <p:pic>
            <p:nvPicPr>
              <p:cNvPr id="427" name="NYC_EXCE_head" descr=""/>
              <p:cNvPicPr/>
              <p:nvPr/>
            </p:nvPicPr>
            <p:blipFill>
              <a:blip r:embed="rId71"/>
              <a:srcRect l="14627" t="14466" r="15005" b="16431"/>
              <a:stretch/>
            </p:blipFill>
            <p:spPr>
              <a:xfrm>
                <a:off x="2170080" y="4378680"/>
                <a:ext cx="888120" cy="184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28" name="Untitled%20art%202%20copy" descr=""/>
              <p:cNvPicPr/>
              <p:nvPr/>
            </p:nvPicPr>
            <p:blipFill>
              <a:blip r:embed="rId72"/>
              <a:stretch/>
            </p:blipFill>
            <p:spPr>
              <a:xfrm>
                <a:off x="2190240" y="5269320"/>
                <a:ext cx="783000" cy="304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29" name="" descr=""/>
              <p:cNvPicPr/>
              <p:nvPr/>
            </p:nvPicPr>
            <p:blipFill>
              <a:blip r:embed="rId73"/>
              <a:srcRect l="6475" t="9637" r="6930" b="20628"/>
              <a:stretch/>
            </p:blipFill>
            <p:spPr>
              <a:xfrm>
                <a:off x="2165760" y="4591800"/>
                <a:ext cx="681480" cy="203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30" name="logo" descr=""/>
              <p:cNvPicPr/>
              <p:nvPr/>
            </p:nvPicPr>
            <p:blipFill>
              <a:blip r:embed="rId74"/>
              <a:stretch/>
            </p:blipFill>
            <p:spPr>
              <a:xfrm>
                <a:off x="2998080" y="4557960"/>
                <a:ext cx="396720" cy="190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31" name="hilton" descr=""/>
              <p:cNvPicPr/>
              <p:nvPr/>
            </p:nvPicPr>
            <p:blipFill>
              <a:blip r:embed="rId75"/>
              <a:stretch/>
            </p:blipFill>
            <p:spPr>
              <a:xfrm>
                <a:off x="2935080" y="5569920"/>
                <a:ext cx="402480" cy="339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32" name="logo-smaller" descr=""/>
              <p:cNvPicPr/>
              <p:nvPr/>
            </p:nvPicPr>
            <p:blipFill>
              <a:blip r:embed="rId76"/>
              <a:stretch/>
            </p:blipFill>
            <p:spPr>
              <a:xfrm flipH="1" rot="10800000">
                <a:off x="2190240" y="5664240"/>
                <a:ext cx="667800" cy="2102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433" name=""/>
              <p:cNvSpPr/>
              <p:nvPr/>
            </p:nvSpPr>
            <p:spPr>
              <a:xfrm>
                <a:off x="620640" y="4014720"/>
                <a:ext cx="3008520" cy="2197080"/>
              </a:xfrm>
              <a:prstGeom prst="rect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4" name=""/>
              <p:cNvSpPr/>
              <p:nvPr/>
            </p:nvSpPr>
            <p:spPr>
              <a:xfrm>
                <a:off x="620640" y="4014720"/>
                <a:ext cx="3008520" cy="261000"/>
              </a:xfrm>
              <a:prstGeom prst="rect">
                <a:avLst/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ccccff"/>
                    </a:solidFill>
                    <a:effectLst/>
                    <a:uFillTx/>
                    <a:latin typeface="Arial"/>
                  </a:rPr>
                  <a:t>REITs / Retail / Hotel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435" name="glacier" descr=""/>
              <p:cNvPicPr/>
              <p:nvPr/>
            </p:nvPicPr>
            <p:blipFill>
              <a:blip r:embed="rId77"/>
              <a:stretch/>
            </p:blipFill>
            <p:spPr>
              <a:xfrm>
                <a:off x="653400" y="4680720"/>
                <a:ext cx="377640" cy="389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36" name="ggp-address" descr=""/>
              <p:cNvPicPr/>
              <p:nvPr/>
            </p:nvPicPr>
            <p:blipFill>
              <a:blip r:embed="rId78"/>
              <a:srcRect l="0" t="-38" r="86093" b="53364"/>
              <a:stretch/>
            </p:blipFill>
            <p:spPr>
              <a:xfrm>
                <a:off x="687600" y="5321520"/>
                <a:ext cx="310680" cy="303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37" name="Target%20logo" descr=""/>
              <p:cNvPicPr/>
              <p:nvPr/>
            </p:nvPicPr>
            <p:blipFill>
              <a:blip r:embed="rId79"/>
              <a:stretch/>
            </p:blipFill>
            <p:spPr>
              <a:xfrm>
                <a:off x="2724120" y="5568480"/>
                <a:ext cx="851040" cy="157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38" name="" descr=""/>
              <p:cNvPicPr/>
              <p:nvPr/>
            </p:nvPicPr>
            <p:blipFill>
              <a:blip r:embed="rId80"/>
              <a:srcRect l="39381" t="46134" r="26535" b="37506"/>
              <a:stretch/>
            </p:blipFill>
            <p:spPr>
              <a:xfrm>
                <a:off x="1897560" y="5887080"/>
                <a:ext cx="617040" cy="248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39" name="AlbertsonsLogo" descr=""/>
              <p:cNvPicPr/>
              <p:nvPr/>
            </p:nvPicPr>
            <p:blipFill>
              <a:blip r:embed="rId81"/>
              <a:srcRect l="9319" t="654" r="28674" b="37209"/>
              <a:stretch/>
            </p:blipFill>
            <p:spPr>
              <a:xfrm>
                <a:off x="1478520" y="4909320"/>
                <a:ext cx="1195920" cy="190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440" name=""/>
              <p:cNvSpPr/>
              <p:nvPr/>
            </p:nvSpPr>
            <p:spPr>
              <a:xfrm>
                <a:off x="751680" y="5653080"/>
                <a:ext cx="79344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Structure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441" name="paradelogo" descr=""/>
              <p:cNvPicPr/>
              <p:nvPr/>
            </p:nvPicPr>
            <p:blipFill>
              <a:blip r:embed="rId82"/>
              <a:stretch/>
            </p:blipFill>
            <p:spPr>
              <a:xfrm>
                <a:off x="1631880" y="5614920"/>
                <a:ext cx="944280" cy="177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42" name="blockbusterlogo_on" descr=""/>
              <p:cNvPicPr/>
              <p:nvPr/>
            </p:nvPicPr>
            <p:blipFill>
              <a:blip r:embed="rId83"/>
              <a:stretch/>
            </p:blipFill>
            <p:spPr>
              <a:xfrm>
                <a:off x="651960" y="4346280"/>
                <a:ext cx="454320" cy="297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43" name="Bath&amp;bodyworks" descr=""/>
              <p:cNvPicPr/>
              <p:nvPr/>
            </p:nvPicPr>
            <p:blipFill>
              <a:blip r:embed="rId84"/>
              <a:stretch/>
            </p:blipFill>
            <p:spPr>
              <a:xfrm>
                <a:off x="1220040" y="4566600"/>
                <a:ext cx="677520" cy="334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44" name="shaws%20logos" descr=""/>
              <p:cNvPicPr/>
              <p:nvPr/>
            </p:nvPicPr>
            <p:blipFill>
              <a:blip r:embed="rId85"/>
              <a:srcRect l="0" t="0" r="43469" b="0"/>
              <a:stretch/>
            </p:blipFill>
            <p:spPr>
              <a:xfrm>
                <a:off x="1396800" y="4346280"/>
                <a:ext cx="768960" cy="203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45" name="Limited_logo" descr=""/>
              <p:cNvPicPr/>
              <p:nvPr/>
            </p:nvPicPr>
            <p:blipFill>
              <a:blip r:embed="rId86"/>
              <a:stretch/>
            </p:blipFill>
            <p:spPr>
              <a:xfrm>
                <a:off x="1997640" y="5312880"/>
                <a:ext cx="639000" cy="224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46" name="" descr=""/>
              <p:cNvPicPr/>
              <p:nvPr/>
            </p:nvPicPr>
            <p:blipFill>
              <a:blip r:embed="rId87"/>
              <a:srcRect l="0" t="-51" r="75004" b="0"/>
              <a:stretch/>
            </p:blipFill>
            <p:spPr>
              <a:xfrm>
                <a:off x="2597040" y="4346280"/>
                <a:ext cx="337680" cy="264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47" name="" descr=""/>
              <p:cNvPicPr/>
              <p:nvPr/>
            </p:nvPicPr>
            <p:blipFill>
              <a:blip r:embed="rId88"/>
              <a:stretch/>
            </p:blipFill>
            <p:spPr>
              <a:xfrm>
                <a:off x="2011320" y="4656960"/>
                <a:ext cx="610200" cy="241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48" name="jcpmain_logo" descr=""/>
              <p:cNvPicPr/>
              <p:nvPr/>
            </p:nvPicPr>
            <p:blipFill>
              <a:blip r:embed="rId89"/>
              <a:srcRect l="17131" t="0" r="29004" b="0"/>
              <a:stretch/>
            </p:blipFill>
            <p:spPr>
              <a:xfrm>
                <a:off x="998280" y="5356800"/>
                <a:ext cx="899280" cy="236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49" name="ha01xg4" descr=""/>
              <p:cNvPicPr/>
              <p:nvPr/>
            </p:nvPicPr>
            <p:blipFill>
              <a:blip r:embed="rId90"/>
              <a:srcRect l="0" t="0" r="8504" b="0"/>
              <a:stretch/>
            </p:blipFill>
            <p:spPr>
              <a:xfrm>
                <a:off x="2814480" y="4780800"/>
                <a:ext cx="653040" cy="318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450" name=""/>
              <p:cNvSpPr/>
              <p:nvPr/>
            </p:nvSpPr>
            <p:spPr>
              <a:xfrm>
                <a:off x="754920" y="5932440"/>
                <a:ext cx="953640" cy="1638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91"/>
                <a:srcRect/>
                <a:stretch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451" name="tru_logo" descr=""/>
              <p:cNvPicPr/>
              <p:nvPr/>
            </p:nvPicPr>
            <p:blipFill>
              <a:blip r:embed="rId92"/>
              <a:stretch/>
            </p:blipFill>
            <p:spPr>
              <a:xfrm>
                <a:off x="2680560" y="5834880"/>
                <a:ext cx="847080" cy="264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52" name="logosage" descr=""/>
              <p:cNvPicPr/>
              <p:nvPr/>
            </p:nvPicPr>
            <p:blipFill>
              <a:blip r:embed="rId93"/>
              <a:stretch/>
            </p:blipFill>
            <p:spPr>
              <a:xfrm>
                <a:off x="2973600" y="4346280"/>
                <a:ext cx="554040" cy="378000"/>
              </a:xfrm>
              <a:prstGeom prst="rect">
                <a:avLst/>
              </a:prstGeom>
              <a:solidFill>
                <a:srgbClr val="ccccff"/>
              </a:solidFill>
              <a:ln w="0">
                <a:noFill/>
              </a:ln>
            </p:spPr>
          </p:pic>
          <p:pic>
            <p:nvPicPr>
              <p:cNvPr id="453" name="equity%20logo" descr=""/>
              <p:cNvPicPr/>
              <p:nvPr/>
            </p:nvPicPr>
            <p:blipFill>
              <a:blip r:embed="rId94"/>
              <a:stretch/>
            </p:blipFill>
            <p:spPr>
              <a:xfrm>
                <a:off x="2776320" y="5176080"/>
                <a:ext cx="751320" cy="215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54" name="sfwyimglogos" descr=""/>
              <p:cNvPicPr/>
              <p:nvPr/>
            </p:nvPicPr>
            <p:blipFill>
              <a:blip r:embed="rId95"/>
              <a:srcRect l="22066" t="0" r="26716" b="53669"/>
              <a:stretch/>
            </p:blipFill>
            <p:spPr>
              <a:xfrm>
                <a:off x="823320" y="5163480"/>
                <a:ext cx="1119240" cy="17208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sp>
        <p:nvSpPr>
          <p:cNvPr id="455" name=""/>
          <p:cNvSpPr/>
          <p:nvPr/>
        </p:nvSpPr>
        <p:spPr>
          <a:xfrm>
            <a:off x="321840" y="1146600"/>
            <a:ext cx="805284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sample of customers who trust EES to manage their energy needs: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317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Program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"/>
          <p:cNvSpPr/>
          <p:nvPr/>
        </p:nvSpPr>
        <p:spPr>
          <a:xfrm>
            <a:off x="488880" y="1447920"/>
            <a:ext cx="7713720" cy="14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Realize value of strategic alliance to leverage core strengths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Enable Anaheim to offer white branded innovative retail products and services to its customers with minimal effort and investment.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 manages the price risk.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708120" y="3149640"/>
            <a:ext cx="4048200" cy="2940120"/>
          </a:xfrm>
          <a:custGeom>
            <a:avLst/>
            <a:gdLst>
              <a:gd name="textAreaLeft" fmla="*/ 0 w 4048200"/>
              <a:gd name="textAreaRight" fmla="*/ 4048560 w 4048200"/>
              <a:gd name="textAreaTop" fmla="*/ 0 h 2940120"/>
              <a:gd name="textAreaBottom" fmla="*/ 2940120 h 29401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1200f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1714680" y="4448160"/>
            <a:ext cx="317628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lnSpc>
                <a:spcPct val="85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 Price 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>
            <a:off x="4175280" y="3189240"/>
            <a:ext cx="4047840" cy="2963880"/>
          </a:xfrm>
          <a:custGeom>
            <a:avLst/>
            <a:gdLst>
              <a:gd name="textAreaLeft" fmla="*/ 0 w 4047840"/>
              <a:gd name="textAreaRight" fmla="*/ 4048200 w 4047840"/>
              <a:gd name="textAreaTop" fmla="*/ 0 h 2963880"/>
              <a:gd name="textAreaBottom" fmla="*/ 2964240 h 2963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4476600" y="3355920"/>
            <a:ext cx="3176640" cy="3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lnSpc>
                <a:spcPct val="85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Management commodity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>
            <a:off x="1371600" y="5299200"/>
            <a:ext cx="31766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lnSpc>
                <a:spcPct val="75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Improve Efficiency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"/>
          <p:cNvSpPr/>
          <p:nvPr/>
        </p:nvSpPr>
        <p:spPr>
          <a:xfrm>
            <a:off x="1301760" y="3562200"/>
            <a:ext cx="3176640" cy="3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lnSpc>
                <a:spcPct val="85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Reduce Cost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"/>
          <p:cNvSpPr/>
          <p:nvPr/>
        </p:nvSpPr>
        <p:spPr>
          <a:xfrm>
            <a:off x="4915080" y="4108320"/>
            <a:ext cx="3176280" cy="3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lnSpc>
                <a:spcPct val="85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Demand Side Management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"/>
          <p:cNvSpPr/>
          <p:nvPr/>
        </p:nvSpPr>
        <p:spPr>
          <a:xfrm>
            <a:off x="4995720" y="4870440"/>
            <a:ext cx="31766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lnSpc>
                <a:spcPct val="85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 Support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/>
          <p:nvPr/>
        </p:nvSpPr>
        <p:spPr>
          <a:xfrm>
            <a:off x="4668840" y="5362560"/>
            <a:ext cx="31766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lnSpc>
                <a:spcPct val="85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Other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/>
          </p:nvPr>
        </p:nvSpPr>
        <p:spPr>
          <a:xfrm>
            <a:off x="461880" y="1272960"/>
            <a:ext cx="7553520" cy="89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 of complimentary strengths permits alliance partner to leverage off of EES expertise and resources.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title"/>
          </p:nvPr>
        </p:nvSpPr>
        <p:spPr>
          <a:xfrm>
            <a:off x="5842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Rationale &amp; Benefits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" name=""/>
          <p:cNvSpPr/>
          <p:nvPr/>
        </p:nvSpPr>
        <p:spPr>
          <a:xfrm>
            <a:off x="325440" y="2909880"/>
            <a:ext cx="4551480" cy="453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expertise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Innovative  commodity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side management solutions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market knowledge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capital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Distributed generation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management 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5313240" y="2917800"/>
            <a:ext cx="3338640" cy="28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relationship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Innovative customer focus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force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market knowledge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Brand name recognition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Brand name reputation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1" name="wb01518_" descr=""/>
          <p:cNvPicPr/>
          <p:nvPr/>
        </p:nvPicPr>
        <p:blipFill>
          <a:blip r:embed="rId2"/>
          <a:stretch/>
        </p:blipFill>
        <p:spPr>
          <a:xfrm>
            <a:off x="4759200" y="2997360"/>
            <a:ext cx="328680" cy="17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2" name="wb01518_" descr=""/>
          <p:cNvPicPr/>
          <p:nvPr/>
        </p:nvPicPr>
        <p:blipFill>
          <a:blip r:embed="rId3"/>
          <a:stretch/>
        </p:blipFill>
        <p:spPr>
          <a:xfrm>
            <a:off x="4759200" y="3427560"/>
            <a:ext cx="328680" cy="17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3" name="wb01518_" descr=""/>
          <p:cNvPicPr/>
          <p:nvPr/>
        </p:nvPicPr>
        <p:blipFill>
          <a:blip r:embed="rId4"/>
          <a:stretch/>
        </p:blipFill>
        <p:spPr>
          <a:xfrm>
            <a:off x="4772160" y="3830760"/>
            <a:ext cx="328320" cy="17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4" name="wb01518_" descr=""/>
          <p:cNvPicPr/>
          <p:nvPr/>
        </p:nvPicPr>
        <p:blipFill>
          <a:blip r:embed="rId5"/>
          <a:stretch/>
        </p:blipFill>
        <p:spPr>
          <a:xfrm>
            <a:off x="4786200" y="4243320"/>
            <a:ext cx="328680" cy="17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5" name="wb01518_" descr=""/>
          <p:cNvPicPr/>
          <p:nvPr/>
        </p:nvPicPr>
        <p:blipFill>
          <a:blip r:embed="rId6"/>
          <a:stretch/>
        </p:blipFill>
        <p:spPr>
          <a:xfrm>
            <a:off x="4788000" y="4657680"/>
            <a:ext cx="328680" cy="17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6" name="wb01518_" descr=""/>
          <p:cNvPicPr/>
          <p:nvPr/>
        </p:nvPicPr>
        <p:blipFill>
          <a:blip r:embed="rId7"/>
          <a:stretch/>
        </p:blipFill>
        <p:spPr>
          <a:xfrm>
            <a:off x="4800600" y="5062680"/>
            <a:ext cx="328680" cy="17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7" name=""/>
          <p:cNvSpPr/>
          <p:nvPr/>
        </p:nvSpPr>
        <p:spPr>
          <a:xfrm>
            <a:off x="446040" y="2305080"/>
            <a:ext cx="2913120" cy="4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4902120" y="2313000"/>
            <a:ext cx="2913120" cy="4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Alliance Partner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9" name="wb01518_" descr=""/>
          <p:cNvPicPr/>
          <p:nvPr/>
        </p:nvPicPr>
        <p:blipFill>
          <a:blip r:embed="rId8"/>
          <a:stretch/>
        </p:blipFill>
        <p:spPr>
          <a:xfrm>
            <a:off x="4805280" y="5470560"/>
            <a:ext cx="328680" cy="17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0" name="wb01518_" descr=""/>
          <p:cNvPicPr/>
          <p:nvPr/>
        </p:nvPicPr>
        <p:blipFill>
          <a:blip r:embed="rId9"/>
          <a:stretch/>
        </p:blipFill>
        <p:spPr>
          <a:xfrm>
            <a:off x="4840200" y="5904000"/>
            <a:ext cx="328680" cy="17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/>
          </p:nvPr>
        </p:nvSpPr>
        <p:spPr>
          <a:xfrm>
            <a:off x="461880" y="1273320"/>
            <a:ext cx="7553520" cy="490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Enhances value to customers through the delivery of innovative products and services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satisfaction and loyalty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Responds effectively to customer demands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5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Ensures Anaheim remains supplier through contract term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economic value, risk management, and improved efficiency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Creates additional earnings opportunity if desired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Develops additional flexibility to respond to changing business and market environments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Promotes economic development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Reaffirms value of public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Improves environment through improved efficiency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title"/>
          </p:nvPr>
        </p:nvSpPr>
        <p:spPr>
          <a:xfrm>
            <a:off x="5842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Rationale &amp; Benefits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"/>
          <p:cNvSpPr/>
          <p:nvPr/>
        </p:nvSpPr>
        <p:spPr>
          <a:xfrm>
            <a:off x="1910880" y="4832280"/>
            <a:ext cx="17611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Confirmations/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Billing &amp; Settlements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301680" y="3046320"/>
            <a:ext cx="1630440" cy="1241640"/>
          </a:xfrm>
          <a:prstGeom prst="rect">
            <a:avLst/>
          </a:prstGeom>
          <a:gradFill rotWithShape="0">
            <a:gsLst>
              <a:gs pos="0">
                <a:srgbClr val="750000"/>
              </a:gs>
              <a:gs pos="100000">
                <a:srgbClr val="ff00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6229440" y="3046320"/>
            <a:ext cx="1630440" cy="124164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100000">
                <a:srgbClr val="0000cc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Alliance Partner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Customers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3236760" y="3046320"/>
            <a:ext cx="1630440" cy="1241640"/>
          </a:xfrm>
          <a:prstGeom prst="rect">
            <a:avLst/>
          </a:prstGeom>
          <a:gradFill rotWithShape="0">
            <a:gsLst>
              <a:gs pos="0">
                <a:srgbClr val="755207"/>
              </a:gs>
              <a:gs pos="100000">
                <a:srgbClr val="ffb31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Alliance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Partner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2000160" y="3333600"/>
            <a:ext cx="121788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4975200" y="3333600"/>
            <a:ext cx="120348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2512800" y="30322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5335560" y="303516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4802040" y="4762440"/>
            <a:ext cx="1819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Contract/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Billing &amp; Settlements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White Branded in               Anaheim name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 flipH="1" flipV="1" rot="5330400">
            <a:off x="2515680" y="2151720"/>
            <a:ext cx="339840" cy="1297080"/>
          </a:xfrm>
          <a:custGeom>
            <a:avLst/>
            <a:gdLst>
              <a:gd name="textAreaLeft" fmla="*/ 360 w 339840"/>
              <a:gd name="textAreaRight" fmla="*/ 123120 w 339840"/>
              <a:gd name="textAreaTop" fmla="*/ 33480 h 1297080"/>
              <a:gd name="textAreaBottom" fmla="*/ 1263600 h 12970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8786"/>
                </a:lnTo>
                <a:cubicBezTo>
                  <a:pt x="10800" y="9686"/>
                  <a:pt x="16200" y="10586"/>
                  <a:pt x="21600" y="10586"/>
                </a:cubicBezTo>
                <a:cubicBezTo>
                  <a:pt x="16200" y="10586"/>
                  <a:pt x="10800" y="11486"/>
                  <a:pt x="10800" y="12386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 flipH="1" flipV="1" rot="16205400">
            <a:off x="5297760" y="3861000"/>
            <a:ext cx="339840" cy="1297080"/>
          </a:xfrm>
          <a:custGeom>
            <a:avLst/>
            <a:gdLst>
              <a:gd name="textAreaLeft" fmla="*/ 360 w 339840"/>
              <a:gd name="textAreaRight" fmla="*/ 123120 w 339840"/>
              <a:gd name="textAreaTop" fmla="*/ 33480 h 1297080"/>
              <a:gd name="textAreaBottom" fmla="*/ 1263600 h 12970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8786"/>
                </a:lnTo>
                <a:cubicBezTo>
                  <a:pt x="10800" y="9686"/>
                  <a:pt x="16200" y="10586"/>
                  <a:pt x="21600" y="10586"/>
                </a:cubicBezTo>
                <a:cubicBezTo>
                  <a:pt x="16200" y="10586"/>
                  <a:pt x="10800" y="11486"/>
                  <a:pt x="10800" y="12386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 flipH="1" flipV="1" rot="16130400">
            <a:off x="2516040" y="3910680"/>
            <a:ext cx="339840" cy="1297080"/>
          </a:xfrm>
          <a:custGeom>
            <a:avLst/>
            <a:gdLst>
              <a:gd name="textAreaLeft" fmla="*/ 360 w 339840"/>
              <a:gd name="textAreaRight" fmla="*/ 123120 w 339840"/>
              <a:gd name="textAreaTop" fmla="*/ 33480 h 1297080"/>
              <a:gd name="textAreaBottom" fmla="*/ 1263600 h 12970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8786"/>
                </a:lnTo>
                <a:cubicBezTo>
                  <a:pt x="10800" y="9686"/>
                  <a:pt x="16200" y="10586"/>
                  <a:pt x="21600" y="10586"/>
                </a:cubicBezTo>
                <a:cubicBezTo>
                  <a:pt x="16200" y="10586"/>
                  <a:pt x="10800" y="11486"/>
                  <a:pt x="10800" y="12386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 flipH="1" flipV="1" rot="5330400">
            <a:off x="5301720" y="2138400"/>
            <a:ext cx="339480" cy="1297080"/>
          </a:xfrm>
          <a:custGeom>
            <a:avLst/>
            <a:gdLst>
              <a:gd name="textAreaLeft" fmla="*/ -360 w 339480"/>
              <a:gd name="textAreaRight" fmla="*/ 122040 w 339480"/>
              <a:gd name="textAreaTop" fmla="*/ 33480 h 1297080"/>
              <a:gd name="textAreaBottom" fmla="*/ 1263600 h 12970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8786"/>
                </a:lnTo>
                <a:cubicBezTo>
                  <a:pt x="10800" y="9686"/>
                  <a:pt x="16200" y="10586"/>
                  <a:pt x="21600" y="10586"/>
                </a:cubicBezTo>
                <a:cubicBezTo>
                  <a:pt x="16200" y="10586"/>
                  <a:pt x="10800" y="11486"/>
                  <a:pt x="10800" y="12386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4893480" y="1943280"/>
            <a:ext cx="12646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Relationships/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 flipH="1">
            <a:off x="4916520" y="3664080"/>
            <a:ext cx="126216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5321160" y="36892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 flipH="1">
            <a:off x="1987200" y="3664080"/>
            <a:ext cx="11826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2525400" y="36892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2136960" y="2009880"/>
            <a:ext cx="1061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Agreements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19200" y="38052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Structure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" name=""/>
          <p:cNvSpPr/>
          <p:nvPr/>
        </p:nvSpPr>
        <p:spPr>
          <a:xfrm>
            <a:off x="2167560" y="3946680"/>
            <a:ext cx="92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Financial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68000" y="390240"/>
            <a:ext cx="8675640" cy="777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Structure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" name=""/>
          <p:cNvSpPr/>
          <p:nvPr/>
        </p:nvSpPr>
        <p:spPr>
          <a:xfrm>
            <a:off x="3111480" y="2824200"/>
            <a:ext cx="2014560" cy="520920"/>
          </a:xfrm>
          <a:prstGeom prst="rect">
            <a:avLst/>
          </a:prstGeom>
          <a:gradFill rotWithShape="0">
            <a:gsLst>
              <a:gs pos="0">
                <a:srgbClr val="a78405"/>
              </a:gs>
              <a:gs pos="100000">
                <a:srgbClr val="fec908"/>
              </a:gs>
            </a:gsLst>
            <a:lin ang="5400000"/>
          </a:gra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Transmission 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671400" y="2994840"/>
            <a:ext cx="2014560" cy="9478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ff0000"/>
              </a:gs>
            </a:gsLst>
            <a:lin ang="5400000"/>
          </a:gra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Fixed Price Supply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Indexed Price Supply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Structured Supply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Financial Overlay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684360" y="4057200"/>
            <a:ext cx="2014560" cy="734400"/>
          </a:xfrm>
          <a:prstGeom prst="rect">
            <a:avLst/>
          </a:prstGeom>
          <a:gradFill rotWithShape="0">
            <a:gsLst>
              <a:gs pos="0">
                <a:srgbClr val="c10000"/>
              </a:gs>
              <a:gs pos="100000">
                <a:srgbClr val="ff0000"/>
              </a:gs>
            </a:gsLst>
            <a:lin ang="5400000"/>
          </a:gra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DSM and Add’l Programs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and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1284480" y="252792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2736360" y="358200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5200200" y="358200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5587920" y="3082680"/>
            <a:ext cx="2414520" cy="1374840"/>
          </a:xfrm>
          <a:prstGeom prst="rect">
            <a:avLst/>
          </a:prstGeom>
          <a:gradFill rotWithShape="0">
            <a:gsLst>
              <a:gs pos="0">
                <a:srgbClr val="25026c"/>
              </a:gs>
              <a:gs pos="100000">
                <a:srgbClr val="4e05df"/>
              </a:gs>
            </a:gsLst>
            <a:lin ang="5400000"/>
          </a:gra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Rate Stability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Risk Reduction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Cost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Competitiveness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Customer Satisfaction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Customer Loyalty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6049800" y="2589840"/>
            <a:ext cx="1627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3098880" y="4195800"/>
            <a:ext cx="2014560" cy="520920"/>
          </a:xfrm>
          <a:prstGeom prst="rect">
            <a:avLst/>
          </a:prstGeom>
          <a:gradFill rotWithShape="0">
            <a:gsLst>
              <a:gs pos="0">
                <a:srgbClr val="c09806"/>
              </a:gs>
              <a:gs pos="100000">
                <a:srgbClr val="fec908"/>
              </a:gs>
            </a:gsLst>
            <a:lin ang="5400000"/>
          </a:gradFill>
          <a:ln w="28440">
            <a:solidFill>
              <a:srgbClr val="000000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Ancillaries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Load Following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3111480" y="3510000"/>
            <a:ext cx="2014560" cy="520920"/>
          </a:xfrm>
          <a:prstGeom prst="rect">
            <a:avLst/>
          </a:prstGeom>
          <a:gradFill rotWithShape="0">
            <a:gsLst>
              <a:gs pos="0">
                <a:srgbClr val="a78405"/>
              </a:gs>
              <a:gs pos="100000">
                <a:srgbClr val="fec908"/>
              </a:gs>
            </a:gsLst>
            <a:lin ang="5400000"/>
          </a:gra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Customer Relationship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2967120" y="2284920"/>
            <a:ext cx="2260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Partner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2001-03-12T13:17:13Z</dcterms:created>
  <dc:creator>palmer_letzerich</dc:creator>
  <dc:description/>
  <dc:language>en-US</dc:language>
  <cp:lastModifiedBy>jdasovic</cp:lastModifiedBy>
  <cp:lastPrinted>2000-11-07T13:39:45Z</cp:lastPrinted>
  <dcterms:modified xsi:type="dcterms:W3CDTF">2001-11-27T15:46:02Z</dcterms:modified>
  <cp:revision>116</cp:revision>
  <dc:subject/>
  <dc:title> </dc:title>
</cp:coreProperties>
</file>