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E3B150-4EAD-4749-800D-60F0475361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804EFF-E0EC-410A-BEB4-26613CA344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Royal Bank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862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 Manhattan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2438280" y="2666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438280" y="3048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34340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49528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590920" y="32004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90920" y="2286000"/>
            <a:ext cx="12776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 pre-pay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C$150mm on day1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76920" y="30481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3886200"/>
            <a:ext cx="990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486400" y="2438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267080" y="3276720"/>
            <a:ext cx="152640" cy="144756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21680" y="2743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345920" y="403848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98000" y="5029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0572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10080" y="26668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5409720" y="304812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4840" y="2057400"/>
            <a:ext cx="142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Interest Rate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743200" y="5410080"/>
            <a:ext cx="685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410080" y="304812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interest 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410080" y="236232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interest 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486400" y="2590920"/>
            <a:ext cx="121932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15000" y="27432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438280" y="4952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438280" y="54100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666880" y="45720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52680" y="38862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320" y="228600"/>
            <a:ext cx="6476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Pre-pay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1: CAN$150MM from RBC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144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38280" y="297180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14600" y="487692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19810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29528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5120" y="3352680"/>
            <a:ext cx="152280" cy="144792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981080" y="380988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3809880"/>
            <a:ext cx="685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221840" y="3809880"/>
            <a:ext cx="84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90720" y="6019920"/>
            <a:ext cx="220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swaps in Canadian Dollars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collateral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38862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Toronto Dominion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862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 Manhattan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438280" y="2666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38280" y="3048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4340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49528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90920" y="32004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90920" y="2286000"/>
            <a:ext cx="12776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 pre-pay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C$150mm on day1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76920" y="30481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3886200"/>
            <a:ext cx="990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86400" y="2438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267080" y="3276720"/>
            <a:ext cx="152640" cy="144756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21680" y="2743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45920" y="403848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98000" y="5029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70572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10080" y="26668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5409720" y="304812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4840" y="2057400"/>
            <a:ext cx="142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Interest Rate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743200" y="5410080"/>
            <a:ext cx="685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10080" y="304812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interest 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410080" y="236232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interest 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86400" y="2590920"/>
            <a:ext cx="121932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715000" y="27432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2438280" y="4952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438280" y="54100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66880" y="45720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352680" y="38862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320" y="228600"/>
            <a:ext cx="6476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Pre-pay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2: CAN$150MM from 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144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38280" y="297180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514600" y="487692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19810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9528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905120" y="3352680"/>
            <a:ext cx="152280" cy="144792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981080" y="380988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gas @ index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3809880"/>
            <a:ext cx="685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(monthly)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21840" y="3809880"/>
            <a:ext cx="84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90720" y="6019920"/>
            <a:ext cx="220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swaps in Canadian Dollars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collateral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2000-09-15T20:22:27Z</dcterms:created>
  <dc:creator>sghosh</dc:creator>
  <dc:description/>
  <dc:language>en-US</dc:language>
  <cp:lastModifiedBy>sghosh</cp:lastModifiedBy>
  <cp:lastPrinted>2000-09-25T20:57:24Z</cp:lastPrinted>
  <dcterms:modified xsi:type="dcterms:W3CDTF">2000-09-25T23:00:33Z</dcterms:modified>
  <cp:revision>72</cp:revision>
  <dc:subject/>
  <dc:title>No Slide Title</dc:title>
</cp:coreProperties>
</file>