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8B3604-909F-4109-86D9-07798384C4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5A7FE4-63F8-4EC0-9151-962F4E02A1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ADC6A1-15A7-41DC-9527-B35CA0BAED6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657600" y="4572000"/>
            <a:ext cx="152280" cy="15228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819520" y="4343400"/>
            <a:ext cx="152280" cy="15228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48120" y="4419720"/>
            <a:ext cx="152280" cy="15228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343400" y="5181480"/>
            <a:ext cx="152280" cy="15264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880" bIns="29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876920" y="5638680"/>
            <a:ext cx="152280" cy="15264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880" bIns="29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676520" y="4343400"/>
            <a:ext cx="152280" cy="15228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419720" y="3124080"/>
            <a:ext cx="152280" cy="15264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880" bIns="29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981080" y="1600200"/>
            <a:ext cx="152640" cy="15228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276720" y="4343400"/>
            <a:ext cx="152280" cy="15228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86200" y="4191120"/>
            <a:ext cx="152280" cy="15228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505320" y="4419720"/>
            <a:ext cx="152280" cy="152280"/>
          </a:xfrm>
          <a:prstGeom prst="flowChartExtra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371600" y="533520"/>
            <a:ext cx="4800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172200" y="533520"/>
            <a:ext cx="0" cy="8076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990720" y="609480"/>
            <a:ext cx="380880" cy="3733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3352680" y="86104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 flipV="1">
            <a:off x="990360" y="4343040"/>
            <a:ext cx="2361960" cy="4267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733920" y="4419720"/>
            <a:ext cx="152280" cy="15228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267080" y="6629400"/>
            <a:ext cx="152640" cy="15228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038480" y="685800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CALGARY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886200" y="4343400"/>
            <a:ext cx="1828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EDMONTON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809880" y="464832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ROSSDALE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419720" y="579132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SHEERNESS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219320" y="40384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 MILNER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62520" y="274320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STURGEON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86000" y="15238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RAINBOW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495680" y="5105520"/>
            <a:ext cx="1371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BATTLE RIVER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19320" y="320040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WABAMUN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038480" y="388620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GENESSEE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05120" y="3505320"/>
            <a:ext cx="91440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600200" y="47242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SUNDANCE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2666880" y="4647960"/>
            <a:ext cx="3812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38280" y="3124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KEEPHILLS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276720" y="3505320"/>
            <a:ext cx="7596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590920" y="548640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CLOVERBAR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3276720" y="4647960"/>
            <a:ext cx="2286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/>
          </p:nvPr>
        </p:nvSpPr>
        <p:spPr>
          <a:xfrm>
            <a:off x="228240" y="380880"/>
            <a:ext cx="6343560" cy="774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Rainbow - 900 km’s north of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H.R. Milner - 445 kms west of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Wabamun - 65 kms west of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Sundance - 60 kms west of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Keephills - 60 kms west of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Cloverbar -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 Rossdale -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8.  Genesee - 5 kms from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9.  Battle River - 200 kms southeast of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10.  Sheerness - 330 kms southeast of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11.  Sturgeon - 400 kms northwest of Edmonton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2000-08-02T22:44:01Z</dcterms:created>
  <dc:creator>sanders</dc:creator>
  <dc:description/>
  <dc:language>en-US</dc:language>
  <cp:lastModifiedBy>sanders</cp:lastModifiedBy>
  <dcterms:modified xsi:type="dcterms:W3CDTF">2000-08-02T23:01:19Z</dcterms:modified>
  <cp:revision>1</cp:revision>
  <dc:subject/>
  <dc:title>No Slide Title</dc:title>
</cp:coreProperties>
</file>