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media/image27.wmf" ContentType="image/x-wmf"/>
  <Override PartName="/ppt/media/image26.wmf" ContentType="image/x-wmf"/>
  <Override PartName="/ppt/media/image25.wmf" ContentType="image/x-wmf"/>
  <Override PartName="/ppt/media/image24.wmf" ContentType="image/x-wmf"/>
  <Override PartName="/ppt/media/image23.wmf" ContentType="image/x-wmf"/>
  <Override PartName="/ppt/media/image22.wmf" ContentType="image/x-wmf"/>
  <Override PartName="/ppt/media/image21.wmf" ContentType="image/x-wmf"/>
  <Override PartName="/ppt/media/image19.wmf" ContentType="image/x-wmf"/>
  <Override PartName="/ppt/media/image16.wmf" ContentType="image/x-wmf"/>
  <Override PartName="/ppt/media/image18.wmf" ContentType="image/x-wmf"/>
  <Override PartName="/ppt/media/image20.wmf" ContentType="image/x-wmf"/>
  <Override PartName="/ppt/media/image9.wmf" ContentType="image/x-wmf"/>
  <Override PartName="/ppt/media/image30.wmf" ContentType="image/x-wmf"/>
  <Override PartName="/ppt/media/image1.png" ContentType="image/png"/>
  <Override PartName="/ppt/media/image28.wmf" ContentType="image/x-wmf"/>
  <Override PartName="/ppt/media/image31.wmf" ContentType="image/x-wmf"/>
  <Override PartName="/ppt/media/image11.png" ContentType="image/png"/>
  <Override PartName="/ppt/media/image2.png" ContentType="image/png"/>
  <Override PartName="/ppt/media/image29.wmf" ContentType="image/x-wmf"/>
  <Override PartName="/ppt/media/image32.wmf" ContentType="image/x-wmf"/>
  <Override PartName="/ppt/media/image3.png" ContentType="image/png"/>
  <Override PartName="/ppt/media/image33.wmf" ContentType="image/x-wmf"/>
  <Override PartName="/ppt/media/image4.png" ContentType="image/png"/>
  <Override PartName="/ppt/media/image34.wmf" ContentType="image/x-wmf"/>
  <Override PartName="/ppt/media/image5.png" ContentType="image/png"/>
  <Override PartName="/ppt/media/image35.wmf" ContentType="image/x-wmf"/>
  <Override PartName="/ppt/media/image6.png" ContentType="image/png"/>
  <Override PartName="/ppt/media/image36.wmf" ContentType="image/x-wmf"/>
  <Override PartName="/ppt/media/image7.png" ContentType="image/png"/>
  <Override PartName="/ppt/media/image13.wmf" ContentType="image/x-wmf"/>
  <Override PartName="/ppt/media/image37.wmf" ContentType="image/x-wmf"/>
  <Override PartName="/ppt/media/image38.wmf" ContentType="image/x-wmf"/>
  <Override PartName="/ppt/media/image12.wmf" ContentType="image/x-wmf"/>
  <Override PartName="/ppt/media/image8.wmf" ContentType="image/x-wmf"/>
  <Override PartName="/ppt/media/image17.wmf" ContentType="image/x-wmf"/>
  <Override PartName="/ppt/media/image10.wmf" ContentType="image/x-wmf"/>
  <Override PartName="/ppt/media/image14.wmf" ContentType="image/x-wmf"/>
  <Override PartName="/ppt/media/image15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xlsx" ContentType="application/vnd.openxmlformats-officedocument.spreadsheetml.sheet"/>
  <Override PartName="/ppt/embeddings/oleObject7.bin" ContentType="application/vnd.openxmlformats-officedocument.oleObject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9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35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41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41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notesSlides/_rels/notesSlide5.xml.rels" ContentType="application/vnd.openxmlformats-package.relationships+xml"/>
  <Override PartName="/ppt/notesSlides/_rels/notesSlide18.xml.rels" ContentType="application/vnd.openxmlformats-package.relationships+xml"/>
  <Override PartName="/ppt/notesSlides/_rels/notesSlide20.xml.rels" ContentType="application/vnd.openxmlformats-package.relationships+xml"/>
  <Override PartName="/ppt/notesSlides/_rels/notesSlide33.xml.rels" ContentType="application/vnd.openxmlformats-package.relationships+xml"/>
  <Override PartName="/ppt/notesSlides/_rels/notesSlide3.xml.rels" ContentType="application/vnd.openxmlformats-package.relationships+xml"/>
  <Override PartName="/ppt/notesSlides/_rels/notesSlide31.xml.rels" ContentType="application/vnd.openxmlformats-package.relationships+xml"/>
  <Override PartName="/ppt/notesSlides/_rels/notesSlide28.xml.rels" ContentType="application/vnd.openxmlformats-package.relationships+xml"/>
  <Override PartName="/ppt/notesSlides/_rels/notesSlide30.xml.rels" ContentType="application/vnd.openxmlformats-package.relationships+xml"/>
  <Override PartName="/ppt/notesSlides/_rels/notesSlide32.xml.rels" ContentType="application/vnd.openxmlformats-package.relationships+xml"/>
  <Override PartName="/ppt/notesSlides/_rels/notesSlide35.xml.rels" ContentType="application/vnd.openxmlformats-package.relationships+xml"/>
  <Override PartName="/ppt/notesSlides/_rels/notesSlide26.xml.rels" ContentType="application/vnd.openxmlformats-package.relationships+xml"/>
  <Override PartName="/ppt/notesSlides/_rels/notesSlide25.xml.rels" ContentType="application/vnd.openxmlformats-package.relationships+xml"/>
  <Override PartName="/ppt/notesSlides/_rels/notesSlide21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24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39.xml.rels" ContentType="application/vnd.openxmlformats-package.relationships+xml"/>
  <Override PartName="/ppt/notesSlides/_rels/notesSlide41.xml.rels" ContentType="application/vnd.openxmlformats-package.relationships+xml"/>
  <Override PartName="/ppt/notesSlides/_rels/notesSlide38.xml.rels" ContentType="application/vnd.openxmlformats-package.relationships+xml"/>
  <Override PartName="/ppt/notesSlides/_rels/notesSlide40.xml.rels" ContentType="application/vnd.openxmlformats-package.relationships+xml"/>
  <Override PartName="/ppt/notesSlides/notesSlide25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3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hdr"/>
          </p:nvPr>
        </p:nvSpPr>
        <p:spPr>
          <a:xfrm>
            <a:off x="-360" y="-14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t">
            <a:noAutofit/>
          </a:bodyPr>
          <a:p>
            <a:pPr marL="216000" indent="0">
              <a:buNone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dt" idx="1"/>
          </p:nvPr>
        </p:nvSpPr>
        <p:spPr>
          <a:xfrm>
            <a:off x="3885840" y="-14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t">
            <a:noAutofit/>
          </a:bodyPr>
          <a:lstStyle>
            <a:lvl1pPr marL="216000" indent="0" algn="r">
              <a:buNone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  <a:def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sldImg"/>
          </p:nvPr>
        </p:nvSpPr>
        <p:spPr>
          <a:xfrm>
            <a:off x="1144440" y="698040"/>
            <a:ext cx="4579920" cy="3435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move the slide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912960" y="4365720"/>
            <a:ext cx="5032080" cy="4140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107640" rIns="107640" tIns="53640" bIns="536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ftr" idx="2"/>
          </p:nvPr>
        </p:nvSpPr>
        <p:spPr>
          <a:xfrm>
            <a:off x="-360" y="87422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b">
            <a:noAutofit/>
          </a:bodyPr>
          <a:lstStyle>
            <a:lvl1pPr marL="216000" indent="0">
              <a:buNone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  <a:def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sldNum" idx="3"/>
          </p:nvPr>
        </p:nvSpPr>
        <p:spPr>
          <a:xfrm>
            <a:off x="3885840" y="87422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b">
            <a:noAutofit/>
          </a:bodyPr>
          <a:lstStyle>
            <a:lvl1pPr marL="216000" indent="0" algn="r">
              <a:buNone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  <a:def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fld id="{6024582C-4EFD-4F81-BB89-17EBD751B64F}" type="slidenum"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_rels/notesSlide24.xml.rels><?xml version="1.0" encoding="UTF-8"?>
<Relationships xmlns="http://schemas.openxmlformats.org/package/2006/relationships"><Relationship Id="rId1" Type="http://schemas.openxmlformats.org/officeDocument/2006/relationships/slide" Target="../slides/slide24.xml"/><Relationship Id="rId2" Type="http://schemas.openxmlformats.org/officeDocument/2006/relationships/notesMaster" Target="../notesMasters/notesMaster1.xml"/>
</Relationships>
</file>

<file path=ppt/notesSlides/_rels/notesSlide25.xml.rels><?xml version="1.0" encoding="UTF-8"?>
<Relationships xmlns="http://schemas.openxmlformats.org/package/2006/relationships"><Relationship Id="rId1" Type="http://schemas.openxmlformats.org/officeDocument/2006/relationships/slide" Target="../slides/slide25.xml"/><Relationship Id="rId2" Type="http://schemas.openxmlformats.org/officeDocument/2006/relationships/notesMaster" Target="../notesMasters/notesMaster1.xml"/>
</Relationships>
</file>

<file path=ppt/notesSlides/_rels/notesSlide26.xml.rels><?xml version="1.0" encoding="UTF-8"?>
<Relationships xmlns="http://schemas.openxmlformats.org/package/2006/relationships"><Relationship Id="rId1" Type="http://schemas.openxmlformats.org/officeDocument/2006/relationships/slide" Target="../slides/slide26.xml"/><Relationship Id="rId2" Type="http://schemas.openxmlformats.org/officeDocument/2006/relationships/notesMaster" Target="../notesMasters/notesMaster1.xml"/>
</Relationships>
</file>

<file path=ppt/notesSlides/_rels/notesSlide28.xml.rels><?xml version="1.0" encoding="UTF-8"?>
<Relationships xmlns="http://schemas.openxmlformats.org/package/2006/relationships"><Relationship Id="rId1" Type="http://schemas.openxmlformats.org/officeDocument/2006/relationships/slide" Target="../slides/slide28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30.xml.rels><?xml version="1.0" encoding="UTF-8"?>
<Relationships xmlns="http://schemas.openxmlformats.org/package/2006/relationships"><Relationship Id="rId1" Type="http://schemas.openxmlformats.org/officeDocument/2006/relationships/slide" Target="../slides/slide30.xml"/><Relationship Id="rId2" Type="http://schemas.openxmlformats.org/officeDocument/2006/relationships/notesMaster" Target="../notesMasters/notesMaster1.xml"/>
</Relationships>
</file>

<file path=ppt/notesSlides/_rels/notesSlide31.xml.rels><?xml version="1.0" encoding="UTF-8"?>
<Relationships xmlns="http://schemas.openxmlformats.org/package/2006/relationships"><Relationship Id="rId1" Type="http://schemas.openxmlformats.org/officeDocument/2006/relationships/slide" Target="../slides/slide31.xml"/><Relationship Id="rId2" Type="http://schemas.openxmlformats.org/officeDocument/2006/relationships/notesMaster" Target="../notesMasters/notesMaster1.xml"/>
</Relationships>
</file>

<file path=ppt/notesSlides/_rels/notesSlide32.xml.rels><?xml version="1.0" encoding="UTF-8"?>
<Relationships xmlns="http://schemas.openxmlformats.org/package/2006/relationships"><Relationship Id="rId1" Type="http://schemas.openxmlformats.org/officeDocument/2006/relationships/slide" Target="../slides/slide32.xml"/><Relationship Id="rId2" Type="http://schemas.openxmlformats.org/officeDocument/2006/relationships/notesMaster" Target="../notesMasters/notesMaster1.xml"/>
</Relationships>
</file>

<file path=ppt/notesSlides/_rels/notesSlide33.xml.rels><?xml version="1.0" encoding="UTF-8"?>
<Relationships xmlns="http://schemas.openxmlformats.org/package/2006/relationships"><Relationship Id="rId1" Type="http://schemas.openxmlformats.org/officeDocument/2006/relationships/slide" Target="../slides/slide33.xml"/><Relationship Id="rId2" Type="http://schemas.openxmlformats.org/officeDocument/2006/relationships/notesMaster" Target="../notesMasters/notesMaster1.xml"/>
</Relationships>
</file>

<file path=ppt/notesSlides/_rels/notesSlide35.xml.rels><?xml version="1.0" encoding="UTF-8"?>
<Relationships xmlns="http://schemas.openxmlformats.org/package/2006/relationships"><Relationship Id="rId1" Type="http://schemas.openxmlformats.org/officeDocument/2006/relationships/slide" Target="../slides/slide35.xml"/><Relationship Id="rId2" Type="http://schemas.openxmlformats.org/officeDocument/2006/relationships/notesMaster" Target="../notesMasters/notesMaster1.xml"/>
</Relationships>
</file>

<file path=ppt/notesSlides/_rels/notesSlide38.xml.rels><?xml version="1.0" encoding="UTF-8"?>
<Relationships xmlns="http://schemas.openxmlformats.org/package/2006/relationships"><Relationship Id="rId1" Type="http://schemas.openxmlformats.org/officeDocument/2006/relationships/slide" Target="../slides/slide38.xml"/><Relationship Id="rId2" Type="http://schemas.openxmlformats.org/officeDocument/2006/relationships/notesMaster" Target="../notesMasters/notesMaster1.xml"/>
</Relationships>
</file>

<file path=ppt/notesSlides/_rels/notesSlide39.xml.rels><?xml version="1.0" encoding="UTF-8"?>
<Relationships xmlns="http://schemas.openxmlformats.org/package/2006/relationships"><Relationship Id="rId1" Type="http://schemas.openxmlformats.org/officeDocument/2006/relationships/slide" Target="../slides/slide39.xml"/><Relationship Id="rId2" Type="http://schemas.openxmlformats.org/officeDocument/2006/relationships/notesMaster" Target="../notesMasters/notesMaster1.xml"/>
</Relationships>
</file>

<file path=ppt/notesSlides/_rels/notesSlide40.xml.rels><?xml version="1.0" encoding="UTF-8"?>
<Relationships xmlns="http://schemas.openxmlformats.org/package/2006/relationships"><Relationship Id="rId1" Type="http://schemas.openxmlformats.org/officeDocument/2006/relationships/slide" Target="../slides/slide40.xml"/><Relationship Id="rId2" Type="http://schemas.openxmlformats.org/officeDocument/2006/relationships/notesMaster" Target="../notesMasters/notesMaster1.xml"/>
</Relationships>
</file>

<file path=ppt/notesSlides/_rels/notesSlide41.xml.rels><?xml version="1.0" encoding="UTF-8"?>
<Relationships xmlns="http://schemas.openxmlformats.org/package/2006/relationships"><Relationship Id="rId1" Type="http://schemas.openxmlformats.org/officeDocument/2006/relationships/slide" Target="../slides/slide41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2" name="PlaceHolder 1"/>
          <p:cNvSpPr>
            <a:spLocks noGrp="1"/>
          </p:cNvSpPr>
          <p:nvPr>
            <p:ph type="sldImg"/>
          </p:nvPr>
        </p:nvSpPr>
        <p:spPr>
          <a:xfrm>
            <a:off x="1144440" y="698400"/>
            <a:ext cx="4579920" cy="3435480"/>
          </a:xfrm>
          <a:prstGeom prst="rect">
            <a:avLst/>
          </a:prstGeom>
          <a:ln w="0">
            <a:noFill/>
          </a:ln>
        </p:spPr>
      </p:sp>
      <p:sp>
        <p:nvSpPr>
          <p:cNvPr id="2103" name="PlaceHolder 2"/>
          <p:cNvSpPr>
            <a:spLocks noGrp="1"/>
          </p:cNvSpPr>
          <p:nvPr>
            <p:ph type="body"/>
          </p:nvPr>
        </p:nvSpPr>
        <p:spPr>
          <a:xfrm>
            <a:off x="912960" y="4365720"/>
            <a:ext cx="5032080" cy="4140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107640" rIns="107640" tIns="53640" bIns="53640" anchor="t">
            <a:noAutofit/>
          </a:bodyPr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Forecasts from leading groups place 2010 demand in the 88 to 90 Tcf range for North America, including Canada and exports to Mexico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4" name="PlaceHolder 1"/>
          <p:cNvSpPr>
            <a:spLocks noGrp="1"/>
          </p:cNvSpPr>
          <p:nvPr>
            <p:ph type="sldImg"/>
          </p:nvPr>
        </p:nvSpPr>
        <p:spPr>
          <a:xfrm>
            <a:off x="1144440" y="698400"/>
            <a:ext cx="4579920" cy="3435480"/>
          </a:xfrm>
          <a:prstGeom prst="rect">
            <a:avLst/>
          </a:prstGeom>
          <a:ln w="0">
            <a:noFill/>
          </a:ln>
        </p:spPr>
      </p:sp>
      <p:sp>
        <p:nvSpPr>
          <p:cNvPr id="2105" name="PlaceHolder 2"/>
          <p:cNvSpPr>
            <a:spLocks noGrp="1"/>
          </p:cNvSpPr>
          <p:nvPr>
            <p:ph type="body"/>
          </p:nvPr>
        </p:nvSpPr>
        <p:spPr>
          <a:xfrm>
            <a:off x="912960" y="4365720"/>
            <a:ext cx="5032080" cy="4140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107640" rIns="107640" tIns="53640" bIns="53640" anchor="t">
            <a:noAutofit/>
          </a:bodyPr>
          <a:p>
            <a:pPr marL="22860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Primary difference between GRI and EIA is forecast for generation growth and % of gas-fueled generation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EIA’s 2001 forecast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bullish on GDP growth (3% vs 2.1% in AEO2000)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projected to grow by 1.8% vs. 1.3% in AEO2000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 Bang and NERC electricity growth is 1.9%/yr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growth for natural gas is projected to grow by 2.3%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6" name="PlaceHolder 1"/>
          <p:cNvSpPr>
            <a:spLocks noGrp="1"/>
          </p:cNvSpPr>
          <p:nvPr>
            <p:ph type="sldImg"/>
          </p:nvPr>
        </p:nvSpPr>
        <p:spPr>
          <a:xfrm>
            <a:off x="1144440" y="698400"/>
            <a:ext cx="4579920" cy="3435480"/>
          </a:xfrm>
          <a:prstGeom prst="rect">
            <a:avLst/>
          </a:prstGeom>
          <a:ln w="0">
            <a:noFill/>
          </a:ln>
        </p:spPr>
      </p:sp>
      <p:sp>
        <p:nvSpPr>
          <p:cNvPr id="2107" name="PlaceHolder 2"/>
          <p:cNvSpPr>
            <a:spLocks noGrp="1"/>
          </p:cNvSpPr>
          <p:nvPr>
            <p:ph type="body"/>
          </p:nvPr>
        </p:nvSpPr>
        <p:spPr>
          <a:xfrm>
            <a:off x="912960" y="4365720"/>
            <a:ext cx="5032080" cy="4140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360" rIns="90360" tIns="45000" bIns="45000" anchor="t">
            <a:noAutofit/>
          </a:bodyPr>
          <a:p>
            <a:pPr marL="228600" indent="-22860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slide illustrates that each year forecasted load requirements increases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instance:  1994’s forecast for 2003 was 5% lower than the most recent forecast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PlaceHolder 1"/>
          <p:cNvSpPr>
            <a:spLocks noGrp="1"/>
          </p:cNvSpPr>
          <p:nvPr>
            <p:ph type="sldImg"/>
          </p:nvPr>
        </p:nvSpPr>
        <p:spPr>
          <a:xfrm>
            <a:off x="1144440" y="698400"/>
            <a:ext cx="4579920" cy="3435480"/>
          </a:xfrm>
          <a:prstGeom prst="rect">
            <a:avLst/>
          </a:prstGeom>
          <a:ln w="0">
            <a:noFill/>
          </a:ln>
        </p:spPr>
      </p:sp>
      <p:sp>
        <p:nvSpPr>
          <p:cNvPr id="2109" name="PlaceHolder 2"/>
          <p:cNvSpPr>
            <a:spLocks noGrp="1"/>
          </p:cNvSpPr>
          <p:nvPr>
            <p:ph type="body"/>
          </p:nvPr>
        </p:nvSpPr>
        <p:spPr>
          <a:xfrm>
            <a:off x="912960" y="4365720"/>
            <a:ext cx="5032080" cy="4140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1440" rIns="91440" tIns="45720" bIns="45720" anchor="t">
            <a:noAutofit/>
          </a:bodyPr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dec" pos="2120760"/>
                <a:tab algn="dec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Neither Enron nor El Paso Corp have adopted a 2010 demand case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dec" pos="2120760"/>
                <a:tab algn="dec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case shows average annual demand growth of 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dec" pos="2120760"/>
                <a:tab algn="dec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EIA 2000 for US = 61.83 Bcfd / 22.5 Tcf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0" name="PlaceHolder 1"/>
          <p:cNvSpPr>
            <a:spLocks noGrp="1"/>
          </p:cNvSpPr>
          <p:nvPr>
            <p:ph type="sldImg"/>
          </p:nvPr>
        </p:nvSpPr>
        <p:spPr>
          <a:xfrm>
            <a:off x="1144440" y="698400"/>
            <a:ext cx="4579920" cy="3435480"/>
          </a:xfrm>
          <a:prstGeom prst="rect">
            <a:avLst/>
          </a:prstGeom>
          <a:ln w="0">
            <a:noFill/>
          </a:ln>
        </p:spPr>
      </p:sp>
      <p:sp>
        <p:nvSpPr>
          <p:cNvPr id="2111" name="PlaceHolder 2"/>
          <p:cNvSpPr>
            <a:spLocks noGrp="1"/>
          </p:cNvSpPr>
          <p:nvPr>
            <p:ph type="body"/>
          </p:nvPr>
        </p:nvSpPr>
        <p:spPr>
          <a:xfrm>
            <a:off x="912960" y="4365720"/>
            <a:ext cx="5032080" cy="4140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107640" rIns="107640" tIns="53640" bIns="53640" anchor="t">
            <a:noAutofit/>
          </a:bodyPr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143000"/>
                <a:tab algn="dec" pos="14349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Load growth has averaged about 2.2% over past 10 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143000"/>
                <a:tab algn="dec" pos="14349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 real GDP 1959-1998 is 3.4%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143000"/>
                <a:tab algn="dec" pos="14349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US gas consumption was 2% higher than 1998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143000"/>
                <a:tab algn="dec" pos="14349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 past 5 years, gas growth has been depressed by warm weather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143000"/>
                <a:tab algn="dec" pos="14349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2010, nominal $ are: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143000"/>
                <a:tab algn="dec" pos="14349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RACC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25.44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143000"/>
                <a:tab algn="dec" pos="14349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HH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3.65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143000"/>
                <a:tab algn="dec" pos="14349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#6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4.05 (heat content 6.287)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143000"/>
                <a:tab algn="dec" pos="14349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#2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4.37 (heat content 5.825)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0">
              <a:spcBef>
                <a:spcPts val="451"/>
              </a:spcBef>
              <a:buNone/>
              <a:tabLst>
                <a:tab algn="l" pos="1143000"/>
                <a:tab algn="dec" pos="14349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2" name="PlaceHolder 1"/>
          <p:cNvSpPr>
            <a:spLocks noGrp="1"/>
          </p:cNvSpPr>
          <p:nvPr>
            <p:ph type="sldImg"/>
          </p:nvPr>
        </p:nvSpPr>
        <p:spPr>
          <a:xfrm>
            <a:off x="1144440" y="698400"/>
            <a:ext cx="4579920" cy="3435480"/>
          </a:xfrm>
          <a:prstGeom prst="rect">
            <a:avLst/>
          </a:prstGeom>
          <a:ln w="0">
            <a:noFill/>
          </a:ln>
        </p:spPr>
      </p:sp>
      <p:sp>
        <p:nvSpPr>
          <p:cNvPr id="2113" name="PlaceHolder 2"/>
          <p:cNvSpPr>
            <a:spLocks noGrp="1"/>
          </p:cNvSpPr>
          <p:nvPr>
            <p:ph type="body"/>
          </p:nvPr>
        </p:nvSpPr>
        <p:spPr>
          <a:xfrm>
            <a:off x="761760" y="4419360"/>
            <a:ext cx="5182920" cy="4429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1440" rIns="91440" tIns="45720" bIns="45720" anchor="t">
            <a:noAutofit/>
          </a:bodyPr>
          <a:p>
            <a:pPr marL="22860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Mexico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GRI exports to Mexico in 2010 = .650 Bcfd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 Bang exports to Mexico in 2010 = 1.0 Bcfd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Canadian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Consumption per NEB’s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Canadian Energy Supply &amp; Demand to 2025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(published June 1999)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Included additional .5 Bcfd for tar sands (i.e., up to 1 Bcfd) not included in NEB study but included in Tar Sands Report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Switching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entry of Alaskan gas in 2010 results in lower gas prices and additional fuel switching, primarily from older, smaller coal &amp; oil units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average coal price is generally flat in the $1.20 - $1.30 / mmbtu range (fuel switching represents ~ 1% of coal gen)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RACC avg price in 2010 is $24/bbl or $3.80/mmbtu (fuel switching represents ~ 13% of oil gen)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LP&amp;F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Increased demand results in a 10% gross up for LP&amp;F (impact does not include Canadian increase in calculation)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4" name="PlaceHolder 1"/>
          <p:cNvSpPr>
            <a:spLocks noGrp="1"/>
          </p:cNvSpPr>
          <p:nvPr>
            <p:ph type="sldImg"/>
          </p:nvPr>
        </p:nvSpPr>
        <p:spPr>
          <a:xfrm>
            <a:off x="1144440" y="698400"/>
            <a:ext cx="4579920" cy="3435480"/>
          </a:xfrm>
          <a:prstGeom prst="rect">
            <a:avLst/>
          </a:prstGeom>
          <a:ln w="0">
            <a:noFill/>
          </a:ln>
        </p:spPr>
      </p:sp>
      <p:sp>
        <p:nvSpPr>
          <p:cNvPr id="2115" name="PlaceHolder 2"/>
          <p:cNvSpPr>
            <a:spLocks noGrp="1"/>
          </p:cNvSpPr>
          <p:nvPr>
            <p:ph type="body"/>
          </p:nvPr>
        </p:nvSpPr>
        <p:spPr>
          <a:xfrm>
            <a:off x="609120" y="4365720"/>
            <a:ext cx="5789880" cy="4548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107640" rIns="107640" tIns="53640" bIns="53640" anchor="t">
            <a:noAutofit/>
          </a:bodyPr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 Stuff: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 the last 6 years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2860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 Growth Averaged &gt; 6 % / yr &gt; 10,000 MW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2860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additions averaged 2.6 %/yr &lt; 5,000 MW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2860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Operating Margin in 2000 ~ 4%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next 6 years: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2860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Load Growth &gt; 6 %/yr &gt; 16,500 MW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2860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CFE plans to convert 11 facilities to natural gas (4,510 MW)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2860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Looking to add 13,400 Mw of new capacity via IPP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2860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87% Natural Gas Fired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2860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By 2006, electric generation will account for 50% of the natural gas consumption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Required Investment: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2860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2000 - 2008 = $50 Billion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2860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CFE currently shedding loads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Productive capacity growth requires $12 investment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6" name="PlaceHolder 1"/>
          <p:cNvSpPr>
            <a:spLocks noGrp="1"/>
          </p:cNvSpPr>
          <p:nvPr>
            <p:ph type="sldImg"/>
          </p:nvPr>
        </p:nvSpPr>
        <p:spPr>
          <a:xfrm>
            <a:off x="1144440" y="698400"/>
            <a:ext cx="4579920" cy="3435480"/>
          </a:xfrm>
          <a:prstGeom prst="rect">
            <a:avLst/>
          </a:prstGeom>
          <a:ln w="0">
            <a:noFill/>
          </a:ln>
        </p:spPr>
      </p:sp>
      <p:sp>
        <p:nvSpPr>
          <p:cNvPr id="2117" name="PlaceHolder 2"/>
          <p:cNvSpPr>
            <a:spLocks noGrp="1"/>
          </p:cNvSpPr>
          <p:nvPr>
            <p:ph type="body"/>
          </p:nvPr>
        </p:nvSpPr>
        <p:spPr>
          <a:xfrm>
            <a:off x="912960" y="4365720"/>
            <a:ext cx="5032080" cy="4140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107640" rIns="107640" tIns="53640" bIns="53640" anchor="t">
            <a:noAutofit/>
          </a:bodyPr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Estimated need for 2 Bcfd in 2006 even with significant investment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8" name=""/>
          <p:cNvSpPr txBox="1"/>
          <p:nvPr/>
        </p:nvSpPr>
        <p:spPr>
          <a:xfrm>
            <a:off x="3885840" y="87422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fld id="{9B203B07-64A6-485E-B36A-9583604BA8DA}" type="slidenum"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9" name=""/>
          <p:cNvSpPr txBox="1"/>
          <p:nvPr/>
        </p:nvSpPr>
        <p:spPr>
          <a:xfrm>
            <a:off x="-360" y="87422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0" name=""/>
          <p:cNvSpPr txBox="1"/>
          <p:nvPr/>
        </p:nvSpPr>
        <p:spPr>
          <a:xfrm>
            <a:off x="-360" y="-14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1" name=""/>
          <p:cNvSpPr txBox="1"/>
          <p:nvPr/>
        </p:nvSpPr>
        <p:spPr>
          <a:xfrm>
            <a:off x="3885840" y="-14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2" name="PlaceHolder 1"/>
          <p:cNvSpPr>
            <a:spLocks noGrp="1"/>
          </p:cNvSpPr>
          <p:nvPr>
            <p:ph type="sldImg"/>
          </p:nvPr>
        </p:nvSpPr>
        <p:spPr>
          <a:xfrm>
            <a:off x="1162080" y="727200"/>
            <a:ext cx="4546440" cy="3409920"/>
          </a:xfrm>
          <a:prstGeom prst="rect">
            <a:avLst/>
          </a:prstGeom>
          <a:ln w="0">
            <a:noFill/>
          </a:ln>
        </p:spPr>
      </p:sp>
      <p:sp>
        <p:nvSpPr>
          <p:cNvPr id="2123" name="PlaceHolder 2"/>
          <p:cNvSpPr>
            <a:spLocks noGrp="1"/>
          </p:cNvSpPr>
          <p:nvPr>
            <p:ph type="body"/>
          </p:nvPr>
        </p:nvSpPr>
        <p:spPr>
          <a:xfrm>
            <a:off x="885960" y="4379400"/>
            <a:ext cx="5086080" cy="4102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1080" rIns="91080" tIns="45720" bIns="45720" anchor="t">
            <a:noAutofit/>
          </a:bodyPr>
          <a:p>
            <a:pPr marL="22860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Upper and lower 80% confidence bands with base representing the midpoint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 Bang assumes 1.9%/yr electric load growth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Load growth has averaged about 2.2% over past 10 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By 2009 gas is already fueling 23% of the total generation load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Case Assumptions: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Oil-Gas fired capacity added based on announced plans through 2003; added to supply growth thereafter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 Bang: 156 GW in US throughout forecast period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NERC:  144 GW in US 1999-2009 (NERC excludes capacity not under contract by utility)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 utilization grows from 70% today to 78% in 2010.  This is equivalent to about 5.8 Bcfd.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Monthly switchability of new CC/CT is limited to 30% of capacity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0">
              <a:lnSpc>
                <a:spcPct val="11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0">
              <a:lnSpc>
                <a:spcPct val="11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4" name="PlaceHolder 1"/>
          <p:cNvSpPr>
            <a:spLocks noGrp="1"/>
          </p:cNvSpPr>
          <p:nvPr>
            <p:ph type="sldImg"/>
          </p:nvPr>
        </p:nvSpPr>
        <p:spPr>
          <a:xfrm>
            <a:off x="1144440" y="698400"/>
            <a:ext cx="4579920" cy="3435480"/>
          </a:xfrm>
          <a:prstGeom prst="rect">
            <a:avLst/>
          </a:prstGeom>
          <a:ln w="0">
            <a:noFill/>
          </a:ln>
        </p:spPr>
      </p:sp>
      <p:sp>
        <p:nvSpPr>
          <p:cNvPr id="2125" name="PlaceHolder 2"/>
          <p:cNvSpPr>
            <a:spLocks noGrp="1"/>
          </p:cNvSpPr>
          <p:nvPr>
            <p:ph type="body"/>
          </p:nvPr>
        </p:nvSpPr>
        <p:spPr>
          <a:xfrm>
            <a:off x="912960" y="4365720"/>
            <a:ext cx="5032080" cy="4140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1440" rIns="91440" tIns="45720" bIns="45720" anchor="t">
            <a:noAutofit/>
          </a:bodyPr>
          <a:p>
            <a:pPr marL="22860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Biggest difference in lower 48 is GOM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NEB’s forecast for WCSB and Eastern Canada in 2010 is 21.1 and 1.1, respectively  (Supply and Demand to 2025; Case 1)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0">
              <a:lnSpc>
                <a:spcPct val="11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6" name="PlaceHolder 1"/>
          <p:cNvSpPr>
            <a:spLocks noGrp="1"/>
          </p:cNvSpPr>
          <p:nvPr>
            <p:ph type="sldImg"/>
          </p:nvPr>
        </p:nvSpPr>
        <p:spPr>
          <a:xfrm>
            <a:off x="1144440" y="698400"/>
            <a:ext cx="4579920" cy="3435480"/>
          </a:xfrm>
          <a:prstGeom prst="rect">
            <a:avLst/>
          </a:prstGeom>
          <a:ln w="0">
            <a:noFill/>
          </a:ln>
        </p:spPr>
      </p:sp>
      <p:sp>
        <p:nvSpPr>
          <p:cNvPr id="2127" name="PlaceHolder 2"/>
          <p:cNvSpPr>
            <a:spLocks noGrp="1"/>
          </p:cNvSpPr>
          <p:nvPr>
            <p:ph type="body"/>
          </p:nvPr>
        </p:nvSpPr>
        <p:spPr>
          <a:xfrm>
            <a:off x="912960" y="4365360"/>
            <a:ext cx="5032080" cy="4321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107640" rIns="107640" tIns="53640" bIns="53640" anchor="t">
            <a:noAutofit/>
          </a:bodyPr>
          <a:p>
            <a:pPr marL="228600" indent="-22860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recently announced $300-$400 million LNG facility in Bahamas with 90-mile pipeline to move the regassified gas from the Bahamas to a site near Port Everglades, north of Miami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Paso has announced 6 sites in the US, Mexico and Bahamas are under consideration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1.5 billion investment over next 5 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Baja California will see over 3200 MW of gas fired generation growth by 2007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2860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585 MMcfd equivalent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8" name="PlaceHolder 1"/>
          <p:cNvSpPr>
            <a:spLocks noGrp="1"/>
          </p:cNvSpPr>
          <p:nvPr>
            <p:ph type="sldImg"/>
          </p:nvPr>
        </p:nvSpPr>
        <p:spPr>
          <a:xfrm>
            <a:off x="1144440" y="698400"/>
            <a:ext cx="4579920" cy="3435480"/>
          </a:xfrm>
          <a:prstGeom prst="rect">
            <a:avLst/>
          </a:prstGeom>
          <a:ln w="0">
            <a:noFill/>
          </a:ln>
        </p:spPr>
      </p:sp>
      <p:sp>
        <p:nvSpPr>
          <p:cNvPr id="2129" name="PlaceHolder 2"/>
          <p:cNvSpPr>
            <a:spLocks noGrp="1"/>
          </p:cNvSpPr>
          <p:nvPr>
            <p:ph type="body"/>
          </p:nvPr>
        </p:nvSpPr>
        <p:spPr>
          <a:xfrm>
            <a:off x="912960" y="4365720"/>
            <a:ext cx="5032080" cy="4140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5000" bIns="45000" anchor="t">
            <a:noAutofit/>
          </a:bodyPr>
          <a:p>
            <a:pPr marL="228600" indent="-22860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NEB forecasts ultimate resource potential for Scotian Shelf at 18 Tcf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Maritimes expands to 1.2 by 2007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pipeline required by 2010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0" name="PlaceHolder 1"/>
          <p:cNvSpPr>
            <a:spLocks noGrp="1"/>
          </p:cNvSpPr>
          <p:nvPr>
            <p:ph type="sldImg"/>
          </p:nvPr>
        </p:nvSpPr>
        <p:spPr>
          <a:xfrm>
            <a:off x="1144440" y="698400"/>
            <a:ext cx="4579920" cy="3435480"/>
          </a:xfrm>
          <a:prstGeom prst="rect">
            <a:avLst/>
          </a:prstGeom>
          <a:ln w="0">
            <a:noFill/>
          </a:ln>
        </p:spPr>
      </p:sp>
      <p:sp>
        <p:nvSpPr>
          <p:cNvPr id="2131" name="PlaceHolder 2"/>
          <p:cNvSpPr>
            <a:spLocks noGrp="1"/>
          </p:cNvSpPr>
          <p:nvPr>
            <p:ph type="body"/>
          </p:nvPr>
        </p:nvSpPr>
        <p:spPr>
          <a:xfrm>
            <a:off x="912960" y="4365720"/>
            <a:ext cx="5032080" cy="4140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5000" bIns="45000" anchor="t">
            <a:noAutofit/>
          </a:bodyPr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 ¼ of Canadian growth in eastern provinces (incl.  Atlantic Canada, Quebec and Ontario)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0" name=""/>
          <p:cNvSpPr txBox="1"/>
          <p:nvPr/>
        </p:nvSpPr>
        <p:spPr>
          <a:xfrm>
            <a:off x="3885840" y="87422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fld id="{2AC06560-DA88-424B-9B3C-A2DA26DF83C8}" type="slidenum"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1" name=""/>
          <p:cNvSpPr txBox="1"/>
          <p:nvPr/>
        </p:nvSpPr>
        <p:spPr>
          <a:xfrm>
            <a:off x="-360" y="87422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2" name=""/>
          <p:cNvSpPr txBox="1"/>
          <p:nvPr/>
        </p:nvSpPr>
        <p:spPr>
          <a:xfrm>
            <a:off x="-360" y="-14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3" name=""/>
          <p:cNvSpPr txBox="1"/>
          <p:nvPr/>
        </p:nvSpPr>
        <p:spPr>
          <a:xfrm>
            <a:off x="3885840" y="-14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4" name="PlaceHolder 1"/>
          <p:cNvSpPr>
            <a:spLocks noGrp="1"/>
          </p:cNvSpPr>
          <p:nvPr>
            <p:ph type="sldImg"/>
          </p:nvPr>
        </p:nvSpPr>
        <p:spPr>
          <a:xfrm>
            <a:off x="1162080" y="687240"/>
            <a:ext cx="4557600" cy="3418200"/>
          </a:xfrm>
          <a:prstGeom prst="rect">
            <a:avLst/>
          </a:prstGeom>
          <a:ln w="0">
            <a:noFill/>
          </a:ln>
        </p:spPr>
      </p:sp>
      <p:sp>
        <p:nvSpPr>
          <p:cNvPr id="2095" name="PlaceHolder 2"/>
          <p:cNvSpPr>
            <a:spLocks noGrp="1"/>
          </p:cNvSpPr>
          <p:nvPr>
            <p:ph type="body"/>
          </p:nvPr>
        </p:nvSpPr>
        <p:spPr>
          <a:xfrm>
            <a:off x="896400" y="4408560"/>
            <a:ext cx="5070600" cy="4100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2" name="PlaceHolder 1"/>
          <p:cNvSpPr>
            <a:spLocks noGrp="1"/>
          </p:cNvSpPr>
          <p:nvPr>
            <p:ph type="sldImg"/>
          </p:nvPr>
        </p:nvSpPr>
        <p:spPr>
          <a:xfrm>
            <a:off x="1144440" y="698400"/>
            <a:ext cx="4579920" cy="3435480"/>
          </a:xfrm>
          <a:prstGeom prst="rect">
            <a:avLst/>
          </a:prstGeom>
          <a:ln w="0">
            <a:noFill/>
          </a:ln>
        </p:spPr>
      </p:sp>
      <p:sp>
        <p:nvSpPr>
          <p:cNvPr id="2133" name="PlaceHolder 2"/>
          <p:cNvSpPr>
            <a:spLocks noGrp="1"/>
          </p:cNvSpPr>
          <p:nvPr>
            <p:ph type="body"/>
          </p:nvPr>
        </p:nvSpPr>
        <p:spPr>
          <a:xfrm>
            <a:off x="912960" y="4365720"/>
            <a:ext cx="5032080" cy="4140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107640" rIns="107640" tIns="53640" bIns="53640" anchor="t">
            <a:noAutofit/>
          </a:bodyPr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dec" pos="1549440"/>
                <a:tab algn="dec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Alaska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+3.8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dec" pos="1549440"/>
                <a:tab algn="dec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WCSB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+5.8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dec" pos="1549440"/>
                <a:tab algn="dec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Supply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+9.6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dec" pos="1549440"/>
                <a:tab algn="dec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California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dec" pos="1549440"/>
                <a:tab algn="dec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Chicago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6.1 (includes Midwest)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None/>
              <a:tabLst>
                <a:tab algn="l" pos="0"/>
                <a:tab algn="dec" pos="1549440"/>
                <a:tab algn="dec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Canada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spcBef>
                <a:spcPts val="451"/>
              </a:spcBef>
              <a:buNone/>
              <a:tabLst>
                <a:tab algn="l" pos="0"/>
                <a:tab algn="dec" pos="1549440"/>
                <a:tab algn="dec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Canada Growth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spcBef>
                <a:spcPts val="451"/>
              </a:spcBef>
              <a:buNone/>
              <a:tabLst>
                <a:tab algn="l" pos="0"/>
                <a:tab algn="dec" pos="1549440"/>
                <a:tab algn="dec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Sable (1.1 - .7)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  .4)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spcBef>
                <a:spcPts val="451"/>
              </a:spcBef>
              <a:buNone/>
              <a:tabLst>
                <a:tab algn="l" pos="0"/>
                <a:tab algn="dec" pos="1549440"/>
                <a:tab algn="dec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Vector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(1.2)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spcBef>
                <a:spcPts val="451"/>
              </a:spcBef>
              <a:buNone/>
              <a:tabLst>
                <a:tab algn="l" pos="0"/>
                <a:tab algn="dec" pos="1549440"/>
                <a:tab algn="dec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TCPL Exports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.4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spcBef>
                <a:spcPts val="451"/>
              </a:spcBef>
              <a:buNone/>
              <a:tabLst>
                <a:tab algn="l" pos="0"/>
                <a:tab algn="dec" pos="1549440"/>
                <a:tab algn="dec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dec" pos="1549440"/>
                <a:tab algn="dec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TransCanada to Ontario: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dec" pos="1549440"/>
                <a:tab algn="dec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3.7 Bcfd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dec" pos="1549440"/>
                <a:tab algn="dec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2.5 Bcfd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dec" pos="1549440"/>
                <a:tab algn="dec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2010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3.8 Bcfd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28600">
              <a:spcBef>
                <a:spcPts val="451"/>
              </a:spcBef>
              <a:buNone/>
              <a:tabLst>
                <a:tab algn="l" pos="0"/>
                <a:tab algn="dec" pos="1549440"/>
                <a:tab algn="dec" pos="20574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4" name=""/>
          <p:cNvSpPr txBox="1"/>
          <p:nvPr/>
        </p:nvSpPr>
        <p:spPr>
          <a:xfrm>
            <a:off x="3885840" y="87422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fld id="{2363561D-EFF5-4F29-BA53-7E14CBFF8444}" type="slidenum"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5" name=""/>
          <p:cNvSpPr txBox="1"/>
          <p:nvPr/>
        </p:nvSpPr>
        <p:spPr>
          <a:xfrm>
            <a:off x="-360" y="87422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6" name=""/>
          <p:cNvSpPr txBox="1"/>
          <p:nvPr/>
        </p:nvSpPr>
        <p:spPr>
          <a:xfrm>
            <a:off x="-360" y="-14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7" name=""/>
          <p:cNvSpPr txBox="1"/>
          <p:nvPr/>
        </p:nvSpPr>
        <p:spPr>
          <a:xfrm>
            <a:off x="3885840" y="-14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8" name="PlaceHolder 1"/>
          <p:cNvSpPr>
            <a:spLocks noGrp="1"/>
          </p:cNvSpPr>
          <p:nvPr>
            <p:ph type="sldImg"/>
          </p:nvPr>
        </p:nvSpPr>
        <p:spPr>
          <a:xfrm>
            <a:off x="1162080" y="687240"/>
            <a:ext cx="4557600" cy="3418200"/>
          </a:xfrm>
          <a:prstGeom prst="rect">
            <a:avLst/>
          </a:prstGeom>
          <a:ln w="0">
            <a:noFill/>
          </a:ln>
        </p:spPr>
      </p:sp>
      <p:sp>
        <p:nvSpPr>
          <p:cNvPr id="2139" name="PlaceHolder 2"/>
          <p:cNvSpPr>
            <a:spLocks noGrp="1"/>
          </p:cNvSpPr>
          <p:nvPr>
            <p:ph type="body"/>
          </p:nvPr>
        </p:nvSpPr>
        <p:spPr>
          <a:xfrm>
            <a:off x="896400" y="4408200"/>
            <a:ext cx="5070600" cy="4505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5000" bIns="45000" anchor="t">
            <a:noAutofit/>
          </a:bodyPr>
          <a:p>
            <a:pPr marL="228600" indent="-22860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Alberta to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Chicago:  1500 in 2000; 2200 Alliance / Northern Border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-22860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PGT: 600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1680" indent="0">
              <a:spcBef>
                <a:spcPts val="3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 Vector only 1B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Transco build of 1.2 commensurate w/ Cove Point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spcBef>
                <a:spcPts val="37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Rocky Mtn by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" name="PlaceHolder 1"/>
          <p:cNvSpPr>
            <a:spLocks noGrp="1"/>
          </p:cNvSpPr>
          <p:nvPr>
            <p:ph type="sldImg"/>
          </p:nvPr>
        </p:nvSpPr>
        <p:spPr>
          <a:xfrm>
            <a:off x="1144440" y="698400"/>
            <a:ext cx="4579920" cy="3435480"/>
          </a:xfrm>
          <a:prstGeom prst="rect">
            <a:avLst/>
          </a:prstGeom>
          <a:ln w="0">
            <a:noFill/>
          </a:ln>
        </p:spPr>
      </p:sp>
      <p:sp>
        <p:nvSpPr>
          <p:cNvPr id="2141" name="PlaceHolder 2"/>
          <p:cNvSpPr>
            <a:spLocks noGrp="1"/>
          </p:cNvSpPr>
          <p:nvPr>
            <p:ph type="body"/>
          </p:nvPr>
        </p:nvSpPr>
        <p:spPr>
          <a:xfrm>
            <a:off x="912960" y="4365720"/>
            <a:ext cx="5032080" cy="4140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107640" rIns="107640" tIns="53640" bIns="53640" anchor="t">
            <a:noAutofit/>
          </a:bodyPr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Sumas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2009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2010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2009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2010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3.83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3.16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3.00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2.42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2" name="PlaceHolder 1"/>
          <p:cNvSpPr>
            <a:spLocks noGrp="1"/>
          </p:cNvSpPr>
          <p:nvPr>
            <p:ph type="sldImg"/>
          </p:nvPr>
        </p:nvSpPr>
        <p:spPr>
          <a:xfrm>
            <a:off x="1147680" y="687240"/>
            <a:ext cx="4579920" cy="3435480"/>
          </a:xfrm>
          <a:prstGeom prst="rect">
            <a:avLst/>
          </a:prstGeom>
          <a:ln w="0">
            <a:noFill/>
          </a:ln>
        </p:spPr>
      </p:sp>
      <p:sp>
        <p:nvSpPr>
          <p:cNvPr id="2143" name="PlaceHolder 2"/>
          <p:cNvSpPr>
            <a:spLocks noGrp="1"/>
          </p:cNvSpPr>
          <p:nvPr>
            <p:ph type="body"/>
          </p:nvPr>
        </p:nvSpPr>
        <p:spPr>
          <a:xfrm>
            <a:off x="912960" y="4365720"/>
            <a:ext cx="5032080" cy="4140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107640" rIns="107640" tIns="53640" bIns="53640" anchor="t">
            <a:noAutofit/>
          </a:bodyPr>
          <a:p>
            <a:pPr marL="22860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EEA Model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2.6 Bcfd demand response represents fuel switching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0">
              <a:lnSpc>
                <a:spcPct val="11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0">
              <a:lnSpc>
                <a:spcPct val="11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0">
              <a:lnSpc>
                <a:spcPct val="11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4" name="PlaceHolder 1"/>
          <p:cNvSpPr>
            <a:spLocks noGrp="1"/>
          </p:cNvSpPr>
          <p:nvPr>
            <p:ph type="sldImg"/>
          </p:nvPr>
        </p:nvSpPr>
        <p:spPr>
          <a:xfrm>
            <a:off x="1144440" y="698400"/>
            <a:ext cx="4579920" cy="3435480"/>
          </a:xfrm>
          <a:prstGeom prst="rect">
            <a:avLst/>
          </a:prstGeom>
          <a:ln w="0">
            <a:noFill/>
          </a:ln>
        </p:spPr>
      </p:sp>
      <p:sp>
        <p:nvSpPr>
          <p:cNvPr id="2145" name="PlaceHolder 2"/>
          <p:cNvSpPr>
            <a:spLocks noGrp="1"/>
          </p:cNvSpPr>
          <p:nvPr>
            <p:ph type="body"/>
          </p:nvPr>
        </p:nvSpPr>
        <p:spPr>
          <a:xfrm>
            <a:off x="912960" y="4365720"/>
            <a:ext cx="5032080" cy="4140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107640" rIns="107640" tIns="53640" bIns="53640" anchor="t">
            <a:noAutofit/>
          </a:bodyPr>
          <a:p>
            <a:pPr marL="2286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Cal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2006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2007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2008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2010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228600">
              <a:spcBef>
                <a:spcPts val="451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4.50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3.06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3.23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3.81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6" name=""/>
          <p:cNvSpPr txBox="1"/>
          <p:nvPr/>
        </p:nvSpPr>
        <p:spPr>
          <a:xfrm>
            <a:off x="3885840" y="87422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fld id="{99F7FEE3-46F0-4BCF-ACF3-319A36FD9D97}" type="slidenum"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7" name=""/>
          <p:cNvSpPr txBox="1"/>
          <p:nvPr/>
        </p:nvSpPr>
        <p:spPr>
          <a:xfrm>
            <a:off x="-360" y="87422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8" name=""/>
          <p:cNvSpPr txBox="1"/>
          <p:nvPr/>
        </p:nvSpPr>
        <p:spPr>
          <a:xfrm>
            <a:off x="-360" y="-14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9" name=""/>
          <p:cNvSpPr txBox="1"/>
          <p:nvPr/>
        </p:nvSpPr>
        <p:spPr>
          <a:xfrm>
            <a:off x="3885840" y="-14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0" name="PlaceHolder 1"/>
          <p:cNvSpPr>
            <a:spLocks noGrp="1"/>
          </p:cNvSpPr>
          <p:nvPr>
            <p:ph type="sldImg"/>
          </p:nvPr>
        </p:nvSpPr>
        <p:spPr>
          <a:xfrm>
            <a:off x="1162080" y="687240"/>
            <a:ext cx="4557600" cy="3418200"/>
          </a:xfrm>
          <a:prstGeom prst="rect">
            <a:avLst/>
          </a:prstGeom>
          <a:ln w="0">
            <a:noFill/>
          </a:ln>
        </p:spPr>
      </p:sp>
      <p:sp>
        <p:nvSpPr>
          <p:cNvPr id="2151" name="PlaceHolder 2"/>
          <p:cNvSpPr>
            <a:spLocks noGrp="1"/>
          </p:cNvSpPr>
          <p:nvPr>
            <p:ph type="body"/>
          </p:nvPr>
        </p:nvSpPr>
        <p:spPr>
          <a:xfrm>
            <a:off x="896400" y="4408560"/>
            <a:ext cx="5070600" cy="4100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2" name=""/>
          <p:cNvSpPr txBox="1"/>
          <p:nvPr/>
        </p:nvSpPr>
        <p:spPr>
          <a:xfrm>
            <a:off x="3885840" y="87422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fld id="{EC224E4D-6CBD-45B5-8723-9A81BB764896}" type="slidenum"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3" name=""/>
          <p:cNvSpPr txBox="1"/>
          <p:nvPr/>
        </p:nvSpPr>
        <p:spPr>
          <a:xfrm>
            <a:off x="-360" y="87422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4" name=""/>
          <p:cNvSpPr txBox="1"/>
          <p:nvPr/>
        </p:nvSpPr>
        <p:spPr>
          <a:xfrm>
            <a:off x="-360" y="-14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5" name=""/>
          <p:cNvSpPr txBox="1"/>
          <p:nvPr/>
        </p:nvSpPr>
        <p:spPr>
          <a:xfrm>
            <a:off x="3885840" y="-14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6" name="PlaceHolder 1"/>
          <p:cNvSpPr>
            <a:spLocks noGrp="1"/>
          </p:cNvSpPr>
          <p:nvPr>
            <p:ph type="sldImg"/>
          </p:nvPr>
        </p:nvSpPr>
        <p:spPr>
          <a:xfrm>
            <a:off x="1162080" y="687240"/>
            <a:ext cx="4557600" cy="3418200"/>
          </a:xfrm>
          <a:prstGeom prst="rect">
            <a:avLst/>
          </a:prstGeom>
          <a:ln w="0">
            <a:noFill/>
          </a:ln>
        </p:spPr>
      </p:sp>
      <p:sp>
        <p:nvSpPr>
          <p:cNvPr id="2157" name="PlaceHolder 2"/>
          <p:cNvSpPr>
            <a:spLocks noGrp="1"/>
          </p:cNvSpPr>
          <p:nvPr>
            <p:ph type="body"/>
          </p:nvPr>
        </p:nvSpPr>
        <p:spPr>
          <a:xfrm>
            <a:off x="896400" y="4408560"/>
            <a:ext cx="5070600" cy="4100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8" name=""/>
          <p:cNvSpPr txBox="1"/>
          <p:nvPr/>
        </p:nvSpPr>
        <p:spPr>
          <a:xfrm>
            <a:off x="3885840" y="87422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fld id="{F8DD623A-BFAD-481C-A97D-25D7E059FB31}" type="slidenum"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9" name=""/>
          <p:cNvSpPr txBox="1"/>
          <p:nvPr/>
        </p:nvSpPr>
        <p:spPr>
          <a:xfrm>
            <a:off x="-360" y="87422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0" name=""/>
          <p:cNvSpPr txBox="1"/>
          <p:nvPr/>
        </p:nvSpPr>
        <p:spPr>
          <a:xfrm>
            <a:off x="-360" y="-14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1" name=""/>
          <p:cNvSpPr txBox="1"/>
          <p:nvPr/>
        </p:nvSpPr>
        <p:spPr>
          <a:xfrm>
            <a:off x="3885840" y="-14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2" name="PlaceHolder 1"/>
          <p:cNvSpPr>
            <a:spLocks noGrp="1"/>
          </p:cNvSpPr>
          <p:nvPr>
            <p:ph type="sldImg"/>
          </p:nvPr>
        </p:nvSpPr>
        <p:spPr>
          <a:xfrm>
            <a:off x="1162080" y="687240"/>
            <a:ext cx="4557600" cy="3418200"/>
          </a:xfrm>
          <a:prstGeom prst="rect">
            <a:avLst/>
          </a:prstGeom>
          <a:ln w="0">
            <a:noFill/>
          </a:ln>
        </p:spPr>
      </p:sp>
      <p:sp>
        <p:nvSpPr>
          <p:cNvPr id="2163" name="PlaceHolder 2"/>
          <p:cNvSpPr>
            <a:spLocks noGrp="1"/>
          </p:cNvSpPr>
          <p:nvPr>
            <p:ph type="body"/>
          </p:nvPr>
        </p:nvSpPr>
        <p:spPr>
          <a:xfrm>
            <a:off x="896400" y="4408560"/>
            <a:ext cx="5070600" cy="4100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4" name=""/>
          <p:cNvSpPr txBox="1"/>
          <p:nvPr/>
        </p:nvSpPr>
        <p:spPr>
          <a:xfrm>
            <a:off x="3885840" y="87422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fld id="{4894ECF5-B5CB-4F46-92B5-BA68F7F0D0E4}" type="slidenum"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5" name=""/>
          <p:cNvSpPr txBox="1"/>
          <p:nvPr/>
        </p:nvSpPr>
        <p:spPr>
          <a:xfrm>
            <a:off x="-360" y="87422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6" name=""/>
          <p:cNvSpPr txBox="1"/>
          <p:nvPr/>
        </p:nvSpPr>
        <p:spPr>
          <a:xfrm>
            <a:off x="-360" y="-14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7" name=""/>
          <p:cNvSpPr txBox="1"/>
          <p:nvPr/>
        </p:nvSpPr>
        <p:spPr>
          <a:xfrm>
            <a:off x="3885840" y="-14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8" name="PlaceHolder 1"/>
          <p:cNvSpPr>
            <a:spLocks noGrp="1"/>
          </p:cNvSpPr>
          <p:nvPr>
            <p:ph type="sldImg"/>
          </p:nvPr>
        </p:nvSpPr>
        <p:spPr>
          <a:xfrm>
            <a:off x="1162080" y="687240"/>
            <a:ext cx="4557600" cy="3418200"/>
          </a:xfrm>
          <a:prstGeom prst="rect">
            <a:avLst/>
          </a:prstGeom>
          <a:ln w="0">
            <a:noFill/>
          </a:ln>
        </p:spPr>
      </p:sp>
      <p:sp>
        <p:nvSpPr>
          <p:cNvPr id="2169" name="PlaceHolder 2"/>
          <p:cNvSpPr>
            <a:spLocks noGrp="1"/>
          </p:cNvSpPr>
          <p:nvPr>
            <p:ph type="body"/>
          </p:nvPr>
        </p:nvSpPr>
        <p:spPr>
          <a:xfrm>
            <a:off x="896400" y="4408560"/>
            <a:ext cx="5070600" cy="4100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6" name=""/>
          <p:cNvSpPr txBox="1"/>
          <p:nvPr/>
        </p:nvSpPr>
        <p:spPr>
          <a:xfrm>
            <a:off x="3885840" y="87422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b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fld id="{6C4A31A0-E26C-438C-A4E9-ED0E84562343}" type="slidenum"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7" name=""/>
          <p:cNvSpPr txBox="1"/>
          <p:nvPr/>
        </p:nvSpPr>
        <p:spPr>
          <a:xfrm>
            <a:off x="-360" y="87422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b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8" name=""/>
          <p:cNvSpPr txBox="1"/>
          <p:nvPr/>
        </p:nvSpPr>
        <p:spPr>
          <a:xfrm>
            <a:off x="-360" y="-14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t">
            <a:no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9" name=""/>
          <p:cNvSpPr txBox="1"/>
          <p:nvPr/>
        </p:nvSpPr>
        <p:spPr>
          <a:xfrm>
            <a:off x="3885840" y="-144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22320" rIns="22320" tIns="0" bIns="0" anchor="t">
            <a:noAutofit/>
          </a:bodyPr>
          <a:p>
            <a:pPr marL="216000" indent="-216000" algn="r"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  <a:tab algn="l" pos="1068480"/>
                <a:tab algn="l" pos="2136600"/>
                <a:tab algn="l" pos="3205080"/>
                <a:tab algn="l" pos="4273560"/>
                <a:tab algn="l" pos="5342040"/>
                <a:tab algn="l" pos="6410160"/>
                <a:tab algn="l" pos="7478640"/>
                <a:tab algn="l" pos="8547120"/>
                <a:tab algn="l" pos="9615600"/>
                <a:tab algn="l" pos="1068372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0" name="PlaceHolder 1"/>
          <p:cNvSpPr>
            <a:spLocks noGrp="1"/>
          </p:cNvSpPr>
          <p:nvPr>
            <p:ph type="sldImg"/>
          </p:nvPr>
        </p:nvSpPr>
        <p:spPr>
          <a:xfrm>
            <a:off x="1162080" y="687240"/>
            <a:ext cx="4557600" cy="3418200"/>
          </a:xfrm>
          <a:prstGeom prst="rect">
            <a:avLst/>
          </a:prstGeom>
          <a:ln w="0">
            <a:noFill/>
          </a:ln>
        </p:spPr>
      </p:sp>
      <p:sp>
        <p:nvSpPr>
          <p:cNvPr id="2101" name="PlaceHolder 2"/>
          <p:cNvSpPr>
            <a:spLocks noGrp="1"/>
          </p:cNvSpPr>
          <p:nvPr>
            <p:ph type="body"/>
          </p:nvPr>
        </p:nvSpPr>
        <p:spPr>
          <a:xfrm>
            <a:off x="896400" y="4408560"/>
            <a:ext cx="5070600" cy="4100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571680" y="1397160"/>
            <a:ext cx="7772400" cy="496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5960" indent="-345960">
              <a:spcBef>
                <a:spcPts val="601"/>
              </a:spcBef>
              <a:buSzPct val="10288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spcBef>
                <a:spcPts val="601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38320" indent="-228600">
              <a:spcBef>
                <a:spcPts val="601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2035080" y="1876320"/>
            <a:ext cx="7648560" cy="79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0" y="1143000"/>
            <a:ext cx="3124080" cy="0"/>
          </a:xfrm>
          <a:prstGeom prst="line">
            <a:avLst/>
          </a:prstGeom>
          <a:ln w="12600">
            <a:solidFill>
              <a:srgbClr val="ff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533520" y="0"/>
            <a:ext cx="0" cy="1447920"/>
          </a:xfrm>
          <a:prstGeom prst="line">
            <a:avLst/>
          </a:prstGeom>
          <a:ln w="3168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title"/>
          </p:nvPr>
        </p:nvSpPr>
        <p:spPr>
          <a:xfrm>
            <a:off x="662040" y="226800"/>
            <a:ext cx="7772400" cy="83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body"/>
          </p:nvPr>
        </p:nvSpPr>
        <p:spPr>
          <a:xfrm>
            <a:off x="571680" y="1397160"/>
            <a:ext cx="7772400" cy="496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5960" indent="-345960">
              <a:spcBef>
                <a:spcPts val="601"/>
              </a:spcBef>
              <a:buSzPct val="10288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spcBef>
                <a:spcPts val="601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38320" indent="-228600">
              <a:spcBef>
                <a:spcPts val="601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2035080" y="1876320"/>
            <a:ext cx="7648560" cy="79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0" y="1143000"/>
            <a:ext cx="3124080" cy="0"/>
          </a:xfrm>
          <a:prstGeom prst="line">
            <a:avLst/>
          </a:prstGeom>
          <a:ln w="12600">
            <a:solidFill>
              <a:srgbClr val="ff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533520" y="0"/>
            <a:ext cx="0" cy="1447920"/>
          </a:xfrm>
          <a:prstGeom prst="line">
            <a:avLst/>
          </a:prstGeom>
          <a:ln w="3168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title"/>
          </p:nvPr>
        </p:nvSpPr>
        <p:spPr>
          <a:xfrm>
            <a:off x="662040" y="226800"/>
            <a:ext cx="7772400" cy="83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body"/>
          </p:nvPr>
        </p:nvSpPr>
        <p:spPr>
          <a:xfrm>
            <a:off x="571680" y="1397160"/>
            <a:ext cx="7772400" cy="496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5960" indent="-345960">
              <a:spcBef>
                <a:spcPts val="601"/>
              </a:spcBef>
              <a:buSzPct val="10288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spcBef>
                <a:spcPts val="601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38320" indent="-228600">
              <a:spcBef>
                <a:spcPts val="601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2035080" y="1876320"/>
            <a:ext cx="7648560" cy="79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0" y="1143000"/>
            <a:ext cx="3124080" cy="0"/>
          </a:xfrm>
          <a:prstGeom prst="line">
            <a:avLst/>
          </a:prstGeom>
          <a:ln w="12600">
            <a:solidFill>
              <a:srgbClr val="ff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533520" y="0"/>
            <a:ext cx="0" cy="1447920"/>
          </a:xfrm>
          <a:prstGeom prst="line">
            <a:avLst/>
          </a:prstGeom>
          <a:ln w="3168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title"/>
          </p:nvPr>
        </p:nvSpPr>
        <p:spPr>
          <a:xfrm>
            <a:off x="662040" y="226800"/>
            <a:ext cx="7772400" cy="83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body"/>
          </p:nvPr>
        </p:nvSpPr>
        <p:spPr>
          <a:xfrm>
            <a:off x="571680" y="1397160"/>
            <a:ext cx="7772400" cy="496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5960" indent="-345960">
              <a:spcBef>
                <a:spcPts val="601"/>
              </a:spcBef>
              <a:buSzPct val="10288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spcBef>
                <a:spcPts val="601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38320" indent="-228600">
              <a:spcBef>
                <a:spcPts val="601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2035080" y="1876320"/>
            <a:ext cx="7648560" cy="79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0" y="1143000"/>
            <a:ext cx="3124080" cy="0"/>
          </a:xfrm>
          <a:prstGeom prst="line">
            <a:avLst/>
          </a:prstGeom>
          <a:ln w="12600">
            <a:solidFill>
              <a:srgbClr val="ff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533520" y="0"/>
            <a:ext cx="0" cy="1447920"/>
          </a:xfrm>
          <a:prstGeom prst="line">
            <a:avLst/>
          </a:prstGeom>
          <a:ln w="3168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title"/>
          </p:nvPr>
        </p:nvSpPr>
        <p:spPr>
          <a:xfrm>
            <a:off x="662040" y="226800"/>
            <a:ext cx="7772400" cy="83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body"/>
          </p:nvPr>
        </p:nvSpPr>
        <p:spPr>
          <a:xfrm>
            <a:off x="571680" y="1397160"/>
            <a:ext cx="7772400" cy="496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5960" indent="-345960">
              <a:spcBef>
                <a:spcPts val="601"/>
              </a:spcBef>
              <a:buSzPct val="10288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spcBef>
                <a:spcPts val="601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38320" indent="-228600">
              <a:spcBef>
                <a:spcPts val="601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2035080" y="1876320"/>
            <a:ext cx="7648560" cy="79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0" y="1143000"/>
            <a:ext cx="3124080" cy="0"/>
          </a:xfrm>
          <a:prstGeom prst="line">
            <a:avLst/>
          </a:prstGeom>
          <a:ln w="12600">
            <a:solidFill>
              <a:srgbClr val="ff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533520" y="0"/>
            <a:ext cx="0" cy="1447920"/>
          </a:xfrm>
          <a:prstGeom prst="line">
            <a:avLst/>
          </a:prstGeom>
          <a:ln w="3168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title"/>
          </p:nvPr>
        </p:nvSpPr>
        <p:spPr>
          <a:xfrm>
            <a:off x="662040" y="226800"/>
            <a:ext cx="7772400" cy="83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 indent="324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09720" algn="ctr">
              <a:spcBef>
                <a:spcPts val="400"/>
              </a:spcBef>
              <a:buClr>
                <a:srgbClr val="ffcc66"/>
              </a:buClr>
              <a:buFont typeface="Monotype Sort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ffffff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11.png"/><Relationship Id="rId3" Type="http://schemas.openxmlformats.org/officeDocument/2006/relationships/image" Target="../media/image11.png"/><Relationship Id="rId4" Type="http://schemas.openxmlformats.org/officeDocument/2006/relationships/image" Target="../media/image7.png"/><Relationship Id="rId5" Type="http://schemas.openxmlformats.org/officeDocument/2006/relationships/image" Target="../media/image11.png"/><Relationship Id="rId6" Type="http://schemas.openxmlformats.org/officeDocument/2006/relationships/image" Target="../media/image11.png"/><Relationship Id="rId7" Type="http://schemas.openxmlformats.org/officeDocument/2006/relationships/image" Target="../media/image7.png"/><Relationship Id="rId8" Type="http://schemas.openxmlformats.org/officeDocument/2006/relationships/image" Target="../media/image11.png"/><Relationship Id="rId9" Type="http://schemas.openxmlformats.org/officeDocument/2006/relationships/image" Target="../media/image11.png"/><Relationship Id="rId10" Type="http://schemas.openxmlformats.org/officeDocument/2006/relationships/image" Target="../media/image7.png"/><Relationship Id="rId11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5.xml"/><Relationship Id="rId4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slideLayout" Target="../slideLayouts/slideLayout5.xml"/><Relationship Id="rId8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oleObject" Target="../embeddings/oleObject1.bin"/><Relationship Id="rId5" Type="http://schemas.openxmlformats.org/officeDocument/2006/relationships/image" Target="../media/image13.wmf"/><Relationship Id="rId6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package" Target="../embeddings/oleObject1.xlsx"/><Relationship Id="rId6" Type="http://schemas.openxmlformats.org/officeDocument/2006/relationships/image" Target="../media/image15.wmf"/><Relationship Id="rId7" Type="http://schemas.openxmlformats.org/officeDocument/2006/relationships/image" Target="../media/image2.png"/><Relationship Id="rId8" Type="http://schemas.openxmlformats.org/officeDocument/2006/relationships/image" Target="../media/image2.png"/><Relationship Id="rId9" Type="http://schemas.openxmlformats.org/officeDocument/2006/relationships/image" Target="../media/image2.png"/><Relationship Id="rId10" Type="http://schemas.openxmlformats.org/officeDocument/2006/relationships/image" Target="../media/image2.png"/><Relationship Id="rId11" Type="http://schemas.openxmlformats.org/officeDocument/2006/relationships/slideLayout" Target="../slideLayouts/slideLayout5.xml"/><Relationship Id="rId12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5.xml"/><Relationship Id="rId4" Type="http://schemas.openxmlformats.org/officeDocument/2006/relationships/notesSlide" Target="../notesSlides/notesSlide2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slideLayout" Target="../slideLayouts/slideLayout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7.wmf"/><Relationship Id="rId3" Type="http://schemas.openxmlformats.org/officeDocument/2006/relationships/slideLayout" Target="../slideLayouts/slideLayout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8.wmf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2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image" Target="../media/image2.png"/><Relationship Id="rId9" Type="http://schemas.openxmlformats.org/officeDocument/2006/relationships/image" Target="../media/image2.png"/><Relationship Id="rId10" Type="http://schemas.openxmlformats.org/officeDocument/2006/relationships/image" Target="../media/image2.png"/><Relationship Id="rId11" Type="http://schemas.openxmlformats.org/officeDocument/2006/relationships/slideLayout" Target="../slideLayouts/slideLayout5.xml"/><Relationship Id="rId12" Type="http://schemas.openxmlformats.org/officeDocument/2006/relationships/notesSlide" Target="../notesSlides/notesSlide2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9.wmf"/><Relationship Id="rId3" Type="http://schemas.openxmlformats.org/officeDocument/2006/relationships/slideLayout" Target="../slideLayouts/slideLayout5.xml"/><Relationship Id="rId4" Type="http://schemas.openxmlformats.org/officeDocument/2006/relationships/notesSlide" Target="../notesSlides/notesSlide26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0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1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22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23.wmf"/><Relationship Id="rId9" Type="http://schemas.openxmlformats.org/officeDocument/2006/relationships/oleObject" Target="../embeddings/oleObject5.bin"/><Relationship Id="rId10" Type="http://schemas.openxmlformats.org/officeDocument/2006/relationships/image" Target="../media/image24.wmf"/><Relationship Id="rId11" Type="http://schemas.openxmlformats.org/officeDocument/2006/relationships/oleObject" Target="../embeddings/oleObject6.bin"/><Relationship Id="rId12" Type="http://schemas.openxmlformats.org/officeDocument/2006/relationships/image" Target="../media/image25.wmf"/><Relationship Id="rId13" Type="http://schemas.openxmlformats.org/officeDocument/2006/relationships/oleObject" Target="../embeddings/oleObject7.bin"/><Relationship Id="rId14" Type="http://schemas.openxmlformats.org/officeDocument/2006/relationships/image" Target="../media/image26.wmf"/><Relationship Id="rId15" Type="http://schemas.openxmlformats.org/officeDocument/2006/relationships/oleObject" Target="../embeddings/oleObject8.bin"/><Relationship Id="rId16" Type="http://schemas.openxmlformats.org/officeDocument/2006/relationships/image" Target="../media/image27.wmf"/><Relationship Id="rId17" Type="http://schemas.openxmlformats.org/officeDocument/2006/relationships/slideLayout" Target="../slideLayouts/slideLayout1.xml"/><Relationship Id="rId18" Type="http://schemas.openxmlformats.org/officeDocument/2006/relationships/notesSlide" Target="../notesSlides/notesSlide28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8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9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30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31.wmf"/><Relationship Id="rId9" Type="http://schemas.openxmlformats.org/officeDocument/2006/relationships/oleObject" Target="../embeddings/oleObject5.bin"/><Relationship Id="rId10" Type="http://schemas.openxmlformats.org/officeDocument/2006/relationships/image" Target="../media/image32.wmf"/><Relationship Id="rId11" Type="http://schemas.openxmlformats.org/officeDocument/2006/relationships/oleObject" Target="../embeddings/oleObject6.bin"/><Relationship Id="rId12" Type="http://schemas.openxmlformats.org/officeDocument/2006/relationships/image" Target="../media/image33.wmf"/><Relationship Id="rId13" Type="http://schemas.openxmlformats.org/officeDocument/2006/relationships/oleObject" Target="../embeddings/oleObject7.bin"/><Relationship Id="rId14" Type="http://schemas.openxmlformats.org/officeDocument/2006/relationships/image" Target="../media/image34.wmf"/><Relationship Id="rId15" Type="http://schemas.openxmlformats.org/officeDocument/2006/relationships/oleObject" Target="../embeddings/oleObject8.bin"/><Relationship Id="rId16" Type="http://schemas.openxmlformats.org/officeDocument/2006/relationships/image" Target="../media/image35.wmf"/><Relationship Id="rId17" Type="http://schemas.openxmlformats.org/officeDocument/2006/relationships/oleObject" Target="../embeddings/oleObject9.bin"/><Relationship Id="rId18" Type="http://schemas.openxmlformats.org/officeDocument/2006/relationships/image" Target="../media/image36.wmf"/><Relationship Id="rId19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image" Target="../media/image2.png"/><Relationship Id="rId9" Type="http://schemas.openxmlformats.org/officeDocument/2006/relationships/image" Target="../media/image2.png"/><Relationship Id="rId10" Type="http://schemas.openxmlformats.org/officeDocument/2006/relationships/image" Target="../media/image2.png"/><Relationship Id="rId11" Type="http://schemas.openxmlformats.org/officeDocument/2006/relationships/image" Target="../media/image2.png"/><Relationship Id="rId12" Type="http://schemas.openxmlformats.org/officeDocument/2006/relationships/image" Target="../media/image2.png"/><Relationship Id="rId13" Type="http://schemas.openxmlformats.org/officeDocument/2006/relationships/slideLayout" Target="../slideLayouts/slideLayout5.xml"/><Relationship Id="rId14" Type="http://schemas.openxmlformats.org/officeDocument/2006/relationships/notesSlide" Target="../notesSlides/notesSlide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7.wmf"/><Relationship Id="rId3" Type="http://schemas.openxmlformats.org/officeDocument/2006/relationships/slideLayout" Target="../slideLayouts/slideLayout5.xml"/><Relationship Id="rId4" Type="http://schemas.openxmlformats.org/officeDocument/2006/relationships/notesSlide" Target="../notesSlides/notesSlide3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7.png"/><Relationship Id="rId3" Type="http://schemas.openxmlformats.org/officeDocument/2006/relationships/image" Target="../media/image7.png"/><Relationship Id="rId4" Type="http://schemas.openxmlformats.org/officeDocument/2006/relationships/image" Target="../media/image11.png"/><Relationship Id="rId5" Type="http://schemas.openxmlformats.org/officeDocument/2006/relationships/image" Target="../media/image11.png"/><Relationship Id="rId6" Type="http://schemas.openxmlformats.org/officeDocument/2006/relationships/slideLayout" Target="../slideLayouts/slideLayout5.xml"/><Relationship Id="rId7" Type="http://schemas.openxmlformats.org/officeDocument/2006/relationships/notesSlide" Target="../notesSlides/notesSlide3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11.png"/><Relationship Id="rId3" Type="http://schemas.openxmlformats.org/officeDocument/2006/relationships/image" Target="../media/image7.png"/><Relationship Id="rId4" Type="http://schemas.openxmlformats.org/officeDocument/2006/relationships/image" Target="../media/image11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slideLayout" Target="../slideLayouts/slideLayout5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8.wmf"/><Relationship Id="rId3" Type="http://schemas.openxmlformats.org/officeDocument/2006/relationships/slideLayout" Target="../slideLayouts/slideLayout5.xml"/><Relationship Id="rId4" Type="http://schemas.openxmlformats.org/officeDocument/2006/relationships/notesSlide" Target="../notesSlides/notesSlide35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image" Target="../media/image2.png"/><Relationship Id="rId9" Type="http://schemas.openxmlformats.org/officeDocument/2006/relationships/slideLayout" Target="../slideLayouts/slideLayout5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6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image" Target="../media/image2.png"/><Relationship Id="rId9" Type="http://schemas.openxmlformats.org/officeDocument/2006/relationships/slideLayout" Target="../slideLayouts/slideLayout5.xml"/><Relationship Id="rId10" Type="http://schemas.openxmlformats.org/officeDocument/2006/relationships/notesSlide" Target="../notesSlides/notesSlide38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image" Target="../media/image2.png"/><Relationship Id="rId9" Type="http://schemas.openxmlformats.org/officeDocument/2006/relationships/image" Target="../media/image2.png"/><Relationship Id="rId10" Type="http://schemas.openxmlformats.org/officeDocument/2006/relationships/image" Target="../media/image2.png"/><Relationship Id="rId11" Type="http://schemas.openxmlformats.org/officeDocument/2006/relationships/image" Target="../media/image2.png"/><Relationship Id="rId12" Type="http://schemas.openxmlformats.org/officeDocument/2006/relationships/image" Target="../media/image2.png"/><Relationship Id="rId13" Type="http://schemas.openxmlformats.org/officeDocument/2006/relationships/slideLayout" Target="../slideLayouts/slideLayout5.xml"/><Relationship Id="rId14" Type="http://schemas.openxmlformats.org/officeDocument/2006/relationships/notesSlide" Target="../notesSlides/notesSlide3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image" Target="../media/image2.png"/><Relationship Id="rId9" Type="http://schemas.openxmlformats.org/officeDocument/2006/relationships/slideLayout" Target="../slideLayouts/slideLayout5.xml"/><Relationship Id="rId10" Type="http://schemas.openxmlformats.org/officeDocument/2006/relationships/notesSlide" Target="../notesSlides/notesSlide40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7.png"/><Relationship Id="rId3" Type="http://schemas.openxmlformats.org/officeDocument/2006/relationships/image" Target="../media/image7.png"/><Relationship Id="rId4" Type="http://schemas.openxmlformats.org/officeDocument/2006/relationships/slideLayout" Target="../slideLayouts/slideLayout5.xml"/><Relationship Id="rId5" Type="http://schemas.openxmlformats.org/officeDocument/2006/relationships/notesSlide" Target="../notesSlides/notesSlide4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image" Target="../media/image2.png"/><Relationship Id="rId9" Type="http://schemas.openxmlformats.org/officeDocument/2006/relationships/image" Target="../media/image2.png"/><Relationship Id="rId10" Type="http://schemas.openxmlformats.org/officeDocument/2006/relationships/image" Target="../media/image2.png"/><Relationship Id="rId11" Type="http://schemas.openxmlformats.org/officeDocument/2006/relationships/image" Target="../media/image2.png"/><Relationship Id="rId12" Type="http://schemas.openxmlformats.org/officeDocument/2006/relationships/image" Target="../media/image2.png"/><Relationship Id="rId13" Type="http://schemas.openxmlformats.org/officeDocument/2006/relationships/image" Target="../media/image2.png"/><Relationship Id="rId14" Type="http://schemas.openxmlformats.org/officeDocument/2006/relationships/image" Target="../media/image2.png"/><Relationship Id="rId15" Type="http://schemas.openxmlformats.org/officeDocument/2006/relationships/slideLayout" Target="../slideLayouts/slideLayout5.xml"/><Relationship Id="rId16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7.png"/><Relationship Id="rId3" Type="http://schemas.openxmlformats.org/officeDocument/2006/relationships/image" Target="../media/image7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0" y="4635360"/>
            <a:ext cx="6781680" cy="0"/>
          </a:xfrm>
          <a:prstGeom prst="line">
            <a:avLst/>
          </a:prstGeom>
          <a:ln w="19080">
            <a:solidFill>
              <a:srgbClr val="ff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1" name=""/>
          <p:cNvGrpSpPr/>
          <p:nvPr/>
        </p:nvGrpSpPr>
        <p:grpSpPr>
          <a:xfrm>
            <a:off x="-360" y="4021200"/>
            <a:ext cx="6813720" cy="1157400"/>
            <a:chOff x="-360" y="4021200"/>
            <a:chExt cx="6813720" cy="1157400"/>
          </a:xfrm>
        </p:grpSpPr>
        <p:sp>
          <p:nvSpPr>
            <p:cNvPr id="32" name=""/>
            <p:cNvSpPr/>
            <p:nvPr/>
          </p:nvSpPr>
          <p:spPr>
            <a:xfrm>
              <a:off x="0" y="4727520"/>
              <a:ext cx="6810480" cy="451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noAutofit/>
            </a:bodyPr>
            <a:p>
              <a:pPr algn="ctr">
                <a:spcBef>
                  <a:spcPts val="6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ffcc66"/>
                  </a:solidFill>
                  <a:effectLst/>
                  <a:uFillTx/>
                  <a:latin typeface="Arial"/>
                </a:rPr>
                <a:t>February 22, 2001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3" name="PlaceHolder 1"/>
            <p:cNvSpPr>
              <a:spLocks noGrp="1"/>
            </p:cNvSpPr>
            <p:nvPr>
              <p:ph type="subTitle"/>
            </p:nvPr>
          </p:nvSpPr>
          <p:spPr>
            <a:xfrm>
              <a:off x="-360" y="4021200"/>
              <a:ext cx="6813720" cy="80640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rIns="90000" tIns="46800" bIns="46800" anchor="t">
              <a:noAutofit/>
            </a:bodyPr>
            <a:p>
              <a:pPr algn="ctr">
                <a:spcBef>
                  <a:spcPts val="9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3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Alaskan Pipeline Meeting </a:t>
              </a:r>
              <a:endParaRPr b="0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34" name=""/>
          <p:cNvGrpSpPr/>
          <p:nvPr/>
        </p:nvGrpSpPr>
        <p:grpSpPr>
          <a:xfrm>
            <a:off x="7067520" y="517680"/>
            <a:ext cx="1654200" cy="1922400"/>
            <a:chOff x="7067520" y="517680"/>
            <a:chExt cx="1654200" cy="1922400"/>
          </a:xfrm>
        </p:grpSpPr>
        <p:pic>
          <p:nvPicPr>
            <p:cNvPr id="35" name="enron" descr=""/>
            <p:cNvPicPr/>
            <p:nvPr/>
          </p:nvPicPr>
          <p:blipFill>
            <a:blip r:embed="rId1"/>
            <a:stretch/>
          </p:blipFill>
          <p:spPr>
            <a:xfrm>
              <a:off x="7416720" y="1447920"/>
              <a:ext cx="1160640" cy="992160"/>
            </a:xfrm>
            <a:prstGeom prst="rect">
              <a:avLst/>
            </a:prstGeom>
            <a:solidFill>
              <a:srgbClr val="ffffff"/>
            </a:solidFill>
            <a:ln w="76320">
              <a:solidFill>
                <a:srgbClr val="000000"/>
              </a:solidFill>
              <a:miter/>
            </a:ln>
            <a:effectLst>
              <a:outerShdw dist="153753" dir="2700000" blurRad="0" rotWithShape="0">
                <a:srgbClr val="808080"/>
              </a:outerShdw>
            </a:effectLst>
          </p:spPr>
        </p:pic>
        <p:pic>
          <p:nvPicPr>
            <p:cNvPr id="36" name="epglow" descr=""/>
            <p:cNvPicPr/>
            <p:nvPr/>
          </p:nvPicPr>
          <p:blipFill>
            <a:blip r:embed="rId2"/>
            <a:srcRect l="-4" t="0" r="0" b="0"/>
            <a:stretch/>
          </p:blipFill>
          <p:spPr>
            <a:xfrm>
              <a:off x="7067520" y="517680"/>
              <a:ext cx="1654200" cy="690480"/>
            </a:xfrm>
            <a:prstGeom prst="rect">
              <a:avLst/>
            </a:prstGeom>
            <a:noFill/>
            <a:ln w="0">
              <a:noFill/>
            </a:ln>
          </p:spPr>
        </p:pic>
      </p:grp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6" name="PlaceHolder 1"/>
          <p:cNvSpPr>
            <a:spLocks noGrp="1"/>
          </p:cNvSpPr>
          <p:nvPr>
            <p:ph type="title"/>
          </p:nvPr>
        </p:nvSpPr>
        <p:spPr>
          <a:xfrm>
            <a:off x="555480" y="525600"/>
            <a:ext cx="7772400" cy="628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2010 Demand Forecasts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67" name=""/>
          <p:cNvGraphicFramePr/>
          <p:nvPr/>
        </p:nvGraphicFramePr>
        <p:xfrm>
          <a:off x="1434960" y="1727280"/>
          <a:ext cx="6121440" cy="42876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34960" y="1727280"/>
                    <a:ext cx="6121440" cy="4287600"/>
                  </a:xfrm>
                  <a:prstGeom prst="rect">
                    <a:avLst/>
                  </a:prstGeom>
                  <a:noFill/>
                  <a:ln w="6480">
                    <a:solidFill>
                      <a:srgbClr val="808080"/>
                    </a:solidFill>
                    <a:miter/>
                  </a:ln>
                  <a:effectLst>
                    <a:outerShdw dist="153009" dir="18693983" blurRad="0" rotWithShape="0">
                      <a:srgbClr val="000000"/>
                    </a:outerShdw>
                  </a:effectLst>
                </p:spPr>
              </p:pic>
            </p:oleObj>
          </a:graphicData>
        </a:graphic>
      </p:graphicFrame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" name="PlaceHolder 1"/>
          <p:cNvSpPr>
            <a:spLocks noGrp="1"/>
          </p:cNvSpPr>
          <p:nvPr>
            <p:ph type="title"/>
          </p:nvPr>
        </p:nvSpPr>
        <p:spPr>
          <a:xfrm>
            <a:off x="662040" y="226800"/>
            <a:ext cx="7772400" cy="83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 in Forecasts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70" name=""/>
          <p:cNvGraphicFramePr/>
          <p:nvPr/>
        </p:nvGraphicFramePr>
        <p:xfrm>
          <a:off x="839880" y="1384200"/>
          <a:ext cx="7767720" cy="4969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9880" y="1384200"/>
                    <a:ext cx="7767720" cy="4969080"/>
                  </a:xfrm>
                  <a:prstGeom prst="rect">
                    <a:avLst/>
                  </a:prstGeom>
                  <a:solidFill>
                    <a:srgbClr val="000080"/>
                  </a:solidFill>
                  <a:ln w="19080">
                    <a:solidFill>
                      <a:srgbClr val="808080"/>
                    </a:solidFill>
                    <a:miter/>
                  </a:ln>
                  <a:effectLst>
                    <a:outerShdw dist="143570" dir="18900000" blurRad="0" rotWithShape="0">
                      <a:srgbClr val="000000"/>
                    </a:outerShdw>
                  </a:effectLst>
                </p:spPr>
              </p:pic>
            </p:oleObj>
          </a:graphicData>
        </a:graphic>
      </p:graphicFrame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" name="PlaceHolder 1"/>
          <p:cNvSpPr>
            <a:spLocks noGrp="1"/>
          </p:cNvSpPr>
          <p:nvPr>
            <p:ph type="title"/>
          </p:nvPr>
        </p:nvSpPr>
        <p:spPr>
          <a:xfrm>
            <a:off x="662040" y="226800"/>
            <a:ext cx="8013600" cy="83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Forecasts for Electric Gen Growing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73" name=""/>
          <p:cNvGraphicFramePr/>
          <p:nvPr/>
        </p:nvGraphicFramePr>
        <p:xfrm>
          <a:off x="749160" y="1320840"/>
          <a:ext cx="7772400" cy="4572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49160" y="1320840"/>
                    <a:ext cx="7772400" cy="4572000"/>
                  </a:xfrm>
                  <a:prstGeom prst="rect">
                    <a:avLst/>
                  </a:prstGeom>
                  <a:solidFill>
                    <a:srgbClr val="000080"/>
                  </a:solidFill>
                  <a:ln w="9360">
                    <a:solidFill>
                      <a:srgbClr val="808080"/>
                    </a:solidFill>
                    <a:miter/>
                  </a:ln>
                  <a:effectLst>
                    <a:outerShdw dist="143570" dir="2700000" blurRad="0" rotWithShape="0">
                      <a:srgbClr val="000000"/>
                    </a:outerShdw>
                  </a:effectLst>
                </p:spPr>
              </p:pic>
            </p:oleObj>
          </a:graphicData>
        </a:graphic>
      </p:graphicFrame>
      <p:sp>
        <p:nvSpPr>
          <p:cNvPr id="1275" name=""/>
          <p:cNvSpPr/>
          <p:nvPr/>
        </p:nvSpPr>
        <p:spPr>
          <a:xfrm>
            <a:off x="190440" y="6273720"/>
            <a:ext cx="5765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 NERC Load &amp; Resource Reports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>
    <p:wipe dir="r"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6" name="PlaceHolder 1"/>
          <p:cNvSpPr>
            <a:spLocks noGrp="1"/>
          </p:cNvSpPr>
          <p:nvPr>
            <p:ph type="title"/>
          </p:nvPr>
        </p:nvSpPr>
        <p:spPr>
          <a:xfrm>
            <a:off x="662040" y="226800"/>
            <a:ext cx="7772400" cy="83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Big Bang Growth Case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77" name="PlaceHolder 2"/>
          <p:cNvSpPr>
            <a:spLocks noGrp="1"/>
          </p:cNvSpPr>
          <p:nvPr>
            <p:ph/>
          </p:nvPr>
        </p:nvSpPr>
        <p:spPr>
          <a:xfrm>
            <a:off x="469440" y="1308240"/>
            <a:ext cx="8280360" cy="496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5960" indent="-345960">
              <a:lnSpc>
                <a:spcPct val="120000"/>
              </a:lnSpc>
              <a:spcBef>
                <a:spcPts val="700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EEA Model used as Base Structure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20000"/>
              </a:lnSpc>
              <a:spcBef>
                <a:spcPts val="49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Engine for GRI and Other Forecasts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20000"/>
              </a:lnSpc>
              <a:spcBef>
                <a:spcPts val="49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1998 Base Data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20000"/>
              </a:lnSpc>
              <a:spcBef>
                <a:spcPts val="700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North American Perspective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20000"/>
              </a:lnSpc>
              <a:spcBef>
                <a:spcPts val="49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Updated Projections of Canadian Demand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20000"/>
              </a:lnSpc>
              <a:spcBef>
                <a:spcPts val="49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Net Mexico Demand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20000"/>
              </a:lnSpc>
              <a:spcBef>
                <a:spcPts val="700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Exogenous Modifications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20000"/>
              </a:lnSpc>
              <a:spcBef>
                <a:spcPts val="49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LNG, Sable Island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20000"/>
              </a:lnSpc>
              <a:spcBef>
                <a:spcPts val="499"/>
              </a:spcBef>
              <a:buSzPct val="100000"/>
              <a:buBlip>
                <a:blip r:embed="rId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Alaskan Supply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20000"/>
              </a:lnSpc>
              <a:spcBef>
                <a:spcPts val="700"/>
              </a:spcBef>
              <a:buSzPct val="100000"/>
              <a:buBlip>
                <a:blip r:embed="rId10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Unconstrained Supply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8" name="PlaceHolder 1"/>
          <p:cNvSpPr>
            <a:spLocks noGrp="1"/>
          </p:cNvSpPr>
          <p:nvPr>
            <p:ph type="title"/>
          </p:nvPr>
        </p:nvSpPr>
        <p:spPr>
          <a:xfrm>
            <a:off x="662040" y="315720"/>
            <a:ext cx="7772400" cy="83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Big Bang Growth Case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79" name=""/>
          <p:cNvGraphicFramePr/>
          <p:nvPr/>
        </p:nvGraphicFramePr>
        <p:xfrm>
          <a:off x="673200" y="1270080"/>
          <a:ext cx="8102520" cy="5092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73200" y="1270080"/>
                    <a:ext cx="8102520" cy="5092560"/>
                  </a:xfrm>
                  <a:prstGeom prst="rect">
                    <a:avLst/>
                  </a:prstGeom>
                  <a:solidFill>
                    <a:srgbClr val="000080"/>
                  </a:solidFill>
                  <a:ln w="12600">
                    <a:solidFill>
                      <a:srgbClr val="808080"/>
                    </a:solidFill>
                    <a:miter/>
                  </a:ln>
                  <a:effectLst>
                    <a:outerShdw dist="143570" dir="2700000" blurRad="0" rotWithShape="0">
                      <a:srgbClr val="000000"/>
                    </a:outerShdw>
                  </a:effectLst>
                </p:spPr>
              </p:pic>
            </p:oleObj>
          </a:graphicData>
        </a:graphic>
      </p:graphicFrame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1" name="PlaceHolder 1"/>
          <p:cNvSpPr>
            <a:spLocks noGrp="1"/>
          </p:cNvSpPr>
          <p:nvPr>
            <p:ph/>
          </p:nvPr>
        </p:nvSpPr>
        <p:spPr>
          <a:xfrm>
            <a:off x="471600" y="1300320"/>
            <a:ext cx="8213760" cy="512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5960" indent="-345960">
              <a:lnSpc>
                <a:spcPct val="130000"/>
              </a:lnSpc>
              <a:spcBef>
                <a:spcPts val="601"/>
              </a:spcBef>
              <a:buSzPct val="102884"/>
              <a:buBlip>
                <a:blip r:embed="rId1"/>
              </a:buBlip>
              <a:tabLst>
                <a:tab algn="l" pos="394956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U.S. GDP grows at 2.5% per year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30000"/>
              </a:lnSpc>
              <a:spcBef>
                <a:spcPts val="451"/>
              </a:spcBef>
              <a:buSzPct val="102812"/>
              <a:buBlip>
                <a:blip r:embed="rId2"/>
              </a:buBlip>
              <a:tabLst>
                <a:tab algn="l" pos="394956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North American electric demand grows at 1.9% per year 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30000"/>
              </a:lnSpc>
              <a:spcBef>
                <a:spcPts val="601"/>
              </a:spcBef>
              <a:buSzPct val="102884"/>
              <a:buBlip>
                <a:blip r:embed="rId3"/>
              </a:buBlip>
              <a:tabLst>
                <a:tab algn="l" pos="394956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Industrial production grows at 3% per year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30000"/>
              </a:lnSpc>
              <a:spcBef>
                <a:spcPts val="601"/>
              </a:spcBef>
              <a:buSzPct val="102884"/>
              <a:buBlip>
                <a:blip r:embed="rId4"/>
              </a:buBlip>
              <a:tabLst>
                <a:tab algn="l" pos="394956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Canadian GDP grows at 3% per year through 2005, then slows to 2% per year thereafter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30000"/>
              </a:lnSpc>
              <a:spcBef>
                <a:spcPts val="451"/>
              </a:spcBef>
              <a:buSzPct val="102812"/>
              <a:buBlip>
                <a:blip r:embed="rId5"/>
              </a:buBlip>
              <a:tabLst>
                <a:tab algn="l" pos="394956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Canadian Tar Sands production’s demand for gas grows to 1 Bcfd by 2010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30000"/>
              </a:lnSpc>
              <a:spcBef>
                <a:spcPts val="601"/>
              </a:spcBef>
              <a:buSzPct val="102884"/>
              <a:buBlip>
                <a:blip r:embed="rId6"/>
              </a:buBlip>
              <a:tabLst>
                <a:tab algn="l" pos="394956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RACC declines to $22.58/bbl by end of 2002 and grows at 1.5% per year (nominal) thereafter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82" name="PlaceHolder 2"/>
          <p:cNvSpPr>
            <a:spLocks noGrp="1"/>
          </p:cNvSpPr>
          <p:nvPr>
            <p:ph type="title"/>
          </p:nvPr>
        </p:nvSpPr>
        <p:spPr>
          <a:xfrm>
            <a:off x="662040" y="353520"/>
            <a:ext cx="7772400" cy="708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Background Assumptions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3" name="PlaceHolder 1"/>
          <p:cNvSpPr>
            <a:spLocks noGrp="1"/>
          </p:cNvSpPr>
          <p:nvPr>
            <p:ph type="title"/>
          </p:nvPr>
        </p:nvSpPr>
        <p:spPr>
          <a:xfrm>
            <a:off x="662040" y="226800"/>
            <a:ext cx="7772400" cy="83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Major Predictions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84" name="PlaceHolder 2"/>
          <p:cNvSpPr>
            <a:spLocks noGrp="1"/>
          </p:cNvSpPr>
          <p:nvPr>
            <p:ph/>
          </p:nvPr>
        </p:nvSpPr>
        <p:spPr>
          <a:xfrm>
            <a:off x="571680" y="1397160"/>
            <a:ext cx="7772400" cy="496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5960" indent="-345960">
              <a:lnSpc>
                <a:spcPct val="170000"/>
              </a:lnSpc>
              <a:spcBef>
                <a:spcPts val="601"/>
              </a:spcBef>
              <a:buSzPct val="102884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Coal generation capacity flat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70000"/>
              </a:lnSpc>
              <a:spcBef>
                <a:spcPts val="601"/>
              </a:spcBef>
              <a:buSzPct val="10288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Exports to Mexico grow to 1.0 Bcfd by 2005 and remain flat thereafter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70000"/>
              </a:lnSpc>
              <a:spcBef>
                <a:spcPts val="601"/>
              </a:spcBef>
              <a:buSzPct val="10288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LNG imports exceed 3.5 Bcfd by 2010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70000"/>
              </a:lnSpc>
              <a:spcBef>
                <a:spcPts val="601"/>
              </a:spcBef>
              <a:buSzPct val="102884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Sable Island production up to 2 Bcfd by 2010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5" name="PlaceHolder 1"/>
          <p:cNvSpPr>
            <a:spLocks noGrp="1"/>
          </p:cNvSpPr>
          <p:nvPr>
            <p:ph type="title"/>
          </p:nvPr>
        </p:nvSpPr>
        <p:spPr>
          <a:xfrm>
            <a:off x="662040" y="226800"/>
            <a:ext cx="7772400" cy="83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Major Projections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86" name="PlaceHolder 2"/>
          <p:cNvSpPr>
            <a:spLocks noGrp="1"/>
          </p:cNvSpPr>
          <p:nvPr>
            <p:ph/>
          </p:nvPr>
        </p:nvSpPr>
        <p:spPr>
          <a:xfrm>
            <a:off x="584280" y="1219320"/>
            <a:ext cx="7772400" cy="2124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5960" indent="-345960">
              <a:spcBef>
                <a:spcPts val="601"/>
              </a:spcBef>
              <a:buSzPct val="102884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grows at 3% per year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spcBef>
                <a:spcPts val="451"/>
              </a:spcBef>
              <a:buSzPct val="10281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Alaska gas increases demand by 2.6 Bcfd (excluding LP&amp;F impact)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spcBef>
                <a:spcPts val="601"/>
              </a:spcBef>
              <a:buSzPct val="10288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Nominal prices at Henry Hub peak at $4.35 during the forecast period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87" name=""/>
          <p:cNvGraphicFramePr/>
          <p:nvPr/>
        </p:nvGraphicFramePr>
        <p:xfrm>
          <a:off x="1714680" y="3124080"/>
          <a:ext cx="6095880" cy="330228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1288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1714680" y="3124080"/>
                    <a:ext cx="6095880" cy="3302280"/>
                  </a:xfrm>
                  <a:prstGeom prst="rect">
                    <a:avLst/>
                  </a:prstGeom>
                  <a:solidFill>
                    <a:srgbClr val="000080"/>
                  </a:solidFill>
                  <a:ln w="9360">
                    <a:solidFill>
                      <a:srgbClr val="b2b2b2"/>
                    </a:solidFill>
                    <a:miter/>
                  </a:ln>
                  <a:effectLst>
                    <a:outerShdw dist="125751" dir="2700000" blurRad="0" rotWithShape="0">
                      <a:srgbClr val="000000"/>
                    </a:outerShdw>
                  </a:effectLst>
                </p:spPr>
              </p:pic>
            </p:oleObj>
          </a:graphicData>
        </a:graphic>
      </p:graphicFrame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9" name="PlaceHolder 1"/>
          <p:cNvSpPr>
            <a:spLocks noGrp="1"/>
          </p:cNvSpPr>
          <p:nvPr>
            <p:ph type="title"/>
          </p:nvPr>
        </p:nvSpPr>
        <p:spPr>
          <a:xfrm>
            <a:off x="555480" y="525600"/>
            <a:ext cx="7772400" cy="628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Big Bang Demand Case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90" name=""/>
          <p:cNvGraphicFramePr/>
          <p:nvPr/>
        </p:nvGraphicFramePr>
        <p:xfrm>
          <a:off x="1206360" y="1359000"/>
          <a:ext cx="6591600" cy="5037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06360" y="1359000"/>
                    <a:ext cx="6591600" cy="5037120"/>
                  </a:xfrm>
                  <a:prstGeom prst="rect">
                    <a:avLst/>
                  </a:prstGeom>
                  <a:noFill/>
                  <a:ln w="6480">
                    <a:solidFill>
                      <a:srgbClr val="808080"/>
                    </a:solidFill>
                    <a:miter/>
                  </a:ln>
                  <a:effectLst>
                    <a:outerShdw dist="125751" dir="2700000" blurRad="0" rotWithShape="0">
                      <a:srgbClr val="000000"/>
                    </a:outerShdw>
                  </a:effectLst>
                </p:spPr>
              </p:pic>
            </p:oleObj>
          </a:graphicData>
        </a:graphic>
      </p:graphicFrame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2" name="PlaceHolder 1"/>
          <p:cNvSpPr>
            <a:spLocks noGrp="1"/>
          </p:cNvSpPr>
          <p:nvPr>
            <p:ph type="title"/>
          </p:nvPr>
        </p:nvSpPr>
        <p:spPr>
          <a:xfrm>
            <a:off x="662040" y="531360"/>
            <a:ext cx="7772400" cy="53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Mexico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93" name="PlaceHolder 2"/>
          <p:cNvSpPr>
            <a:spLocks noGrp="1"/>
          </p:cNvSpPr>
          <p:nvPr>
            <p:ph/>
          </p:nvPr>
        </p:nvSpPr>
        <p:spPr>
          <a:xfrm>
            <a:off x="536400" y="1257120"/>
            <a:ext cx="4648320" cy="247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5960" indent="-345960">
              <a:lnSpc>
                <a:spcPct val="120000"/>
              </a:lnSpc>
              <a:buSzPct val="123432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2.7% AAGR in demand for natural gas from 1991 to 1997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20000"/>
              </a:lnSpc>
              <a:buSzPct val="12343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gas demand forecasted to grow 5.3 Bcfd by 2008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20000"/>
              </a:lnSpc>
              <a:buSzPct val="11575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Annual growth rate exceeding 9%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20000"/>
              </a:lnSpc>
              <a:buSzPct val="11575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Electric Sector expected to grow at a rate exceeding 20% – 2.5 Bcfd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294" name=""/>
          <p:cNvGrpSpPr/>
          <p:nvPr/>
        </p:nvGrpSpPr>
        <p:grpSpPr>
          <a:xfrm>
            <a:off x="5229360" y="203040"/>
            <a:ext cx="3914640" cy="4616280"/>
            <a:chOff x="5229360" y="203040"/>
            <a:chExt cx="3914640" cy="4616280"/>
          </a:xfrm>
        </p:grpSpPr>
        <p:graphicFrame>
          <p:nvGraphicFramePr>
            <p:cNvPr id="1295" name=""/>
            <p:cNvGraphicFramePr/>
            <p:nvPr/>
          </p:nvGraphicFramePr>
          <p:xfrm>
            <a:off x="5270400" y="203040"/>
            <a:ext cx="3683160" cy="4114800"/>
          </p:xfrm>
          <a:graphic>
            <a:graphicData uri="http://schemas.openxmlformats.org/presentationml/2006/ole">
              <p:oleObj progId="Excel.Sheet.12" r:id="rId5" spid="">
                <p:embed/>
                <p:pic>
                  <p:nvPicPr>
                    <p:cNvPr id="1296" name="" descr="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5270400" y="203040"/>
                      <a:ext cx="3683160" cy="4114800"/>
                    </a:xfrm>
                    <a:prstGeom prst="rect">
                      <a:avLst/>
                    </a:prstGeom>
                    <a:solidFill>
                      <a:srgbClr val="000080"/>
                    </a:solidFill>
                    <a:ln cap="sq" w="12600">
                      <a:solidFill>
                        <a:srgbClr val="808080"/>
                      </a:solidFill>
                      <a:miter/>
                    </a:ln>
                    <a:effectLst>
                      <a:outerShdw dist="107932" dir="18900000" blurRad="0" rotWithShape="0">
                        <a:srgbClr val="000000"/>
                      </a:outerShdw>
                    </a:effectLst>
                  </p:spPr>
                </p:pic>
              </p:oleObj>
            </a:graphicData>
          </a:graphic>
        </p:graphicFrame>
        <p:sp>
          <p:nvSpPr>
            <p:cNvPr id="1297" name=""/>
            <p:cNvSpPr/>
            <p:nvPr/>
          </p:nvSpPr>
          <p:spPr>
            <a:xfrm>
              <a:off x="5229360" y="4325760"/>
              <a:ext cx="3914640" cy="493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pPr>
                <a:lnSpc>
                  <a:spcPct val="11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99"/>
                  </a:solidFill>
                  <a:effectLst/>
                  <a:uFillTx/>
                  <a:latin typeface="Arial"/>
                </a:rPr>
                <a:t>Source: Natural Gas Market Perspective 1999-2008, Ministry of Energy.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298" name=""/>
          <p:cNvSpPr/>
          <p:nvPr/>
        </p:nvSpPr>
        <p:spPr>
          <a:xfrm>
            <a:off x="536400" y="5232240"/>
            <a:ext cx="8356680" cy="110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5960" indent="-345960">
              <a:lnSpc>
                <a:spcPct val="120000"/>
              </a:lnSpc>
              <a:spcBef>
                <a:spcPts val="499"/>
              </a:spcBef>
              <a:buSzPct val="102792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Race between gas infrastructure investment and electric generation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9" name=""/>
          <p:cNvSpPr/>
          <p:nvPr/>
        </p:nvSpPr>
        <p:spPr>
          <a:xfrm>
            <a:off x="536400" y="3645000"/>
            <a:ext cx="4648320" cy="166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5960" indent="-345960">
              <a:lnSpc>
                <a:spcPct val="120000"/>
              </a:lnSpc>
              <a:buSzPct val="102792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Production estimated grow at 7% rate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20000"/>
              </a:lnSpc>
              <a:spcBef>
                <a:spcPts val="400"/>
              </a:spcBef>
              <a:buSzPct val="102837"/>
              <a:buBlip>
                <a:blip r:embed="rId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1998 Production = 1.26 Tcf or 3.5 Bcfd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20000"/>
              </a:lnSpc>
              <a:spcBef>
                <a:spcPts val="400"/>
              </a:spcBef>
              <a:buSzPct val="102837"/>
              <a:buBlip>
                <a:blip r:embed="rId10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Over 78% located in southern regions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62040" y="226800"/>
            <a:ext cx="7772400" cy="83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Agenda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952560" y="1472760"/>
            <a:ext cx="6603840" cy="496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lnSpc>
                <a:spcPct val="190000"/>
              </a:lnSpc>
              <a:spcBef>
                <a:spcPts val="700"/>
              </a:spcBef>
              <a:buSzPct val="102805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Introduction to Enron &amp; El Paso 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90000"/>
              </a:lnSpc>
              <a:spcBef>
                <a:spcPts val="700"/>
              </a:spcBef>
              <a:buSzPct val="102805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Assessing the Alaskan Gas Impact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>
              <a:lnSpc>
                <a:spcPct val="190000"/>
              </a:lnSpc>
              <a:spcBef>
                <a:spcPts val="700"/>
              </a:spcBef>
              <a:buSzPct val="10280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&amp; El Paso Value Added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" name="PlaceHolder 1"/>
          <p:cNvSpPr>
            <a:spLocks noGrp="1"/>
          </p:cNvSpPr>
          <p:nvPr>
            <p:ph type="title"/>
          </p:nvPr>
        </p:nvSpPr>
        <p:spPr>
          <a:xfrm>
            <a:off x="662040" y="226800"/>
            <a:ext cx="7772400" cy="83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Mexico Will Continue to</a:t>
            </a:r>
            <a:br>
              <a:rPr sz="3600"/>
            </a:b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Rely on Natural Gas Imports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301" name=""/>
          <p:cNvGrpSpPr/>
          <p:nvPr/>
        </p:nvGrpSpPr>
        <p:grpSpPr>
          <a:xfrm>
            <a:off x="1030680" y="1298520"/>
            <a:ext cx="7044840" cy="3965760"/>
            <a:chOff x="1030680" y="1298520"/>
            <a:chExt cx="7044840" cy="3965760"/>
          </a:xfrm>
        </p:grpSpPr>
        <p:sp>
          <p:nvSpPr>
            <p:cNvPr id="1302" name=""/>
            <p:cNvSpPr/>
            <p:nvPr/>
          </p:nvSpPr>
          <p:spPr>
            <a:xfrm>
              <a:off x="1030680" y="4975200"/>
              <a:ext cx="6260400" cy="289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05840" rIns="105840" tIns="52920" bIns="52920" anchor="t">
              <a:spAutoFit/>
            </a:bodyPr>
            <a:p>
              <a:pPr>
                <a:tabLst>
                  <a:tab algn="l" pos="0"/>
                  <a:tab algn="l" pos="1058760"/>
                  <a:tab algn="l" pos="2117880"/>
                  <a:tab algn="l" pos="3176640"/>
                  <a:tab algn="l" pos="4235400"/>
                  <a:tab algn="l" pos="5294160"/>
                  <a:tab algn="l" pos="6353280"/>
                  <a:tab algn="l" pos="7412040"/>
                  <a:tab algn="l" pos="8470800"/>
                  <a:tab algn="l" pos="9529920"/>
                  <a:tab algn="l" pos="1058868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Source: Natural Gas Market Perspective 1998-2007 &amp; 1999-2008, Ministry of Energy.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1303" name=""/>
            <p:cNvGrpSpPr/>
            <p:nvPr/>
          </p:nvGrpSpPr>
          <p:grpSpPr>
            <a:xfrm>
              <a:off x="1041480" y="1298520"/>
              <a:ext cx="7034040" cy="3606840"/>
              <a:chOff x="1041480" y="1298520"/>
              <a:chExt cx="7034040" cy="3606840"/>
            </a:xfrm>
          </p:grpSpPr>
          <p:sp>
            <p:nvSpPr>
              <p:cNvPr id="1304" name=""/>
              <p:cNvSpPr/>
              <p:nvPr/>
            </p:nvSpPr>
            <p:spPr>
              <a:xfrm>
                <a:off x="1041480" y="1298520"/>
                <a:ext cx="7034040" cy="3606840"/>
              </a:xfrm>
              <a:prstGeom prst="rect">
                <a:avLst/>
              </a:prstGeom>
              <a:solidFill>
                <a:srgbClr val="000080"/>
              </a:solidFill>
              <a:ln w="9360">
                <a:solidFill>
                  <a:srgbClr val="b2b2b2"/>
                </a:solidFill>
                <a:miter/>
              </a:ln>
              <a:effectLst>
                <a:outerShdw dist="107932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grpSp>
            <p:nvGrpSpPr>
              <p:cNvPr id="1305" name=""/>
              <p:cNvGrpSpPr/>
              <p:nvPr/>
            </p:nvGrpSpPr>
            <p:grpSpPr>
              <a:xfrm>
                <a:off x="1289160" y="1494000"/>
                <a:ext cx="6205320" cy="3193200"/>
                <a:chOff x="1289160" y="1494000"/>
                <a:chExt cx="6205320" cy="3193200"/>
              </a:xfrm>
            </p:grpSpPr>
            <p:sp>
              <p:nvSpPr>
                <p:cNvPr id="1306" name=""/>
                <p:cNvSpPr/>
                <p:nvPr/>
              </p:nvSpPr>
              <p:spPr>
                <a:xfrm>
                  <a:off x="1289160" y="1494000"/>
                  <a:ext cx="6205320" cy="33948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105840" rIns="105840" tIns="52920" bIns="52920" anchor="t">
                  <a:spAutoFit/>
                </a:bodyPr>
                <a:p>
                  <a:pPr marL="528480" indent="-528480" algn="ctr">
                    <a:lnSpc>
                      <a:spcPct val="90000"/>
                    </a:lnSpc>
                    <a:spcBef>
                      <a:spcPts val="425"/>
                    </a:spcBef>
                    <a:tabLst>
                      <a:tab algn="l" pos="0"/>
                      <a:tab algn="l" pos="1058760"/>
                      <a:tab algn="l" pos="2117880"/>
                      <a:tab algn="l" pos="3176640"/>
                      <a:tab algn="l" pos="4235400"/>
                      <a:tab algn="l" pos="5294160"/>
                      <a:tab algn="l" pos="6353280"/>
                      <a:tab algn="l" pos="7412040"/>
                      <a:tab algn="l" pos="8470800"/>
                      <a:tab algn="l" pos="9529920"/>
                      <a:tab algn="l" pos="10588680"/>
                    </a:tabLst>
                  </a:pPr>
                  <a:r>
                    <a:rPr b="1" lang="es-ES_tradnl" sz="1700" strike="noStrike" u="none">
                      <a:solidFill>
                        <a:srgbClr val="ffcc66"/>
                      </a:solidFill>
                      <a:effectLst/>
                      <a:uFillTx/>
                      <a:latin typeface="Arial"/>
                    </a:rPr>
                    <a:t>Balance (supply less demand)</a:t>
                  </a:r>
                  <a:endParaRPr b="0" lang="en-US" sz="17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307" name=""/>
                <p:cNvSpPr/>
                <p:nvPr/>
              </p:nvSpPr>
              <p:spPr>
                <a:xfrm rot="16200000">
                  <a:off x="1334880" y="2747520"/>
                  <a:ext cx="567720" cy="1832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0" rIns="0" tIns="0" bIns="0" anchor="t">
                  <a:spAutoFit/>
                </a:bodyPr>
                <a:p>
                  <a:pPr>
                    <a:tabLst>
                      <a:tab algn="l" pos="0"/>
                      <a:tab algn="l" pos="984240"/>
                      <a:tab algn="l" pos="1968480"/>
                      <a:tab algn="l" pos="2952720"/>
                      <a:tab algn="l" pos="3936960"/>
                      <a:tab algn="l" pos="4921200"/>
                      <a:tab algn="l" pos="5905440"/>
                      <a:tab algn="l" pos="6889680"/>
                      <a:tab algn="l" pos="7873920"/>
                      <a:tab algn="l" pos="8858160"/>
                      <a:tab algn="l" pos="9842400"/>
                      <a:tab algn="l" pos="10826640"/>
                    </a:tabLst>
                  </a:pPr>
                  <a:r>
                    <a:rPr b="1" lang="en-US" sz="1200" strike="noStrike" u="none">
                      <a:solidFill>
                        <a:srgbClr val="ffffff"/>
                      </a:solidFill>
                      <a:effectLst/>
                      <a:uFillTx/>
                      <a:latin typeface="Arial"/>
                    </a:rPr>
                    <a:t>MMCFD</a:t>
                  </a:r>
                  <a:endParaRPr b="0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grpSp>
              <p:nvGrpSpPr>
                <p:cNvPr id="1308" name=""/>
                <p:cNvGrpSpPr/>
                <p:nvPr/>
              </p:nvGrpSpPr>
              <p:grpSpPr>
                <a:xfrm>
                  <a:off x="2239920" y="4478400"/>
                  <a:ext cx="5033880" cy="208800"/>
                  <a:chOff x="2239920" y="4478400"/>
                  <a:chExt cx="5033880" cy="208800"/>
                </a:xfrm>
              </p:grpSpPr>
              <p:sp>
                <p:nvSpPr>
                  <p:cNvPr id="1309" name=""/>
                  <p:cNvSpPr/>
                  <p:nvPr/>
                </p:nvSpPr>
                <p:spPr>
                  <a:xfrm>
                    <a:off x="2239920" y="4565880"/>
                    <a:ext cx="243000" cy="0"/>
                  </a:xfrm>
                  <a:prstGeom prst="line">
                    <a:avLst/>
                  </a:prstGeom>
                  <a:ln w="38160">
                    <a:solidFill>
                      <a:srgbClr val="00cc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6800" bIns="-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10" name=""/>
                  <p:cNvSpPr/>
                  <p:nvPr/>
                </p:nvSpPr>
                <p:spPr>
                  <a:xfrm>
                    <a:off x="2578320" y="4478400"/>
                    <a:ext cx="1779120" cy="18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>
                      <a:tabLst>
                        <a:tab algn="l" pos="0"/>
                        <a:tab algn="l" pos="984240"/>
                        <a:tab algn="l" pos="1968480"/>
                        <a:tab algn="l" pos="2952720"/>
                        <a:tab algn="l" pos="3936960"/>
                        <a:tab algn="l" pos="4921200"/>
                        <a:tab algn="l" pos="5905440"/>
                        <a:tab algn="l" pos="6889680"/>
                        <a:tab algn="l" pos="7873920"/>
                        <a:tab algn="l" pos="8858160"/>
                        <a:tab algn="l" pos="9842400"/>
                        <a:tab algn="l" pos="10826640"/>
                      </a:tabLst>
                    </a:pPr>
                    <a:r>
                      <a:rPr b="1" lang="en-US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rPr>
                      <a:t>Balance with investment</a:t>
                    </a:r>
                    <a:endPara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11" name=""/>
                  <p:cNvSpPr/>
                  <p:nvPr/>
                </p:nvSpPr>
                <p:spPr>
                  <a:xfrm>
                    <a:off x="4910040" y="4578480"/>
                    <a:ext cx="241560" cy="0"/>
                  </a:xfrm>
                  <a:prstGeom prst="line">
                    <a:avLst/>
                  </a:prstGeom>
                  <a:ln w="38160">
                    <a:solidFill>
                      <a:srgbClr val="ff00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6800" bIns="-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12" name=""/>
                  <p:cNvSpPr/>
                  <p:nvPr/>
                </p:nvSpPr>
                <p:spPr>
                  <a:xfrm>
                    <a:off x="5257800" y="4503960"/>
                    <a:ext cx="2016000" cy="18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>
                      <a:tabLst>
                        <a:tab algn="l" pos="0"/>
                        <a:tab algn="l" pos="984240"/>
                        <a:tab algn="l" pos="1968480"/>
                        <a:tab algn="l" pos="2952720"/>
                        <a:tab algn="l" pos="3936960"/>
                        <a:tab algn="l" pos="4921200"/>
                        <a:tab algn="l" pos="5905440"/>
                        <a:tab algn="l" pos="6889680"/>
                        <a:tab algn="l" pos="7873920"/>
                        <a:tab algn="l" pos="8858160"/>
                        <a:tab algn="l" pos="9842400"/>
                        <a:tab algn="l" pos="10826640"/>
                      </a:tabLst>
                    </a:pPr>
                    <a:r>
                      <a:rPr b="1" lang="en-US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rPr>
                      <a:t>Balance without investment</a:t>
                    </a:r>
                    <a:endPara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</p:grpSp>
            <p:grpSp>
              <p:nvGrpSpPr>
                <p:cNvPr id="1313" name=""/>
                <p:cNvGrpSpPr/>
                <p:nvPr/>
              </p:nvGrpSpPr>
              <p:grpSpPr>
                <a:xfrm>
                  <a:off x="1606680" y="1857240"/>
                  <a:ext cx="595080" cy="2038320"/>
                  <a:chOff x="1606680" y="1857240"/>
                  <a:chExt cx="595080" cy="2038320"/>
                </a:xfrm>
              </p:grpSpPr>
              <p:sp>
                <p:nvSpPr>
                  <p:cNvPr id="1314" name=""/>
                  <p:cNvSpPr/>
                  <p:nvPr/>
                </p:nvSpPr>
                <p:spPr>
                  <a:xfrm>
                    <a:off x="1730520" y="1857240"/>
                    <a:ext cx="471240" cy="2038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0" rIns="0" tIns="0" bIns="0" anchor="t">
                    <a:spAutoFit/>
                  </a:bodyPr>
                  <a:p>
                    <a:pPr algn="r">
                      <a:lnSpc>
                        <a:spcPct val="124000"/>
                      </a:lnSpc>
                      <a:tabLst>
                        <a:tab algn="l" pos="0"/>
                        <a:tab algn="l" pos="984240"/>
                        <a:tab algn="l" pos="1968480"/>
                        <a:tab algn="l" pos="2952720"/>
                        <a:tab algn="l" pos="3936960"/>
                        <a:tab algn="l" pos="4921200"/>
                        <a:tab algn="l" pos="5905440"/>
                        <a:tab algn="l" pos="6889680"/>
                        <a:tab algn="l" pos="7873920"/>
                        <a:tab algn="l" pos="8858160"/>
                        <a:tab algn="l" pos="9842400"/>
                        <a:tab algn="l" pos="10826640"/>
                      </a:tabLst>
                    </a:pPr>
                    <a:r>
                      <a:rPr b="1" lang="en-US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rPr>
                      <a:t>500</a:t>
                    </a:r>
                    <a:endPara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  <a:p>
                    <a:pPr algn="r">
                      <a:lnSpc>
                        <a:spcPct val="124000"/>
                      </a:lnSpc>
                      <a:tabLst>
                        <a:tab algn="l" pos="0"/>
                        <a:tab algn="l" pos="984240"/>
                        <a:tab algn="l" pos="1968480"/>
                        <a:tab algn="l" pos="2952720"/>
                        <a:tab algn="l" pos="3936960"/>
                        <a:tab algn="l" pos="4921200"/>
                        <a:tab algn="l" pos="5905440"/>
                        <a:tab algn="l" pos="6889680"/>
                        <a:tab algn="l" pos="7873920"/>
                        <a:tab algn="l" pos="8858160"/>
                        <a:tab algn="l" pos="9842400"/>
                        <a:tab algn="l" pos="10826640"/>
                      </a:tabLst>
                    </a:pPr>
                    <a:r>
                      <a:rPr b="1" lang="en-US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rPr>
                      <a:t>0</a:t>
                    </a:r>
                    <a:endPara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  <a:p>
                    <a:pPr algn="r">
                      <a:lnSpc>
                        <a:spcPct val="124000"/>
                      </a:lnSpc>
                      <a:tabLst>
                        <a:tab algn="l" pos="0"/>
                        <a:tab algn="l" pos="984240"/>
                        <a:tab algn="l" pos="1968480"/>
                        <a:tab algn="l" pos="2952720"/>
                        <a:tab algn="l" pos="3936960"/>
                        <a:tab algn="l" pos="4921200"/>
                        <a:tab algn="l" pos="5905440"/>
                        <a:tab algn="l" pos="6889680"/>
                        <a:tab algn="l" pos="7873920"/>
                        <a:tab algn="l" pos="8858160"/>
                        <a:tab algn="l" pos="9842400"/>
                        <a:tab algn="l" pos="10826640"/>
                      </a:tabLst>
                    </a:pPr>
                    <a:r>
                      <a:rPr b="1" lang="en-US" sz="1200" strike="noStrike" u="none">
                        <a:solidFill>
                          <a:srgbClr val="ff0000"/>
                        </a:solidFill>
                        <a:effectLst/>
                        <a:uFillTx/>
                        <a:latin typeface="Arial"/>
                      </a:rPr>
                      <a:t>500</a:t>
                    </a:r>
                    <a:endPara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  <a:p>
                    <a:pPr algn="r">
                      <a:lnSpc>
                        <a:spcPct val="124000"/>
                      </a:lnSpc>
                      <a:tabLst>
                        <a:tab algn="l" pos="0"/>
                        <a:tab algn="l" pos="984240"/>
                        <a:tab algn="l" pos="1968480"/>
                        <a:tab algn="l" pos="2952720"/>
                        <a:tab algn="l" pos="3936960"/>
                        <a:tab algn="l" pos="4921200"/>
                        <a:tab algn="l" pos="5905440"/>
                        <a:tab algn="l" pos="6889680"/>
                        <a:tab algn="l" pos="7873920"/>
                        <a:tab algn="l" pos="8858160"/>
                        <a:tab algn="l" pos="9842400"/>
                        <a:tab algn="l" pos="10826640"/>
                      </a:tabLst>
                    </a:pPr>
                    <a:r>
                      <a:rPr b="1" lang="en-US" sz="1200" strike="noStrike" u="none">
                        <a:solidFill>
                          <a:srgbClr val="ff0000"/>
                        </a:solidFill>
                        <a:effectLst/>
                        <a:uFillTx/>
                        <a:latin typeface="Arial"/>
                      </a:rPr>
                      <a:t>1000</a:t>
                    </a:r>
                    <a:endPara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  <a:p>
                    <a:pPr algn="r">
                      <a:lnSpc>
                        <a:spcPct val="124000"/>
                      </a:lnSpc>
                      <a:tabLst>
                        <a:tab algn="l" pos="0"/>
                        <a:tab algn="l" pos="984240"/>
                        <a:tab algn="l" pos="1968480"/>
                        <a:tab algn="l" pos="2952720"/>
                        <a:tab algn="l" pos="3936960"/>
                        <a:tab algn="l" pos="4921200"/>
                        <a:tab algn="l" pos="5905440"/>
                        <a:tab algn="l" pos="6889680"/>
                        <a:tab algn="l" pos="7873920"/>
                        <a:tab algn="l" pos="8858160"/>
                        <a:tab algn="l" pos="9842400"/>
                        <a:tab algn="l" pos="10826640"/>
                      </a:tabLst>
                    </a:pPr>
                    <a:r>
                      <a:rPr b="1" lang="en-US" sz="1200" strike="noStrike" u="none">
                        <a:solidFill>
                          <a:srgbClr val="ff0000"/>
                        </a:solidFill>
                        <a:effectLst/>
                        <a:uFillTx/>
                        <a:latin typeface="Arial"/>
                      </a:rPr>
                      <a:t>1500</a:t>
                    </a:r>
                    <a:endPara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  <a:p>
                    <a:pPr algn="r">
                      <a:lnSpc>
                        <a:spcPct val="124000"/>
                      </a:lnSpc>
                      <a:tabLst>
                        <a:tab algn="l" pos="0"/>
                        <a:tab algn="l" pos="984240"/>
                        <a:tab algn="l" pos="1968480"/>
                        <a:tab algn="l" pos="2952720"/>
                        <a:tab algn="l" pos="3936960"/>
                        <a:tab algn="l" pos="4921200"/>
                        <a:tab algn="l" pos="5905440"/>
                        <a:tab algn="l" pos="6889680"/>
                        <a:tab algn="l" pos="7873920"/>
                        <a:tab algn="l" pos="8858160"/>
                        <a:tab algn="l" pos="9842400"/>
                        <a:tab algn="l" pos="10826640"/>
                      </a:tabLst>
                    </a:pPr>
                    <a:r>
                      <a:rPr b="1" lang="en-US" sz="1200" strike="noStrike" u="none">
                        <a:solidFill>
                          <a:srgbClr val="ff0000"/>
                        </a:solidFill>
                        <a:effectLst/>
                        <a:uFillTx/>
                        <a:latin typeface="Arial"/>
                      </a:rPr>
                      <a:t>2000</a:t>
                    </a:r>
                    <a:endPara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  <a:p>
                    <a:pPr algn="r">
                      <a:lnSpc>
                        <a:spcPct val="124000"/>
                      </a:lnSpc>
                      <a:tabLst>
                        <a:tab algn="l" pos="0"/>
                        <a:tab algn="l" pos="984240"/>
                        <a:tab algn="l" pos="1968480"/>
                        <a:tab algn="l" pos="2952720"/>
                        <a:tab algn="l" pos="3936960"/>
                        <a:tab algn="l" pos="4921200"/>
                        <a:tab algn="l" pos="5905440"/>
                        <a:tab algn="l" pos="6889680"/>
                        <a:tab algn="l" pos="7873920"/>
                        <a:tab algn="l" pos="8858160"/>
                        <a:tab algn="l" pos="9842400"/>
                        <a:tab algn="l" pos="10826640"/>
                      </a:tabLst>
                    </a:pPr>
                    <a:r>
                      <a:rPr b="1" lang="en-US" sz="1200" strike="noStrike" u="none">
                        <a:solidFill>
                          <a:srgbClr val="ff0000"/>
                        </a:solidFill>
                        <a:effectLst/>
                        <a:uFillTx/>
                        <a:latin typeface="Arial"/>
                      </a:rPr>
                      <a:t>2500</a:t>
                    </a:r>
                    <a:endPara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  <a:p>
                    <a:pPr algn="r">
                      <a:lnSpc>
                        <a:spcPct val="124000"/>
                      </a:lnSpc>
                      <a:tabLst>
                        <a:tab algn="l" pos="0"/>
                        <a:tab algn="l" pos="984240"/>
                        <a:tab algn="l" pos="1968480"/>
                        <a:tab algn="l" pos="2952720"/>
                        <a:tab algn="l" pos="3936960"/>
                        <a:tab algn="l" pos="4921200"/>
                        <a:tab algn="l" pos="5905440"/>
                        <a:tab algn="l" pos="6889680"/>
                        <a:tab algn="l" pos="7873920"/>
                        <a:tab algn="l" pos="8858160"/>
                        <a:tab algn="l" pos="9842400"/>
                        <a:tab algn="l" pos="10826640"/>
                      </a:tabLst>
                    </a:pPr>
                    <a:r>
                      <a:rPr b="1" lang="en-US" sz="1200" strike="noStrike" u="none">
                        <a:solidFill>
                          <a:srgbClr val="ff0000"/>
                        </a:solidFill>
                        <a:effectLst/>
                        <a:uFillTx/>
                        <a:latin typeface="Arial"/>
                      </a:rPr>
                      <a:t>3000</a:t>
                    </a:r>
                    <a:endPara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  <a:p>
                    <a:pPr algn="r">
                      <a:lnSpc>
                        <a:spcPct val="124000"/>
                      </a:lnSpc>
                      <a:tabLst>
                        <a:tab algn="l" pos="0"/>
                        <a:tab algn="l" pos="984240"/>
                        <a:tab algn="l" pos="1968480"/>
                        <a:tab algn="l" pos="2952720"/>
                        <a:tab algn="l" pos="3936960"/>
                        <a:tab algn="l" pos="4921200"/>
                        <a:tab algn="l" pos="5905440"/>
                        <a:tab algn="l" pos="6889680"/>
                        <a:tab algn="l" pos="7873920"/>
                        <a:tab algn="l" pos="8858160"/>
                        <a:tab algn="l" pos="9842400"/>
                        <a:tab algn="l" pos="10826640"/>
                      </a:tabLst>
                    </a:pPr>
                    <a:r>
                      <a:rPr b="1" lang="en-US" sz="1200" strike="noStrike" u="none">
                        <a:solidFill>
                          <a:srgbClr val="ff0000"/>
                        </a:solidFill>
                        <a:effectLst/>
                        <a:uFillTx/>
                        <a:latin typeface="Arial"/>
                      </a:rPr>
                      <a:t>3500</a:t>
                    </a:r>
                    <a:endPara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15" name=""/>
                  <p:cNvSpPr/>
                  <p:nvPr/>
                </p:nvSpPr>
                <p:spPr>
                  <a:xfrm>
                    <a:off x="1606680" y="3790800"/>
                    <a:ext cx="29880" cy="1800"/>
                  </a:xfrm>
                  <a:prstGeom prst="line">
                    <a:avLst/>
                  </a:prstGeom>
                  <a:ln w="0">
                    <a:solidFill>
                      <a:srgbClr val="000000"/>
                    </a:solidFill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5000" bIns="-450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</p:grpSp>
            <p:grpSp>
              <p:nvGrpSpPr>
                <p:cNvPr id="1316" name=""/>
                <p:cNvGrpSpPr/>
                <p:nvPr/>
              </p:nvGrpSpPr>
              <p:grpSpPr>
                <a:xfrm>
                  <a:off x="2498760" y="3917520"/>
                  <a:ext cx="4841280" cy="341280"/>
                  <a:chOff x="2498760" y="3917520"/>
                  <a:chExt cx="4841280" cy="341280"/>
                </a:xfrm>
              </p:grpSpPr>
              <p:sp>
                <p:nvSpPr>
                  <p:cNvPr id="1317" name=""/>
                  <p:cNvSpPr/>
                  <p:nvPr/>
                </p:nvSpPr>
                <p:spPr>
                  <a:xfrm rot="16200000">
                    <a:off x="3976200" y="3995640"/>
                    <a:ext cx="339840" cy="18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>
                      <a:tabLst>
                        <a:tab algn="l" pos="0"/>
                        <a:tab algn="l" pos="984240"/>
                        <a:tab algn="l" pos="1968480"/>
                        <a:tab algn="l" pos="2952720"/>
                        <a:tab algn="l" pos="3936960"/>
                        <a:tab algn="l" pos="4921200"/>
                        <a:tab algn="l" pos="5905440"/>
                        <a:tab algn="l" pos="6889680"/>
                        <a:tab algn="l" pos="7873920"/>
                        <a:tab algn="l" pos="8858160"/>
                        <a:tab algn="l" pos="9842400"/>
                        <a:tab algn="l" pos="10826640"/>
                      </a:tabLst>
                    </a:pPr>
                    <a:r>
                      <a:rPr b="1" lang="en-US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rPr>
                      <a:t>2002</a:t>
                    </a:r>
                    <a:endPara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18" name=""/>
                  <p:cNvSpPr/>
                  <p:nvPr/>
                </p:nvSpPr>
                <p:spPr>
                  <a:xfrm rot="16200000">
                    <a:off x="4490640" y="3995640"/>
                    <a:ext cx="339840" cy="18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>
                      <a:tabLst>
                        <a:tab algn="l" pos="0"/>
                        <a:tab algn="l" pos="984240"/>
                        <a:tab algn="l" pos="1968480"/>
                        <a:tab algn="l" pos="2952720"/>
                        <a:tab algn="l" pos="3936960"/>
                        <a:tab algn="l" pos="4921200"/>
                        <a:tab algn="l" pos="5905440"/>
                        <a:tab algn="l" pos="6889680"/>
                        <a:tab algn="l" pos="7873920"/>
                        <a:tab algn="l" pos="8858160"/>
                        <a:tab algn="l" pos="9842400"/>
                        <a:tab algn="l" pos="10826640"/>
                      </a:tabLst>
                    </a:pPr>
                    <a:r>
                      <a:rPr b="1" lang="en-US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rPr>
                      <a:t>2003</a:t>
                    </a:r>
                    <a:endPara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19" name=""/>
                  <p:cNvSpPr/>
                  <p:nvPr/>
                </p:nvSpPr>
                <p:spPr>
                  <a:xfrm rot="16200000">
                    <a:off x="5007600" y="3995640"/>
                    <a:ext cx="339840" cy="18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>
                      <a:tabLst>
                        <a:tab algn="l" pos="0"/>
                        <a:tab algn="l" pos="984240"/>
                        <a:tab algn="l" pos="1968480"/>
                        <a:tab algn="l" pos="2952720"/>
                        <a:tab algn="l" pos="3936960"/>
                        <a:tab algn="l" pos="4921200"/>
                        <a:tab algn="l" pos="5905440"/>
                        <a:tab algn="l" pos="6889680"/>
                        <a:tab algn="l" pos="7873920"/>
                        <a:tab algn="l" pos="8858160"/>
                        <a:tab algn="l" pos="9842400"/>
                        <a:tab algn="l" pos="10826640"/>
                      </a:tabLst>
                    </a:pPr>
                    <a:r>
                      <a:rPr b="1" lang="en-US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rPr>
                      <a:t>2004</a:t>
                    </a:r>
                    <a:endPara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20" name=""/>
                  <p:cNvSpPr/>
                  <p:nvPr/>
                </p:nvSpPr>
                <p:spPr>
                  <a:xfrm rot="16200000">
                    <a:off x="5527080" y="3995640"/>
                    <a:ext cx="339840" cy="18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>
                      <a:tabLst>
                        <a:tab algn="l" pos="0"/>
                        <a:tab algn="l" pos="984240"/>
                        <a:tab algn="l" pos="1968480"/>
                        <a:tab algn="l" pos="2952720"/>
                        <a:tab algn="l" pos="3936960"/>
                        <a:tab algn="l" pos="4921200"/>
                        <a:tab algn="l" pos="5905440"/>
                        <a:tab algn="l" pos="6889680"/>
                        <a:tab algn="l" pos="7873920"/>
                        <a:tab algn="l" pos="8858160"/>
                        <a:tab algn="l" pos="9842400"/>
                        <a:tab algn="l" pos="10826640"/>
                      </a:tabLst>
                    </a:pPr>
                    <a:r>
                      <a:rPr b="1" lang="en-US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rPr>
                      <a:t>2005</a:t>
                    </a:r>
                    <a:endPara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21" name=""/>
                  <p:cNvSpPr/>
                  <p:nvPr/>
                </p:nvSpPr>
                <p:spPr>
                  <a:xfrm rot="16200000">
                    <a:off x="6046560" y="3995640"/>
                    <a:ext cx="339840" cy="18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>
                      <a:tabLst>
                        <a:tab algn="l" pos="0"/>
                        <a:tab algn="l" pos="984240"/>
                        <a:tab algn="l" pos="1968480"/>
                        <a:tab algn="l" pos="2952720"/>
                        <a:tab algn="l" pos="3936960"/>
                        <a:tab algn="l" pos="4921200"/>
                        <a:tab algn="l" pos="5905440"/>
                        <a:tab algn="l" pos="6889680"/>
                        <a:tab algn="l" pos="7873920"/>
                        <a:tab algn="l" pos="8858160"/>
                        <a:tab algn="l" pos="9842400"/>
                        <a:tab algn="l" pos="10826640"/>
                      </a:tabLst>
                    </a:pPr>
                    <a:r>
                      <a:rPr b="1" lang="en-US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rPr>
                      <a:t>2006</a:t>
                    </a:r>
                    <a:endPara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22" name=""/>
                  <p:cNvSpPr/>
                  <p:nvPr/>
                </p:nvSpPr>
                <p:spPr>
                  <a:xfrm rot="16200000">
                    <a:off x="6561000" y="3995640"/>
                    <a:ext cx="339840" cy="18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>
                      <a:tabLst>
                        <a:tab algn="l" pos="0"/>
                        <a:tab algn="l" pos="984240"/>
                        <a:tab algn="l" pos="1968480"/>
                        <a:tab algn="l" pos="2952720"/>
                        <a:tab algn="l" pos="3936960"/>
                        <a:tab algn="l" pos="4921200"/>
                        <a:tab algn="l" pos="5905440"/>
                        <a:tab algn="l" pos="6889680"/>
                        <a:tab algn="l" pos="7873920"/>
                        <a:tab algn="l" pos="8858160"/>
                        <a:tab algn="l" pos="9842400"/>
                        <a:tab algn="l" pos="10826640"/>
                      </a:tabLst>
                    </a:pPr>
                    <a:r>
                      <a:rPr b="1" lang="en-US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rPr>
                      <a:t>2007</a:t>
                    </a:r>
                    <a:endPara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23" name=""/>
                  <p:cNvSpPr/>
                  <p:nvPr/>
                </p:nvSpPr>
                <p:spPr>
                  <a:xfrm rot="16200000">
                    <a:off x="7078320" y="3995640"/>
                    <a:ext cx="339840" cy="18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>
                      <a:tabLst>
                        <a:tab algn="l" pos="0"/>
                        <a:tab algn="l" pos="984240"/>
                        <a:tab algn="l" pos="1968480"/>
                        <a:tab algn="l" pos="2952720"/>
                        <a:tab algn="l" pos="3936960"/>
                        <a:tab algn="l" pos="4921200"/>
                        <a:tab algn="l" pos="5905440"/>
                        <a:tab algn="l" pos="6889680"/>
                        <a:tab algn="l" pos="7873920"/>
                        <a:tab algn="l" pos="8858160"/>
                        <a:tab algn="l" pos="9842400"/>
                        <a:tab algn="l" pos="10826640"/>
                      </a:tabLst>
                    </a:pPr>
                    <a:r>
                      <a:rPr b="1" lang="en-US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rPr>
                      <a:t>2008</a:t>
                    </a:r>
                    <a:endPara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24" name=""/>
                  <p:cNvSpPr/>
                  <p:nvPr/>
                </p:nvSpPr>
                <p:spPr>
                  <a:xfrm rot="16200000">
                    <a:off x="2420280" y="3997080"/>
                    <a:ext cx="339840" cy="18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>
                      <a:tabLst>
                        <a:tab algn="l" pos="0"/>
                        <a:tab algn="l" pos="984240"/>
                        <a:tab algn="l" pos="1968480"/>
                        <a:tab algn="l" pos="2952720"/>
                        <a:tab algn="l" pos="3936960"/>
                        <a:tab algn="l" pos="4921200"/>
                        <a:tab algn="l" pos="5905440"/>
                        <a:tab algn="l" pos="6889680"/>
                        <a:tab algn="l" pos="7873920"/>
                        <a:tab algn="l" pos="8858160"/>
                        <a:tab algn="l" pos="9842400"/>
                        <a:tab algn="l" pos="10826640"/>
                      </a:tabLst>
                    </a:pPr>
                    <a:r>
                      <a:rPr b="1" lang="en-US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rPr>
                      <a:t>1999</a:t>
                    </a:r>
                    <a:endPara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25" name=""/>
                  <p:cNvSpPr/>
                  <p:nvPr/>
                </p:nvSpPr>
                <p:spPr>
                  <a:xfrm rot="16200000">
                    <a:off x="2939760" y="3995640"/>
                    <a:ext cx="339840" cy="18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>
                      <a:tabLst>
                        <a:tab algn="l" pos="0"/>
                        <a:tab algn="l" pos="984240"/>
                        <a:tab algn="l" pos="1968480"/>
                        <a:tab algn="l" pos="2952720"/>
                        <a:tab algn="l" pos="3936960"/>
                        <a:tab algn="l" pos="4921200"/>
                        <a:tab algn="l" pos="5905440"/>
                        <a:tab algn="l" pos="6889680"/>
                        <a:tab algn="l" pos="7873920"/>
                        <a:tab algn="l" pos="8858160"/>
                        <a:tab algn="l" pos="9842400"/>
                        <a:tab algn="l" pos="10826640"/>
                      </a:tabLst>
                    </a:pPr>
                    <a:r>
                      <a:rPr b="1" lang="en-US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rPr>
                      <a:t>2000</a:t>
                    </a:r>
                    <a:endPara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26" name=""/>
                  <p:cNvSpPr/>
                  <p:nvPr/>
                </p:nvSpPr>
                <p:spPr>
                  <a:xfrm rot="16200000">
                    <a:off x="3459240" y="3995640"/>
                    <a:ext cx="339840" cy="18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0" rIns="0" tIns="0" bIns="0" anchor="t">
                    <a:spAutoFit/>
                  </a:bodyPr>
                  <a:p>
                    <a:pPr>
                      <a:tabLst>
                        <a:tab algn="l" pos="0"/>
                        <a:tab algn="l" pos="984240"/>
                        <a:tab algn="l" pos="1968480"/>
                        <a:tab algn="l" pos="2952720"/>
                        <a:tab algn="l" pos="3936960"/>
                        <a:tab algn="l" pos="4921200"/>
                        <a:tab algn="l" pos="5905440"/>
                        <a:tab algn="l" pos="6889680"/>
                        <a:tab algn="l" pos="7873920"/>
                        <a:tab algn="l" pos="8858160"/>
                        <a:tab algn="l" pos="9842400"/>
                        <a:tab algn="l" pos="10826640"/>
                      </a:tabLst>
                    </a:pPr>
                    <a:r>
                      <a:rPr b="1" lang="en-US" sz="1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rPr>
                      <a:t>2001</a:t>
                    </a:r>
                    <a:endParaRPr b="0" lang="en-US" sz="12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</p:grpSp>
            <p:grpSp>
              <p:nvGrpSpPr>
                <p:cNvPr id="1327" name=""/>
                <p:cNvGrpSpPr/>
                <p:nvPr/>
              </p:nvGrpSpPr>
              <p:grpSpPr>
                <a:xfrm>
                  <a:off x="2265480" y="1971720"/>
                  <a:ext cx="5189040" cy="1826640"/>
                  <a:chOff x="2265480" y="1971720"/>
                  <a:chExt cx="5189040" cy="1826640"/>
                </a:xfrm>
              </p:grpSpPr>
              <p:sp>
                <p:nvSpPr>
                  <p:cNvPr id="1328" name=""/>
                  <p:cNvSpPr/>
                  <p:nvPr/>
                </p:nvSpPr>
                <p:spPr>
                  <a:xfrm>
                    <a:off x="2265480" y="3551040"/>
                    <a:ext cx="5186880" cy="1080"/>
                  </a:xfrm>
                  <a:prstGeom prst="line">
                    <a:avLst/>
                  </a:prstGeom>
                  <a:ln w="12600">
                    <a:solidFill>
                      <a:srgbClr val="b2b2b2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5720" bIns="-457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29" name=""/>
                  <p:cNvSpPr/>
                  <p:nvPr/>
                </p:nvSpPr>
                <p:spPr>
                  <a:xfrm>
                    <a:off x="2265480" y="3330360"/>
                    <a:ext cx="5186880" cy="0"/>
                  </a:xfrm>
                  <a:prstGeom prst="line">
                    <a:avLst/>
                  </a:prstGeom>
                  <a:ln w="12600">
                    <a:solidFill>
                      <a:srgbClr val="b2b2b2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6800" bIns="-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30" name=""/>
                  <p:cNvSpPr/>
                  <p:nvPr/>
                </p:nvSpPr>
                <p:spPr>
                  <a:xfrm>
                    <a:off x="2265480" y="3101760"/>
                    <a:ext cx="5186880" cy="1080"/>
                  </a:xfrm>
                  <a:prstGeom prst="line">
                    <a:avLst/>
                  </a:prstGeom>
                  <a:ln w="12600">
                    <a:solidFill>
                      <a:srgbClr val="b2b2b2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5720" bIns="-457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31" name=""/>
                  <p:cNvSpPr/>
                  <p:nvPr/>
                </p:nvSpPr>
                <p:spPr>
                  <a:xfrm>
                    <a:off x="2265480" y="2874600"/>
                    <a:ext cx="5186880" cy="0"/>
                  </a:xfrm>
                  <a:prstGeom prst="line">
                    <a:avLst/>
                  </a:prstGeom>
                  <a:ln w="12600">
                    <a:solidFill>
                      <a:srgbClr val="b2b2b2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6800" bIns="-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32" name=""/>
                  <p:cNvSpPr/>
                  <p:nvPr/>
                </p:nvSpPr>
                <p:spPr>
                  <a:xfrm>
                    <a:off x="2265480" y="2646000"/>
                    <a:ext cx="5186880" cy="1440"/>
                  </a:xfrm>
                  <a:prstGeom prst="line">
                    <a:avLst/>
                  </a:prstGeom>
                  <a:ln w="12600">
                    <a:solidFill>
                      <a:srgbClr val="b2b2b2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5360" bIns="-453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33" name=""/>
                  <p:cNvSpPr/>
                  <p:nvPr/>
                </p:nvSpPr>
                <p:spPr>
                  <a:xfrm>
                    <a:off x="2265480" y="2425320"/>
                    <a:ext cx="5186880" cy="1440"/>
                  </a:xfrm>
                  <a:prstGeom prst="line">
                    <a:avLst/>
                  </a:prstGeom>
                  <a:ln w="12600">
                    <a:solidFill>
                      <a:srgbClr val="b2b2b2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5360" bIns="-453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34" name=""/>
                  <p:cNvSpPr/>
                  <p:nvPr/>
                </p:nvSpPr>
                <p:spPr>
                  <a:xfrm>
                    <a:off x="2265480" y="1971720"/>
                    <a:ext cx="5186880" cy="0"/>
                  </a:xfrm>
                  <a:prstGeom prst="line">
                    <a:avLst/>
                  </a:prstGeom>
                  <a:ln w="12600">
                    <a:solidFill>
                      <a:srgbClr val="b2b2b2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6800" bIns="-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35" name=""/>
                  <p:cNvSpPr/>
                  <p:nvPr/>
                </p:nvSpPr>
                <p:spPr>
                  <a:xfrm>
                    <a:off x="2265480" y="3778200"/>
                    <a:ext cx="5186880" cy="1080"/>
                  </a:xfrm>
                  <a:prstGeom prst="line">
                    <a:avLst/>
                  </a:prstGeom>
                  <a:ln w="0">
                    <a:solidFill>
                      <a:srgbClr val="b2b2b2"/>
                    </a:solidFill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5720" bIns="-457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36" name=""/>
                  <p:cNvSpPr/>
                  <p:nvPr/>
                </p:nvSpPr>
                <p:spPr>
                  <a:xfrm>
                    <a:off x="2265480" y="3778200"/>
                    <a:ext cx="5186880" cy="0"/>
                  </a:xfrm>
                  <a:prstGeom prst="line">
                    <a:avLst/>
                  </a:prstGeom>
                  <a:ln w="12600">
                    <a:solidFill>
                      <a:srgbClr val="b2b2b2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6800" bIns="-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37" name=""/>
                  <p:cNvSpPr/>
                  <p:nvPr/>
                </p:nvSpPr>
                <p:spPr>
                  <a:xfrm flipV="1">
                    <a:off x="3818880" y="3778200"/>
                    <a:ext cx="0" cy="20160"/>
                  </a:xfrm>
                  <a:prstGeom prst="line">
                    <a:avLst/>
                  </a:prstGeom>
                  <a:ln w="12600">
                    <a:solidFill>
                      <a:srgbClr val="b2b2b2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6640" bIns="-266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38" name=""/>
                  <p:cNvSpPr/>
                  <p:nvPr/>
                </p:nvSpPr>
                <p:spPr>
                  <a:xfrm flipV="1">
                    <a:off x="4335840" y="3778200"/>
                    <a:ext cx="0" cy="20160"/>
                  </a:xfrm>
                  <a:prstGeom prst="line">
                    <a:avLst/>
                  </a:prstGeom>
                  <a:ln w="12600">
                    <a:solidFill>
                      <a:srgbClr val="b2b2b2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6640" bIns="-266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39" name=""/>
                  <p:cNvSpPr/>
                  <p:nvPr/>
                </p:nvSpPr>
                <p:spPr>
                  <a:xfrm flipV="1">
                    <a:off x="4864680" y="3778200"/>
                    <a:ext cx="0" cy="20160"/>
                  </a:xfrm>
                  <a:prstGeom prst="line">
                    <a:avLst/>
                  </a:prstGeom>
                  <a:ln w="12600">
                    <a:solidFill>
                      <a:srgbClr val="b2b2b2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6640" bIns="-266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40" name=""/>
                  <p:cNvSpPr/>
                  <p:nvPr/>
                </p:nvSpPr>
                <p:spPr>
                  <a:xfrm flipV="1">
                    <a:off x="5382000" y="3778200"/>
                    <a:ext cx="0" cy="20160"/>
                  </a:xfrm>
                  <a:prstGeom prst="line">
                    <a:avLst/>
                  </a:prstGeom>
                  <a:ln w="12600">
                    <a:solidFill>
                      <a:srgbClr val="b2b2b2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6640" bIns="-266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41" name=""/>
                  <p:cNvSpPr/>
                  <p:nvPr/>
                </p:nvSpPr>
                <p:spPr>
                  <a:xfrm flipV="1">
                    <a:off x="5898960" y="3778200"/>
                    <a:ext cx="2160" cy="20160"/>
                  </a:xfrm>
                  <a:prstGeom prst="line">
                    <a:avLst/>
                  </a:prstGeom>
                  <a:ln w="12600">
                    <a:solidFill>
                      <a:srgbClr val="b2b2b2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6640" bIns="-266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42" name=""/>
                  <p:cNvSpPr/>
                  <p:nvPr/>
                </p:nvSpPr>
                <p:spPr>
                  <a:xfrm flipV="1">
                    <a:off x="6418080" y="3778200"/>
                    <a:ext cx="0" cy="20160"/>
                  </a:xfrm>
                  <a:prstGeom prst="line">
                    <a:avLst/>
                  </a:prstGeom>
                  <a:ln w="12600">
                    <a:solidFill>
                      <a:srgbClr val="b2b2b2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6640" bIns="-266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43" name=""/>
                  <p:cNvSpPr/>
                  <p:nvPr/>
                </p:nvSpPr>
                <p:spPr>
                  <a:xfrm flipV="1">
                    <a:off x="6935400" y="3778200"/>
                    <a:ext cx="0" cy="20160"/>
                  </a:xfrm>
                  <a:prstGeom prst="line">
                    <a:avLst/>
                  </a:prstGeom>
                  <a:ln w="12600">
                    <a:solidFill>
                      <a:srgbClr val="b2b2b2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6640" bIns="-266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44" name=""/>
                  <p:cNvSpPr/>
                  <p:nvPr/>
                </p:nvSpPr>
                <p:spPr>
                  <a:xfrm flipV="1">
                    <a:off x="7452360" y="3778200"/>
                    <a:ext cx="2160" cy="20160"/>
                  </a:xfrm>
                  <a:prstGeom prst="line">
                    <a:avLst/>
                  </a:prstGeom>
                  <a:ln w="38160">
                    <a:solidFill>
                      <a:srgbClr val="b2b2b2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6640" bIns="-266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45" name=""/>
                  <p:cNvSpPr/>
                  <p:nvPr/>
                </p:nvSpPr>
                <p:spPr>
                  <a:xfrm flipV="1">
                    <a:off x="2782440" y="3778200"/>
                    <a:ext cx="2160" cy="20160"/>
                  </a:xfrm>
                  <a:prstGeom prst="line">
                    <a:avLst/>
                  </a:prstGeom>
                  <a:ln w="12600">
                    <a:solidFill>
                      <a:srgbClr val="b2b2b2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6640" bIns="-266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46" name=""/>
                  <p:cNvSpPr/>
                  <p:nvPr/>
                </p:nvSpPr>
                <p:spPr>
                  <a:xfrm flipV="1">
                    <a:off x="3301560" y="3778200"/>
                    <a:ext cx="0" cy="20160"/>
                  </a:xfrm>
                  <a:prstGeom prst="line">
                    <a:avLst/>
                  </a:prstGeom>
                  <a:ln w="12600">
                    <a:solidFill>
                      <a:srgbClr val="b2b2b2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6640" bIns="-266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47" name=""/>
                  <p:cNvSpPr/>
                  <p:nvPr/>
                </p:nvSpPr>
                <p:spPr>
                  <a:xfrm>
                    <a:off x="2265480" y="2195280"/>
                    <a:ext cx="5186880" cy="0"/>
                  </a:xfrm>
                  <a:prstGeom prst="line">
                    <a:avLst/>
                  </a:prstGeom>
                  <a:ln w="25560">
                    <a:solidFill>
                      <a:srgbClr val="b2b2b2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6800" bIns="-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</p:grpSp>
            <p:grpSp>
              <p:nvGrpSpPr>
                <p:cNvPr id="1348" name=""/>
                <p:cNvGrpSpPr/>
                <p:nvPr/>
              </p:nvGrpSpPr>
              <p:grpSpPr>
                <a:xfrm>
                  <a:off x="2527200" y="2178000"/>
                  <a:ext cx="4660560" cy="1496880"/>
                  <a:chOff x="2527200" y="2178000"/>
                  <a:chExt cx="4660560" cy="1496880"/>
                </a:xfrm>
              </p:grpSpPr>
              <p:sp>
                <p:nvSpPr>
                  <p:cNvPr id="1349" name=""/>
                  <p:cNvSpPr/>
                  <p:nvPr/>
                </p:nvSpPr>
                <p:spPr>
                  <a:xfrm>
                    <a:off x="2527200" y="2178000"/>
                    <a:ext cx="516960" cy="55440"/>
                  </a:xfrm>
                  <a:prstGeom prst="line">
                    <a:avLst/>
                  </a:prstGeom>
                  <a:ln w="38160">
                    <a:solidFill>
                      <a:srgbClr val="00cc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8640" bIns="86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50" name=""/>
                  <p:cNvSpPr/>
                  <p:nvPr/>
                </p:nvSpPr>
                <p:spPr>
                  <a:xfrm>
                    <a:off x="3044160" y="2233440"/>
                    <a:ext cx="519120" cy="47520"/>
                  </a:xfrm>
                  <a:prstGeom prst="line">
                    <a:avLst/>
                  </a:prstGeom>
                  <a:ln w="38160">
                    <a:solidFill>
                      <a:srgbClr val="00cc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720" bIns="7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51" name=""/>
                  <p:cNvSpPr/>
                  <p:nvPr/>
                </p:nvSpPr>
                <p:spPr>
                  <a:xfrm>
                    <a:off x="3563280" y="2280960"/>
                    <a:ext cx="516960" cy="331920"/>
                  </a:xfrm>
                  <a:prstGeom prst="line">
                    <a:avLst/>
                  </a:prstGeom>
                  <a:ln w="38160">
                    <a:solidFill>
                      <a:srgbClr val="00cc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52" name=""/>
                  <p:cNvSpPr/>
                  <p:nvPr/>
                </p:nvSpPr>
                <p:spPr>
                  <a:xfrm>
                    <a:off x="4080240" y="2612880"/>
                    <a:ext cx="516960" cy="144360"/>
                  </a:xfrm>
                  <a:prstGeom prst="line">
                    <a:avLst/>
                  </a:prstGeom>
                  <a:ln w="38160">
                    <a:solidFill>
                      <a:srgbClr val="00cc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53" name=""/>
                  <p:cNvSpPr/>
                  <p:nvPr/>
                </p:nvSpPr>
                <p:spPr>
                  <a:xfrm flipV="1">
                    <a:off x="4597560" y="2673000"/>
                    <a:ext cx="519120" cy="84240"/>
                  </a:xfrm>
                  <a:prstGeom prst="line">
                    <a:avLst/>
                  </a:prstGeom>
                  <a:ln w="38160">
                    <a:solidFill>
                      <a:srgbClr val="00cc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7440" bIns="374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54" name=""/>
                  <p:cNvSpPr/>
                  <p:nvPr/>
                </p:nvSpPr>
                <p:spPr>
                  <a:xfrm flipV="1">
                    <a:off x="5116680" y="2571480"/>
                    <a:ext cx="516960" cy="101520"/>
                  </a:xfrm>
                  <a:prstGeom prst="line">
                    <a:avLst/>
                  </a:prstGeom>
                  <a:ln w="38160">
                    <a:solidFill>
                      <a:srgbClr val="00cc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55" name=""/>
                  <p:cNvSpPr/>
                  <p:nvPr/>
                </p:nvSpPr>
                <p:spPr>
                  <a:xfrm flipV="1">
                    <a:off x="5633640" y="2542680"/>
                    <a:ext cx="519480" cy="28440"/>
                  </a:xfrm>
                  <a:prstGeom prst="line">
                    <a:avLst/>
                  </a:prstGeom>
                  <a:ln w="38160">
                    <a:solidFill>
                      <a:srgbClr val="00cc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8360" bIns="-183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56" name=""/>
                  <p:cNvSpPr/>
                  <p:nvPr/>
                </p:nvSpPr>
                <p:spPr>
                  <a:xfrm flipV="1">
                    <a:off x="6153480" y="2528640"/>
                    <a:ext cx="516960" cy="14400"/>
                  </a:xfrm>
                  <a:prstGeom prst="line">
                    <a:avLst/>
                  </a:prstGeom>
                  <a:ln w="38160">
                    <a:solidFill>
                      <a:srgbClr val="00cc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2400" bIns="-324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57" name=""/>
                  <p:cNvSpPr/>
                  <p:nvPr/>
                </p:nvSpPr>
                <p:spPr>
                  <a:xfrm>
                    <a:off x="6670800" y="2528640"/>
                    <a:ext cx="516960" cy="158760"/>
                  </a:xfrm>
                  <a:prstGeom prst="line">
                    <a:avLst/>
                  </a:prstGeom>
                  <a:ln w="38160">
                    <a:solidFill>
                      <a:srgbClr val="00cc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58" name=""/>
                  <p:cNvSpPr/>
                  <p:nvPr/>
                </p:nvSpPr>
                <p:spPr>
                  <a:xfrm>
                    <a:off x="2527200" y="2178000"/>
                    <a:ext cx="516960" cy="82440"/>
                  </a:xfrm>
                  <a:prstGeom prst="line">
                    <a:avLst/>
                  </a:prstGeom>
                  <a:ln w="38160">
                    <a:solidFill>
                      <a:srgbClr val="ff00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5640" bIns="356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59" name=""/>
                  <p:cNvSpPr/>
                  <p:nvPr/>
                </p:nvSpPr>
                <p:spPr>
                  <a:xfrm>
                    <a:off x="3044160" y="2260440"/>
                    <a:ext cx="519120" cy="220680"/>
                  </a:xfrm>
                  <a:prstGeom prst="line">
                    <a:avLst/>
                  </a:prstGeom>
                  <a:ln w="38160">
                    <a:solidFill>
                      <a:srgbClr val="ff00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60" name=""/>
                  <p:cNvSpPr/>
                  <p:nvPr/>
                </p:nvSpPr>
                <p:spPr>
                  <a:xfrm>
                    <a:off x="3563280" y="2481120"/>
                    <a:ext cx="516960" cy="338040"/>
                  </a:xfrm>
                  <a:prstGeom prst="line">
                    <a:avLst/>
                  </a:prstGeom>
                  <a:ln w="38160">
                    <a:solidFill>
                      <a:srgbClr val="ff00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61" name=""/>
                  <p:cNvSpPr/>
                  <p:nvPr/>
                </p:nvSpPr>
                <p:spPr>
                  <a:xfrm>
                    <a:off x="4080240" y="2819160"/>
                    <a:ext cx="516960" cy="131760"/>
                  </a:xfrm>
                  <a:prstGeom prst="line">
                    <a:avLst/>
                  </a:prstGeom>
                  <a:ln w="38160">
                    <a:solidFill>
                      <a:srgbClr val="ff00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62" name=""/>
                  <p:cNvSpPr/>
                  <p:nvPr/>
                </p:nvSpPr>
                <p:spPr>
                  <a:xfrm>
                    <a:off x="4597560" y="2950920"/>
                    <a:ext cx="519120" cy="123840"/>
                  </a:xfrm>
                  <a:prstGeom prst="line">
                    <a:avLst/>
                  </a:prstGeom>
                  <a:ln w="38160">
                    <a:solidFill>
                      <a:srgbClr val="ff00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63" name=""/>
                  <p:cNvSpPr/>
                  <p:nvPr/>
                </p:nvSpPr>
                <p:spPr>
                  <a:xfrm>
                    <a:off x="5116680" y="3074760"/>
                    <a:ext cx="516960" cy="54000"/>
                  </a:xfrm>
                  <a:prstGeom prst="line">
                    <a:avLst/>
                  </a:prstGeom>
                  <a:ln w="38160">
                    <a:solidFill>
                      <a:srgbClr val="ff00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7200" bIns="72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64" name=""/>
                  <p:cNvSpPr/>
                  <p:nvPr/>
                </p:nvSpPr>
                <p:spPr>
                  <a:xfrm>
                    <a:off x="5633640" y="3128760"/>
                    <a:ext cx="519480" cy="154080"/>
                  </a:xfrm>
                  <a:prstGeom prst="line">
                    <a:avLst/>
                  </a:prstGeom>
                  <a:ln w="38160">
                    <a:solidFill>
                      <a:srgbClr val="ff00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65" name=""/>
                  <p:cNvSpPr/>
                  <p:nvPr/>
                </p:nvSpPr>
                <p:spPr>
                  <a:xfrm>
                    <a:off x="6153480" y="3282840"/>
                    <a:ext cx="516960" cy="199800"/>
                  </a:xfrm>
                  <a:prstGeom prst="line">
                    <a:avLst/>
                  </a:prstGeom>
                  <a:ln w="38160">
                    <a:solidFill>
                      <a:srgbClr val="ff00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366" name=""/>
                  <p:cNvSpPr/>
                  <p:nvPr/>
                </p:nvSpPr>
                <p:spPr>
                  <a:xfrm>
                    <a:off x="6670800" y="3482640"/>
                    <a:ext cx="516960" cy="192240"/>
                  </a:xfrm>
                  <a:prstGeom prst="line">
                    <a:avLst/>
                  </a:prstGeom>
                  <a:ln w="38160">
                    <a:solidFill>
                      <a:srgbClr val="ff00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</p:grpSp>
          </p:grpSp>
        </p:grpSp>
      </p:grpSp>
      <p:grpSp>
        <p:nvGrpSpPr>
          <p:cNvPr id="1367" name=""/>
          <p:cNvGrpSpPr/>
          <p:nvPr/>
        </p:nvGrpSpPr>
        <p:grpSpPr>
          <a:xfrm>
            <a:off x="152280" y="5600880"/>
            <a:ext cx="8496000" cy="825480"/>
            <a:chOff x="152280" y="5600880"/>
            <a:chExt cx="8496000" cy="825480"/>
          </a:xfrm>
        </p:grpSpPr>
        <p:sp>
          <p:nvSpPr>
            <p:cNvPr id="1368" name=""/>
            <p:cNvSpPr/>
            <p:nvPr/>
          </p:nvSpPr>
          <p:spPr>
            <a:xfrm>
              <a:off x="152280" y="5778720"/>
              <a:ext cx="754560" cy="266760"/>
            </a:xfrm>
            <a:custGeom>
              <a:avLst/>
              <a:gdLst>
                <a:gd name="textAreaLeft" fmla="*/ 117720 w 754560"/>
                <a:gd name="textAreaRight" fmla="*/ 660240 w 754560"/>
                <a:gd name="textAreaTop" fmla="*/ 66600 h 266760"/>
                <a:gd name="textAreaBottom" fmla="*/ 200160 h 26676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3375" y="5400"/>
                  </a:moveTo>
                  <a:lnTo>
                    <a:pt x="16200" y="5400"/>
                  </a:ln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16200" y="16200"/>
                  </a:lnTo>
                  <a:lnTo>
                    <a:pt x="3375" y="162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675" y="5400"/>
                  </a:lnTo>
                  <a:lnTo>
                    <a:pt x="675" y="16200"/>
                  </a:lnTo>
                  <a:lnTo>
                    <a:pt x="0" y="162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2700" y="5400"/>
                  </a:lnTo>
                  <a:lnTo>
                    <a:pt x="2700" y="16200"/>
                  </a:lnTo>
                  <a:lnTo>
                    <a:pt x="1350" y="1620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69" name=""/>
            <p:cNvSpPr/>
            <p:nvPr/>
          </p:nvSpPr>
          <p:spPr>
            <a:xfrm>
              <a:off x="1127160" y="5600880"/>
              <a:ext cx="752112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2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Mexico’s demand for U.S. gas modeled to grow to 1 Bcfd by 2005 and remain flat thereafter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0" name="PlaceHolder 1"/>
          <p:cNvSpPr>
            <a:spLocks noGrp="1"/>
          </p:cNvSpPr>
          <p:nvPr>
            <p:ph type="title"/>
          </p:nvPr>
        </p:nvSpPr>
        <p:spPr>
          <a:xfrm>
            <a:off x="662040" y="226800"/>
            <a:ext cx="7772400" cy="83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U.S &amp; Canadian Electric</a:t>
            </a:r>
            <a:br>
              <a:rPr sz="3600"/>
            </a:b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Load Growth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371" name=""/>
          <p:cNvGraphicFramePr/>
          <p:nvPr/>
        </p:nvGraphicFramePr>
        <p:xfrm>
          <a:off x="584280" y="1231920"/>
          <a:ext cx="8305560" cy="5257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7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84280" y="1231920"/>
                    <a:ext cx="8305560" cy="5257800"/>
                  </a:xfrm>
                  <a:prstGeom prst="rect">
                    <a:avLst/>
                  </a:prstGeom>
                  <a:noFill/>
                  <a:ln w="0">
                    <a:noFill/>
                  </a:ln>
                  <a:effectLst>
                    <a:outerShdw dist="71785" dir="2700000" blurRad="0" rotWithShape="0">
                      <a:srgbClr val="000000"/>
                    </a:outerShdw>
                  </a:effectLst>
                </p:spPr>
              </p:pic>
            </p:oleObj>
          </a:graphicData>
        </a:graphic>
      </p:graphicFrame>
      <p:grpSp>
        <p:nvGrpSpPr>
          <p:cNvPr id="1373" name=""/>
          <p:cNvGrpSpPr/>
          <p:nvPr/>
        </p:nvGrpSpPr>
        <p:grpSpPr>
          <a:xfrm>
            <a:off x="1701720" y="2614680"/>
            <a:ext cx="7150320" cy="3629160"/>
            <a:chOff x="1701720" y="2614680"/>
            <a:chExt cx="7150320" cy="3629160"/>
          </a:xfrm>
        </p:grpSpPr>
        <p:sp>
          <p:nvSpPr>
            <p:cNvPr id="1374" name=""/>
            <p:cNvSpPr/>
            <p:nvPr/>
          </p:nvSpPr>
          <p:spPr>
            <a:xfrm>
              <a:off x="6896160" y="3568680"/>
              <a:ext cx="69840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99ff"/>
                  </a:solidFill>
                  <a:effectLst/>
                  <a:uFillTx/>
                  <a:latin typeface="Arial"/>
                </a:rPr>
                <a:t>4,933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75" name=""/>
            <p:cNvSpPr/>
            <p:nvPr/>
          </p:nvSpPr>
          <p:spPr>
            <a:xfrm>
              <a:off x="7862040" y="3467160"/>
              <a:ext cx="864000" cy="262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9000" bIns="9000" anchor="t">
              <a:spAutoFit/>
            </a:bodyPr>
            <a:p>
              <a:pPr algn="ctr"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99ff"/>
                  </a:solidFill>
                  <a:effectLst/>
                  <a:uFillTx/>
                  <a:latin typeface="Arial"/>
                </a:rPr>
                <a:t>9.0 / 24.7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76" name=""/>
            <p:cNvSpPr/>
            <p:nvPr/>
          </p:nvSpPr>
          <p:spPr>
            <a:xfrm>
              <a:off x="7805160" y="5981760"/>
              <a:ext cx="920160" cy="262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9000" bIns="9000" anchor="t">
              <a:spAutoFit/>
            </a:bodyPr>
            <a:p>
              <a:pPr algn="ctr"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99ff"/>
                  </a:solidFill>
                  <a:effectLst/>
                  <a:uFillTx/>
                  <a:latin typeface="Arial"/>
                </a:rPr>
                <a:t> 3.9 / 10.7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77" name=""/>
            <p:cNvSpPr/>
            <p:nvPr/>
          </p:nvSpPr>
          <p:spPr>
            <a:xfrm>
              <a:off x="8191440" y="3759120"/>
              <a:ext cx="169920" cy="2158920"/>
            </a:xfrm>
            <a:prstGeom prst="rect">
              <a:avLst/>
            </a:prstGeom>
            <a:gradFill rotWithShape="0">
              <a:gsLst>
                <a:gs pos="0">
                  <a:srgbClr val="0099ff"/>
                </a:gs>
                <a:gs pos="50000">
                  <a:srgbClr val="0073c0"/>
                </a:gs>
                <a:gs pos="100000">
                  <a:srgbClr val="0099ff"/>
                </a:gs>
              </a:gsLst>
              <a:lin ang="13500000"/>
            </a:gra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78" name=""/>
            <p:cNvSpPr/>
            <p:nvPr/>
          </p:nvSpPr>
          <p:spPr>
            <a:xfrm flipV="1">
              <a:off x="1701720" y="3797280"/>
              <a:ext cx="5702400" cy="2006640"/>
            </a:xfrm>
            <a:prstGeom prst="line">
              <a:avLst/>
            </a:prstGeom>
            <a:ln w="57240">
              <a:solidFill>
                <a:srgbClr val="00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79" name=""/>
            <p:cNvSpPr/>
            <p:nvPr/>
          </p:nvSpPr>
          <p:spPr>
            <a:xfrm>
              <a:off x="7683480" y="2614680"/>
              <a:ext cx="1168560" cy="551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99ff"/>
                  </a:solidFill>
                  <a:effectLst/>
                  <a:uFillTx/>
                  <a:latin typeface="Arial"/>
                </a:rPr>
                <a:t>Big Bang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99ff"/>
                  </a:solidFill>
                  <a:effectLst/>
                  <a:uFillTx/>
                  <a:latin typeface="Arial"/>
                </a:rPr>
                <a:t>Tcf / Bcfd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380" name=""/>
          <p:cNvGrpSpPr/>
          <p:nvPr/>
        </p:nvGrpSpPr>
        <p:grpSpPr>
          <a:xfrm>
            <a:off x="198360" y="3121560"/>
            <a:ext cx="5964120" cy="3738600"/>
            <a:chOff x="198360" y="3121560"/>
            <a:chExt cx="5964120" cy="3738600"/>
          </a:xfrm>
        </p:grpSpPr>
        <p:sp>
          <p:nvSpPr>
            <p:cNvPr id="1381" name=""/>
            <p:cNvSpPr/>
            <p:nvPr/>
          </p:nvSpPr>
          <p:spPr>
            <a:xfrm>
              <a:off x="198360" y="6613560"/>
              <a:ext cx="44100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624"/>
                </a:spcBef>
                <a:tabLst>
                  <a:tab algn="l" pos="0"/>
                  <a:tab algn="r" pos="857268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Load Growth per NERC </a:t>
              </a:r>
              <a:r>
                <a:rPr b="1" lang="en-US" sz="1000" strike="noStrike" u="sng">
                  <a:solidFill>
                    <a:srgbClr val="ffffff"/>
                  </a:solidFill>
                  <a:effectLst/>
                  <a:uFillTx/>
                  <a:latin typeface="Arial"/>
                </a:rPr>
                <a:t>2000 ES&amp;D; Reliability Assessment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82" name=""/>
            <p:cNvSpPr/>
            <p:nvPr/>
          </p:nvSpPr>
          <p:spPr>
            <a:xfrm rot="20497200">
              <a:off x="3980520" y="4692600"/>
              <a:ext cx="2139480" cy="23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9000" bIns="9000" anchor="t">
              <a:spAutoFit/>
            </a:bodyPr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cc66"/>
                  </a:solidFill>
                  <a:effectLst/>
                  <a:uFillTx/>
                  <a:latin typeface="Arial"/>
                </a:rPr>
                <a:t>Base Projection 1.9% / yr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83" name=""/>
            <p:cNvSpPr/>
            <p:nvPr/>
          </p:nvSpPr>
          <p:spPr>
            <a:xfrm rot="19711200">
              <a:off x="3661200" y="3574800"/>
              <a:ext cx="1802160" cy="23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9000" bIns="9000" anchor="t">
              <a:spAutoFit/>
            </a:bodyPr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cc66"/>
                  </a:solidFill>
                  <a:effectLst/>
                  <a:uFillTx/>
                  <a:latin typeface="Arial"/>
                </a:rPr>
                <a:t>Upper Band 3.4% / yr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84" name=""/>
            <p:cNvSpPr/>
            <p:nvPr/>
          </p:nvSpPr>
          <p:spPr>
            <a:xfrm rot="21312600">
              <a:off x="4442400" y="5477040"/>
              <a:ext cx="1713240" cy="23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9000" bIns="9000" anchor="t">
              <a:spAutoFit/>
            </a:bodyPr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cc66"/>
                  </a:solidFill>
                  <a:effectLst/>
                  <a:uFillTx/>
                  <a:latin typeface="Arial"/>
                </a:rPr>
                <a:t>Lower Band .4% / yr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5" name="PlaceHolder 1"/>
          <p:cNvSpPr>
            <a:spLocks noGrp="1"/>
          </p:cNvSpPr>
          <p:nvPr>
            <p:ph type="title"/>
          </p:nvPr>
        </p:nvSpPr>
        <p:spPr>
          <a:xfrm>
            <a:off x="662040" y="226800"/>
            <a:ext cx="7772400" cy="83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Canadian Natural Gas Demand</a:t>
            </a:r>
            <a:br>
              <a:rPr sz="3600"/>
            </a:b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by 2010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86" name="PlaceHolder 2"/>
          <p:cNvSpPr>
            <a:spLocks noGrp="1"/>
          </p:cNvSpPr>
          <p:nvPr>
            <p:ph/>
          </p:nvPr>
        </p:nvSpPr>
        <p:spPr>
          <a:xfrm>
            <a:off x="596520" y="1218960"/>
            <a:ext cx="7785000" cy="485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5960" indent="-345960">
              <a:lnSpc>
                <a:spcPct val="120000"/>
              </a:lnSpc>
              <a:spcBef>
                <a:spcPts val="601"/>
              </a:spcBef>
              <a:buSzPct val="102884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Canadian demand in 1999 was 8.0 Bcfd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20000"/>
              </a:lnSpc>
              <a:spcBef>
                <a:spcPts val="601"/>
              </a:spcBef>
              <a:buSzPct val="10288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NEB forecasts consumption in 2010 at 4.3 Tcf or 11.8 Bcfd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20000"/>
              </a:lnSpc>
              <a:spcBef>
                <a:spcPts val="451"/>
              </a:spcBef>
              <a:buSzPct val="10281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Annual GDP growth of 3% through 2005, decelerating to 2% thereafter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20000"/>
              </a:lnSpc>
              <a:spcBef>
                <a:spcPts val="601"/>
              </a:spcBef>
              <a:buSzPct val="102884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40% of growth occurs in eastern provinces (Ontario, Quebec and Maritimes)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20000"/>
              </a:lnSpc>
              <a:spcBef>
                <a:spcPts val="601"/>
              </a:spcBef>
              <a:buSzPct val="102884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Oil Sands production now estimated by NEB to require 1 Bcfd of natural gas by 2010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20000"/>
              </a:lnSpc>
              <a:spcBef>
                <a:spcPts val="451"/>
              </a:spcBef>
              <a:buSzPct val="102812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.6 Bcfd included in NEB June ’99 forecast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0">
              <a:lnSpc>
                <a:spcPct val="12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87" name=""/>
          <p:cNvSpPr/>
          <p:nvPr/>
        </p:nvSpPr>
        <p:spPr>
          <a:xfrm>
            <a:off x="190440" y="6064200"/>
            <a:ext cx="830592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Sources:</a:t>
            </a:r>
            <a:r>
              <a:rPr b="1" lang="en-US" sz="1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Statistics Canada website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NEB, </a:t>
            </a:r>
            <a:r>
              <a:rPr b="1" lang="en-US" sz="1400" strike="noStrike" u="sng">
                <a:solidFill>
                  <a:srgbClr val="ffff99"/>
                </a:solidFill>
                <a:effectLst/>
                <a:uFillTx/>
                <a:latin typeface="Arial"/>
              </a:rPr>
              <a:t>Canadian Energy, Supply &amp; Demand to 2025</a:t>
            </a:r>
            <a:r>
              <a:rPr b="1" lang="en-US" sz="1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; June 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NEB, </a:t>
            </a:r>
            <a:r>
              <a:rPr b="1" lang="en-US" sz="1400" strike="noStrike" u="sng">
                <a:solidFill>
                  <a:srgbClr val="ffff99"/>
                </a:solidFill>
                <a:effectLst/>
                <a:uFillTx/>
                <a:latin typeface="Arial"/>
              </a:rPr>
              <a:t>Canada’s Oil Sands</a:t>
            </a:r>
            <a:r>
              <a:rPr b="1" lang="en-US" sz="1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; October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8" name="PlaceHolder 1"/>
          <p:cNvSpPr>
            <a:spLocks noGrp="1"/>
          </p:cNvSpPr>
          <p:nvPr>
            <p:ph type="title"/>
          </p:nvPr>
        </p:nvSpPr>
        <p:spPr>
          <a:xfrm>
            <a:off x="547560" y="252360"/>
            <a:ext cx="7772400" cy="835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Demand Response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389" name=""/>
          <p:cNvGraphicFramePr/>
          <p:nvPr/>
        </p:nvGraphicFramePr>
        <p:xfrm>
          <a:off x="669960" y="1270080"/>
          <a:ext cx="8096040" cy="5276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9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69960" y="1270080"/>
                    <a:ext cx="8096040" cy="5276880"/>
                  </a:xfrm>
                  <a:prstGeom prst="rect">
                    <a:avLst/>
                  </a:prstGeom>
                  <a:solidFill>
                    <a:srgbClr val="000080"/>
                  </a:solidFill>
                  <a:ln w="12600">
                    <a:solidFill>
                      <a:srgbClr val="808080"/>
                    </a:solidFill>
                    <a:miter/>
                  </a:ln>
                  <a:effectLst>
                    <a:outerShdw dist="143570" dir="2700000" blurRad="0" rotWithShape="0">
                      <a:srgbClr val="000000"/>
                    </a:outerShdw>
                  </a:effectLst>
                </p:spPr>
              </p:pic>
            </p:oleObj>
          </a:graphicData>
        </a:graphic>
      </p:graphicFrame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1" name="PlaceHolder 1"/>
          <p:cNvSpPr>
            <a:spLocks noGrp="1"/>
          </p:cNvSpPr>
          <p:nvPr>
            <p:ph type="title"/>
          </p:nvPr>
        </p:nvSpPr>
        <p:spPr>
          <a:xfrm>
            <a:off x="555480" y="525600"/>
            <a:ext cx="7772400" cy="628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Big Bang Supply in 2010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392" name=""/>
          <p:cNvGraphicFramePr/>
          <p:nvPr/>
        </p:nvGraphicFramePr>
        <p:xfrm>
          <a:off x="1625760" y="1447920"/>
          <a:ext cx="5219640" cy="4676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9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25760" y="1447920"/>
                    <a:ext cx="5219640" cy="4676760"/>
                  </a:xfrm>
                  <a:prstGeom prst="rect">
                    <a:avLst/>
                  </a:prstGeom>
                  <a:noFill/>
                  <a:ln w="6480">
                    <a:solidFill>
                      <a:srgbClr val="808080"/>
                    </a:solidFill>
                    <a:miter/>
                  </a:ln>
                  <a:effectLst>
                    <a:outerShdw dist="153009" dir="18693983" blurRad="0" rotWithShape="0">
                      <a:srgbClr val="000000"/>
                    </a:outerShdw>
                  </a:effectLst>
                </p:spPr>
              </p:pic>
            </p:oleObj>
          </a:graphicData>
        </a:graphic>
      </p:graphicFrame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4" name="PlaceHolder 1"/>
          <p:cNvSpPr>
            <a:spLocks noGrp="1"/>
          </p:cNvSpPr>
          <p:nvPr>
            <p:ph type="title"/>
          </p:nvPr>
        </p:nvSpPr>
        <p:spPr>
          <a:xfrm>
            <a:off x="662040" y="226800"/>
            <a:ext cx="7772400" cy="83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LNG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95" name="PlaceHolder 2"/>
          <p:cNvSpPr>
            <a:spLocks noGrp="1"/>
          </p:cNvSpPr>
          <p:nvPr>
            <p:ph/>
          </p:nvPr>
        </p:nvSpPr>
        <p:spPr>
          <a:xfrm>
            <a:off x="647280" y="1244520"/>
            <a:ext cx="8001000" cy="4880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5960" indent="-345960">
              <a:lnSpc>
                <a:spcPct val="120000"/>
              </a:lnSpc>
              <a:spcBef>
                <a:spcPts val="499"/>
              </a:spcBef>
              <a:buSzPct val="123432"/>
              <a:buBlip>
                <a:blip r:embed="rId1"/>
              </a:buBlip>
              <a:tabLst>
                <a:tab algn="ctr" pos="2971800"/>
                <a:tab algn="ctr" pos="4343400"/>
                <a:tab algn="ctr" pos="57150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700 Tcf of Stranded Gas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20000"/>
              </a:lnSpc>
              <a:spcBef>
                <a:spcPts val="499"/>
              </a:spcBef>
              <a:buSzPct val="123432"/>
              <a:buBlip>
                <a:blip r:embed="rId2"/>
              </a:buBlip>
              <a:tabLst>
                <a:tab algn="ctr" pos="2971800"/>
                <a:tab algn="ctr" pos="4343400"/>
                <a:tab algn="ctr" pos="57150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Estimated worldwide LNG export capability in 2010 up to 12 Tcf / yr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20000"/>
              </a:lnSpc>
              <a:spcBef>
                <a:spcPts val="499"/>
              </a:spcBef>
              <a:buSzPct val="123432"/>
              <a:buBlip>
                <a:blip r:embed="rId3"/>
              </a:buBlip>
              <a:tabLst>
                <a:tab algn="ctr" pos="2971800"/>
                <a:tab algn="ctr" pos="4343400"/>
                <a:tab algn="ctr" pos="57150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LNG landed cost in U.S. $3.00 to $3.50 / MMBtu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20000"/>
              </a:lnSpc>
              <a:spcBef>
                <a:spcPts val="499"/>
              </a:spcBef>
              <a:buSzPct val="123432"/>
              <a:buBlip>
                <a:blip r:embed="rId4"/>
              </a:buBlip>
              <a:tabLst>
                <a:tab algn="ctr" pos="2971800"/>
                <a:tab algn="ctr" pos="4343400"/>
                <a:tab algn="ctr" pos="57150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U.S. LNG receiving terminals’ sendout capacity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90000"/>
              </a:lnSpc>
              <a:buNone/>
              <a:tabLst>
                <a:tab algn="l" pos="0"/>
                <a:tab algn="ctr" pos="2971800"/>
                <a:tab algn="ctr" pos="4343400"/>
                <a:tab algn="ctr" pos="57150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Current/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w/ Economically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Big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90000"/>
              </a:lnSpc>
              <a:buNone/>
              <a:tabLst>
                <a:tab algn="l" pos="0"/>
                <a:tab algn="ctr" pos="2971800"/>
                <a:tab algn="ctr" pos="4343400"/>
                <a:tab algn="ctr" pos="57150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Initial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Expandable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Bang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90000"/>
              </a:lnSpc>
              <a:buNone/>
              <a:tabLst>
                <a:tab algn="l" pos="0"/>
                <a:tab algn="ctr" pos="2971800"/>
                <a:tab algn="ctr" pos="4343400"/>
                <a:tab algn="ctr" pos="57150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Date</a:t>
            </a: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Capacity</a:t>
            </a: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Capacity</a:t>
            </a: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Flow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20000"/>
              </a:lnSpc>
              <a:spcBef>
                <a:spcPts val="400"/>
              </a:spcBef>
              <a:buSzPct val="115755"/>
              <a:buBlip>
                <a:blip r:embed="rId5"/>
              </a:buBlip>
              <a:tabLst>
                <a:tab algn="ctr" pos="2971800"/>
                <a:tab algn="ctr" pos="4343400"/>
                <a:tab algn="ctr" pos="57150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Distrigas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Active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450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740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600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20000"/>
              </a:lnSpc>
              <a:spcBef>
                <a:spcPts val="400"/>
              </a:spcBef>
              <a:buSzPct val="115755"/>
              <a:buBlip>
                <a:blip r:embed="rId6"/>
              </a:buBlip>
              <a:tabLst>
                <a:tab algn="ctr" pos="2971800"/>
                <a:tab algn="ctr" pos="4343400"/>
                <a:tab algn="ctr" pos="57150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Cove Point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Early 2002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1000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1800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1200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20000"/>
              </a:lnSpc>
              <a:spcBef>
                <a:spcPts val="400"/>
              </a:spcBef>
              <a:buSzPct val="115755"/>
              <a:buBlip>
                <a:blip r:embed="rId7"/>
              </a:buBlip>
              <a:tabLst>
                <a:tab algn="ctr" pos="2971800"/>
                <a:tab algn="ctr" pos="4343400"/>
                <a:tab algn="ctr" pos="57150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Elba Island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Early 2002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540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790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600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20000"/>
              </a:lnSpc>
              <a:spcBef>
                <a:spcPts val="400"/>
              </a:spcBef>
              <a:buSzPct val="115755"/>
              <a:buBlip>
                <a:blip r:embed="rId8"/>
              </a:buBlip>
              <a:tabLst>
                <a:tab algn="ctr" pos="2971800"/>
                <a:tab algn="ctr" pos="4343400"/>
                <a:tab algn="ctr" pos="57150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CMS Trunkline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Active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700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1200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800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20000"/>
              </a:lnSpc>
              <a:spcBef>
                <a:spcPts val="400"/>
              </a:spcBef>
              <a:buSzPct val="115755"/>
              <a:buBlip>
                <a:blip r:embed="rId9"/>
              </a:buBlip>
              <a:tabLst>
                <a:tab algn="ctr" pos="2971800"/>
                <a:tab algn="ctr" pos="4343400"/>
                <a:tab algn="ctr" pos="57150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Baja California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2005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700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700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350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20000"/>
              </a:lnSpc>
              <a:spcBef>
                <a:spcPts val="400"/>
              </a:spcBef>
              <a:buSzPct val="115755"/>
              <a:buBlip>
                <a:blip r:embed="rId10"/>
              </a:buBlip>
              <a:tabLst>
                <a:tab algn="ctr" pos="2971800"/>
                <a:tab algn="ctr" pos="4343400"/>
                <a:tab algn="ctr" pos="5715000"/>
                <a:tab algn="ctr" pos="703584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Bahamas, Seattle, N Carolina . . .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???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396" name=""/>
          <p:cNvGrpSpPr/>
          <p:nvPr/>
        </p:nvGrpSpPr>
        <p:grpSpPr>
          <a:xfrm>
            <a:off x="2705040" y="6084720"/>
            <a:ext cx="6565680" cy="520560"/>
            <a:chOff x="2705040" y="6084720"/>
            <a:chExt cx="6565680" cy="520560"/>
          </a:xfrm>
        </p:grpSpPr>
        <p:sp>
          <p:nvSpPr>
            <p:cNvPr id="1397" name=""/>
            <p:cNvSpPr/>
            <p:nvPr/>
          </p:nvSpPr>
          <p:spPr>
            <a:xfrm>
              <a:off x="2705040" y="6273720"/>
              <a:ext cx="430200" cy="266760"/>
            </a:xfrm>
            <a:custGeom>
              <a:avLst/>
              <a:gdLst>
                <a:gd name="textAreaLeft" fmla="*/ 66960 w 430200"/>
                <a:gd name="textAreaRight" fmla="*/ 376560 w 430200"/>
                <a:gd name="textAreaTop" fmla="*/ 66600 h 266760"/>
                <a:gd name="textAreaBottom" fmla="*/ 200160 h 26676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3375" y="5400"/>
                  </a:moveTo>
                  <a:lnTo>
                    <a:pt x="16200" y="5400"/>
                  </a:ln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16200" y="16200"/>
                  </a:lnTo>
                  <a:lnTo>
                    <a:pt x="3375" y="162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675" y="5400"/>
                  </a:lnTo>
                  <a:lnTo>
                    <a:pt x="675" y="16200"/>
                  </a:lnTo>
                  <a:lnTo>
                    <a:pt x="0" y="162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2700" y="5400"/>
                  </a:lnTo>
                  <a:lnTo>
                    <a:pt x="2700" y="16200"/>
                  </a:lnTo>
                  <a:lnTo>
                    <a:pt x="1350" y="1620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98" name=""/>
            <p:cNvSpPr/>
            <p:nvPr/>
          </p:nvSpPr>
          <p:spPr>
            <a:xfrm>
              <a:off x="2828880" y="6084720"/>
              <a:ext cx="6441840" cy="520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4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         LNG imports in 2010 will exceed   3.5    Bcfd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99" name=""/>
            <p:cNvSpPr/>
            <p:nvPr/>
          </p:nvSpPr>
          <p:spPr>
            <a:xfrm>
              <a:off x="7454880" y="6184800"/>
              <a:ext cx="635040" cy="0"/>
            </a:xfrm>
            <a:prstGeom prst="line">
              <a:avLst/>
            </a:prstGeom>
            <a:ln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00" name=""/>
            <p:cNvSpPr/>
            <p:nvPr/>
          </p:nvSpPr>
          <p:spPr>
            <a:xfrm>
              <a:off x="7467480" y="6566040"/>
              <a:ext cx="635040" cy="0"/>
            </a:xfrm>
            <a:prstGeom prst="line">
              <a:avLst/>
            </a:prstGeom>
            <a:ln w="38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1" name="PlaceHolder 1"/>
          <p:cNvSpPr>
            <a:spLocks noGrp="1"/>
          </p:cNvSpPr>
          <p:nvPr>
            <p:ph type="title"/>
          </p:nvPr>
        </p:nvSpPr>
        <p:spPr>
          <a:xfrm>
            <a:off x="662040" y="226800"/>
            <a:ext cx="7772400" cy="83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Sable Island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402" name=""/>
          <p:cNvGrpSpPr/>
          <p:nvPr/>
        </p:nvGrpSpPr>
        <p:grpSpPr>
          <a:xfrm>
            <a:off x="698400" y="5829480"/>
            <a:ext cx="7290000" cy="520560"/>
            <a:chOff x="698400" y="5829480"/>
            <a:chExt cx="7290000" cy="520560"/>
          </a:xfrm>
        </p:grpSpPr>
        <p:sp>
          <p:nvSpPr>
            <p:cNvPr id="1403" name=""/>
            <p:cNvSpPr/>
            <p:nvPr/>
          </p:nvSpPr>
          <p:spPr>
            <a:xfrm>
              <a:off x="698400" y="6006960"/>
              <a:ext cx="647640" cy="266400"/>
            </a:xfrm>
            <a:custGeom>
              <a:avLst/>
              <a:gdLst>
                <a:gd name="textAreaLeft" fmla="*/ 101160 w 647640"/>
                <a:gd name="textAreaRight" fmla="*/ 567000 w 647640"/>
                <a:gd name="textAreaTop" fmla="*/ 66600 h 266400"/>
                <a:gd name="textAreaBottom" fmla="*/ 199800 h 26640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3375" y="5400"/>
                  </a:moveTo>
                  <a:lnTo>
                    <a:pt x="16200" y="5400"/>
                  </a:ln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16200" y="16200"/>
                  </a:lnTo>
                  <a:lnTo>
                    <a:pt x="3375" y="162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675" y="5400"/>
                  </a:lnTo>
                  <a:lnTo>
                    <a:pt x="675" y="16200"/>
                  </a:lnTo>
                  <a:lnTo>
                    <a:pt x="0" y="162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2700" y="5400"/>
                  </a:lnTo>
                  <a:lnTo>
                    <a:pt x="2700" y="16200"/>
                  </a:lnTo>
                  <a:lnTo>
                    <a:pt x="1350" y="1620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04" name=""/>
            <p:cNvSpPr/>
            <p:nvPr/>
          </p:nvSpPr>
          <p:spPr>
            <a:xfrm>
              <a:off x="1536840" y="5829480"/>
              <a:ext cx="6451560" cy="520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40000"/>
                </a:lnSpc>
                <a:spcBef>
                  <a:spcPts val="4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Sable Island production will reach 2.2 Bcfd by 2010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aphicFrame>
        <p:nvGraphicFramePr>
          <p:cNvPr id="1405" name=""/>
          <p:cNvGraphicFramePr/>
          <p:nvPr/>
        </p:nvGraphicFramePr>
        <p:xfrm>
          <a:off x="965160" y="1397160"/>
          <a:ext cx="7493040" cy="4178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0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65160" y="1397160"/>
                    <a:ext cx="7493040" cy="4178160"/>
                  </a:xfrm>
                  <a:prstGeom prst="rect">
                    <a:avLst/>
                  </a:prstGeom>
                  <a:solidFill>
                    <a:srgbClr val="000080"/>
                  </a:solidFill>
                  <a:ln w="9360">
                    <a:solidFill>
                      <a:srgbClr val="808080"/>
                    </a:solidFill>
                    <a:miter/>
                  </a:ln>
                  <a:effectLst>
                    <a:outerShdw dist="161899" dir="2700000" blurRad="0" rotWithShape="0">
                      <a:srgbClr val="000000"/>
                    </a:outerShdw>
                  </a:effectLst>
                </p:spPr>
              </p:pic>
            </p:oleObj>
          </a:graphicData>
        </a:graphic>
      </p:graphicFrame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7" name="PlaceHolder 1"/>
          <p:cNvSpPr>
            <a:spLocks noGrp="1"/>
          </p:cNvSpPr>
          <p:nvPr>
            <p:ph type="title"/>
          </p:nvPr>
        </p:nvSpPr>
        <p:spPr>
          <a:xfrm>
            <a:off x="1968120" y="2502000"/>
            <a:ext cx="5321160" cy="171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2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Snapshot of 35 Tcf World in 2010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8" name=""/>
          <p:cNvGrpSpPr/>
          <p:nvPr/>
        </p:nvGrpSpPr>
        <p:grpSpPr>
          <a:xfrm>
            <a:off x="195120" y="1217520"/>
            <a:ext cx="8948880" cy="5488200"/>
            <a:chOff x="195120" y="1217520"/>
            <a:chExt cx="8948880" cy="5488200"/>
          </a:xfrm>
        </p:grpSpPr>
        <p:grpSp>
          <p:nvGrpSpPr>
            <p:cNvPr id="1409" name=""/>
            <p:cNvGrpSpPr/>
            <p:nvPr/>
          </p:nvGrpSpPr>
          <p:grpSpPr>
            <a:xfrm>
              <a:off x="195120" y="1217520"/>
              <a:ext cx="8748720" cy="5488200"/>
              <a:chOff x="195120" y="1217520"/>
              <a:chExt cx="8748720" cy="5488200"/>
            </a:xfrm>
          </p:grpSpPr>
          <p:sp>
            <p:nvSpPr>
              <p:cNvPr id="1410" name=""/>
              <p:cNvSpPr/>
              <p:nvPr/>
            </p:nvSpPr>
            <p:spPr>
              <a:xfrm>
                <a:off x="7713720" y="3579840"/>
                <a:ext cx="27000" cy="34920"/>
              </a:xfrm>
              <a:custGeom>
                <a:avLst/>
                <a:gdLst/>
                <a:ahLst/>
                <a:rect l="l" t="t" r="r" b="b"/>
                <a:pathLst>
                  <a:path w="18" h="23">
                    <a:moveTo>
                      <a:pt x="0" y="6"/>
                    </a:moveTo>
                    <a:lnTo>
                      <a:pt x="11" y="0"/>
                    </a:lnTo>
                    <a:lnTo>
                      <a:pt x="17" y="12"/>
                    </a:lnTo>
                    <a:lnTo>
                      <a:pt x="12" y="22"/>
                    </a:lnTo>
                    <a:lnTo>
                      <a:pt x="0" y="6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11" name=""/>
              <p:cNvSpPr/>
              <p:nvPr/>
            </p:nvSpPr>
            <p:spPr>
              <a:xfrm>
                <a:off x="914400" y="1343160"/>
                <a:ext cx="36360" cy="88920"/>
              </a:xfrm>
              <a:custGeom>
                <a:avLst/>
                <a:gdLst/>
                <a:ahLst/>
                <a:rect l="l" t="t" r="r" b="b"/>
                <a:pathLst>
                  <a:path w="23" h="54">
                    <a:moveTo>
                      <a:pt x="0" y="15"/>
                    </a:moveTo>
                    <a:lnTo>
                      <a:pt x="13" y="0"/>
                    </a:lnTo>
                    <a:lnTo>
                      <a:pt x="22" y="8"/>
                    </a:lnTo>
                    <a:lnTo>
                      <a:pt x="16" y="53"/>
                    </a:lnTo>
                    <a:lnTo>
                      <a:pt x="0" y="15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12" name=""/>
              <p:cNvSpPr/>
              <p:nvPr/>
            </p:nvSpPr>
            <p:spPr>
              <a:xfrm>
                <a:off x="6149880" y="5419800"/>
                <a:ext cx="1521000" cy="1149120"/>
              </a:xfrm>
              <a:custGeom>
                <a:avLst/>
                <a:gdLst/>
                <a:ahLst/>
                <a:rect l="l" t="t" r="r" b="b"/>
                <a:pathLst>
                  <a:path w="938" h="708">
                    <a:moveTo>
                      <a:pt x="2" y="46"/>
                    </a:moveTo>
                    <a:lnTo>
                      <a:pt x="0" y="66"/>
                    </a:lnTo>
                    <a:lnTo>
                      <a:pt x="27" y="91"/>
                    </a:lnTo>
                    <a:lnTo>
                      <a:pt x="22" y="107"/>
                    </a:lnTo>
                    <a:lnTo>
                      <a:pt x="30" y="117"/>
                    </a:lnTo>
                    <a:lnTo>
                      <a:pt x="20" y="135"/>
                    </a:lnTo>
                    <a:lnTo>
                      <a:pt x="40" y="126"/>
                    </a:lnTo>
                    <a:lnTo>
                      <a:pt x="52" y="114"/>
                    </a:lnTo>
                    <a:lnTo>
                      <a:pt x="51" y="100"/>
                    </a:lnTo>
                    <a:lnTo>
                      <a:pt x="61" y="108"/>
                    </a:lnTo>
                    <a:lnTo>
                      <a:pt x="69" y="96"/>
                    </a:lnTo>
                    <a:lnTo>
                      <a:pt x="77" y="107"/>
                    </a:lnTo>
                    <a:lnTo>
                      <a:pt x="56" y="124"/>
                    </a:lnTo>
                    <a:lnTo>
                      <a:pt x="117" y="110"/>
                    </a:lnTo>
                    <a:lnTo>
                      <a:pt x="129" y="97"/>
                    </a:lnTo>
                    <a:lnTo>
                      <a:pt x="137" y="102"/>
                    </a:lnTo>
                    <a:lnTo>
                      <a:pt x="161" y="96"/>
                    </a:lnTo>
                    <a:lnTo>
                      <a:pt x="171" y="104"/>
                    </a:lnTo>
                    <a:lnTo>
                      <a:pt x="130" y="108"/>
                    </a:lnTo>
                    <a:lnTo>
                      <a:pt x="142" y="112"/>
                    </a:lnTo>
                    <a:lnTo>
                      <a:pt x="189" y="123"/>
                    </a:lnTo>
                    <a:lnTo>
                      <a:pt x="218" y="139"/>
                    </a:lnTo>
                    <a:lnTo>
                      <a:pt x="209" y="116"/>
                    </a:lnTo>
                    <a:lnTo>
                      <a:pt x="224" y="133"/>
                    </a:lnTo>
                    <a:lnTo>
                      <a:pt x="244" y="136"/>
                    </a:lnTo>
                    <a:lnTo>
                      <a:pt x="226" y="142"/>
                    </a:lnTo>
                    <a:lnTo>
                      <a:pt x="258" y="159"/>
                    </a:lnTo>
                    <a:lnTo>
                      <a:pt x="270" y="173"/>
                    </a:lnTo>
                    <a:lnTo>
                      <a:pt x="270" y="188"/>
                    </a:lnTo>
                    <a:lnTo>
                      <a:pt x="257" y="169"/>
                    </a:lnTo>
                    <a:lnTo>
                      <a:pt x="264" y="194"/>
                    </a:lnTo>
                    <a:lnTo>
                      <a:pt x="289" y="184"/>
                    </a:lnTo>
                    <a:lnTo>
                      <a:pt x="306" y="182"/>
                    </a:lnTo>
                    <a:lnTo>
                      <a:pt x="316" y="172"/>
                    </a:lnTo>
                    <a:lnTo>
                      <a:pt x="321" y="179"/>
                    </a:lnTo>
                    <a:lnTo>
                      <a:pt x="355" y="153"/>
                    </a:lnTo>
                    <a:lnTo>
                      <a:pt x="377" y="153"/>
                    </a:lnTo>
                    <a:lnTo>
                      <a:pt x="369" y="144"/>
                    </a:lnTo>
                    <a:lnTo>
                      <a:pt x="384" y="124"/>
                    </a:lnTo>
                    <a:lnTo>
                      <a:pt x="417" y="123"/>
                    </a:lnTo>
                    <a:lnTo>
                      <a:pt x="451" y="139"/>
                    </a:lnTo>
                    <a:lnTo>
                      <a:pt x="471" y="165"/>
                    </a:lnTo>
                    <a:lnTo>
                      <a:pt x="489" y="170"/>
                    </a:lnTo>
                    <a:lnTo>
                      <a:pt x="492" y="188"/>
                    </a:lnTo>
                    <a:lnTo>
                      <a:pt x="515" y="199"/>
                    </a:lnTo>
                    <a:lnTo>
                      <a:pt x="523" y="213"/>
                    </a:lnTo>
                    <a:lnTo>
                      <a:pt x="535" y="223"/>
                    </a:lnTo>
                    <a:lnTo>
                      <a:pt x="565" y="225"/>
                    </a:lnTo>
                    <a:lnTo>
                      <a:pt x="576" y="244"/>
                    </a:lnTo>
                    <a:lnTo>
                      <a:pt x="592" y="283"/>
                    </a:lnTo>
                    <a:lnTo>
                      <a:pt x="583" y="352"/>
                    </a:lnTo>
                    <a:lnTo>
                      <a:pt x="586" y="395"/>
                    </a:lnTo>
                    <a:lnTo>
                      <a:pt x="604" y="408"/>
                    </a:lnTo>
                    <a:lnTo>
                      <a:pt x="607" y="388"/>
                    </a:lnTo>
                    <a:lnTo>
                      <a:pt x="595" y="381"/>
                    </a:lnTo>
                    <a:lnTo>
                      <a:pt x="597" y="367"/>
                    </a:lnTo>
                    <a:lnTo>
                      <a:pt x="603" y="371"/>
                    </a:lnTo>
                    <a:lnTo>
                      <a:pt x="616" y="375"/>
                    </a:lnTo>
                    <a:lnTo>
                      <a:pt x="620" y="389"/>
                    </a:lnTo>
                    <a:lnTo>
                      <a:pt x="628" y="374"/>
                    </a:lnTo>
                    <a:lnTo>
                      <a:pt x="635" y="387"/>
                    </a:lnTo>
                    <a:lnTo>
                      <a:pt x="610" y="432"/>
                    </a:lnTo>
                    <a:lnTo>
                      <a:pt x="609" y="440"/>
                    </a:lnTo>
                    <a:lnTo>
                      <a:pt x="624" y="448"/>
                    </a:lnTo>
                    <a:lnTo>
                      <a:pt x="639" y="484"/>
                    </a:lnTo>
                    <a:lnTo>
                      <a:pt x="656" y="502"/>
                    </a:lnTo>
                    <a:lnTo>
                      <a:pt x="666" y="515"/>
                    </a:lnTo>
                    <a:lnTo>
                      <a:pt x="680" y="515"/>
                    </a:lnTo>
                    <a:lnTo>
                      <a:pt x="666" y="494"/>
                    </a:lnTo>
                    <a:lnTo>
                      <a:pt x="676" y="498"/>
                    </a:lnTo>
                    <a:lnTo>
                      <a:pt x="691" y="494"/>
                    </a:lnTo>
                    <a:lnTo>
                      <a:pt x="685" y="502"/>
                    </a:lnTo>
                    <a:lnTo>
                      <a:pt x="691" y="521"/>
                    </a:lnTo>
                    <a:lnTo>
                      <a:pt x="697" y="546"/>
                    </a:lnTo>
                    <a:lnTo>
                      <a:pt x="719" y="556"/>
                    </a:lnTo>
                    <a:lnTo>
                      <a:pt x="725" y="572"/>
                    </a:lnTo>
                    <a:lnTo>
                      <a:pt x="745" y="620"/>
                    </a:lnTo>
                    <a:lnTo>
                      <a:pt x="769" y="620"/>
                    </a:lnTo>
                    <a:lnTo>
                      <a:pt x="790" y="631"/>
                    </a:lnTo>
                    <a:lnTo>
                      <a:pt x="825" y="678"/>
                    </a:lnTo>
                    <a:lnTo>
                      <a:pt x="853" y="682"/>
                    </a:lnTo>
                    <a:lnTo>
                      <a:pt x="854" y="692"/>
                    </a:lnTo>
                    <a:lnTo>
                      <a:pt x="847" y="697"/>
                    </a:lnTo>
                    <a:lnTo>
                      <a:pt x="825" y="687"/>
                    </a:lnTo>
                    <a:lnTo>
                      <a:pt x="832" y="707"/>
                    </a:lnTo>
                    <a:lnTo>
                      <a:pt x="859" y="700"/>
                    </a:lnTo>
                    <a:lnTo>
                      <a:pt x="882" y="700"/>
                    </a:lnTo>
                    <a:lnTo>
                      <a:pt x="892" y="687"/>
                    </a:lnTo>
                    <a:lnTo>
                      <a:pt x="912" y="686"/>
                    </a:lnTo>
                    <a:lnTo>
                      <a:pt x="923" y="665"/>
                    </a:lnTo>
                    <a:lnTo>
                      <a:pt x="918" y="637"/>
                    </a:lnTo>
                    <a:lnTo>
                      <a:pt x="928" y="605"/>
                    </a:lnTo>
                    <a:lnTo>
                      <a:pt x="937" y="608"/>
                    </a:lnTo>
                    <a:lnTo>
                      <a:pt x="929" y="494"/>
                    </a:lnTo>
                    <a:lnTo>
                      <a:pt x="918" y="461"/>
                    </a:lnTo>
                    <a:lnTo>
                      <a:pt x="817" y="296"/>
                    </a:lnTo>
                    <a:lnTo>
                      <a:pt x="793" y="243"/>
                    </a:lnTo>
                    <a:lnTo>
                      <a:pt x="804" y="243"/>
                    </a:lnTo>
                    <a:lnTo>
                      <a:pt x="737" y="139"/>
                    </a:lnTo>
                    <a:lnTo>
                      <a:pt x="691" y="29"/>
                    </a:lnTo>
                    <a:lnTo>
                      <a:pt x="689" y="10"/>
                    </a:lnTo>
                    <a:lnTo>
                      <a:pt x="676" y="7"/>
                    </a:lnTo>
                    <a:lnTo>
                      <a:pt x="633" y="0"/>
                    </a:lnTo>
                    <a:lnTo>
                      <a:pt x="621" y="13"/>
                    </a:lnTo>
                    <a:lnTo>
                      <a:pt x="629" y="61"/>
                    </a:lnTo>
                    <a:lnTo>
                      <a:pt x="610" y="60"/>
                    </a:lnTo>
                    <a:lnTo>
                      <a:pt x="607" y="37"/>
                    </a:lnTo>
                    <a:lnTo>
                      <a:pt x="310" y="55"/>
                    </a:lnTo>
                    <a:lnTo>
                      <a:pt x="289" y="21"/>
                    </a:lnTo>
                    <a:lnTo>
                      <a:pt x="2" y="46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13" name=""/>
              <p:cNvSpPr/>
              <p:nvPr/>
            </p:nvSpPr>
            <p:spPr>
              <a:xfrm>
                <a:off x="7407360" y="6653160"/>
                <a:ext cx="75960" cy="52560"/>
              </a:xfrm>
              <a:custGeom>
                <a:avLst/>
                <a:gdLst/>
                <a:ahLst/>
                <a:rect l="l" t="t" r="r" b="b"/>
                <a:pathLst>
                  <a:path w="48" h="32">
                    <a:moveTo>
                      <a:pt x="0" y="31"/>
                    </a:moveTo>
                    <a:lnTo>
                      <a:pt x="3" y="14"/>
                    </a:lnTo>
                    <a:lnTo>
                      <a:pt x="19" y="11"/>
                    </a:lnTo>
                    <a:lnTo>
                      <a:pt x="22" y="0"/>
                    </a:lnTo>
                    <a:lnTo>
                      <a:pt x="47" y="12"/>
                    </a:lnTo>
                    <a:lnTo>
                      <a:pt x="22" y="21"/>
                    </a:lnTo>
                    <a:lnTo>
                      <a:pt x="9" y="17"/>
                    </a:lnTo>
                    <a:lnTo>
                      <a:pt x="13" y="26"/>
                    </a:lnTo>
                    <a:lnTo>
                      <a:pt x="0" y="31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14" name=""/>
              <p:cNvSpPr/>
              <p:nvPr/>
            </p:nvSpPr>
            <p:spPr>
              <a:xfrm>
                <a:off x="7512120" y="6620040"/>
                <a:ext cx="66600" cy="44280"/>
              </a:xfrm>
              <a:custGeom>
                <a:avLst/>
                <a:gdLst/>
                <a:ahLst/>
                <a:rect l="l" t="t" r="r" b="b"/>
                <a:pathLst>
                  <a:path w="40" h="26">
                    <a:moveTo>
                      <a:pt x="0" y="24"/>
                    </a:moveTo>
                    <a:lnTo>
                      <a:pt x="7" y="25"/>
                    </a:lnTo>
                    <a:lnTo>
                      <a:pt x="39" y="0"/>
                    </a:lnTo>
                    <a:lnTo>
                      <a:pt x="10" y="17"/>
                    </a:lnTo>
                    <a:lnTo>
                      <a:pt x="0" y="24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" bIns="-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15" name=""/>
              <p:cNvSpPr/>
              <p:nvPr/>
            </p:nvSpPr>
            <p:spPr>
              <a:xfrm>
                <a:off x="7618320" y="6500880"/>
                <a:ext cx="42840" cy="84240"/>
              </a:xfrm>
              <a:custGeom>
                <a:avLst/>
                <a:gdLst/>
                <a:ahLst/>
                <a:rect l="l" t="t" r="r" b="b"/>
                <a:pathLst>
                  <a:path w="27" h="51">
                    <a:moveTo>
                      <a:pt x="0" y="50"/>
                    </a:moveTo>
                    <a:lnTo>
                      <a:pt x="12" y="34"/>
                    </a:lnTo>
                    <a:lnTo>
                      <a:pt x="26" y="0"/>
                    </a:lnTo>
                    <a:lnTo>
                      <a:pt x="18" y="15"/>
                    </a:lnTo>
                    <a:lnTo>
                      <a:pt x="0" y="50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440" bIns="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16" name=""/>
              <p:cNvSpPr/>
              <p:nvPr/>
            </p:nvSpPr>
            <p:spPr>
              <a:xfrm>
                <a:off x="7937640" y="2997360"/>
                <a:ext cx="225360" cy="510840"/>
              </a:xfrm>
              <a:custGeom>
                <a:avLst/>
                <a:gdLst/>
                <a:ahLst/>
                <a:rect l="l" t="t" r="r" b="b"/>
                <a:pathLst>
                  <a:path w="139" h="315">
                    <a:moveTo>
                      <a:pt x="0" y="233"/>
                    </a:moveTo>
                    <a:lnTo>
                      <a:pt x="7" y="214"/>
                    </a:lnTo>
                    <a:lnTo>
                      <a:pt x="32" y="198"/>
                    </a:lnTo>
                    <a:lnTo>
                      <a:pt x="44" y="173"/>
                    </a:lnTo>
                    <a:lnTo>
                      <a:pt x="63" y="154"/>
                    </a:lnTo>
                    <a:lnTo>
                      <a:pt x="6" y="107"/>
                    </a:lnTo>
                    <a:lnTo>
                      <a:pt x="3" y="61"/>
                    </a:lnTo>
                    <a:lnTo>
                      <a:pt x="31" y="0"/>
                    </a:lnTo>
                    <a:lnTo>
                      <a:pt x="119" y="30"/>
                    </a:lnTo>
                    <a:lnTo>
                      <a:pt x="120" y="42"/>
                    </a:lnTo>
                    <a:lnTo>
                      <a:pt x="110" y="77"/>
                    </a:lnTo>
                    <a:lnTo>
                      <a:pt x="100" y="86"/>
                    </a:lnTo>
                    <a:lnTo>
                      <a:pt x="99" y="103"/>
                    </a:lnTo>
                    <a:lnTo>
                      <a:pt x="107" y="107"/>
                    </a:lnTo>
                    <a:lnTo>
                      <a:pt x="118" y="107"/>
                    </a:lnTo>
                    <a:lnTo>
                      <a:pt x="126" y="107"/>
                    </a:lnTo>
                    <a:lnTo>
                      <a:pt x="124" y="100"/>
                    </a:lnTo>
                    <a:lnTo>
                      <a:pt x="129" y="103"/>
                    </a:lnTo>
                    <a:lnTo>
                      <a:pt x="136" y="124"/>
                    </a:lnTo>
                    <a:lnTo>
                      <a:pt x="138" y="190"/>
                    </a:lnTo>
                    <a:lnTo>
                      <a:pt x="135" y="172"/>
                    </a:lnTo>
                    <a:lnTo>
                      <a:pt x="130" y="157"/>
                    </a:lnTo>
                    <a:lnTo>
                      <a:pt x="128" y="166"/>
                    </a:lnTo>
                    <a:lnTo>
                      <a:pt x="131" y="181"/>
                    </a:lnTo>
                    <a:lnTo>
                      <a:pt x="128" y="190"/>
                    </a:lnTo>
                    <a:lnTo>
                      <a:pt x="130" y="207"/>
                    </a:lnTo>
                    <a:lnTo>
                      <a:pt x="123" y="226"/>
                    </a:lnTo>
                    <a:lnTo>
                      <a:pt x="115" y="227"/>
                    </a:lnTo>
                    <a:lnTo>
                      <a:pt x="118" y="241"/>
                    </a:lnTo>
                    <a:lnTo>
                      <a:pt x="103" y="264"/>
                    </a:lnTo>
                    <a:lnTo>
                      <a:pt x="85" y="314"/>
                    </a:lnTo>
                    <a:lnTo>
                      <a:pt x="76" y="314"/>
                    </a:lnTo>
                    <a:lnTo>
                      <a:pt x="79" y="295"/>
                    </a:lnTo>
                    <a:lnTo>
                      <a:pt x="74" y="286"/>
                    </a:lnTo>
                    <a:lnTo>
                      <a:pt x="51" y="287"/>
                    </a:lnTo>
                    <a:lnTo>
                      <a:pt x="18" y="267"/>
                    </a:lnTo>
                    <a:lnTo>
                      <a:pt x="7" y="258"/>
                    </a:lnTo>
                    <a:lnTo>
                      <a:pt x="0" y="233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17" name=""/>
              <p:cNvSpPr/>
              <p:nvPr/>
            </p:nvSpPr>
            <p:spPr>
              <a:xfrm>
                <a:off x="7174080" y="2200320"/>
                <a:ext cx="992160" cy="887400"/>
              </a:xfrm>
              <a:custGeom>
                <a:avLst/>
                <a:gdLst/>
                <a:ahLst/>
                <a:rect l="l" t="t" r="r" b="b"/>
                <a:pathLst>
                  <a:path w="612" h="547">
                    <a:moveTo>
                      <a:pt x="0" y="470"/>
                    </a:moveTo>
                    <a:lnTo>
                      <a:pt x="20" y="501"/>
                    </a:lnTo>
                    <a:lnTo>
                      <a:pt x="419" y="424"/>
                    </a:lnTo>
                    <a:lnTo>
                      <a:pt x="446" y="439"/>
                    </a:lnTo>
                    <a:lnTo>
                      <a:pt x="462" y="470"/>
                    </a:lnTo>
                    <a:lnTo>
                      <a:pt x="501" y="491"/>
                    </a:lnTo>
                    <a:lnTo>
                      <a:pt x="589" y="521"/>
                    </a:lnTo>
                    <a:lnTo>
                      <a:pt x="590" y="533"/>
                    </a:lnTo>
                    <a:lnTo>
                      <a:pt x="596" y="546"/>
                    </a:lnTo>
                    <a:lnTo>
                      <a:pt x="602" y="538"/>
                    </a:lnTo>
                    <a:lnTo>
                      <a:pt x="610" y="512"/>
                    </a:lnTo>
                    <a:lnTo>
                      <a:pt x="611" y="466"/>
                    </a:lnTo>
                    <a:lnTo>
                      <a:pt x="596" y="379"/>
                    </a:lnTo>
                    <a:lnTo>
                      <a:pt x="595" y="286"/>
                    </a:lnTo>
                    <a:lnTo>
                      <a:pt x="579" y="213"/>
                    </a:lnTo>
                    <a:lnTo>
                      <a:pt x="552" y="153"/>
                    </a:lnTo>
                    <a:lnTo>
                      <a:pt x="546" y="93"/>
                    </a:lnTo>
                    <a:lnTo>
                      <a:pt x="520" y="0"/>
                    </a:lnTo>
                    <a:lnTo>
                      <a:pt x="398" y="32"/>
                    </a:lnTo>
                    <a:lnTo>
                      <a:pt x="389" y="30"/>
                    </a:lnTo>
                    <a:lnTo>
                      <a:pt x="351" y="60"/>
                    </a:lnTo>
                    <a:lnTo>
                      <a:pt x="317" y="108"/>
                    </a:lnTo>
                    <a:lnTo>
                      <a:pt x="314" y="129"/>
                    </a:lnTo>
                    <a:lnTo>
                      <a:pt x="299" y="150"/>
                    </a:lnTo>
                    <a:lnTo>
                      <a:pt x="272" y="176"/>
                    </a:lnTo>
                    <a:lnTo>
                      <a:pt x="284" y="192"/>
                    </a:lnTo>
                    <a:lnTo>
                      <a:pt x="287" y="179"/>
                    </a:lnTo>
                    <a:lnTo>
                      <a:pt x="294" y="183"/>
                    </a:lnTo>
                    <a:lnTo>
                      <a:pt x="290" y="190"/>
                    </a:lnTo>
                    <a:lnTo>
                      <a:pt x="296" y="192"/>
                    </a:lnTo>
                    <a:lnTo>
                      <a:pt x="291" y="203"/>
                    </a:lnTo>
                    <a:lnTo>
                      <a:pt x="287" y="203"/>
                    </a:lnTo>
                    <a:lnTo>
                      <a:pt x="286" y="209"/>
                    </a:lnTo>
                    <a:lnTo>
                      <a:pt x="299" y="226"/>
                    </a:lnTo>
                    <a:lnTo>
                      <a:pt x="299" y="242"/>
                    </a:lnTo>
                    <a:lnTo>
                      <a:pt x="280" y="252"/>
                    </a:lnTo>
                    <a:lnTo>
                      <a:pt x="261" y="280"/>
                    </a:lnTo>
                    <a:lnTo>
                      <a:pt x="239" y="296"/>
                    </a:lnTo>
                    <a:lnTo>
                      <a:pt x="201" y="298"/>
                    </a:lnTo>
                    <a:lnTo>
                      <a:pt x="187" y="309"/>
                    </a:lnTo>
                    <a:lnTo>
                      <a:pt x="164" y="299"/>
                    </a:lnTo>
                    <a:lnTo>
                      <a:pt x="98" y="307"/>
                    </a:lnTo>
                    <a:lnTo>
                      <a:pt x="48" y="327"/>
                    </a:lnTo>
                    <a:lnTo>
                      <a:pt x="51" y="344"/>
                    </a:lnTo>
                    <a:lnTo>
                      <a:pt x="48" y="352"/>
                    </a:lnTo>
                    <a:lnTo>
                      <a:pt x="51" y="353"/>
                    </a:lnTo>
                    <a:lnTo>
                      <a:pt x="60" y="369"/>
                    </a:lnTo>
                    <a:lnTo>
                      <a:pt x="66" y="369"/>
                    </a:lnTo>
                    <a:lnTo>
                      <a:pt x="73" y="385"/>
                    </a:lnTo>
                    <a:lnTo>
                      <a:pt x="72" y="391"/>
                    </a:lnTo>
                    <a:lnTo>
                      <a:pt x="60" y="400"/>
                    </a:lnTo>
                    <a:lnTo>
                      <a:pt x="53" y="418"/>
                    </a:lnTo>
                    <a:lnTo>
                      <a:pt x="0" y="470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18" name=""/>
              <p:cNvSpPr/>
              <p:nvPr/>
            </p:nvSpPr>
            <p:spPr>
              <a:xfrm>
                <a:off x="8097840" y="3122640"/>
                <a:ext cx="30240" cy="41400"/>
              </a:xfrm>
              <a:custGeom>
                <a:avLst/>
                <a:gdLst/>
                <a:ahLst/>
                <a:rect l="l" t="t" r="r" b="b"/>
                <a:pathLst>
                  <a:path w="19" h="27">
                    <a:moveTo>
                      <a:pt x="0" y="26"/>
                    </a:moveTo>
                    <a:lnTo>
                      <a:pt x="1" y="9"/>
                    </a:lnTo>
                    <a:lnTo>
                      <a:pt x="11" y="0"/>
                    </a:lnTo>
                    <a:lnTo>
                      <a:pt x="18" y="5"/>
                    </a:lnTo>
                    <a:lnTo>
                      <a:pt x="7" y="21"/>
                    </a:lnTo>
                    <a:lnTo>
                      <a:pt x="0" y="26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400" bIns="-5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19" name=""/>
              <p:cNvSpPr/>
              <p:nvPr/>
            </p:nvSpPr>
            <p:spPr>
              <a:xfrm>
                <a:off x="8128080" y="2952720"/>
                <a:ext cx="311040" cy="185760"/>
              </a:xfrm>
              <a:custGeom>
                <a:avLst/>
                <a:gdLst/>
                <a:ahLst/>
                <a:rect l="l" t="t" r="r" b="b"/>
                <a:pathLst>
                  <a:path w="192" h="114">
                    <a:moveTo>
                      <a:pt x="0" y="102"/>
                    </a:moveTo>
                    <a:lnTo>
                      <a:pt x="4" y="112"/>
                    </a:lnTo>
                    <a:lnTo>
                      <a:pt x="8" y="113"/>
                    </a:lnTo>
                    <a:lnTo>
                      <a:pt x="15" y="103"/>
                    </a:lnTo>
                    <a:lnTo>
                      <a:pt x="21" y="101"/>
                    </a:lnTo>
                    <a:lnTo>
                      <a:pt x="25" y="104"/>
                    </a:lnTo>
                    <a:lnTo>
                      <a:pt x="13" y="113"/>
                    </a:lnTo>
                    <a:lnTo>
                      <a:pt x="31" y="107"/>
                    </a:lnTo>
                    <a:lnTo>
                      <a:pt x="33" y="102"/>
                    </a:lnTo>
                    <a:lnTo>
                      <a:pt x="59" y="90"/>
                    </a:lnTo>
                    <a:lnTo>
                      <a:pt x="81" y="74"/>
                    </a:lnTo>
                    <a:lnTo>
                      <a:pt x="104" y="66"/>
                    </a:lnTo>
                    <a:lnTo>
                      <a:pt x="125" y="53"/>
                    </a:lnTo>
                    <a:lnTo>
                      <a:pt x="124" y="55"/>
                    </a:lnTo>
                    <a:lnTo>
                      <a:pt x="85" y="85"/>
                    </a:lnTo>
                    <a:lnTo>
                      <a:pt x="78" y="88"/>
                    </a:lnTo>
                    <a:lnTo>
                      <a:pt x="82" y="88"/>
                    </a:lnTo>
                    <a:lnTo>
                      <a:pt x="94" y="83"/>
                    </a:lnTo>
                    <a:lnTo>
                      <a:pt x="153" y="39"/>
                    </a:lnTo>
                    <a:lnTo>
                      <a:pt x="161" y="31"/>
                    </a:lnTo>
                    <a:lnTo>
                      <a:pt x="189" y="8"/>
                    </a:lnTo>
                    <a:lnTo>
                      <a:pt x="191" y="1"/>
                    </a:lnTo>
                    <a:lnTo>
                      <a:pt x="186" y="2"/>
                    </a:lnTo>
                    <a:lnTo>
                      <a:pt x="173" y="14"/>
                    </a:lnTo>
                    <a:lnTo>
                      <a:pt x="165" y="13"/>
                    </a:lnTo>
                    <a:lnTo>
                      <a:pt x="152" y="20"/>
                    </a:lnTo>
                    <a:lnTo>
                      <a:pt x="148" y="18"/>
                    </a:lnTo>
                    <a:lnTo>
                      <a:pt x="138" y="44"/>
                    </a:lnTo>
                    <a:lnTo>
                      <a:pt x="134" y="39"/>
                    </a:lnTo>
                    <a:lnTo>
                      <a:pt x="124" y="39"/>
                    </a:lnTo>
                    <a:lnTo>
                      <a:pt x="142" y="20"/>
                    </a:lnTo>
                    <a:lnTo>
                      <a:pt x="140" y="14"/>
                    </a:lnTo>
                    <a:lnTo>
                      <a:pt x="152" y="0"/>
                    </a:lnTo>
                    <a:lnTo>
                      <a:pt x="147" y="0"/>
                    </a:lnTo>
                    <a:lnTo>
                      <a:pt x="121" y="31"/>
                    </a:lnTo>
                    <a:lnTo>
                      <a:pt x="92" y="41"/>
                    </a:lnTo>
                    <a:lnTo>
                      <a:pt x="75" y="43"/>
                    </a:lnTo>
                    <a:lnTo>
                      <a:pt x="73" y="51"/>
                    </a:lnTo>
                    <a:lnTo>
                      <a:pt x="52" y="57"/>
                    </a:lnTo>
                    <a:lnTo>
                      <a:pt x="45" y="55"/>
                    </a:lnTo>
                    <a:lnTo>
                      <a:pt x="45" y="61"/>
                    </a:lnTo>
                    <a:lnTo>
                      <a:pt x="36" y="61"/>
                    </a:lnTo>
                    <a:lnTo>
                      <a:pt x="31" y="66"/>
                    </a:lnTo>
                    <a:lnTo>
                      <a:pt x="29" y="74"/>
                    </a:lnTo>
                    <a:lnTo>
                      <a:pt x="25" y="72"/>
                    </a:lnTo>
                    <a:lnTo>
                      <a:pt x="21" y="82"/>
                    </a:lnTo>
                    <a:lnTo>
                      <a:pt x="7" y="86"/>
                    </a:lnTo>
                    <a:lnTo>
                      <a:pt x="5" y="93"/>
                    </a:lnTo>
                    <a:lnTo>
                      <a:pt x="0" y="102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20" name=""/>
              <p:cNvSpPr/>
              <p:nvPr/>
            </p:nvSpPr>
            <p:spPr>
              <a:xfrm>
                <a:off x="7067520" y="2887560"/>
                <a:ext cx="973080" cy="627120"/>
              </a:xfrm>
              <a:custGeom>
                <a:avLst/>
                <a:gdLst/>
                <a:ahLst/>
                <a:rect l="l" t="t" r="r" b="b"/>
                <a:pathLst>
                  <a:path w="600" h="386">
                    <a:moveTo>
                      <a:pt x="0" y="95"/>
                    </a:moveTo>
                    <a:lnTo>
                      <a:pt x="28" y="265"/>
                    </a:lnTo>
                    <a:lnTo>
                      <a:pt x="48" y="385"/>
                    </a:lnTo>
                    <a:lnTo>
                      <a:pt x="148" y="368"/>
                    </a:lnTo>
                    <a:lnTo>
                      <a:pt x="508" y="299"/>
                    </a:lnTo>
                    <a:lnTo>
                      <a:pt x="522" y="281"/>
                    </a:lnTo>
                    <a:lnTo>
                      <a:pt x="543" y="281"/>
                    </a:lnTo>
                    <a:lnTo>
                      <a:pt x="568" y="265"/>
                    </a:lnTo>
                    <a:lnTo>
                      <a:pt x="580" y="240"/>
                    </a:lnTo>
                    <a:lnTo>
                      <a:pt x="599" y="221"/>
                    </a:lnTo>
                    <a:lnTo>
                      <a:pt x="542" y="174"/>
                    </a:lnTo>
                    <a:lnTo>
                      <a:pt x="539" y="128"/>
                    </a:lnTo>
                    <a:lnTo>
                      <a:pt x="567" y="67"/>
                    </a:lnTo>
                    <a:lnTo>
                      <a:pt x="528" y="46"/>
                    </a:lnTo>
                    <a:lnTo>
                      <a:pt x="512" y="15"/>
                    </a:lnTo>
                    <a:lnTo>
                      <a:pt x="485" y="0"/>
                    </a:lnTo>
                    <a:lnTo>
                      <a:pt x="86" y="77"/>
                    </a:lnTo>
                    <a:lnTo>
                      <a:pt x="66" y="46"/>
                    </a:lnTo>
                    <a:lnTo>
                      <a:pt x="0" y="95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21" name=""/>
              <p:cNvSpPr/>
              <p:nvPr/>
            </p:nvSpPr>
            <p:spPr>
              <a:xfrm>
                <a:off x="7889760" y="3352680"/>
                <a:ext cx="174600" cy="290520"/>
              </a:xfrm>
              <a:custGeom>
                <a:avLst/>
                <a:gdLst/>
                <a:ahLst/>
                <a:rect l="l" t="t" r="r" b="b"/>
                <a:pathLst>
                  <a:path w="109" h="179">
                    <a:moveTo>
                      <a:pt x="0" y="18"/>
                    </a:moveTo>
                    <a:lnTo>
                      <a:pt x="14" y="0"/>
                    </a:lnTo>
                    <a:lnTo>
                      <a:pt x="35" y="0"/>
                    </a:lnTo>
                    <a:lnTo>
                      <a:pt x="28" y="19"/>
                    </a:lnTo>
                    <a:lnTo>
                      <a:pt x="23" y="25"/>
                    </a:lnTo>
                    <a:lnTo>
                      <a:pt x="26" y="46"/>
                    </a:lnTo>
                    <a:lnTo>
                      <a:pt x="38" y="58"/>
                    </a:lnTo>
                    <a:lnTo>
                      <a:pt x="53" y="73"/>
                    </a:lnTo>
                    <a:lnTo>
                      <a:pt x="58" y="93"/>
                    </a:lnTo>
                    <a:lnTo>
                      <a:pt x="68" y="109"/>
                    </a:lnTo>
                    <a:lnTo>
                      <a:pt x="79" y="119"/>
                    </a:lnTo>
                    <a:lnTo>
                      <a:pt x="96" y="124"/>
                    </a:lnTo>
                    <a:lnTo>
                      <a:pt x="104" y="141"/>
                    </a:lnTo>
                    <a:lnTo>
                      <a:pt x="89" y="155"/>
                    </a:lnTo>
                    <a:lnTo>
                      <a:pt x="104" y="151"/>
                    </a:lnTo>
                    <a:lnTo>
                      <a:pt x="108" y="166"/>
                    </a:lnTo>
                    <a:lnTo>
                      <a:pt x="80" y="172"/>
                    </a:lnTo>
                    <a:lnTo>
                      <a:pt x="43" y="178"/>
                    </a:lnTo>
                    <a:lnTo>
                      <a:pt x="41" y="166"/>
                    </a:lnTo>
                    <a:lnTo>
                      <a:pt x="0" y="18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22" name=""/>
              <p:cNvSpPr/>
              <p:nvPr/>
            </p:nvSpPr>
            <p:spPr>
              <a:xfrm>
                <a:off x="7307280" y="3379680"/>
                <a:ext cx="757080" cy="378000"/>
              </a:xfrm>
              <a:custGeom>
                <a:avLst/>
                <a:gdLst/>
                <a:ahLst/>
                <a:rect l="l" t="t" r="r" b="b"/>
                <a:pathLst>
                  <a:path w="469" h="233">
                    <a:moveTo>
                      <a:pt x="0" y="69"/>
                    </a:moveTo>
                    <a:lnTo>
                      <a:pt x="11" y="135"/>
                    </a:lnTo>
                    <a:lnTo>
                      <a:pt x="47" y="94"/>
                    </a:lnTo>
                    <a:lnTo>
                      <a:pt x="103" y="78"/>
                    </a:lnTo>
                    <a:lnTo>
                      <a:pt x="113" y="61"/>
                    </a:lnTo>
                    <a:lnTo>
                      <a:pt x="144" y="57"/>
                    </a:lnTo>
                    <a:lnTo>
                      <a:pt x="169" y="69"/>
                    </a:lnTo>
                    <a:lnTo>
                      <a:pt x="184" y="89"/>
                    </a:lnTo>
                    <a:lnTo>
                      <a:pt x="210" y="95"/>
                    </a:lnTo>
                    <a:lnTo>
                      <a:pt x="226" y="117"/>
                    </a:lnTo>
                    <a:lnTo>
                      <a:pt x="250" y="127"/>
                    </a:lnTo>
                    <a:lnTo>
                      <a:pt x="261" y="121"/>
                    </a:lnTo>
                    <a:lnTo>
                      <a:pt x="267" y="133"/>
                    </a:lnTo>
                    <a:lnTo>
                      <a:pt x="262" y="143"/>
                    </a:lnTo>
                    <a:lnTo>
                      <a:pt x="260" y="158"/>
                    </a:lnTo>
                    <a:lnTo>
                      <a:pt x="244" y="187"/>
                    </a:lnTo>
                    <a:lnTo>
                      <a:pt x="250" y="206"/>
                    </a:lnTo>
                    <a:lnTo>
                      <a:pt x="271" y="198"/>
                    </a:lnTo>
                    <a:lnTo>
                      <a:pt x="271" y="189"/>
                    </a:lnTo>
                    <a:lnTo>
                      <a:pt x="288" y="208"/>
                    </a:lnTo>
                    <a:lnTo>
                      <a:pt x="292" y="198"/>
                    </a:lnTo>
                    <a:lnTo>
                      <a:pt x="302" y="213"/>
                    </a:lnTo>
                    <a:lnTo>
                      <a:pt x="307" y="205"/>
                    </a:lnTo>
                    <a:lnTo>
                      <a:pt x="326" y="214"/>
                    </a:lnTo>
                    <a:lnTo>
                      <a:pt x="336" y="210"/>
                    </a:lnTo>
                    <a:lnTo>
                      <a:pt x="353" y="226"/>
                    </a:lnTo>
                    <a:lnTo>
                      <a:pt x="340" y="200"/>
                    </a:lnTo>
                    <a:lnTo>
                      <a:pt x="307" y="177"/>
                    </a:lnTo>
                    <a:lnTo>
                      <a:pt x="338" y="192"/>
                    </a:lnTo>
                    <a:lnTo>
                      <a:pt x="319" y="167"/>
                    </a:lnTo>
                    <a:lnTo>
                      <a:pt x="313" y="145"/>
                    </a:lnTo>
                    <a:lnTo>
                      <a:pt x="317" y="94"/>
                    </a:lnTo>
                    <a:lnTo>
                      <a:pt x="297" y="82"/>
                    </a:lnTo>
                    <a:lnTo>
                      <a:pt x="336" y="48"/>
                    </a:lnTo>
                    <a:lnTo>
                      <a:pt x="338" y="28"/>
                    </a:lnTo>
                    <a:lnTo>
                      <a:pt x="359" y="29"/>
                    </a:lnTo>
                    <a:lnTo>
                      <a:pt x="353" y="48"/>
                    </a:lnTo>
                    <a:lnTo>
                      <a:pt x="339" y="55"/>
                    </a:lnTo>
                    <a:lnTo>
                      <a:pt x="332" y="75"/>
                    </a:lnTo>
                    <a:lnTo>
                      <a:pt x="336" y="93"/>
                    </a:lnTo>
                    <a:lnTo>
                      <a:pt x="346" y="86"/>
                    </a:lnTo>
                    <a:lnTo>
                      <a:pt x="340" y="107"/>
                    </a:lnTo>
                    <a:lnTo>
                      <a:pt x="345" y="117"/>
                    </a:lnTo>
                    <a:lnTo>
                      <a:pt x="347" y="129"/>
                    </a:lnTo>
                    <a:lnTo>
                      <a:pt x="338" y="123"/>
                    </a:lnTo>
                    <a:lnTo>
                      <a:pt x="334" y="138"/>
                    </a:lnTo>
                    <a:lnTo>
                      <a:pt x="357" y="134"/>
                    </a:lnTo>
                    <a:lnTo>
                      <a:pt x="354" y="145"/>
                    </a:lnTo>
                    <a:lnTo>
                      <a:pt x="366" y="153"/>
                    </a:lnTo>
                    <a:lnTo>
                      <a:pt x="344" y="152"/>
                    </a:lnTo>
                    <a:lnTo>
                      <a:pt x="351" y="185"/>
                    </a:lnTo>
                    <a:lnTo>
                      <a:pt x="375" y="197"/>
                    </a:lnTo>
                    <a:lnTo>
                      <a:pt x="387" y="181"/>
                    </a:lnTo>
                    <a:lnTo>
                      <a:pt x="389" y="207"/>
                    </a:lnTo>
                    <a:lnTo>
                      <a:pt x="405" y="201"/>
                    </a:lnTo>
                    <a:lnTo>
                      <a:pt x="397" y="214"/>
                    </a:lnTo>
                    <a:lnTo>
                      <a:pt x="407" y="214"/>
                    </a:lnTo>
                    <a:lnTo>
                      <a:pt x="399" y="227"/>
                    </a:lnTo>
                    <a:lnTo>
                      <a:pt x="403" y="232"/>
                    </a:lnTo>
                    <a:lnTo>
                      <a:pt x="424" y="222"/>
                    </a:lnTo>
                    <a:lnTo>
                      <a:pt x="449" y="208"/>
                    </a:lnTo>
                    <a:lnTo>
                      <a:pt x="459" y="178"/>
                    </a:lnTo>
                    <a:lnTo>
                      <a:pt x="462" y="196"/>
                    </a:lnTo>
                    <a:lnTo>
                      <a:pt x="459" y="205"/>
                    </a:lnTo>
                    <a:lnTo>
                      <a:pt x="452" y="220"/>
                    </a:lnTo>
                    <a:lnTo>
                      <a:pt x="454" y="230"/>
                    </a:lnTo>
                    <a:lnTo>
                      <a:pt x="464" y="205"/>
                    </a:lnTo>
                    <a:lnTo>
                      <a:pt x="468" y="148"/>
                    </a:lnTo>
                    <a:lnTo>
                      <a:pt x="440" y="154"/>
                    </a:lnTo>
                    <a:lnTo>
                      <a:pt x="403" y="160"/>
                    </a:lnTo>
                    <a:lnTo>
                      <a:pt x="401" y="148"/>
                    </a:lnTo>
                    <a:lnTo>
                      <a:pt x="360" y="0"/>
                    </a:lnTo>
                    <a:lnTo>
                      <a:pt x="0" y="69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23" name=""/>
              <p:cNvSpPr/>
              <p:nvPr/>
            </p:nvSpPr>
            <p:spPr>
              <a:xfrm>
                <a:off x="6726240" y="3516480"/>
                <a:ext cx="1293840" cy="731520"/>
              </a:xfrm>
              <a:custGeom>
                <a:avLst/>
                <a:gdLst/>
                <a:ahLst/>
                <a:rect l="l" t="t" r="r" b="b"/>
                <a:pathLst>
                  <a:path w="799" h="451">
                    <a:moveTo>
                      <a:pt x="0" y="450"/>
                    </a:moveTo>
                    <a:lnTo>
                      <a:pt x="74" y="401"/>
                    </a:lnTo>
                    <a:lnTo>
                      <a:pt x="75" y="390"/>
                    </a:lnTo>
                    <a:lnTo>
                      <a:pt x="100" y="358"/>
                    </a:lnTo>
                    <a:lnTo>
                      <a:pt x="126" y="340"/>
                    </a:lnTo>
                    <a:lnTo>
                      <a:pt x="154" y="306"/>
                    </a:lnTo>
                    <a:lnTo>
                      <a:pt x="183" y="340"/>
                    </a:lnTo>
                    <a:lnTo>
                      <a:pt x="220" y="322"/>
                    </a:lnTo>
                    <a:lnTo>
                      <a:pt x="235" y="333"/>
                    </a:lnTo>
                    <a:lnTo>
                      <a:pt x="257" y="322"/>
                    </a:lnTo>
                    <a:lnTo>
                      <a:pt x="271" y="304"/>
                    </a:lnTo>
                    <a:lnTo>
                      <a:pt x="311" y="297"/>
                    </a:lnTo>
                    <a:lnTo>
                      <a:pt x="333" y="269"/>
                    </a:lnTo>
                    <a:lnTo>
                      <a:pt x="321" y="262"/>
                    </a:lnTo>
                    <a:lnTo>
                      <a:pt x="358" y="176"/>
                    </a:lnTo>
                    <a:lnTo>
                      <a:pt x="367" y="133"/>
                    </a:lnTo>
                    <a:lnTo>
                      <a:pt x="403" y="150"/>
                    </a:lnTo>
                    <a:lnTo>
                      <a:pt x="422" y="101"/>
                    </a:lnTo>
                    <a:lnTo>
                      <a:pt x="440" y="97"/>
                    </a:lnTo>
                    <a:lnTo>
                      <a:pt x="467" y="50"/>
                    </a:lnTo>
                    <a:lnTo>
                      <a:pt x="475" y="0"/>
                    </a:lnTo>
                    <a:lnTo>
                      <a:pt x="532" y="31"/>
                    </a:lnTo>
                    <a:lnTo>
                      <a:pt x="541" y="5"/>
                    </a:lnTo>
                    <a:lnTo>
                      <a:pt x="567" y="11"/>
                    </a:lnTo>
                    <a:lnTo>
                      <a:pt x="583" y="33"/>
                    </a:lnTo>
                    <a:lnTo>
                      <a:pt x="607" y="43"/>
                    </a:lnTo>
                    <a:lnTo>
                      <a:pt x="619" y="59"/>
                    </a:lnTo>
                    <a:lnTo>
                      <a:pt x="617" y="74"/>
                    </a:lnTo>
                    <a:lnTo>
                      <a:pt x="601" y="103"/>
                    </a:lnTo>
                    <a:lnTo>
                      <a:pt x="607" y="122"/>
                    </a:lnTo>
                    <a:lnTo>
                      <a:pt x="628" y="114"/>
                    </a:lnTo>
                    <a:lnTo>
                      <a:pt x="636" y="128"/>
                    </a:lnTo>
                    <a:lnTo>
                      <a:pt x="643" y="135"/>
                    </a:lnTo>
                    <a:lnTo>
                      <a:pt x="678" y="137"/>
                    </a:lnTo>
                    <a:lnTo>
                      <a:pt x="689" y="150"/>
                    </a:lnTo>
                    <a:lnTo>
                      <a:pt x="722" y="158"/>
                    </a:lnTo>
                    <a:lnTo>
                      <a:pt x="714" y="168"/>
                    </a:lnTo>
                    <a:lnTo>
                      <a:pt x="717" y="188"/>
                    </a:lnTo>
                    <a:lnTo>
                      <a:pt x="719" y="196"/>
                    </a:lnTo>
                    <a:lnTo>
                      <a:pt x="707" y="193"/>
                    </a:lnTo>
                    <a:lnTo>
                      <a:pt x="685" y="181"/>
                    </a:lnTo>
                    <a:lnTo>
                      <a:pt x="649" y="157"/>
                    </a:lnTo>
                    <a:lnTo>
                      <a:pt x="699" y="203"/>
                    </a:lnTo>
                    <a:lnTo>
                      <a:pt x="724" y="204"/>
                    </a:lnTo>
                    <a:lnTo>
                      <a:pt x="710" y="211"/>
                    </a:lnTo>
                    <a:lnTo>
                      <a:pt x="736" y="224"/>
                    </a:lnTo>
                    <a:lnTo>
                      <a:pt x="735" y="234"/>
                    </a:lnTo>
                    <a:lnTo>
                      <a:pt x="726" y="226"/>
                    </a:lnTo>
                    <a:lnTo>
                      <a:pt x="716" y="227"/>
                    </a:lnTo>
                    <a:lnTo>
                      <a:pt x="718" y="235"/>
                    </a:lnTo>
                    <a:lnTo>
                      <a:pt x="726" y="242"/>
                    </a:lnTo>
                    <a:lnTo>
                      <a:pt x="716" y="248"/>
                    </a:lnTo>
                    <a:lnTo>
                      <a:pt x="689" y="227"/>
                    </a:lnTo>
                    <a:lnTo>
                      <a:pt x="677" y="218"/>
                    </a:lnTo>
                    <a:lnTo>
                      <a:pt x="684" y="231"/>
                    </a:lnTo>
                    <a:lnTo>
                      <a:pt x="710" y="251"/>
                    </a:lnTo>
                    <a:lnTo>
                      <a:pt x="722" y="252"/>
                    </a:lnTo>
                    <a:lnTo>
                      <a:pt x="735" y="256"/>
                    </a:lnTo>
                    <a:lnTo>
                      <a:pt x="733" y="264"/>
                    </a:lnTo>
                    <a:lnTo>
                      <a:pt x="741" y="264"/>
                    </a:lnTo>
                    <a:lnTo>
                      <a:pt x="742" y="270"/>
                    </a:lnTo>
                    <a:lnTo>
                      <a:pt x="731" y="279"/>
                    </a:lnTo>
                    <a:lnTo>
                      <a:pt x="710" y="270"/>
                    </a:lnTo>
                    <a:lnTo>
                      <a:pt x="704" y="260"/>
                    </a:lnTo>
                    <a:lnTo>
                      <a:pt x="678" y="256"/>
                    </a:lnTo>
                    <a:lnTo>
                      <a:pt x="674" y="248"/>
                    </a:lnTo>
                    <a:lnTo>
                      <a:pt x="664" y="259"/>
                    </a:lnTo>
                    <a:lnTo>
                      <a:pt x="700" y="268"/>
                    </a:lnTo>
                    <a:lnTo>
                      <a:pt x="702" y="276"/>
                    </a:lnTo>
                    <a:lnTo>
                      <a:pt x="731" y="291"/>
                    </a:lnTo>
                    <a:lnTo>
                      <a:pt x="741" y="291"/>
                    </a:lnTo>
                    <a:lnTo>
                      <a:pt x="743" y="280"/>
                    </a:lnTo>
                    <a:lnTo>
                      <a:pt x="755" y="283"/>
                    </a:lnTo>
                    <a:lnTo>
                      <a:pt x="775" y="281"/>
                    </a:lnTo>
                    <a:lnTo>
                      <a:pt x="798" y="322"/>
                    </a:lnTo>
                    <a:lnTo>
                      <a:pt x="783" y="316"/>
                    </a:lnTo>
                    <a:lnTo>
                      <a:pt x="779" y="328"/>
                    </a:lnTo>
                    <a:lnTo>
                      <a:pt x="464" y="388"/>
                    </a:lnTo>
                    <a:lnTo>
                      <a:pt x="205" y="422"/>
                    </a:lnTo>
                    <a:lnTo>
                      <a:pt x="0" y="450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24" name=""/>
              <p:cNvSpPr/>
              <p:nvPr/>
            </p:nvSpPr>
            <p:spPr>
              <a:xfrm>
                <a:off x="7962840" y="3718080"/>
                <a:ext cx="71640" cy="209520"/>
              </a:xfrm>
              <a:custGeom>
                <a:avLst/>
                <a:gdLst/>
                <a:ahLst/>
                <a:rect l="l" t="t" r="r" b="b"/>
                <a:pathLst>
                  <a:path w="44" h="129">
                    <a:moveTo>
                      <a:pt x="0" y="72"/>
                    </a:moveTo>
                    <a:lnTo>
                      <a:pt x="0" y="113"/>
                    </a:lnTo>
                    <a:lnTo>
                      <a:pt x="10" y="128"/>
                    </a:lnTo>
                    <a:lnTo>
                      <a:pt x="16" y="82"/>
                    </a:lnTo>
                    <a:lnTo>
                      <a:pt x="32" y="62"/>
                    </a:lnTo>
                    <a:lnTo>
                      <a:pt x="43" y="0"/>
                    </a:lnTo>
                    <a:lnTo>
                      <a:pt x="18" y="14"/>
                    </a:lnTo>
                    <a:lnTo>
                      <a:pt x="0" y="72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25" name=""/>
              <p:cNvSpPr/>
              <p:nvPr/>
            </p:nvSpPr>
            <p:spPr>
              <a:xfrm>
                <a:off x="6850080" y="3325680"/>
                <a:ext cx="755640" cy="744840"/>
              </a:xfrm>
              <a:custGeom>
                <a:avLst/>
                <a:gdLst/>
                <a:ahLst/>
                <a:rect l="l" t="t" r="r" b="b"/>
                <a:pathLst>
                  <a:path w="465" h="459">
                    <a:moveTo>
                      <a:pt x="0" y="317"/>
                    </a:moveTo>
                    <a:lnTo>
                      <a:pt x="19" y="380"/>
                    </a:lnTo>
                    <a:lnTo>
                      <a:pt x="39" y="402"/>
                    </a:lnTo>
                    <a:lnTo>
                      <a:pt x="77" y="424"/>
                    </a:lnTo>
                    <a:lnTo>
                      <a:pt x="106" y="458"/>
                    </a:lnTo>
                    <a:lnTo>
                      <a:pt x="143" y="440"/>
                    </a:lnTo>
                    <a:lnTo>
                      <a:pt x="158" y="451"/>
                    </a:lnTo>
                    <a:lnTo>
                      <a:pt x="180" y="440"/>
                    </a:lnTo>
                    <a:lnTo>
                      <a:pt x="194" y="422"/>
                    </a:lnTo>
                    <a:lnTo>
                      <a:pt x="234" y="415"/>
                    </a:lnTo>
                    <a:lnTo>
                      <a:pt x="256" y="387"/>
                    </a:lnTo>
                    <a:lnTo>
                      <a:pt x="244" y="380"/>
                    </a:lnTo>
                    <a:lnTo>
                      <a:pt x="281" y="294"/>
                    </a:lnTo>
                    <a:lnTo>
                      <a:pt x="290" y="251"/>
                    </a:lnTo>
                    <a:lnTo>
                      <a:pt x="326" y="268"/>
                    </a:lnTo>
                    <a:lnTo>
                      <a:pt x="345" y="219"/>
                    </a:lnTo>
                    <a:lnTo>
                      <a:pt x="363" y="215"/>
                    </a:lnTo>
                    <a:lnTo>
                      <a:pt x="390" y="168"/>
                    </a:lnTo>
                    <a:lnTo>
                      <a:pt x="398" y="118"/>
                    </a:lnTo>
                    <a:lnTo>
                      <a:pt x="455" y="149"/>
                    </a:lnTo>
                    <a:lnTo>
                      <a:pt x="464" y="123"/>
                    </a:lnTo>
                    <a:lnTo>
                      <a:pt x="449" y="103"/>
                    </a:lnTo>
                    <a:lnTo>
                      <a:pt x="424" y="91"/>
                    </a:lnTo>
                    <a:lnTo>
                      <a:pt x="393" y="95"/>
                    </a:lnTo>
                    <a:lnTo>
                      <a:pt x="383" y="112"/>
                    </a:lnTo>
                    <a:lnTo>
                      <a:pt x="327" y="128"/>
                    </a:lnTo>
                    <a:lnTo>
                      <a:pt x="291" y="169"/>
                    </a:lnTo>
                    <a:lnTo>
                      <a:pt x="280" y="103"/>
                    </a:lnTo>
                    <a:lnTo>
                      <a:pt x="180" y="120"/>
                    </a:lnTo>
                    <a:lnTo>
                      <a:pt x="160" y="0"/>
                    </a:lnTo>
                    <a:lnTo>
                      <a:pt x="146" y="10"/>
                    </a:lnTo>
                    <a:lnTo>
                      <a:pt x="155" y="33"/>
                    </a:lnTo>
                    <a:lnTo>
                      <a:pt x="142" y="139"/>
                    </a:lnTo>
                    <a:lnTo>
                      <a:pt x="124" y="162"/>
                    </a:lnTo>
                    <a:lnTo>
                      <a:pt x="69" y="202"/>
                    </a:lnTo>
                    <a:lnTo>
                      <a:pt x="59" y="248"/>
                    </a:lnTo>
                    <a:lnTo>
                      <a:pt x="39" y="235"/>
                    </a:lnTo>
                    <a:lnTo>
                      <a:pt x="32" y="289"/>
                    </a:lnTo>
                    <a:lnTo>
                      <a:pt x="0" y="317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26" name=""/>
              <p:cNvSpPr/>
              <p:nvPr/>
            </p:nvSpPr>
            <p:spPr>
              <a:xfrm>
                <a:off x="4884840" y="4367160"/>
                <a:ext cx="844560" cy="758880"/>
              </a:xfrm>
              <a:custGeom>
                <a:avLst/>
                <a:gdLst/>
                <a:ahLst/>
                <a:rect l="l" t="t" r="r" b="b"/>
                <a:pathLst>
                  <a:path w="521" h="468">
                    <a:moveTo>
                      <a:pt x="0" y="15"/>
                    </a:moveTo>
                    <a:lnTo>
                      <a:pt x="21" y="159"/>
                    </a:lnTo>
                    <a:lnTo>
                      <a:pt x="17" y="385"/>
                    </a:lnTo>
                    <a:lnTo>
                      <a:pt x="28" y="398"/>
                    </a:lnTo>
                    <a:lnTo>
                      <a:pt x="65" y="397"/>
                    </a:lnTo>
                    <a:lnTo>
                      <a:pt x="66" y="467"/>
                    </a:lnTo>
                    <a:lnTo>
                      <a:pt x="375" y="462"/>
                    </a:lnTo>
                    <a:lnTo>
                      <a:pt x="369" y="391"/>
                    </a:lnTo>
                    <a:lnTo>
                      <a:pt x="396" y="315"/>
                    </a:lnTo>
                    <a:lnTo>
                      <a:pt x="434" y="260"/>
                    </a:lnTo>
                    <a:lnTo>
                      <a:pt x="432" y="245"/>
                    </a:lnTo>
                    <a:lnTo>
                      <a:pt x="461" y="198"/>
                    </a:lnTo>
                    <a:lnTo>
                      <a:pt x="476" y="144"/>
                    </a:lnTo>
                    <a:lnTo>
                      <a:pt x="470" y="140"/>
                    </a:lnTo>
                    <a:lnTo>
                      <a:pt x="496" y="119"/>
                    </a:lnTo>
                    <a:lnTo>
                      <a:pt x="520" y="72"/>
                    </a:lnTo>
                    <a:lnTo>
                      <a:pt x="513" y="63"/>
                    </a:lnTo>
                    <a:lnTo>
                      <a:pt x="443" y="66"/>
                    </a:lnTo>
                    <a:lnTo>
                      <a:pt x="462" y="40"/>
                    </a:lnTo>
                    <a:lnTo>
                      <a:pt x="455" y="0"/>
                    </a:lnTo>
                    <a:lnTo>
                      <a:pt x="0" y="15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27" name=""/>
              <p:cNvSpPr/>
              <p:nvPr/>
            </p:nvSpPr>
            <p:spPr>
              <a:xfrm>
                <a:off x="4992840" y="5114880"/>
                <a:ext cx="939600" cy="830160"/>
              </a:xfrm>
              <a:custGeom>
                <a:avLst/>
                <a:gdLst/>
                <a:ahLst/>
                <a:rect l="l" t="t" r="r" b="b"/>
                <a:pathLst>
                  <a:path w="580" h="512">
                    <a:moveTo>
                      <a:pt x="0" y="5"/>
                    </a:moveTo>
                    <a:lnTo>
                      <a:pt x="6" y="141"/>
                    </a:lnTo>
                    <a:lnTo>
                      <a:pt x="22" y="158"/>
                    </a:lnTo>
                    <a:lnTo>
                      <a:pt x="28" y="193"/>
                    </a:lnTo>
                    <a:lnTo>
                      <a:pt x="60" y="242"/>
                    </a:lnTo>
                    <a:lnTo>
                      <a:pt x="58" y="283"/>
                    </a:lnTo>
                    <a:lnTo>
                      <a:pt x="40" y="322"/>
                    </a:lnTo>
                    <a:lnTo>
                      <a:pt x="41" y="344"/>
                    </a:lnTo>
                    <a:lnTo>
                      <a:pt x="47" y="366"/>
                    </a:lnTo>
                    <a:lnTo>
                      <a:pt x="44" y="389"/>
                    </a:lnTo>
                    <a:lnTo>
                      <a:pt x="34" y="403"/>
                    </a:lnTo>
                    <a:lnTo>
                      <a:pt x="20" y="421"/>
                    </a:lnTo>
                    <a:lnTo>
                      <a:pt x="29" y="432"/>
                    </a:lnTo>
                    <a:lnTo>
                      <a:pt x="107" y="422"/>
                    </a:lnTo>
                    <a:lnTo>
                      <a:pt x="169" y="448"/>
                    </a:lnTo>
                    <a:lnTo>
                      <a:pt x="230" y="444"/>
                    </a:lnTo>
                    <a:lnTo>
                      <a:pt x="223" y="427"/>
                    </a:lnTo>
                    <a:lnTo>
                      <a:pt x="242" y="411"/>
                    </a:lnTo>
                    <a:lnTo>
                      <a:pt x="284" y="421"/>
                    </a:lnTo>
                    <a:lnTo>
                      <a:pt x="290" y="451"/>
                    </a:lnTo>
                    <a:lnTo>
                      <a:pt x="303" y="446"/>
                    </a:lnTo>
                    <a:lnTo>
                      <a:pt x="320" y="453"/>
                    </a:lnTo>
                    <a:lnTo>
                      <a:pt x="338" y="471"/>
                    </a:lnTo>
                    <a:lnTo>
                      <a:pt x="342" y="488"/>
                    </a:lnTo>
                    <a:lnTo>
                      <a:pt x="360" y="491"/>
                    </a:lnTo>
                    <a:lnTo>
                      <a:pt x="377" y="502"/>
                    </a:lnTo>
                    <a:lnTo>
                      <a:pt x="391" y="497"/>
                    </a:lnTo>
                    <a:lnTo>
                      <a:pt x="404" y="483"/>
                    </a:lnTo>
                    <a:lnTo>
                      <a:pt x="402" y="471"/>
                    </a:lnTo>
                    <a:lnTo>
                      <a:pt x="420" y="487"/>
                    </a:lnTo>
                    <a:lnTo>
                      <a:pt x="429" y="473"/>
                    </a:lnTo>
                    <a:lnTo>
                      <a:pt x="441" y="499"/>
                    </a:lnTo>
                    <a:lnTo>
                      <a:pt x="460" y="487"/>
                    </a:lnTo>
                    <a:lnTo>
                      <a:pt x="467" y="479"/>
                    </a:lnTo>
                    <a:lnTo>
                      <a:pt x="460" y="471"/>
                    </a:lnTo>
                    <a:lnTo>
                      <a:pt x="462" y="449"/>
                    </a:lnTo>
                    <a:lnTo>
                      <a:pt x="467" y="449"/>
                    </a:lnTo>
                    <a:lnTo>
                      <a:pt x="483" y="451"/>
                    </a:lnTo>
                    <a:lnTo>
                      <a:pt x="487" y="466"/>
                    </a:lnTo>
                    <a:lnTo>
                      <a:pt x="506" y="465"/>
                    </a:lnTo>
                    <a:lnTo>
                      <a:pt x="522" y="475"/>
                    </a:lnTo>
                    <a:lnTo>
                      <a:pt x="525" y="473"/>
                    </a:lnTo>
                    <a:lnTo>
                      <a:pt x="531" y="485"/>
                    </a:lnTo>
                    <a:lnTo>
                      <a:pt x="544" y="492"/>
                    </a:lnTo>
                    <a:lnTo>
                      <a:pt x="538" y="511"/>
                    </a:lnTo>
                    <a:lnTo>
                      <a:pt x="554" y="492"/>
                    </a:lnTo>
                    <a:lnTo>
                      <a:pt x="565" y="504"/>
                    </a:lnTo>
                    <a:lnTo>
                      <a:pt x="565" y="491"/>
                    </a:lnTo>
                    <a:lnTo>
                      <a:pt x="579" y="487"/>
                    </a:lnTo>
                    <a:lnTo>
                      <a:pt x="579" y="477"/>
                    </a:lnTo>
                    <a:lnTo>
                      <a:pt x="565" y="475"/>
                    </a:lnTo>
                    <a:lnTo>
                      <a:pt x="556" y="466"/>
                    </a:lnTo>
                    <a:lnTo>
                      <a:pt x="543" y="468"/>
                    </a:lnTo>
                    <a:lnTo>
                      <a:pt x="537" y="455"/>
                    </a:lnTo>
                    <a:lnTo>
                      <a:pt x="522" y="455"/>
                    </a:lnTo>
                    <a:lnTo>
                      <a:pt x="508" y="429"/>
                    </a:lnTo>
                    <a:lnTo>
                      <a:pt x="517" y="423"/>
                    </a:lnTo>
                    <a:lnTo>
                      <a:pt x="529" y="416"/>
                    </a:lnTo>
                    <a:lnTo>
                      <a:pt x="531" y="403"/>
                    </a:lnTo>
                    <a:lnTo>
                      <a:pt x="541" y="401"/>
                    </a:lnTo>
                    <a:lnTo>
                      <a:pt x="556" y="387"/>
                    </a:lnTo>
                    <a:lnTo>
                      <a:pt x="551" y="382"/>
                    </a:lnTo>
                    <a:lnTo>
                      <a:pt x="551" y="356"/>
                    </a:lnTo>
                    <a:lnTo>
                      <a:pt x="535" y="368"/>
                    </a:lnTo>
                    <a:lnTo>
                      <a:pt x="517" y="372"/>
                    </a:lnTo>
                    <a:lnTo>
                      <a:pt x="504" y="394"/>
                    </a:lnTo>
                    <a:lnTo>
                      <a:pt x="479" y="382"/>
                    </a:lnTo>
                    <a:lnTo>
                      <a:pt x="483" y="373"/>
                    </a:lnTo>
                    <a:lnTo>
                      <a:pt x="494" y="369"/>
                    </a:lnTo>
                    <a:lnTo>
                      <a:pt x="494" y="373"/>
                    </a:lnTo>
                    <a:lnTo>
                      <a:pt x="501" y="360"/>
                    </a:lnTo>
                    <a:lnTo>
                      <a:pt x="491" y="364"/>
                    </a:lnTo>
                    <a:lnTo>
                      <a:pt x="487" y="358"/>
                    </a:lnTo>
                    <a:lnTo>
                      <a:pt x="485" y="365"/>
                    </a:lnTo>
                    <a:lnTo>
                      <a:pt x="474" y="360"/>
                    </a:lnTo>
                    <a:lnTo>
                      <a:pt x="464" y="373"/>
                    </a:lnTo>
                    <a:lnTo>
                      <a:pt x="447" y="377"/>
                    </a:lnTo>
                    <a:lnTo>
                      <a:pt x="414" y="369"/>
                    </a:lnTo>
                    <a:lnTo>
                      <a:pt x="412" y="361"/>
                    </a:lnTo>
                    <a:lnTo>
                      <a:pt x="432" y="333"/>
                    </a:lnTo>
                    <a:lnTo>
                      <a:pt x="450" y="333"/>
                    </a:lnTo>
                    <a:lnTo>
                      <a:pt x="463" y="345"/>
                    </a:lnTo>
                    <a:lnTo>
                      <a:pt x="512" y="355"/>
                    </a:lnTo>
                    <a:lnTo>
                      <a:pt x="476" y="294"/>
                    </a:lnTo>
                    <a:lnTo>
                      <a:pt x="483" y="250"/>
                    </a:lnTo>
                    <a:lnTo>
                      <a:pt x="274" y="258"/>
                    </a:lnTo>
                    <a:lnTo>
                      <a:pt x="276" y="235"/>
                    </a:lnTo>
                    <a:lnTo>
                      <a:pt x="299" y="163"/>
                    </a:lnTo>
                    <a:lnTo>
                      <a:pt x="335" y="115"/>
                    </a:lnTo>
                    <a:lnTo>
                      <a:pt x="324" y="101"/>
                    </a:lnTo>
                    <a:lnTo>
                      <a:pt x="328" y="54"/>
                    </a:lnTo>
                    <a:lnTo>
                      <a:pt x="309" y="0"/>
                    </a:lnTo>
                    <a:lnTo>
                      <a:pt x="0" y="5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28" name=""/>
              <p:cNvSpPr/>
              <p:nvPr/>
            </p:nvSpPr>
            <p:spPr>
              <a:xfrm>
                <a:off x="2749680" y="4348080"/>
                <a:ext cx="2342880" cy="2260800"/>
              </a:xfrm>
              <a:custGeom>
                <a:avLst/>
                <a:gdLst/>
                <a:ahLst/>
                <a:rect l="l" t="t" r="r" b="b"/>
                <a:pathLst>
                  <a:path w="1444" h="1394">
                    <a:moveTo>
                      <a:pt x="8" y="572"/>
                    </a:moveTo>
                    <a:lnTo>
                      <a:pt x="0" y="545"/>
                    </a:lnTo>
                    <a:lnTo>
                      <a:pt x="29" y="546"/>
                    </a:lnTo>
                    <a:lnTo>
                      <a:pt x="392" y="582"/>
                    </a:lnTo>
                    <a:lnTo>
                      <a:pt x="446" y="0"/>
                    </a:lnTo>
                    <a:lnTo>
                      <a:pt x="757" y="18"/>
                    </a:lnTo>
                    <a:lnTo>
                      <a:pt x="748" y="269"/>
                    </a:lnTo>
                    <a:lnTo>
                      <a:pt x="777" y="294"/>
                    </a:lnTo>
                    <a:lnTo>
                      <a:pt x="808" y="295"/>
                    </a:lnTo>
                    <a:lnTo>
                      <a:pt x="815" y="285"/>
                    </a:lnTo>
                    <a:lnTo>
                      <a:pt x="830" y="301"/>
                    </a:lnTo>
                    <a:lnTo>
                      <a:pt x="829" y="317"/>
                    </a:lnTo>
                    <a:lnTo>
                      <a:pt x="857" y="320"/>
                    </a:lnTo>
                    <a:lnTo>
                      <a:pt x="877" y="330"/>
                    </a:lnTo>
                    <a:lnTo>
                      <a:pt x="893" y="325"/>
                    </a:lnTo>
                    <a:lnTo>
                      <a:pt x="911" y="337"/>
                    </a:lnTo>
                    <a:lnTo>
                      <a:pt x="916" y="327"/>
                    </a:lnTo>
                    <a:lnTo>
                      <a:pt x="944" y="329"/>
                    </a:lnTo>
                    <a:lnTo>
                      <a:pt x="960" y="362"/>
                    </a:lnTo>
                    <a:lnTo>
                      <a:pt x="972" y="372"/>
                    </a:lnTo>
                    <a:lnTo>
                      <a:pt x="989" y="353"/>
                    </a:lnTo>
                    <a:lnTo>
                      <a:pt x="1022" y="378"/>
                    </a:lnTo>
                    <a:lnTo>
                      <a:pt x="1042" y="365"/>
                    </a:lnTo>
                    <a:lnTo>
                      <a:pt x="1049" y="389"/>
                    </a:lnTo>
                    <a:lnTo>
                      <a:pt x="1051" y="372"/>
                    </a:lnTo>
                    <a:lnTo>
                      <a:pt x="1073" y="357"/>
                    </a:lnTo>
                    <a:lnTo>
                      <a:pt x="1079" y="373"/>
                    </a:lnTo>
                    <a:lnTo>
                      <a:pt x="1108" y="368"/>
                    </a:lnTo>
                    <a:lnTo>
                      <a:pt x="1129" y="388"/>
                    </a:lnTo>
                    <a:lnTo>
                      <a:pt x="1187" y="370"/>
                    </a:lnTo>
                    <a:lnTo>
                      <a:pt x="1244" y="365"/>
                    </a:lnTo>
                    <a:lnTo>
                      <a:pt x="1262" y="356"/>
                    </a:lnTo>
                    <a:lnTo>
                      <a:pt x="1306" y="386"/>
                    </a:lnTo>
                    <a:lnTo>
                      <a:pt x="1334" y="396"/>
                    </a:lnTo>
                    <a:lnTo>
                      <a:pt x="1345" y="409"/>
                    </a:lnTo>
                    <a:lnTo>
                      <a:pt x="1382" y="408"/>
                    </a:lnTo>
                    <a:lnTo>
                      <a:pt x="1383" y="478"/>
                    </a:lnTo>
                    <a:lnTo>
                      <a:pt x="1389" y="614"/>
                    </a:lnTo>
                    <a:lnTo>
                      <a:pt x="1405" y="631"/>
                    </a:lnTo>
                    <a:lnTo>
                      <a:pt x="1411" y="666"/>
                    </a:lnTo>
                    <a:lnTo>
                      <a:pt x="1443" y="715"/>
                    </a:lnTo>
                    <a:lnTo>
                      <a:pt x="1441" y="756"/>
                    </a:lnTo>
                    <a:lnTo>
                      <a:pt x="1423" y="795"/>
                    </a:lnTo>
                    <a:lnTo>
                      <a:pt x="1424" y="817"/>
                    </a:lnTo>
                    <a:lnTo>
                      <a:pt x="1430" y="839"/>
                    </a:lnTo>
                    <a:lnTo>
                      <a:pt x="1427" y="862"/>
                    </a:lnTo>
                    <a:lnTo>
                      <a:pt x="1417" y="876"/>
                    </a:lnTo>
                    <a:lnTo>
                      <a:pt x="1403" y="894"/>
                    </a:lnTo>
                    <a:lnTo>
                      <a:pt x="1412" y="905"/>
                    </a:lnTo>
                    <a:lnTo>
                      <a:pt x="1355" y="924"/>
                    </a:lnTo>
                    <a:lnTo>
                      <a:pt x="1308" y="950"/>
                    </a:lnTo>
                    <a:lnTo>
                      <a:pt x="1336" y="928"/>
                    </a:lnTo>
                    <a:lnTo>
                      <a:pt x="1306" y="928"/>
                    </a:lnTo>
                    <a:lnTo>
                      <a:pt x="1315" y="893"/>
                    </a:lnTo>
                    <a:lnTo>
                      <a:pt x="1290" y="913"/>
                    </a:lnTo>
                    <a:lnTo>
                      <a:pt x="1278" y="906"/>
                    </a:lnTo>
                    <a:lnTo>
                      <a:pt x="1280" y="930"/>
                    </a:lnTo>
                    <a:lnTo>
                      <a:pt x="1289" y="934"/>
                    </a:lnTo>
                    <a:lnTo>
                      <a:pt x="1291" y="956"/>
                    </a:lnTo>
                    <a:lnTo>
                      <a:pt x="1274" y="973"/>
                    </a:lnTo>
                    <a:lnTo>
                      <a:pt x="1262" y="971"/>
                    </a:lnTo>
                    <a:lnTo>
                      <a:pt x="1259" y="996"/>
                    </a:lnTo>
                    <a:lnTo>
                      <a:pt x="1125" y="1078"/>
                    </a:lnTo>
                    <a:lnTo>
                      <a:pt x="1127" y="1070"/>
                    </a:lnTo>
                    <a:lnTo>
                      <a:pt x="1189" y="1030"/>
                    </a:lnTo>
                    <a:lnTo>
                      <a:pt x="1141" y="1054"/>
                    </a:lnTo>
                    <a:lnTo>
                      <a:pt x="1145" y="1031"/>
                    </a:lnTo>
                    <a:lnTo>
                      <a:pt x="1131" y="1044"/>
                    </a:lnTo>
                    <a:lnTo>
                      <a:pt x="1118" y="1037"/>
                    </a:lnTo>
                    <a:lnTo>
                      <a:pt x="1112" y="1054"/>
                    </a:lnTo>
                    <a:lnTo>
                      <a:pt x="1091" y="1037"/>
                    </a:lnTo>
                    <a:lnTo>
                      <a:pt x="1093" y="1054"/>
                    </a:lnTo>
                    <a:lnTo>
                      <a:pt x="1118" y="1070"/>
                    </a:lnTo>
                    <a:lnTo>
                      <a:pt x="1089" y="1085"/>
                    </a:lnTo>
                    <a:lnTo>
                      <a:pt x="1076" y="1065"/>
                    </a:lnTo>
                    <a:lnTo>
                      <a:pt x="1066" y="1119"/>
                    </a:lnTo>
                    <a:lnTo>
                      <a:pt x="1054" y="1097"/>
                    </a:lnTo>
                    <a:lnTo>
                      <a:pt x="1028" y="1105"/>
                    </a:lnTo>
                    <a:lnTo>
                      <a:pt x="1023" y="1120"/>
                    </a:lnTo>
                    <a:lnTo>
                      <a:pt x="1035" y="1143"/>
                    </a:lnTo>
                    <a:lnTo>
                      <a:pt x="988" y="1146"/>
                    </a:lnTo>
                    <a:lnTo>
                      <a:pt x="1005" y="1151"/>
                    </a:lnTo>
                    <a:lnTo>
                      <a:pt x="1006" y="1174"/>
                    </a:lnTo>
                    <a:lnTo>
                      <a:pt x="1016" y="1169"/>
                    </a:lnTo>
                    <a:lnTo>
                      <a:pt x="1011" y="1185"/>
                    </a:lnTo>
                    <a:lnTo>
                      <a:pt x="990" y="1220"/>
                    </a:lnTo>
                    <a:lnTo>
                      <a:pt x="991" y="1203"/>
                    </a:lnTo>
                    <a:lnTo>
                      <a:pt x="977" y="1217"/>
                    </a:lnTo>
                    <a:lnTo>
                      <a:pt x="958" y="1196"/>
                    </a:lnTo>
                    <a:lnTo>
                      <a:pt x="962" y="1221"/>
                    </a:lnTo>
                    <a:lnTo>
                      <a:pt x="998" y="1225"/>
                    </a:lnTo>
                    <a:lnTo>
                      <a:pt x="983" y="1260"/>
                    </a:lnTo>
                    <a:lnTo>
                      <a:pt x="995" y="1331"/>
                    </a:lnTo>
                    <a:lnTo>
                      <a:pt x="1027" y="1391"/>
                    </a:lnTo>
                    <a:lnTo>
                      <a:pt x="986" y="1393"/>
                    </a:lnTo>
                    <a:lnTo>
                      <a:pt x="946" y="1376"/>
                    </a:lnTo>
                    <a:lnTo>
                      <a:pt x="911" y="1376"/>
                    </a:lnTo>
                    <a:lnTo>
                      <a:pt x="861" y="1348"/>
                    </a:lnTo>
                    <a:lnTo>
                      <a:pt x="802" y="1327"/>
                    </a:lnTo>
                    <a:lnTo>
                      <a:pt x="796" y="1304"/>
                    </a:lnTo>
                    <a:lnTo>
                      <a:pt x="783" y="1270"/>
                    </a:lnTo>
                    <a:lnTo>
                      <a:pt x="763" y="1246"/>
                    </a:lnTo>
                    <a:lnTo>
                      <a:pt x="766" y="1220"/>
                    </a:lnTo>
                    <a:lnTo>
                      <a:pt x="755" y="1210"/>
                    </a:lnTo>
                    <a:lnTo>
                      <a:pt x="756" y="1174"/>
                    </a:lnTo>
                    <a:lnTo>
                      <a:pt x="720" y="1147"/>
                    </a:lnTo>
                    <a:lnTo>
                      <a:pt x="684" y="1092"/>
                    </a:lnTo>
                    <a:lnTo>
                      <a:pt x="622" y="953"/>
                    </a:lnTo>
                    <a:lnTo>
                      <a:pt x="574" y="917"/>
                    </a:lnTo>
                    <a:lnTo>
                      <a:pt x="559" y="885"/>
                    </a:lnTo>
                    <a:lnTo>
                      <a:pt x="519" y="880"/>
                    </a:lnTo>
                    <a:lnTo>
                      <a:pt x="485" y="876"/>
                    </a:lnTo>
                    <a:lnTo>
                      <a:pt x="454" y="862"/>
                    </a:lnTo>
                    <a:lnTo>
                      <a:pt x="446" y="876"/>
                    </a:lnTo>
                    <a:lnTo>
                      <a:pt x="414" y="876"/>
                    </a:lnTo>
                    <a:lnTo>
                      <a:pt x="385" y="942"/>
                    </a:lnTo>
                    <a:lnTo>
                      <a:pt x="355" y="970"/>
                    </a:lnTo>
                    <a:lnTo>
                      <a:pt x="336" y="969"/>
                    </a:lnTo>
                    <a:lnTo>
                      <a:pt x="282" y="927"/>
                    </a:lnTo>
                    <a:lnTo>
                      <a:pt x="258" y="921"/>
                    </a:lnTo>
                    <a:lnTo>
                      <a:pt x="205" y="873"/>
                    </a:lnTo>
                    <a:lnTo>
                      <a:pt x="191" y="835"/>
                    </a:lnTo>
                    <a:lnTo>
                      <a:pt x="191" y="795"/>
                    </a:lnTo>
                    <a:lnTo>
                      <a:pt x="166" y="741"/>
                    </a:lnTo>
                    <a:lnTo>
                      <a:pt x="122" y="705"/>
                    </a:lnTo>
                    <a:lnTo>
                      <a:pt x="62" y="630"/>
                    </a:lnTo>
                    <a:lnTo>
                      <a:pt x="40" y="618"/>
                    </a:lnTo>
                    <a:lnTo>
                      <a:pt x="25" y="578"/>
                    </a:lnTo>
                    <a:lnTo>
                      <a:pt x="8" y="572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29" name=""/>
              <p:cNvSpPr/>
              <p:nvPr/>
            </p:nvSpPr>
            <p:spPr>
              <a:xfrm>
                <a:off x="6427800" y="4573440"/>
                <a:ext cx="911160" cy="943200"/>
              </a:xfrm>
              <a:custGeom>
                <a:avLst/>
                <a:gdLst/>
                <a:ahLst/>
                <a:rect l="l" t="t" r="r" b="b"/>
                <a:pathLst>
                  <a:path w="562" h="582">
                    <a:moveTo>
                      <a:pt x="0" y="32"/>
                    </a:moveTo>
                    <a:lnTo>
                      <a:pt x="74" y="301"/>
                    </a:lnTo>
                    <a:lnTo>
                      <a:pt x="101" y="346"/>
                    </a:lnTo>
                    <a:lnTo>
                      <a:pt x="111" y="380"/>
                    </a:lnTo>
                    <a:lnTo>
                      <a:pt x="100" y="403"/>
                    </a:lnTo>
                    <a:lnTo>
                      <a:pt x="95" y="440"/>
                    </a:lnTo>
                    <a:lnTo>
                      <a:pt x="120" y="541"/>
                    </a:lnTo>
                    <a:lnTo>
                      <a:pt x="141" y="575"/>
                    </a:lnTo>
                    <a:lnTo>
                      <a:pt x="438" y="557"/>
                    </a:lnTo>
                    <a:lnTo>
                      <a:pt x="441" y="580"/>
                    </a:lnTo>
                    <a:lnTo>
                      <a:pt x="460" y="581"/>
                    </a:lnTo>
                    <a:lnTo>
                      <a:pt x="452" y="533"/>
                    </a:lnTo>
                    <a:lnTo>
                      <a:pt x="464" y="520"/>
                    </a:lnTo>
                    <a:lnTo>
                      <a:pt x="507" y="527"/>
                    </a:lnTo>
                    <a:lnTo>
                      <a:pt x="515" y="494"/>
                    </a:lnTo>
                    <a:lnTo>
                      <a:pt x="507" y="491"/>
                    </a:lnTo>
                    <a:lnTo>
                      <a:pt x="518" y="483"/>
                    </a:lnTo>
                    <a:lnTo>
                      <a:pt x="502" y="475"/>
                    </a:lnTo>
                    <a:lnTo>
                      <a:pt x="510" y="463"/>
                    </a:lnTo>
                    <a:lnTo>
                      <a:pt x="508" y="448"/>
                    </a:lnTo>
                    <a:lnTo>
                      <a:pt x="528" y="434"/>
                    </a:lnTo>
                    <a:lnTo>
                      <a:pt x="522" y="417"/>
                    </a:lnTo>
                    <a:lnTo>
                      <a:pt x="530" y="412"/>
                    </a:lnTo>
                    <a:lnTo>
                      <a:pt x="536" y="396"/>
                    </a:lnTo>
                    <a:lnTo>
                      <a:pt x="528" y="391"/>
                    </a:lnTo>
                    <a:lnTo>
                      <a:pt x="543" y="380"/>
                    </a:lnTo>
                    <a:lnTo>
                      <a:pt x="535" y="369"/>
                    </a:lnTo>
                    <a:lnTo>
                      <a:pt x="547" y="369"/>
                    </a:lnTo>
                    <a:lnTo>
                      <a:pt x="561" y="352"/>
                    </a:lnTo>
                    <a:lnTo>
                      <a:pt x="555" y="346"/>
                    </a:lnTo>
                    <a:lnTo>
                      <a:pt x="537" y="343"/>
                    </a:lnTo>
                    <a:lnTo>
                      <a:pt x="523" y="326"/>
                    </a:lnTo>
                    <a:lnTo>
                      <a:pt x="501" y="287"/>
                    </a:lnTo>
                    <a:lnTo>
                      <a:pt x="489" y="282"/>
                    </a:lnTo>
                    <a:lnTo>
                      <a:pt x="463" y="229"/>
                    </a:lnTo>
                    <a:lnTo>
                      <a:pt x="428" y="207"/>
                    </a:lnTo>
                    <a:lnTo>
                      <a:pt x="402" y="171"/>
                    </a:lnTo>
                    <a:lnTo>
                      <a:pt x="340" y="125"/>
                    </a:lnTo>
                    <a:lnTo>
                      <a:pt x="308" y="84"/>
                    </a:lnTo>
                    <a:lnTo>
                      <a:pt x="241" y="41"/>
                    </a:lnTo>
                    <a:lnTo>
                      <a:pt x="262" y="0"/>
                    </a:lnTo>
                    <a:lnTo>
                      <a:pt x="135" y="15"/>
                    </a:lnTo>
                    <a:lnTo>
                      <a:pt x="0" y="32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30" name=""/>
              <p:cNvSpPr/>
              <p:nvPr/>
            </p:nvSpPr>
            <p:spPr>
              <a:xfrm>
                <a:off x="6647040" y="4048200"/>
                <a:ext cx="1430280" cy="638280"/>
              </a:xfrm>
              <a:custGeom>
                <a:avLst/>
                <a:gdLst/>
                <a:ahLst/>
                <a:rect l="l" t="t" r="r" b="b"/>
                <a:pathLst>
                  <a:path w="882" h="394">
                    <a:moveTo>
                      <a:pt x="0" y="308"/>
                    </a:moveTo>
                    <a:lnTo>
                      <a:pt x="0" y="338"/>
                    </a:lnTo>
                    <a:lnTo>
                      <a:pt x="127" y="323"/>
                    </a:lnTo>
                    <a:lnTo>
                      <a:pt x="202" y="285"/>
                    </a:lnTo>
                    <a:lnTo>
                      <a:pt x="343" y="270"/>
                    </a:lnTo>
                    <a:lnTo>
                      <a:pt x="401" y="306"/>
                    </a:lnTo>
                    <a:lnTo>
                      <a:pt x="492" y="293"/>
                    </a:lnTo>
                    <a:lnTo>
                      <a:pt x="630" y="393"/>
                    </a:lnTo>
                    <a:lnTo>
                      <a:pt x="649" y="381"/>
                    </a:lnTo>
                    <a:lnTo>
                      <a:pt x="683" y="380"/>
                    </a:lnTo>
                    <a:lnTo>
                      <a:pt x="691" y="353"/>
                    </a:lnTo>
                    <a:lnTo>
                      <a:pt x="697" y="367"/>
                    </a:lnTo>
                    <a:lnTo>
                      <a:pt x="707" y="322"/>
                    </a:lnTo>
                    <a:lnTo>
                      <a:pt x="724" y="298"/>
                    </a:lnTo>
                    <a:lnTo>
                      <a:pt x="742" y="285"/>
                    </a:lnTo>
                    <a:lnTo>
                      <a:pt x="733" y="279"/>
                    </a:lnTo>
                    <a:lnTo>
                      <a:pt x="735" y="270"/>
                    </a:lnTo>
                    <a:lnTo>
                      <a:pt x="728" y="258"/>
                    </a:lnTo>
                    <a:lnTo>
                      <a:pt x="741" y="271"/>
                    </a:lnTo>
                    <a:lnTo>
                      <a:pt x="737" y="275"/>
                    </a:lnTo>
                    <a:lnTo>
                      <a:pt x="747" y="280"/>
                    </a:lnTo>
                    <a:lnTo>
                      <a:pt x="756" y="269"/>
                    </a:lnTo>
                    <a:lnTo>
                      <a:pt x="762" y="267"/>
                    </a:lnTo>
                    <a:lnTo>
                      <a:pt x="756" y="250"/>
                    </a:lnTo>
                    <a:lnTo>
                      <a:pt x="762" y="248"/>
                    </a:lnTo>
                    <a:lnTo>
                      <a:pt x="768" y="260"/>
                    </a:lnTo>
                    <a:lnTo>
                      <a:pt x="798" y="244"/>
                    </a:lnTo>
                    <a:lnTo>
                      <a:pt x="825" y="244"/>
                    </a:lnTo>
                    <a:lnTo>
                      <a:pt x="842" y="210"/>
                    </a:lnTo>
                    <a:lnTo>
                      <a:pt x="835" y="202"/>
                    </a:lnTo>
                    <a:lnTo>
                      <a:pt x="825" y="213"/>
                    </a:lnTo>
                    <a:lnTo>
                      <a:pt x="823" y="198"/>
                    </a:lnTo>
                    <a:lnTo>
                      <a:pt x="810" y="208"/>
                    </a:lnTo>
                    <a:lnTo>
                      <a:pt x="816" y="218"/>
                    </a:lnTo>
                    <a:lnTo>
                      <a:pt x="805" y="212"/>
                    </a:lnTo>
                    <a:lnTo>
                      <a:pt x="804" y="223"/>
                    </a:lnTo>
                    <a:lnTo>
                      <a:pt x="775" y="221"/>
                    </a:lnTo>
                    <a:lnTo>
                      <a:pt x="756" y="207"/>
                    </a:lnTo>
                    <a:lnTo>
                      <a:pt x="756" y="199"/>
                    </a:lnTo>
                    <a:lnTo>
                      <a:pt x="787" y="217"/>
                    </a:lnTo>
                    <a:lnTo>
                      <a:pt x="810" y="190"/>
                    </a:lnTo>
                    <a:lnTo>
                      <a:pt x="798" y="188"/>
                    </a:lnTo>
                    <a:lnTo>
                      <a:pt x="812" y="168"/>
                    </a:lnTo>
                    <a:lnTo>
                      <a:pt x="798" y="173"/>
                    </a:lnTo>
                    <a:lnTo>
                      <a:pt x="750" y="155"/>
                    </a:lnTo>
                    <a:lnTo>
                      <a:pt x="775" y="151"/>
                    </a:lnTo>
                    <a:lnTo>
                      <a:pt x="797" y="160"/>
                    </a:lnTo>
                    <a:lnTo>
                      <a:pt x="798" y="155"/>
                    </a:lnTo>
                    <a:lnTo>
                      <a:pt x="787" y="142"/>
                    </a:lnTo>
                    <a:lnTo>
                      <a:pt x="796" y="142"/>
                    </a:lnTo>
                    <a:lnTo>
                      <a:pt x="809" y="135"/>
                    </a:lnTo>
                    <a:lnTo>
                      <a:pt x="802" y="146"/>
                    </a:lnTo>
                    <a:lnTo>
                      <a:pt x="807" y="159"/>
                    </a:lnTo>
                    <a:lnTo>
                      <a:pt x="818" y="148"/>
                    </a:lnTo>
                    <a:lnTo>
                      <a:pt x="824" y="160"/>
                    </a:lnTo>
                    <a:lnTo>
                      <a:pt x="833" y="159"/>
                    </a:lnTo>
                    <a:lnTo>
                      <a:pt x="846" y="157"/>
                    </a:lnTo>
                    <a:lnTo>
                      <a:pt x="859" y="142"/>
                    </a:lnTo>
                    <a:lnTo>
                      <a:pt x="867" y="118"/>
                    </a:lnTo>
                    <a:lnTo>
                      <a:pt x="881" y="114"/>
                    </a:lnTo>
                    <a:lnTo>
                      <a:pt x="881" y="101"/>
                    </a:lnTo>
                    <a:lnTo>
                      <a:pt x="871" y="79"/>
                    </a:lnTo>
                    <a:lnTo>
                      <a:pt x="858" y="79"/>
                    </a:lnTo>
                    <a:lnTo>
                      <a:pt x="845" y="114"/>
                    </a:lnTo>
                    <a:lnTo>
                      <a:pt x="838" y="97"/>
                    </a:lnTo>
                    <a:lnTo>
                      <a:pt x="835" y="73"/>
                    </a:lnTo>
                    <a:lnTo>
                      <a:pt x="808" y="87"/>
                    </a:lnTo>
                    <a:lnTo>
                      <a:pt x="770" y="94"/>
                    </a:lnTo>
                    <a:lnTo>
                      <a:pt x="775" y="78"/>
                    </a:lnTo>
                    <a:lnTo>
                      <a:pt x="794" y="67"/>
                    </a:lnTo>
                    <a:lnTo>
                      <a:pt x="833" y="52"/>
                    </a:lnTo>
                    <a:lnTo>
                      <a:pt x="820" y="34"/>
                    </a:lnTo>
                    <a:lnTo>
                      <a:pt x="846" y="46"/>
                    </a:lnTo>
                    <a:lnTo>
                      <a:pt x="837" y="31"/>
                    </a:lnTo>
                    <a:lnTo>
                      <a:pt x="862" y="52"/>
                    </a:lnTo>
                    <a:lnTo>
                      <a:pt x="843" y="15"/>
                    </a:lnTo>
                    <a:lnTo>
                      <a:pt x="825" y="0"/>
                    </a:lnTo>
                    <a:lnTo>
                      <a:pt x="510" y="60"/>
                    </a:lnTo>
                    <a:lnTo>
                      <a:pt x="251" y="94"/>
                    </a:lnTo>
                    <a:lnTo>
                      <a:pt x="247" y="124"/>
                    </a:lnTo>
                    <a:lnTo>
                      <a:pt x="233" y="133"/>
                    </a:lnTo>
                    <a:lnTo>
                      <a:pt x="215" y="165"/>
                    </a:lnTo>
                    <a:lnTo>
                      <a:pt x="200" y="162"/>
                    </a:lnTo>
                    <a:lnTo>
                      <a:pt x="185" y="172"/>
                    </a:lnTo>
                    <a:lnTo>
                      <a:pt x="173" y="187"/>
                    </a:lnTo>
                    <a:lnTo>
                      <a:pt x="158" y="178"/>
                    </a:lnTo>
                    <a:lnTo>
                      <a:pt x="134" y="198"/>
                    </a:lnTo>
                    <a:lnTo>
                      <a:pt x="131" y="214"/>
                    </a:lnTo>
                    <a:lnTo>
                      <a:pt x="32" y="273"/>
                    </a:lnTo>
                    <a:lnTo>
                      <a:pt x="26" y="296"/>
                    </a:lnTo>
                    <a:lnTo>
                      <a:pt x="0" y="308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31" name=""/>
              <p:cNvSpPr/>
              <p:nvPr/>
            </p:nvSpPr>
            <p:spPr>
              <a:xfrm>
                <a:off x="6818400" y="4486320"/>
                <a:ext cx="850680" cy="649080"/>
              </a:xfrm>
              <a:custGeom>
                <a:avLst/>
                <a:gdLst/>
                <a:ahLst/>
                <a:rect l="l" t="t" r="r" b="b"/>
                <a:pathLst>
                  <a:path w="525" h="400">
                    <a:moveTo>
                      <a:pt x="0" y="94"/>
                    </a:moveTo>
                    <a:lnTo>
                      <a:pt x="21" y="53"/>
                    </a:lnTo>
                    <a:lnTo>
                      <a:pt x="96" y="15"/>
                    </a:lnTo>
                    <a:lnTo>
                      <a:pt x="237" y="0"/>
                    </a:lnTo>
                    <a:lnTo>
                      <a:pt x="295" y="36"/>
                    </a:lnTo>
                    <a:lnTo>
                      <a:pt x="386" y="23"/>
                    </a:lnTo>
                    <a:lnTo>
                      <a:pt x="524" y="123"/>
                    </a:lnTo>
                    <a:lnTo>
                      <a:pt x="484" y="169"/>
                    </a:lnTo>
                    <a:lnTo>
                      <a:pt x="463" y="199"/>
                    </a:lnTo>
                    <a:lnTo>
                      <a:pt x="465" y="232"/>
                    </a:lnTo>
                    <a:lnTo>
                      <a:pt x="430" y="261"/>
                    </a:lnTo>
                    <a:lnTo>
                      <a:pt x="401" y="306"/>
                    </a:lnTo>
                    <a:lnTo>
                      <a:pt x="362" y="329"/>
                    </a:lnTo>
                    <a:lnTo>
                      <a:pt x="344" y="333"/>
                    </a:lnTo>
                    <a:lnTo>
                      <a:pt x="335" y="361"/>
                    </a:lnTo>
                    <a:lnTo>
                      <a:pt x="313" y="346"/>
                    </a:lnTo>
                    <a:lnTo>
                      <a:pt x="333" y="373"/>
                    </a:lnTo>
                    <a:lnTo>
                      <a:pt x="314" y="399"/>
                    </a:lnTo>
                    <a:lnTo>
                      <a:pt x="296" y="396"/>
                    </a:lnTo>
                    <a:lnTo>
                      <a:pt x="282" y="379"/>
                    </a:lnTo>
                    <a:lnTo>
                      <a:pt x="260" y="340"/>
                    </a:lnTo>
                    <a:lnTo>
                      <a:pt x="248" y="335"/>
                    </a:lnTo>
                    <a:lnTo>
                      <a:pt x="222" y="282"/>
                    </a:lnTo>
                    <a:lnTo>
                      <a:pt x="187" y="260"/>
                    </a:lnTo>
                    <a:lnTo>
                      <a:pt x="161" y="224"/>
                    </a:lnTo>
                    <a:lnTo>
                      <a:pt x="99" y="178"/>
                    </a:lnTo>
                    <a:lnTo>
                      <a:pt x="67" y="137"/>
                    </a:lnTo>
                    <a:lnTo>
                      <a:pt x="0" y="94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32" name=""/>
              <p:cNvSpPr/>
              <p:nvPr/>
            </p:nvSpPr>
            <p:spPr>
              <a:xfrm>
                <a:off x="5991120" y="4627440"/>
                <a:ext cx="638280" cy="1035000"/>
              </a:xfrm>
              <a:custGeom>
                <a:avLst/>
                <a:gdLst/>
                <a:ahLst/>
                <a:rect l="l" t="t" r="r" b="b"/>
                <a:pathLst>
                  <a:path w="394" h="638">
                    <a:moveTo>
                      <a:pt x="0" y="23"/>
                    </a:moveTo>
                    <a:lnTo>
                      <a:pt x="10" y="35"/>
                    </a:lnTo>
                    <a:lnTo>
                      <a:pt x="0" y="428"/>
                    </a:lnTo>
                    <a:lnTo>
                      <a:pt x="24" y="619"/>
                    </a:lnTo>
                    <a:lnTo>
                      <a:pt x="52" y="626"/>
                    </a:lnTo>
                    <a:lnTo>
                      <a:pt x="63" y="567"/>
                    </a:lnTo>
                    <a:lnTo>
                      <a:pt x="73" y="581"/>
                    </a:lnTo>
                    <a:lnTo>
                      <a:pt x="75" y="611"/>
                    </a:lnTo>
                    <a:lnTo>
                      <a:pt x="91" y="624"/>
                    </a:lnTo>
                    <a:lnTo>
                      <a:pt x="68" y="637"/>
                    </a:lnTo>
                    <a:lnTo>
                      <a:pt x="124" y="623"/>
                    </a:lnTo>
                    <a:lnTo>
                      <a:pt x="134" y="605"/>
                    </a:lnTo>
                    <a:lnTo>
                      <a:pt x="126" y="595"/>
                    </a:lnTo>
                    <a:lnTo>
                      <a:pt x="131" y="579"/>
                    </a:lnTo>
                    <a:lnTo>
                      <a:pt x="104" y="554"/>
                    </a:lnTo>
                    <a:lnTo>
                      <a:pt x="106" y="534"/>
                    </a:lnTo>
                    <a:lnTo>
                      <a:pt x="393" y="509"/>
                    </a:lnTo>
                    <a:lnTo>
                      <a:pt x="368" y="408"/>
                    </a:lnTo>
                    <a:lnTo>
                      <a:pt x="373" y="371"/>
                    </a:lnTo>
                    <a:lnTo>
                      <a:pt x="384" y="348"/>
                    </a:lnTo>
                    <a:lnTo>
                      <a:pt x="374" y="314"/>
                    </a:lnTo>
                    <a:lnTo>
                      <a:pt x="347" y="269"/>
                    </a:lnTo>
                    <a:lnTo>
                      <a:pt x="273" y="0"/>
                    </a:lnTo>
                    <a:lnTo>
                      <a:pt x="0" y="23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33" name=""/>
              <p:cNvSpPr/>
              <p:nvPr/>
            </p:nvSpPr>
            <p:spPr>
              <a:xfrm>
                <a:off x="5762520" y="3740040"/>
                <a:ext cx="1216080" cy="622440"/>
              </a:xfrm>
              <a:custGeom>
                <a:avLst/>
                <a:gdLst/>
                <a:ahLst/>
                <a:rect l="l" t="t" r="r" b="b"/>
                <a:pathLst>
                  <a:path w="750" h="383">
                    <a:moveTo>
                      <a:pt x="0" y="382"/>
                    </a:moveTo>
                    <a:lnTo>
                      <a:pt x="8" y="364"/>
                    </a:lnTo>
                    <a:lnTo>
                      <a:pt x="23" y="362"/>
                    </a:lnTo>
                    <a:lnTo>
                      <a:pt x="29" y="320"/>
                    </a:lnTo>
                    <a:lnTo>
                      <a:pt x="19" y="316"/>
                    </a:lnTo>
                    <a:lnTo>
                      <a:pt x="18" y="307"/>
                    </a:lnTo>
                    <a:lnTo>
                      <a:pt x="42" y="284"/>
                    </a:lnTo>
                    <a:lnTo>
                      <a:pt x="88" y="300"/>
                    </a:lnTo>
                    <a:lnTo>
                      <a:pt x="95" y="255"/>
                    </a:lnTo>
                    <a:lnTo>
                      <a:pt x="128" y="242"/>
                    </a:lnTo>
                    <a:lnTo>
                      <a:pt x="122" y="232"/>
                    </a:lnTo>
                    <a:lnTo>
                      <a:pt x="130" y="204"/>
                    </a:lnTo>
                    <a:lnTo>
                      <a:pt x="140" y="190"/>
                    </a:lnTo>
                    <a:lnTo>
                      <a:pt x="186" y="180"/>
                    </a:lnTo>
                    <a:lnTo>
                      <a:pt x="201" y="184"/>
                    </a:lnTo>
                    <a:lnTo>
                      <a:pt x="252" y="168"/>
                    </a:lnTo>
                    <a:lnTo>
                      <a:pt x="270" y="184"/>
                    </a:lnTo>
                    <a:lnTo>
                      <a:pt x="285" y="147"/>
                    </a:lnTo>
                    <a:lnTo>
                      <a:pt x="301" y="137"/>
                    </a:lnTo>
                    <a:lnTo>
                      <a:pt x="337" y="157"/>
                    </a:lnTo>
                    <a:lnTo>
                      <a:pt x="342" y="134"/>
                    </a:lnTo>
                    <a:lnTo>
                      <a:pt x="381" y="85"/>
                    </a:lnTo>
                    <a:lnTo>
                      <a:pt x="390" y="56"/>
                    </a:lnTo>
                    <a:lnTo>
                      <a:pt x="404" y="60"/>
                    </a:lnTo>
                    <a:lnTo>
                      <a:pt x="440" y="35"/>
                    </a:lnTo>
                    <a:lnTo>
                      <a:pt x="431" y="14"/>
                    </a:lnTo>
                    <a:lnTo>
                      <a:pt x="435" y="1"/>
                    </a:lnTo>
                    <a:lnTo>
                      <a:pt x="468" y="0"/>
                    </a:lnTo>
                    <a:lnTo>
                      <a:pt x="489" y="7"/>
                    </a:lnTo>
                    <a:lnTo>
                      <a:pt x="500" y="31"/>
                    </a:lnTo>
                    <a:lnTo>
                      <a:pt x="534" y="36"/>
                    </a:lnTo>
                    <a:lnTo>
                      <a:pt x="554" y="47"/>
                    </a:lnTo>
                    <a:lnTo>
                      <a:pt x="601" y="45"/>
                    </a:lnTo>
                    <a:lnTo>
                      <a:pt x="622" y="31"/>
                    </a:lnTo>
                    <a:lnTo>
                      <a:pt x="672" y="63"/>
                    </a:lnTo>
                    <a:lnTo>
                      <a:pt x="691" y="126"/>
                    </a:lnTo>
                    <a:lnTo>
                      <a:pt x="711" y="148"/>
                    </a:lnTo>
                    <a:lnTo>
                      <a:pt x="749" y="170"/>
                    </a:lnTo>
                    <a:lnTo>
                      <a:pt x="721" y="204"/>
                    </a:lnTo>
                    <a:lnTo>
                      <a:pt x="695" y="222"/>
                    </a:lnTo>
                    <a:lnTo>
                      <a:pt x="670" y="254"/>
                    </a:lnTo>
                    <a:lnTo>
                      <a:pt x="669" y="265"/>
                    </a:lnTo>
                    <a:lnTo>
                      <a:pt x="595" y="314"/>
                    </a:lnTo>
                    <a:lnTo>
                      <a:pt x="180" y="352"/>
                    </a:lnTo>
                    <a:lnTo>
                      <a:pt x="138" y="351"/>
                    </a:lnTo>
                    <a:lnTo>
                      <a:pt x="139" y="373"/>
                    </a:lnTo>
                    <a:lnTo>
                      <a:pt x="0" y="382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34" name=""/>
              <p:cNvSpPr/>
              <p:nvPr/>
            </p:nvSpPr>
            <p:spPr>
              <a:xfrm>
                <a:off x="5437080" y="4664160"/>
                <a:ext cx="595440" cy="1031760"/>
              </a:xfrm>
              <a:custGeom>
                <a:avLst/>
                <a:gdLst/>
                <a:ahLst/>
                <a:rect l="l" t="t" r="r" b="b"/>
                <a:pathLst>
                  <a:path w="367" h="635">
                    <a:moveTo>
                      <a:pt x="0" y="537"/>
                    </a:moveTo>
                    <a:lnTo>
                      <a:pt x="2" y="514"/>
                    </a:lnTo>
                    <a:lnTo>
                      <a:pt x="25" y="442"/>
                    </a:lnTo>
                    <a:lnTo>
                      <a:pt x="61" y="394"/>
                    </a:lnTo>
                    <a:lnTo>
                      <a:pt x="50" y="380"/>
                    </a:lnTo>
                    <a:lnTo>
                      <a:pt x="54" y="333"/>
                    </a:lnTo>
                    <a:lnTo>
                      <a:pt x="35" y="279"/>
                    </a:lnTo>
                    <a:lnTo>
                      <a:pt x="29" y="208"/>
                    </a:lnTo>
                    <a:lnTo>
                      <a:pt x="56" y="132"/>
                    </a:lnTo>
                    <a:lnTo>
                      <a:pt x="94" y="77"/>
                    </a:lnTo>
                    <a:lnTo>
                      <a:pt x="92" y="62"/>
                    </a:lnTo>
                    <a:lnTo>
                      <a:pt x="121" y="15"/>
                    </a:lnTo>
                    <a:lnTo>
                      <a:pt x="342" y="0"/>
                    </a:lnTo>
                    <a:lnTo>
                      <a:pt x="352" y="12"/>
                    </a:lnTo>
                    <a:lnTo>
                      <a:pt x="342" y="405"/>
                    </a:lnTo>
                    <a:lnTo>
                      <a:pt x="366" y="596"/>
                    </a:lnTo>
                    <a:lnTo>
                      <a:pt x="356" y="604"/>
                    </a:lnTo>
                    <a:lnTo>
                      <a:pt x="343" y="596"/>
                    </a:lnTo>
                    <a:lnTo>
                      <a:pt x="326" y="604"/>
                    </a:lnTo>
                    <a:lnTo>
                      <a:pt x="310" y="593"/>
                    </a:lnTo>
                    <a:lnTo>
                      <a:pt x="309" y="600"/>
                    </a:lnTo>
                    <a:lnTo>
                      <a:pt x="291" y="603"/>
                    </a:lnTo>
                    <a:lnTo>
                      <a:pt x="268" y="614"/>
                    </a:lnTo>
                    <a:lnTo>
                      <a:pt x="261" y="608"/>
                    </a:lnTo>
                    <a:lnTo>
                      <a:pt x="249" y="629"/>
                    </a:lnTo>
                    <a:lnTo>
                      <a:pt x="238" y="634"/>
                    </a:lnTo>
                    <a:lnTo>
                      <a:pt x="202" y="573"/>
                    </a:lnTo>
                    <a:lnTo>
                      <a:pt x="209" y="529"/>
                    </a:lnTo>
                    <a:lnTo>
                      <a:pt x="0" y="537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35" name=""/>
              <p:cNvSpPr/>
              <p:nvPr/>
            </p:nvSpPr>
            <p:spPr>
              <a:xfrm>
                <a:off x="5632560" y="4203720"/>
                <a:ext cx="1428480" cy="487440"/>
              </a:xfrm>
              <a:custGeom>
                <a:avLst/>
                <a:gdLst/>
                <a:ahLst/>
                <a:rect l="l" t="t" r="r" b="b"/>
                <a:pathLst>
                  <a:path w="881" h="300">
                    <a:moveTo>
                      <a:pt x="0" y="299"/>
                    </a:moveTo>
                    <a:lnTo>
                      <a:pt x="15" y="245"/>
                    </a:lnTo>
                    <a:lnTo>
                      <a:pt x="9" y="241"/>
                    </a:lnTo>
                    <a:lnTo>
                      <a:pt x="35" y="220"/>
                    </a:lnTo>
                    <a:lnTo>
                      <a:pt x="59" y="173"/>
                    </a:lnTo>
                    <a:lnTo>
                      <a:pt x="52" y="164"/>
                    </a:lnTo>
                    <a:lnTo>
                      <a:pt x="62" y="141"/>
                    </a:lnTo>
                    <a:lnTo>
                      <a:pt x="65" y="116"/>
                    </a:lnTo>
                    <a:lnTo>
                      <a:pt x="80" y="96"/>
                    </a:lnTo>
                    <a:lnTo>
                      <a:pt x="219" y="87"/>
                    </a:lnTo>
                    <a:lnTo>
                      <a:pt x="218" y="65"/>
                    </a:lnTo>
                    <a:lnTo>
                      <a:pt x="260" y="66"/>
                    </a:lnTo>
                    <a:lnTo>
                      <a:pt x="675" y="28"/>
                    </a:lnTo>
                    <a:lnTo>
                      <a:pt x="880" y="0"/>
                    </a:lnTo>
                    <a:lnTo>
                      <a:pt x="876" y="30"/>
                    </a:lnTo>
                    <a:lnTo>
                      <a:pt x="862" y="39"/>
                    </a:lnTo>
                    <a:lnTo>
                      <a:pt x="844" y="71"/>
                    </a:lnTo>
                    <a:lnTo>
                      <a:pt x="829" y="68"/>
                    </a:lnTo>
                    <a:lnTo>
                      <a:pt x="814" y="78"/>
                    </a:lnTo>
                    <a:lnTo>
                      <a:pt x="802" y="93"/>
                    </a:lnTo>
                    <a:lnTo>
                      <a:pt x="787" y="84"/>
                    </a:lnTo>
                    <a:lnTo>
                      <a:pt x="763" y="104"/>
                    </a:lnTo>
                    <a:lnTo>
                      <a:pt x="760" y="120"/>
                    </a:lnTo>
                    <a:lnTo>
                      <a:pt x="661" y="179"/>
                    </a:lnTo>
                    <a:lnTo>
                      <a:pt x="655" y="202"/>
                    </a:lnTo>
                    <a:lnTo>
                      <a:pt x="629" y="214"/>
                    </a:lnTo>
                    <a:lnTo>
                      <a:pt x="629" y="244"/>
                    </a:lnTo>
                    <a:lnTo>
                      <a:pt x="494" y="261"/>
                    </a:lnTo>
                    <a:lnTo>
                      <a:pt x="221" y="284"/>
                    </a:lnTo>
                    <a:lnTo>
                      <a:pt x="0" y="299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36" name=""/>
              <p:cNvSpPr/>
              <p:nvPr/>
            </p:nvSpPr>
            <p:spPr>
              <a:xfrm>
                <a:off x="8139240" y="2760840"/>
                <a:ext cx="288720" cy="272880"/>
              </a:xfrm>
              <a:custGeom>
                <a:avLst/>
                <a:gdLst/>
                <a:ahLst/>
                <a:rect l="l" t="t" r="r" b="b"/>
                <a:pathLst>
                  <a:path w="178" h="168">
                    <a:moveTo>
                      <a:pt x="0" y="34"/>
                    </a:moveTo>
                    <a:lnTo>
                      <a:pt x="15" y="121"/>
                    </a:lnTo>
                    <a:lnTo>
                      <a:pt x="14" y="167"/>
                    </a:lnTo>
                    <a:lnTo>
                      <a:pt x="28" y="164"/>
                    </a:lnTo>
                    <a:lnTo>
                      <a:pt x="37" y="151"/>
                    </a:lnTo>
                    <a:lnTo>
                      <a:pt x="62" y="139"/>
                    </a:lnTo>
                    <a:lnTo>
                      <a:pt x="73" y="117"/>
                    </a:lnTo>
                    <a:lnTo>
                      <a:pt x="81" y="121"/>
                    </a:lnTo>
                    <a:lnTo>
                      <a:pt x="101" y="113"/>
                    </a:lnTo>
                    <a:lnTo>
                      <a:pt x="128" y="108"/>
                    </a:lnTo>
                    <a:lnTo>
                      <a:pt x="128" y="99"/>
                    </a:lnTo>
                    <a:lnTo>
                      <a:pt x="136" y="105"/>
                    </a:lnTo>
                    <a:lnTo>
                      <a:pt x="145" y="97"/>
                    </a:lnTo>
                    <a:lnTo>
                      <a:pt x="159" y="94"/>
                    </a:lnTo>
                    <a:lnTo>
                      <a:pt x="177" y="85"/>
                    </a:lnTo>
                    <a:lnTo>
                      <a:pt x="160" y="0"/>
                    </a:lnTo>
                    <a:lnTo>
                      <a:pt x="0" y="34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37" name=""/>
              <p:cNvSpPr/>
              <p:nvPr/>
            </p:nvSpPr>
            <p:spPr>
              <a:xfrm>
                <a:off x="8329680" y="1531800"/>
                <a:ext cx="614160" cy="965160"/>
              </a:xfrm>
              <a:custGeom>
                <a:avLst/>
                <a:gdLst/>
                <a:ahLst/>
                <a:rect l="l" t="t" r="r" b="b"/>
                <a:pathLst>
                  <a:path w="379" h="596">
                    <a:moveTo>
                      <a:pt x="0" y="324"/>
                    </a:moveTo>
                    <a:lnTo>
                      <a:pt x="23" y="325"/>
                    </a:lnTo>
                    <a:lnTo>
                      <a:pt x="25" y="287"/>
                    </a:lnTo>
                    <a:lnTo>
                      <a:pt x="52" y="233"/>
                    </a:lnTo>
                    <a:lnTo>
                      <a:pt x="39" y="195"/>
                    </a:lnTo>
                    <a:lnTo>
                      <a:pt x="51" y="144"/>
                    </a:lnTo>
                    <a:lnTo>
                      <a:pt x="49" y="124"/>
                    </a:lnTo>
                    <a:lnTo>
                      <a:pt x="92" y="10"/>
                    </a:lnTo>
                    <a:lnTo>
                      <a:pt x="104" y="10"/>
                    </a:lnTo>
                    <a:lnTo>
                      <a:pt x="110" y="33"/>
                    </a:lnTo>
                    <a:lnTo>
                      <a:pt x="164" y="12"/>
                    </a:lnTo>
                    <a:lnTo>
                      <a:pt x="164" y="5"/>
                    </a:lnTo>
                    <a:lnTo>
                      <a:pt x="180" y="0"/>
                    </a:lnTo>
                    <a:lnTo>
                      <a:pt x="208" y="14"/>
                    </a:lnTo>
                    <a:lnTo>
                      <a:pt x="229" y="33"/>
                    </a:lnTo>
                    <a:lnTo>
                      <a:pt x="278" y="197"/>
                    </a:lnTo>
                    <a:lnTo>
                      <a:pt x="311" y="198"/>
                    </a:lnTo>
                    <a:lnTo>
                      <a:pt x="317" y="207"/>
                    </a:lnTo>
                    <a:lnTo>
                      <a:pt x="312" y="213"/>
                    </a:lnTo>
                    <a:lnTo>
                      <a:pt x="337" y="252"/>
                    </a:lnTo>
                    <a:lnTo>
                      <a:pt x="342" y="243"/>
                    </a:lnTo>
                    <a:lnTo>
                      <a:pt x="369" y="268"/>
                    </a:lnTo>
                    <a:lnTo>
                      <a:pt x="358" y="274"/>
                    </a:lnTo>
                    <a:lnTo>
                      <a:pt x="361" y="281"/>
                    </a:lnTo>
                    <a:lnTo>
                      <a:pt x="378" y="281"/>
                    </a:lnTo>
                    <a:lnTo>
                      <a:pt x="365" y="312"/>
                    </a:lnTo>
                    <a:lnTo>
                      <a:pt x="350" y="308"/>
                    </a:lnTo>
                    <a:lnTo>
                      <a:pt x="337" y="320"/>
                    </a:lnTo>
                    <a:lnTo>
                      <a:pt x="337" y="333"/>
                    </a:lnTo>
                    <a:lnTo>
                      <a:pt x="327" y="341"/>
                    </a:lnTo>
                    <a:lnTo>
                      <a:pt x="314" y="336"/>
                    </a:lnTo>
                    <a:lnTo>
                      <a:pt x="314" y="357"/>
                    </a:lnTo>
                    <a:lnTo>
                      <a:pt x="304" y="350"/>
                    </a:lnTo>
                    <a:lnTo>
                      <a:pt x="300" y="372"/>
                    </a:lnTo>
                    <a:lnTo>
                      <a:pt x="283" y="353"/>
                    </a:lnTo>
                    <a:lnTo>
                      <a:pt x="270" y="371"/>
                    </a:lnTo>
                    <a:lnTo>
                      <a:pt x="254" y="378"/>
                    </a:lnTo>
                    <a:lnTo>
                      <a:pt x="251" y="397"/>
                    </a:lnTo>
                    <a:lnTo>
                      <a:pt x="235" y="392"/>
                    </a:lnTo>
                    <a:lnTo>
                      <a:pt x="241" y="378"/>
                    </a:lnTo>
                    <a:lnTo>
                      <a:pt x="229" y="363"/>
                    </a:lnTo>
                    <a:lnTo>
                      <a:pt x="216" y="386"/>
                    </a:lnTo>
                    <a:lnTo>
                      <a:pt x="222" y="433"/>
                    </a:lnTo>
                    <a:lnTo>
                      <a:pt x="214" y="446"/>
                    </a:lnTo>
                    <a:lnTo>
                      <a:pt x="203" y="446"/>
                    </a:lnTo>
                    <a:lnTo>
                      <a:pt x="194" y="445"/>
                    </a:lnTo>
                    <a:lnTo>
                      <a:pt x="181" y="473"/>
                    </a:lnTo>
                    <a:lnTo>
                      <a:pt x="164" y="472"/>
                    </a:lnTo>
                    <a:lnTo>
                      <a:pt x="167" y="496"/>
                    </a:lnTo>
                    <a:lnTo>
                      <a:pt x="155" y="478"/>
                    </a:lnTo>
                    <a:lnTo>
                      <a:pt x="131" y="498"/>
                    </a:lnTo>
                    <a:lnTo>
                      <a:pt x="127" y="514"/>
                    </a:lnTo>
                    <a:lnTo>
                      <a:pt x="136" y="523"/>
                    </a:lnTo>
                    <a:lnTo>
                      <a:pt x="124" y="528"/>
                    </a:lnTo>
                    <a:lnTo>
                      <a:pt x="127" y="546"/>
                    </a:lnTo>
                    <a:lnTo>
                      <a:pt x="116" y="559"/>
                    </a:lnTo>
                    <a:lnTo>
                      <a:pt x="113" y="595"/>
                    </a:lnTo>
                    <a:lnTo>
                      <a:pt x="106" y="595"/>
                    </a:lnTo>
                    <a:lnTo>
                      <a:pt x="71" y="547"/>
                    </a:lnTo>
                    <a:lnTo>
                      <a:pt x="0" y="324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38" name=""/>
              <p:cNvSpPr/>
              <p:nvPr/>
            </p:nvSpPr>
            <p:spPr>
              <a:xfrm>
                <a:off x="8137440" y="2549520"/>
                <a:ext cx="560520" cy="284040"/>
              </a:xfrm>
              <a:custGeom>
                <a:avLst/>
                <a:gdLst/>
                <a:ahLst/>
                <a:rect l="l" t="t" r="r" b="b"/>
                <a:pathLst>
                  <a:path w="346" h="175">
                    <a:moveTo>
                      <a:pt x="0" y="70"/>
                    </a:moveTo>
                    <a:lnTo>
                      <a:pt x="1" y="163"/>
                    </a:lnTo>
                    <a:lnTo>
                      <a:pt x="161" y="129"/>
                    </a:lnTo>
                    <a:lnTo>
                      <a:pt x="189" y="119"/>
                    </a:lnTo>
                    <a:lnTo>
                      <a:pt x="200" y="121"/>
                    </a:lnTo>
                    <a:lnTo>
                      <a:pt x="213" y="148"/>
                    </a:lnTo>
                    <a:lnTo>
                      <a:pt x="231" y="150"/>
                    </a:lnTo>
                    <a:lnTo>
                      <a:pt x="241" y="173"/>
                    </a:lnTo>
                    <a:lnTo>
                      <a:pt x="253" y="174"/>
                    </a:lnTo>
                    <a:lnTo>
                      <a:pt x="257" y="159"/>
                    </a:lnTo>
                    <a:lnTo>
                      <a:pt x="266" y="153"/>
                    </a:lnTo>
                    <a:lnTo>
                      <a:pt x="270" y="137"/>
                    </a:lnTo>
                    <a:lnTo>
                      <a:pt x="275" y="136"/>
                    </a:lnTo>
                    <a:lnTo>
                      <a:pt x="282" y="160"/>
                    </a:lnTo>
                    <a:lnTo>
                      <a:pt x="298" y="154"/>
                    </a:lnTo>
                    <a:lnTo>
                      <a:pt x="302" y="143"/>
                    </a:lnTo>
                    <a:lnTo>
                      <a:pt x="323" y="133"/>
                    </a:lnTo>
                    <a:lnTo>
                      <a:pt x="336" y="130"/>
                    </a:lnTo>
                    <a:lnTo>
                      <a:pt x="345" y="138"/>
                    </a:lnTo>
                    <a:lnTo>
                      <a:pt x="342" y="114"/>
                    </a:lnTo>
                    <a:lnTo>
                      <a:pt x="326" y="85"/>
                    </a:lnTo>
                    <a:lnTo>
                      <a:pt x="315" y="80"/>
                    </a:lnTo>
                    <a:lnTo>
                      <a:pt x="305" y="81"/>
                    </a:lnTo>
                    <a:lnTo>
                      <a:pt x="307" y="88"/>
                    </a:lnTo>
                    <a:lnTo>
                      <a:pt x="313" y="88"/>
                    </a:lnTo>
                    <a:lnTo>
                      <a:pt x="321" y="88"/>
                    </a:lnTo>
                    <a:lnTo>
                      <a:pt x="329" y="97"/>
                    </a:lnTo>
                    <a:lnTo>
                      <a:pt x="333" y="109"/>
                    </a:lnTo>
                    <a:lnTo>
                      <a:pt x="328" y="119"/>
                    </a:lnTo>
                    <a:lnTo>
                      <a:pt x="300" y="130"/>
                    </a:lnTo>
                    <a:lnTo>
                      <a:pt x="286" y="124"/>
                    </a:lnTo>
                    <a:lnTo>
                      <a:pt x="279" y="109"/>
                    </a:lnTo>
                    <a:lnTo>
                      <a:pt x="266" y="106"/>
                    </a:lnTo>
                    <a:lnTo>
                      <a:pt x="268" y="97"/>
                    </a:lnTo>
                    <a:lnTo>
                      <a:pt x="254" y="80"/>
                    </a:lnTo>
                    <a:lnTo>
                      <a:pt x="236" y="72"/>
                    </a:lnTo>
                    <a:lnTo>
                      <a:pt x="235" y="80"/>
                    </a:lnTo>
                    <a:lnTo>
                      <a:pt x="224" y="76"/>
                    </a:lnTo>
                    <a:lnTo>
                      <a:pt x="219" y="66"/>
                    </a:lnTo>
                    <a:lnTo>
                      <a:pt x="222" y="56"/>
                    </a:lnTo>
                    <a:lnTo>
                      <a:pt x="233" y="47"/>
                    </a:lnTo>
                    <a:lnTo>
                      <a:pt x="229" y="40"/>
                    </a:lnTo>
                    <a:lnTo>
                      <a:pt x="244" y="29"/>
                    </a:lnTo>
                    <a:lnTo>
                      <a:pt x="229" y="16"/>
                    </a:lnTo>
                    <a:lnTo>
                      <a:pt x="222" y="0"/>
                    </a:lnTo>
                    <a:lnTo>
                      <a:pt x="190" y="24"/>
                    </a:lnTo>
                    <a:lnTo>
                      <a:pt x="74" y="53"/>
                    </a:lnTo>
                    <a:lnTo>
                      <a:pt x="0" y="70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39" name=""/>
              <p:cNvSpPr/>
              <p:nvPr/>
            </p:nvSpPr>
            <p:spPr>
              <a:xfrm>
                <a:off x="8586720" y="2824200"/>
                <a:ext cx="49320" cy="42840"/>
              </a:xfrm>
              <a:custGeom>
                <a:avLst/>
                <a:gdLst/>
                <a:ahLst/>
                <a:rect l="l" t="t" r="r" b="b"/>
                <a:pathLst>
                  <a:path w="32" h="27">
                    <a:moveTo>
                      <a:pt x="0" y="26"/>
                    </a:moveTo>
                    <a:lnTo>
                      <a:pt x="13" y="0"/>
                    </a:lnTo>
                    <a:lnTo>
                      <a:pt x="31" y="11"/>
                    </a:lnTo>
                    <a:lnTo>
                      <a:pt x="0" y="26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" bIns="-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40" name=""/>
              <p:cNvSpPr/>
              <p:nvPr/>
            </p:nvSpPr>
            <p:spPr>
              <a:xfrm>
                <a:off x="8678880" y="2814480"/>
                <a:ext cx="42840" cy="33480"/>
              </a:xfrm>
              <a:custGeom>
                <a:avLst/>
                <a:gdLst/>
                <a:ahLst/>
                <a:rect l="l" t="t" r="r" b="b"/>
                <a:pathLst>
                  <a:path w="26" h="20">
                    <a:moveTo>
                      <a:pt x="0" y="19"/>
                    </a:moveTo>
                    <a:lnTo>
                      <a:pt x="15" y="0"/>
                    </a:lnTo>
                    <a:lnTo>
                      <a:pt x="25" y="16"/>
                    </a:lnTo>
                    <a:lnTo>
                      <a:pt x="0" y="19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41" name=""/>
              <p:cNvSpPr/>
              <p:nvPr/>
            </p:nvSpPr>
            <p:spPr>
              <a:xfrm>
                <a:off x="8234280" y="2055960"/>
                <a:ext cx="273240" cy="583920"/>
              </a:xfrm>
              <a:custGeom>
                <a:avLst/>
                <a:gdLst/>
                <a:ahLst/>
                <a:rect l="l" t="t" r="r" b="b"/>
                <a:pathLst>
                  <a:path w="168" h="358">
                    <a:moveTo>
                      <a:pt x="0" y="245"/>
                    </a:moveTo>
                    <a:lnTo>
                      <a:pt x="9" y="167"/>
                    </a:lnTo>
                    <a:lnTo>
                      <a:pt x="28" y="130"/>
                    </a:lnTo>
                    <a:lnTo>
                      <a:pt x="31" y="47"/>
                    </a:lnTo>
                    <a:lnTo>
                      <a:pt x="29" y="17"/>
                    </a:lnTo>
                    <a:lnTo>
                      <a:pt x="58" y="0"/>
                    </a:lnTo>
                    <a:lnTo>
                      <a:pt x="129" y="223"/>
                    </a:lnTo>
                    <a:lnTo>
                      <a:pt x="164" y="271"/>
                    </a:lnTo>
                    <a:lnTo>
                      <a:pt x="167" y="282"/>
                    </a:lnTo>
                    <a:lnTo>
                      <a:pt x="162" y="304"/>
                    </a:lnTo>
                    <a:lnTo>
                      <a:pt x="130" y="328"/>
                    </a:lnTo>
                    <a:lnTo>
                      <a:pt x="14" y="357"/>
                    </a:lnTo>
                    <a:lnTo>
                      <a:pt x="0" y="245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42" name=""/>
              <p:cNvSpPr/>
              <p:nvPr/>
            </p:nvSpPr>
            <p:spPr>
              <a:xfrm>
                <a:off x="8397720" y="2744640"/>
                <a:ext cx="133560" cy="165240"/>
              </a:xfrm>
              <a:custGeom>
                <a:avLst/>
                <a:gdLst/>
                <a:ahLst/>
                <a:rect l="l" t="t" r="r" b="b"/>
                <a:pathLst>
                  <a:path w="81" h="101">
                    <a:moveTo>
                      <a:pt x="0" y="10"/>
                    </a:moveTo>
                    <a:lnTo>
                      <a:pt x="17" y="95"/>
                    </a:lnTo>
                    <a:lnTo>
                      <a:pt x="20" y="100"/>
                    </a:lnTo>
                    <a:lnTo>
                      <a:pt x="52" y="82"/>
                    </a:lnTo>
                    <a:lnTo>
                      <a:pt x="47" y="56"/>
                    </a:lnTo>
                    <a:lnTo>
                      <a:pt x="53" y="44"/>
                    </a:lnTo>
                    <a:lnTo>
                      <a:pt x="60" y="54"/>
                    </a:lnTo>
                    <a:lnTo>
                      <a:pt x="63" y="71"/>
                    </a:lnTo>
                    <a:lnTo>
                      <a:pt x="70" y="71"/>
                    </a:lnTo>
                    <a:lnTo>
                      <a:pt x="80" y="54"/>
                    </a:lnTo>
                    <a:lnTo>
                      <a:pt x="70" y="31"/>
                    </a:lnTo>
                    <a:lnTo>
                      <a:pt x="52" y="29"/>
                    </a:lnTo>
                    <a:lnTo>
                      <a:pt x="39" y="2"/>
                    </a:lnTo>
                    <a:lnTo>
                      <a:pt x="28" y="0"/>
                    </a:lnTo>
                    <a:lnTo>
                      <a:pt x="0" y="10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43" name=""/>
              <p:cNvSpPr/>
              <p:nvPr/>
            </p:nvSpPr>
            <p:spPr>
              <a:xfrm>
                <a:off x="8015400" y="2133720"/>
                <a:ext cx="271440" cy="531720"/>
              </a:xfrm>
              <a:custGeom>
                <a:avLst/>
                <a:gdLst/>
                <a:ahLst/>
                <a:rect l="l" t="t" r="r" b="b"/>
                <a:pathLst>
                  <a:path w="167" h="328">
                    <a:moveTo>
                      <a:pt x="0" y="41"/>
                    </a:moveTo>
                    <a:lnTo>
                      <a:pt x="26" y="134"/>
                    </a:lnTo>
                    <a:lnTo>
                      <a:pt x="32" y="194"/>
                    </a:lnTo>
                    <a:lnTo>
                      <a:pt x="59" y="254"/>
                    </a:lnTo>
                    <a:lnTo>
                      <a:pt x="75" y="327"/>
                    </a:lnTo>
                    <a:lnTo>
                      <a:pt x="149" y="310"/>
                    </a:lnTo>
                    <a:lnTo>
                      <a:pt x="135" y="198"/>
                    </a:lnTo>
                    <a:lnTo>
                      <a:pt x="144" y="120"/>
                    </a:lnTo>
                    <a:lnTo>
                      <a:pt x="163" y="83"/>
                    </a:lnTo>
                    <a:lnTo>
                      <a:pt x="166" y="0"/>
                    </a:lnTo>
                    <a:lnTo>
                      <a:pt x="0" y="41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44" name=""/>
              <p:cNvSpPr/>
              <p:nvPr/>
            </p:nvSpPr>
            <p:spPr>
              <a:xfrm>
                <a:off x="5954760" y="3171960"/>
                <a:ext cx="520560" cy="892080"/>
              </a:xfrm>
              <a:custGeom>
                <a:avLst/>
                <a:gdLst/>
                <a:ahLst/>
                <a:rect l="l" t="t" r="r" b="b"/>
                <a:pathLst>
                  <a:path w="320" h="550">
                    <a:moveTo>
                      <a:pt x="0" y="536"/>
                    </a:moveTo>
                    <a:lnTo>
                      <a:pt x="9" y="549"/>
                    </a:lnTo>
                    <a:lnTo>
                      <a:pt x="19" y="535"/>
                    </a:lnTo>
                    <a:lnTo>
                      <a:pt x="65" y="525"/>
                    </a:lnTo>
                    <a:lnTo>
                      <a:pt x="80" y="529"/>
                    </a:lnTo>
                    <a:lnTo>
                      <a:pt x="131" y="513"/>
                    </a:lnTo>
                    <a:lnTo>
                      <a:pt x="149" y="529"/>
                    </a:lnTo>
                    <a:lnTo>
                      <a:pt x="164" y="492"/>
                    </a:lnTo>
                    <a:lnTo>
                      <a:pt x="180" y="482"/>
                    </a:lnTo>
                    <a:lnTo>
                      <a:pt x="216" y="502"/>
                    </a:lnTo>
                    <a:lnTo>
                      <a:pt x="221" y="479"/>
                    </a:lnTo>
                    <a:lnTo>
                      <a:pt x="260" y="430"/>
                    </a:lnTo>
                    <a:lnTo>
                      <a:pt x="269" y="401"/>
                    </a:lnTo>
                    <a:lnTo>
                      <a:pt x="283" y="405"/>
                    </a:lnTo>
                    <a:lnTo>
                      <a:pt x="319" y="380"/>
                    </a:lnTo>
                    <a:lnTo>
                      <a:pt x="310" y="359"/>
                    </a:lnTo>
                    <a:lnTo>
                      <a:pt x="314" y="346"/>
                    </a:lnTo>
                    <a:lnTo>
                      <a:pt x="279" y="10"/>
                    </a:lnTo>
                    <a:lnTo>
                      <a:pt x="275" y="0"/>
                    </a:lnTo>
                    <a:lnTo>
                      <a:pt x="84" y="22"/>
                    </a:lnTo>
                    <a:lnTo>
                      <a:pt x="47" y="43"/>
                    </a:lnTo>
                    <a:lnTo>
                      <a:pt x="15" y="32"/>
                    </a:lnTo>
                    <a:lnTo>
                      <a:pt x="39" y="310"/>
                    </a:lnTo>
                    <a:lnTo>
                      <a:pt x="33" y="366"/>
                    </a:lnTo>
                    <a:lnTo>
                      <a:pt x="46" y="400"/>
                    </a:lnTo>
                    <a:lnTo>
                      <a:pt x="32" y="463"/>
                    </a:lnTo>
                    <a:lnTo>
                      <a:pt x="11" y="492"/>
                    </a:lnTo>
                    <a:lnTo>
                      <a:pt x="0" y="536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45" name=""/>
              <p:cNvSpPr/>
              <p:nvPr/>
            </p:nvSpPr>
            <p:spPr>
              <a:xfrm>
                <a:off x="6091200" y="2330280"/>
                <a:ext cx="646200" cy="879480"/>
              </a:xfrm>
              <a:custGeom>
                <a:avLst/>
                <a:gdLst/>
                <a:ahLst/>
                <a:rect l="l" t="t" r="r" b="b"/>
                <a:pathLst>
                  <a:path w="399" h="541">
                    <a:moveTo>
                      <a:pt x="0" y="540"/>
                    </a:moveTo>
                    <a:lnTo>
                      <a:pt x="38" y="474"/>
                    </a:lnTo>
                    <a:lnTo>
                      <a:pt x="45" y="451"/>
                    </a:lnTo>
                    <a:lnTo>
                      <a:pt x="48" y="404"/>
                    </a:lnTo>
                    <a:lnTo>
                      <a:pt x="38" y="359"/>
                    </a:lnTo>
                    <a:lnTo>
                      <a:pt x="16" y="317"/>
                    </a:lnTo>
                    <a:lnTo>
                      <a:pt x="6" y="293"/>
                    </a:lnTo>
                    <a:lnTo>
                      <a:pt x="12" y="271"/>
                    </a:lnTo>
                    <a:lnTo>
                      <a:pt x="2" y="243"/>
                    </a:lnTo>
                    <a:lnTo>
                      <a:pt x="13" y="224"/>
                    </a:lnTo>
                    <a:lnTo>
                      <a:pt x="23" y="178"/>
                    </a:lnTo>
                    <a:lnTo>
                      <a:pt x="21" y="156"/>
                    </a:lnTo>
                    <a:lnTo>
                      <a:pt x="35" y="142"/>
                    </a:lnTo>
                    <a:lnTo>
                      <a:pt x="34" y="126"/>
                    </a:lnTo>
                    <a:lnTo>
                      <a:pt x="57" y="116"/>
                    </a:lnTo>
                    <a:lnTo>
                      <a:pt x="78" y="83"/>
                    </a:lnTo>
                    <a:lnTo>
                      <a:pt x="75" y="137"/>
                    </a:lnTo>
                    <a:lnTo>
                      <a:pt x="91" y="125"/>
                    </a:lnTo>
                    <a:lnTo>
                      <a:pt x="91" y="81"/>
                    </a:lnTo>
                    <a:lnTo>
                      <a:pt x="113" y="56"/>
                    </a:lnTo>
                    <a:lnTo>
                      <a:pt x="128" y="53"/>
                    </a:lnTo>
                    <a:lnTo>
                      <a:pt x="116" y="45"/>
                    </a:lnTo>
                    <a:lnTo>
                      <a:pt x="111" y="30"/>
                    </a:lnTo>
                    <a:lnTo>
                      <a:pt x="120" y="7"/>
                    </a:lnTo>
                    <a:lnTo>
                      <a:pt x="140" y="0"/>
                    </a:lnTo>
                    <a:lnTo>
                      <a:pt x="188" y="14"/>
                    </a:lnTo>
                    <a:lnTo>
                      <a:pt x="205" y="31"/>
                    </a:lnTo>
                    <a:lnTo>
                      <a:pt x="259" y="43"/>
                    </a:lnTo>
                    <a:lnTo>
                      <a:pt x="270" y="59"/>
                    </a:lnTo>
                    <a:lnTo>
                      <a:pt x="286" y="79"/>
                    </a:lnTo>
                    <a:lnTo>
                      <a:pt x="271" y="78"/>
                    </a:lnTo>
                    <a:lnTo>
                      <a:pt x="270" y="90"/>
                    </a:lnTo>
                    <a:lnTo>
                      <a:pt x="287" y="111"/>
                    </a:lnTo>
                    <a:lnTo>
                      <a:pt x="291" y="148"/>
                    </a:lnTo>
                    <a:lnTo>
                      <a:pt x="291" y="171"/>
                    </a:lnTo>
                    <a:lnTo>
                      <a:pt x="274" y="197"/>
                    </a:lnTo>
                    <a:lnTo>
                      <a:pt x="271" y="210"/>
                    </a:lnTo>
                    <a:lnTo>
                      <a:pt x="249" y="221"/>
                    </a:lnTo>
                    <a:lnTo>
                      <a:pt x="245" y="233"/>
                    </a:lnTo>
                    <a:lnTo>
                      <a:pt x="249" y="260"/>
                    </a:lnTo>
                    <a:lnTo>
                      <a:pt x="270" y="273"/>
                    </a:lnTo>
                    <a:lnTo>
                      <a:pt x="290" y="251"/>
                    </a:lnTo>
                    <a:lnTo>
                      <a:pt x="303" y="220"/>
                    </a:lnTo>
                    <a:lnTo>
                      <a:pt x="335" y="202"/>
                    </a:lnTo>
                    <a:lnTo>
                      <a:pt x="357" y="212"/>
                    </a:lnTo>
                    <a:lnTo>
                      <a:pt x="371" y="246"/>
                    </a:lnTo>
                    <a:lnTo>
                      <a:pt x="390" y="311"/>
                    </a:lnTo>
                    <a:lnTo>
                      <a:pt x="398" y="332"/>
                    </a:lnTo>
                    <a:lnTo>
                      <a:pt x="392" y="350"/>
                    </a:lnTo>
                    <a:lnTo>
                      <a:pt x="396" y="377"/>
                    </a:lnTo>
                    <a:lnTo>
                      <a:pt x="389" y="392"/>
                    </a:lnTo>
                    <a:lnTo>
                      <a:pt x="379" y="377"/>
                    </a:lnTo>
                    <a:lnTo>
                      <a:pt x="369" y="383"/>
                    </a:lnTo>
                    <a:lnTo>
                      <a:pt x="368" y="408"/>
                    </a:lnTo>
                    <a:lnTo>
                      <a:pt x="364" y="419"/>
                    </a:lnTo>
                    <a:lnTo>
                      <a:pt x="346" y="431"/>
                    </a:lnTo>
                    <a:lnTo>
                      <a:pt x="346" y="465"/>
                    </a:lnTo>
                    <a:lnTo>
                      <a:pt x="334" y="479"/>
                    </a:lnTo>
                    <a:lnTo>
                      <a:pt x="324" y="508"/>
                    </a:lnTo>
                    <a:lnTo>
                      <a:pt x="195" y="528"/>
                    </a:lnTo>
                    <a:lnTo>
                      <a:pt x="191" y="518"/>
                    </a:lnTo>
                    <a:lnTo>
                      <a:pt x="0" y="540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46" name=""/>
              <p:cNvSpPr/>
              <p:nvPr/>
            </p:nvSpPr>
            <p:spPr>
              <a:xfrm>
                <a:off x="6408720" y="3043080"/>
                <a:ext cx="701640" cy="792360"/>
              </a:xfrm>
              <a:custGeom>
                <a:avLst/>
                <a:gdLst/>
                <a:ahLst/>
                <a:rect l="l" t="t" r="r" b="b"/>
                <a:pathLst>
                  <a:path w="433" h="488">
                    <a:moveTo>
                      <a:pt x="0" y="89"/>
                    </a:moveTo>
                    <a:lnTo>
                      <a:pt x="35" y="425"/>
                    </a:lnTo>
                    <a:lnTo>
                      <a:pt x="68" y="424"/>
                    </a:lnTo>
                    <a:lnTo>
                      <a:pt x="89" y="431"/>
                    </a:lnTo>
                    <a:lnTo>
                      <a:pt x="100" y="455"/>
                    </a:lnTo>
                    <a:lnTo>
                      <a:pt x="134" y="460"/>
                    </a:lnTo>
                    <a:lnTo>
                      <a:pt x="154" y="471"/>
                    </a:lnTo>
                    <a:lnTo>
                      <a:pt x="201" y="469"/>
                    </a:lnTo>
                    <a:lnTo>
                      <a:pt x="222" y="455"/>
                    </a:lnTo>
                    <a:lnTo>
                      <a:pt x="272" y="487"/>
                    </a:lnTo>
                    <a:lnTo>
                      <a:pt x="304" y="459"/>
                    </a:lnTo>
                    <a:lnTo>
                      <a:pt x="311" y="405"/>
                    </a:lnTo>
                    <a:lnTo>
                      <a:pt x="331" y="418"/>
                    </a:lnTo>
                    <a:lnTo>
                      <a:pt x="341" y="372"/>
                    </a:lnTo>
                    <a:lnTo>
                      <a:pt x="396" y="332"/>
                    </a:lnTo>
                    <a:lnTo>
                      <a:pt x="414" y="309"/>
                    </a:lnTo>
                    <a:lnTo>
                      <a:pt x="427" y="203"/>
                    </a:lnTo>
                    <a:lnTo>
                      <a:pt x="418" y="180"/>
                    </a:lnTo>
                    <a:lnTo>
                      <a:pt x="432" y="170"/>
                    </a:lnTo>
                    <a:lnTo>
                      <a:pt x="404" y="0"/>
                    </a:lnTo>
                    <a:lnTo>
                      <a:pt x="361" y="21"/>
                    </a:lnTo>
                    <a:lnTo>
                      <a:pt x="331" y="38"/>
                    </a:lnTo>
                    <a:lnTo>
                      <a:pt x="318" y="56"/>
                    </a:lnTo>
                    <a:lnTo>
                      <a:pt x="295" y="79"/>
                    </a:lnTo>
                    <a:lnTo>
                      <a:pt x="268" y="81"/>
                    </a:lnTo>
                    <a:lnTo>
                      <a:pt x="239" y="95"/>
                    </a:lnTo>
                    <a:lnTo>
                      <a:pt x="226" y="102"/>
                    </a:lnTo>
                    <a:lnTo>
                      <a:pt x="208" y="92"/>
                    </a:lnTo>
                    <a:lnTo>
                      <a:pt x="184" y="103"/>
                    </a:lnTo>
                    <a:lnTo>
                      <a:pt x="180" y="98"/>
                    </a:lnTo>
                    <a:lnTo>
                      <a:pt x="203" y="85"/>
                    </a:lnTo>
                    <a:lnTo>
                      <a:pt x="201" y="85"/>
                    </a:lnTo>
                    <a:lnTo>
                      <a:pt x="190" y="81"/>
                    </a:lnTo>
                    <a:lnTo>
                      <a:pt x="181" y="89"/>
                    </a:lnTo>
                    <a:lnTo>
                      <a:pt x="142" y="71"/>
                    </a:lnTo>
                    <a:lnTo>
                      <a:pt x="126" y="79"/>
                    </a:lnTo>
                    <a:lnTo>
                      <a:pt x="129" y="69"/>
                    </a:lnTo>
                    <a:lnTo>
                      <a:pt x="0" y="89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47" name=""/>
              <p:cNvSpPr/>
              <p:nvPr/>
            </p:nvSpPr>
            <p:spPr>
              <a:xfrm>
                <a:off x="5373720" y="3063960"/>
                <a:ext cx="658800" cy="1182600"/>
              </a:xfrm>
              <a:custGeom>
                <a:avLst/>
                <a:gdLst/>
                <a:ahLst/>
                <a:rect l="l" t="t" r="r" b="b"/>
                <a:pathLst>
                  <a:path w="406" h="728">
                    <a:moveTo>
                      <a:pt x="0" y="322"/>
                    </a:moveTo>
                    <a:lnTo>
                      <a:pt x="9" y="299"/>
                    </a:lnTo>
                    <a:lnTo>
                      <a:pt x="35" y="255"/>
                    </a:lnTo>
                    <a:lnTo>
                      <a:pt x="50" y="206"/>
                    </a:lnTo>
                    <a:lnTo>
                      <a:pt x="36" y="171"/>
                    </a:lnTo>
                    <a:lnTo>
                      <a:pt x="106" y="118"/>
                    </a:lnTo>
                    <a:lnTo>
                      <a:pt x="120" y="90"/>
                    </a:lnTo>
                    <a:lnTo>
                      <a:pt x="120" y="77"/>
                    </a:lnTo>
                    <a:lnTo>
                      <a:pt x="70" y="18"/>
                    </a:lnTo>
                    <a:lnTo>
                      <a:pt x="340" y="0"/>
                    </a:lnTo>
                    <a:lnTo>
                      <a:pt x="347" y="45"/>
                    </a:lnTo>
                    <a:lnTo>
                      <a:pt x="374" y="98"/>
                    </a:lnTo>
                    <a:lnTo>
                      <a:pt x="398" y="376"/>
                    </a:lnTo>
                    <a:lnTo>
                      <a:pt x="392" y="432"/>
                    </a:lnTo>
                    <a:lnTo>
                      <a:pt x="405" y="466"/>
                    </a:lnTo>
                    <a:lnTo>
                      <a:pt x="391" y="529"/>
                    </a:lnTo>
                    <a:lnTo>
                      <a:pt x="370" y="558"/>
                    </a:lnTo>
                    <a:lnTo>
                      <a:pt x="359" y="602"/>
                    </a:lnTo>
                    <a:lnTo>
                      <a:pt x="368" y="615"/>
                    </a:lnTo>
                    <a:lnTo>
                      <a:pt x="360" y="643"/>
                    </a:lnTo>
                    <a:lnTo>
                      <a:pt x="366" y="653"/>
                    </a:lnTo>
                    <a:lnTo>
                      <a:pt x="333" y="666"/>
                    </a:lnTo>
                    <a:lnTo>
                      <a:pt x="326" y="711"/>
                    </a:lnTo>
                    <a:lnTo>
                      <a:pt x="280" y="695"/>
                    </a:lnTo>
                    <a:lnTo>
                      <a:pt x="256" y="718"/>
                    </a:lnTo>
                    <a:lnTo>
                      <a:pt x="257" y="727"/>
                    </a:lnTo>
                    <a:lnTo>
                      <a:pt x="241" y="727"/>
                    </a:lnTo>
                    <a:lnTo>
                      <a:pt x="225" y="696"/>
                    </a:lnTo>
                    <a:lnTo>
                      <a:pt x="217" y="654"/>
                    </a:lnTo>
                    <a:lnTo>
                      <a:pt x="199" y="626"/>
                    </a:lnTo>
                    <a:lnTo>
                      <a:pt x="172" y="615"/>
                    </a:lnTo>
                    <a:lnTo>
                      <a:pt x="139" y="588"/>
                    </a:lnTo>
                    <a:lnTo>
                      <a:pt x="127" y="551"/>
                    </a:lnTo>
                    <a:lnTo>
                      <a:pt x="146" y="495"/>
                    </a:lnTo>
                    <a:lnTo>
                      <a:pt x="129" y="483"/>
                    </a:lnTo>
                    <a:lnTo>
                      <a:pt x="89" y="484"/>
                    </a:lnTo>
                    <a:lnTo>
                      <a:pt x="83" y="448"/>
                    </a:lnTo>
                    <a:lnTo>
                      <a:pt x="16" y="380"/>
                    </a:lnTo>
                    <a:lnTo>
                      <a:pt x="0" y="322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48" name=""/>
              <p:cNvSpPr/>
              <p:nvPr/>
            </p:nvSpPr>
            <p:spPr>
              <a:xfrm>
                <a:off x="5479920" y="2033640"/>
                <a:ext cx="960480" cy="495360"/>
              </a:xfrm>
              <a:custGeom>
                <a:avLst/>
                <a:gdLst/>
                <a:ahLst/>
                <a:rect l="l" t="t" r="r" b="b"/>
                <a:pathLst>
                  <a:path w="593" h="305">
                    <a:moveTo>
                      <a:pt x="0" y="131"/>
                    </a:moveTo>
                    <a:lnTo>
                      <a:pt x="46" y="164"/>
                    </a:lnTo>
                    <a:lnTo>
                      <a:pt x="160" y="193"/>
                    </a:lnTo>
                    <a:lnTo>
                      <a:pt x="211" y="200"/>
                    </a:lnTo>
                    <a:lnTo>
                      <a:pt x="219" y="218"/>
                    </a:lnTo>
                    <a:lnTo>
                      <a:pt x="240" y="224"/>
                    </a:lnTo>
                    <a:lnTo>
                      <a:pt x="269" y="304"/>
                    </a:lnTo>
                    <a:lnTo>
                      <a:pt x="295" y="242"/>
                    </a:lnTo>
                    <a:lnTo>
                      <a:pt x="300" y="228"/>
                    </a:lnTo>
                    <a:lnTo>
                      <a:pt x="308" y="219"/>
                    </a:lnTo>
                    <a:lnTo>
                      <a:pt x="308" y="210"/>
                    </a:lnTo>
                    <a:lnTo>
                      <a:pt x="318" y="193"/>
                    </a:lnTo>
                    <a:lnTo>
                      <a:pt x="321" y="194"/>
                    </a:lnTo>
                    <a:lnTo>
                      <a:pt x="317" y="204"/>
                    </a:lnTo>
                    <a:lnTo>
                      <a:pt x="319" y="220"/>
                    </a:lnTo>
                    <a:lnTo>
                      <a:pt x="329" y="216"/>
                    </a:lnTo>
                    <a:lnTo>
                      <a:pt x="335" y="198"/>
                    </a:lnTo>
                    <a:lnTo>
                      <a:pt x="348" y="200"/>
                    </a:lnTo>
                    <a:lnTo>
                      <a:pt x="355" y="191"/>
                    </a:lnTo>
                    <a:lnTo>
                      <a:pt x="357" y="195"/>
                    </a:lnTo>
                    <a:lnTo>
                      <a:pt x="343" y="224"/>
                    </a:lnTo>
                    <a:lnTo>
                      <a:pt x="353" y="228"/>
                    </a:lnTo>
                    <a:lnTo>
                      <a:pt x="361" y="210"/>
                    </a:lnTo>
                    <a:lnTo>
                      <a:pt x="374" y="204"/>
                    </a:lnTo>
                    <a:lnTo>
                      <a:pt x="382" y="182"/>
                    </a:lnTo>
                    <a:lnTo>
                      <a:pt x="416" y="177"/>
                    </a:lnTo>
                    <a:lnTo>
                      <a:pt x="432" y="175"/>
                    </a:lnTo>
                    <a:lnTo>
                      <a:pt x="458" y="156"/>
                    </a:lnTo>
                    <a:lnTo>
                      <a:pt x="495" y="162"/>
                    </a:lnTo>
                    <a:lnTo>
                      <a:pt x="520" y="180"/>
                    </a:lnTo>
                    <a:lnTo>
                      <a:pt x="522" y="158"/>
                    </a:lnTo>
                    <a:lnTo>
                      <a:pt x="535" y="157"/>
                    </a:lnTo>
                    <a:lnTo>
                      <a:pt x="567" y="159"/>
                    </a:lnTo>
                    <a:lnTo>
                      <a:pt x="592" y="152"/>
                    </a:lnTo>
                    <a:lnTo>
                      <a:pt x="559" y="132"/>
                    </a:lnTo>
                    <a:lnTo>
                      <a:pt x="552" y="100"/>
                    </a:lnTo>
                    <a:lnTo>
                      <a:pt x="526" y="106"/>
                    </a:lnTo>
                    <a:lnTo>
                      <a:pt x="518" y="100"/>
                    </a:lnTo>
                    <a:lnTo>
                      <a:pt x="507" y="106"/>
                    </a:lnTo>
                    <a:lnTo>
                      <a:pt x="492" y="103"/>
                    </a:lnTo>
                    <a:lnTo>
                      <a:pt x="485" y="101"/>
                    </a:lnTo>
                    <a:lnTo>
                      <a:pt x="482" y="84"/>
                    </a:lnTo>
                    <a:lnTo>
                      <a:pt x="487" y="65"/>
                    </a:lnTo>
                    <a:lnTo>
                      <a:pt x="462" y="70"/>
                    </a:lnTo>
                    <a:lnTo>
                      <a:pt x="438" y="82"/>
                    </a:lnTo>
                    <a:lnTo>
                      <a:pt x="378" y="90"/>
                    </a:lnTo>
                    <a:lnTo>
                      <a:pt x="340" y="126"/>
                    </a:lnTo>
                    <a:lnTo>
                      <a:pt x="332" y="119"/>
                    </a:lnTo>
                    <a:lnTo>
                      <a:pt x="321" y="124"/>
                    </a:lnTo>
                    <a:lnTo>
                      <a:pt x="305" y="113"/>
                    </a:lnTo>
                    <a:lnTo>
                      <a:pt x="296" y="117"/>
                    </a:lnTo>
                    <a:lnTo>
                      <a:pt x="275" y="121"/>
                    </a:lnTo>
                    <a:lnTo>
                      <a:pt x="245" y="80"/>
                    </a:lnTo>
                    <a:lnTo>
                      <a:pt x="209" y="74"/>
                    </a:lnTo>
                    <a:lnTo>
                      <a:pt x="198" y="75"/>
                    </a:lnTo>
                    <a:lnTo>
                      <a:pt x="191" y="84"/>
                    </a:lnTo>
                    <a:lnTo>
                      <a:pt x="198" y="67"/>
                    </a:lnTo>
                    <a:lnTo>
                      <a:pt x="182" y="81"/>
                    </a:lnTo>
                    <a:lnTo>
                      <a:pt x="174" y="94"/>
                    </a:lnTo>
                    <a:lnTo>
                      <a:pt x="175" y="71"/>
                    </a:lnTo>
                    <a:lnTo>
                      <a:pt x="191" y="37"/>
                    </a:lnTo>
                    <a:lnTo>
                      <a:pt x="213" y="12"/>
                    </a:lnTo>
                    <a:lnTo>
                      <a:pt x="233" y="5"/>
                    </a:lnTo>
                    <a:lnTo>
                      <a:pt x="230" y="0"/>
                    </a:lnTo>
                    <a:lnTo>
                      <a:pt x="196" y="3"/>
                    </a:lnTo>
                    <a:lnTo>
                      <a:pt x="174" y="15"/>
                    </a:lnTo>
                    <a:lnTo>
                      <a:pt x="167" y="26"/>
                    </a:lnTo>
                    <a:lnTo>
                      <a:pt x="141" y="47"/>
                    </a:lnTo>
                    <a:lnTo>
                      <a:pt x="129" y="65"/>
                    </a:lnTo>
                    <a:lnTo>
                      <a:pt x="109" y="71"/>
                    </a:lnTo>
                    <a:lnTo>
                      <a:pt x="103" y="82"/>
                    </a:lnTo>
                    <a:lnTo>
                      <a:pt x="89" y="88"/>
                    </a:lnTo>
                    <a:lnTo>
                      <a:pt x="55" y="94"/>
                    </a:lnTo>
                    <a:lnTo>
                      <a:pt x="47" y="103"/>
                    </a:lnTo>
                    <a:lnTo>
                      <a:pt x="30" y="118"/>
                    </a:lnTo>
                    <a:lnTo>
                      <a:pt x="0" y="131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49" name=""/>
              <p:cNvSpPr/>
              <p:nvPr/>
            </p:nvSpPr>
            <p:spPr>
              <a:xfrm>
                <a:off x="4572000" y="2894040"/>
                <a:ext cx="1000080" cy="663480"/>
              </a:xfrm>
              <a:custGeom>
                <a:avLst/>
                <a:gdLst/>
                <a:ahLst/>
                <a:rect l="l" t="t" r="r" b="b"/>
                <a:pathLst>
                  <a:path w="617" h="409">
                    <a:moveTo>
                      <a:pt x="0" y="9"/>
                    </a:moveTo>
                    <a:lnTo>
                      <a:pt x="1" y="40"/>
                    </a:lnTo>
                    <a:lnTo>
                      <a:pt x="12" y="64"/>
                    </a:lnTo>
                    <a:lnTo>
                      <a:pt x="5" y="87"/>
                    </a:lnTo>
                    <a:lnTo>
                      <a:pt x="11" y="143"/>
                    </a:lnTo>
                    <a:lnTo>
                      <a:pt x="41" y="222"/>
                    </a:lnTo>
                    <a:lnTo>
                      <a:pt x="42" y="249"/>
                    </a:lnTo>
                    <a:lnTo>
                      <a:pt x="61" y="286"/>
                    </a:lnTo>
                    <a:lnTo>
                      <a:pt x="70" y="348"/>
                    </a:lnTo>
                    <a:lnTo>
                      <a:pt x="65" y="366"/>
                    </a:lnTo>
                    <a:lnTo>
                      <a:pt x="76" y="386"/>
                    </a:lnTo>
                    <a:lnTo>
                      <a:pt x="474" y="378"/>
                    </a:lnTo>
                    <a:lnTo>
                      <a:pt x="505" y="408"/>
                    </a:lnTo>
                    <a:lnTo>
                      <a:pt x="531" y="364"/>
                    </a:lnTo>
                    <a:lnTo>
                      <a:pt x="546" y="315"/>
                    </a:lnTo>
                    <a:lnTo>
                      <a:pt x="532" y="280"/>
                    </a:lnTo>
                    <a:lnTo>
                      <a:pt x="602" y="227"/>
                    </a:lnTo>
                    <a:lnTo>
                      <a:pt x="616" y="199"/>
                    </a:lnTo>
                    <a:lnTo>
                      <a:pt x="616" y="186"/>
                    </a:lnTo>
                    <a:lnTo>
                      <a:pt x="566" y="127"/>
                    </a:lnTo>
                    <a:lnTo>
                      <a:pt x="514" y="66"/>
                    </a:lnTo>
                    <a:lnTo>
                      <a:pt x="505" y="0"/>
                    </a:lnTo>
                    <a:lnTo>
                      <a:pt x="13" y="10"/>
                    </a:lnTo>
                    <a:lnTo>
                      <a:pt x="0" y="9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50" name=""/>
              <p:cNvSpPr/>
              <p:nvPr/>
            </p:nvSpPr>
            <p:spPr>
              <a:xfrm>
                <a:off x="3379680" y="2955960"/>
                <a:ext cx="1384560" cy="692280"/>
              </a:xfrm>
              <a:custGeom>
                <a:avLst/>
                <a:gdLst/>
                <a:ahLst/>
                <a:rect l="l" t="t" r="r" b="b"/>
                <a:pathLst>
                  <a:path w="854" h="427">
                    <a:moveTo>
                      <a:pt x="0" y="259"/>
                    </a:moveTo>
                    <a:lnTo>
                      <a:pt x="25" y="0"/>
                    </a:lnTo>
                    <a:lnTo>
                      <a:pt x="551" y="32"/>
                    </a:lnTo>
                    <a:lnTo>
                      <a:pt x="585" y="58"/>
                    </a:lnTo>
                    <a:lnTo>
                      <a:pt x="648" y="56"/>
                    </a:lnTo>
                    <a:lnTo>
                      <a:pt x="677" y="63"/>
                    </a:lnTo>
                    <a:lnTo>
                      <a:pt x="713" y="77"/>
                    </a:lnTo>
                    <a:lnTo>
                      <a:pt x="730" y="100"/>
                    </a:lnTo>
                    <a:lnTo>
                      <a:pt x="746" y="105"/>
                    </a:lnTo>
                    <a:lnTo>
                      <a:pt x="776" y="184"/>
                    </a:lnTo>
                    <a:lnTo>
                      <a:pt x="777" y="211"/>
                    </a:lnTo>
                    <a:lnTo>
                      <a:pt x="796" y="248"/>
                    </a:lnTo>
                    <a:lnTo>
                      <a:pt x="805" y="310"/>
                    </a:lnTo>
                    <a:lnTo>
                      <a:pt x="800" y="328"/>
                    </a:lnTo>
                    <a:lnTo>
                      <a:pt x="811" y="348"/>
                    </a:lnTo>
                    <a:lnTo>
                      <a:pt x="853" y="426"/>
                    </a:lnTo>
                    <a:lnTo>
                      <a:pt x="474" y="420"/>
                    </a:lnTo>
                    <a:lnTo>
                      <a:pt x="187" y="405"/>
                    </a:lnTo>
                    <a:lnTo>
                      <a:pt x="195" y="276"/>
                    </a:lnTo>
                    <a:lnTo>
                      <a:pt x="0" y="259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51" name=""/>
              <p:cNvSpPr/>
              <p:nvPr/>
            </p:nvSpPr>
            <p:spPr>
              <a:xfrm>
                <a:off x="3639960" y="3611520"/>
                <a:ext cx="1248120" cy="673200"/>
              </a:xfrm>
              <a:custGeom>
                <a:avLst/>
                <a:gdLst/>
                <a:ahLst/>
                <a:rect l="l" t="t" r="r" b="b"/>
                <a:pathLst>
                  <a:path w="768" h="414">
                    <a:moveTo>
                      <a:pt x="0" y="391"/>
                    </a:moveTo>
                    <a:lnTo>
                      <a:pt x="26" y="0"/>
                    </a:lnTo>
                    <a:lnTo>
                      <a:pt x="313" y="15"/>
                    </a:lnTo>
                    <a:lnTo>
                      <a:pt x="692" y="21"/>
                    </a:lnTo>
                    <a:lnTo>
                      <a:pt x="712" y="38"/>
                    </a:lnTo>
                    <a:lnTo>
                      <a:pt x="725" y="35"/>
                    </a:lnTo>
                    <a:lnTo>
                      <a:pt x="736" y="45"/>
                    </a:lnTo>
                    <a:lnTo>
                      <a:pt x="738" y="55"/>
                    </a:lnTo>
                    <a:lnTo>
                      <a:pt x="727" y="55"/>
                    </a:lnTo>
                    <a:lnTo>
                      <a:pt x="714" y="83"/>
                    </a:lnTo>
                    <a:lnTo>
                      <a:pt x="744" y="125"/>
                    </a:lnTo>
                    <a:lnTo>
                      <a:pt x="767" y="133"/>
                    </a:lnTo>
                    <a:lnTo>
                      <a:pt x="764" y="411"/>
                    </a:lnTo>
                    <a:lnTo>
                      <a:pt x="438" y="413"/>
                    </a:lnTo>
                    <a:lnTo>
                      <a:pt x="0" y="391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52" name=""/>
              <p:cNvSpPr/>
              <p:nvPr/>
            </p:nvSpPr>
            <p:spPr>
              <a:xfrm>
                <a:off x="4695840" y="3506760"/>
                <a:ext cx="1116000" cy="968400"/>
              </a:xfrm>
              <a:custGeom>
                <a:avLst/>
                <a:gdLst/>
                <a:ahLst/>
                <a:rect l="l" t="t" r="r" b="b"/>
                <a:pathLst>
                  <a:path w="688" h="596">
                    <a:moveTo>
                      <a:pt x="0" y="8"/>
                    </a:moveTo>
                    <a:lnTo>
                      <a:pt x="42" y="86"/>
                    </a:lnTo>
                    <a:lnTo>
                      <a:pt x="62" y="103"/>
                    </a:lnTo>
                    <a:lnTo>
                      <a:pt x="75" y="100"/>
                    </a:lnTo>
                    <a:lnTo>
                      <a:pt x="86" y="110"/>
                    </a:lnTo>
                    <a:lnTo>
                      <a:pt x="88" y="120"/>
                    </a:lnTo>
                    <a:lnTo>
                      <a:pt x="77" y="120"/>
                    </a:lnTo>
                    <a:lnTo>
                      <a:pt x="64" y="148"/>
                    </a:lnTo>
                    <a:lnTo>
                      <a:pt x="94" y="190"/>
                    </a:lnTo>
                    <a:lnTo>
                      <a:pt x="117" y="198"/>
                    </a:lnTo>
                    <a:lnTo>
                      <a:pt x="114" y="476"/>
                    </a:lnTo>
                    <a:lnTo>
                      <a:pt x="117" y="544"/>
                    </a:lnTo>
                    <a:lnTo>
                      <a:pt x="572" y="529"/>
                    </a:lnTo>
                    <a:lnTo>
                      <a:pt x="579" y="569"/>
                    </a:lnTo>
                    <a:lnTo>
                      <a:pt x="560" y="595"/>
                    </a:lnTo>
                    <a:lnTo>
                      <a:pt x="630" y="592"/>
                    </a:lnTo>
                    <a:lnTo>
                      <a:pt x="640" y="569"/>
                    </a:lnTo>
                    <a:lnTo>
                      <a:pt x="643" y="544"/>
                    </a:lnTo>
                    <a:lnTo>
                      <a:pt x="658" y="524"/>
                    </a:lnTo>
                    <a:lnTo>
                      <a:pt x="666" y="506"/>
                    </a:lnTo>
                    <a:lnTo>
                      <a:pt x="681" y="504"/>
                    </a:lnTo>
                    <a:lnTo>
                      <a:pt x="687" y="462"/>
                    </a:lnTo>
                    <a:lnTo>
                      <a:pt x="677" y="458"/>
                    </a:lnTo>
                    <a:lnTo>
                      <a:pt x="661" y="458"/>
                    </a:lnTo>
                    <a:lnTo>
                      <a:pt x="645" y="427"/>
                    </a:lnTo>
                    <a:lnTo>
                      <a:pt x="637" y="385"/>
                    </a:lnTo>
                    <a:lnTo>
                      <a:pt x="619" y="357"/>
                    </a:lnTo>
                    <a:lnTo>
                      <a:pt x="592" y="346"/>
                    </a:lnTo>
                    <a:lnTo>
                      <a:pt x="559" y="319"/>
                    </a:lnTo>
                    <a:lnTo>
                      <a:pt x="547" y="282"/>
                    </a:lnTo>
                    <a:lnTo>
                      <a:pt x="566" y="226"/>
                    </a:lnTo>
                    <a:lnTo>
                      <a:pt x="549" y="214"/>
                    </a:lnTo>
                    <a:lnTo>
                      <a:pt x="509" y="215"/>
                    </a:lnTo>
                    <a:lnTo>
                      <a:pt x="503" y="179"/>
                    </a:lnTo>
                    <a:lnTo>
                      <a:pt x="436" y="111"/>
                    </a:lnTo>
                    <a:lnTo>
                      <a:pt x="420" y="53"/>
                    </a:lnTo>
                    <a:lnTo>
                      <a:pt x="429" y="30"/>
                    </a:lnTo>
                    <a:lnTo>
                      <a:pt x="398" y="0"/>
                    </a:lnTo>
                    <a:lnTo>
                      <a:pt x="0" y="8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53" name=""/>
              <p:cNvSpPr/>
              <p:nvPr/>
            </p:nvSpPr>
            <p:spPr>
              <a:xfrm>
                <a:off x="3471840" y="4235400"/>
                <a:ext cx="1449360" cy="755640"/>
              </a:xfrm>
              <a:custGeom>
                <a:avLst/>
                <a:gdLst/>
                <a:ahLst/>
                <a:rect l="l" t="t" r="r" b="b"/>
                <a:pathLst>
                  <a:path w="893" h="466">
                    <a:moveTo>
                      <a:pt x="0" y="69"/>
                    </a:moveTo>
                    <a:lnTo>
                      <a:pt x="6" y="0"/>
                    </a:lnTo>
                    <a:lnTo>
                      <a:pt x="104" y="7"/>
                    </a:lnTo>
                    <a:lnTo>
                      <a:pt x="542" y="29"/>
                    </a:lnTo>
                    <a:lnTo>
                      <a:pt x="868" y="27"/>
                    </a:lnTo>
                    <a:lnTo>
                      <a:pt x="871" y="95"/>
                    </a:lnTo>
                    <a:lnTo>
                      <a:pt x="892" y="239"/>
                    </a:lnTo>
                    <a:lnTo>
                      <a:pt x="888" y="465"/>
                    </a:lnTo>
                    <a:lnTo>
                      <a:pt x="860" y="455"/>
                    </a:lnTo>
                    <a:lnTo>
                      <a:pt x="816" y="425"/>
                    </a:lnTo>
                    <a:lnTo>
                      <a:pt x="798" y="434"/>
                    </a:lnTo>
                    <a:lnTo>
                      <a:pt x="741" y="439"/>
                    </a:lnTo>
                    <a:lnTo>
                      <a:pt x="683" y="457"/>
                    </a:lnTo>
                    <a:lnTo>
                      <a:pt x="662" y="437"/>
                    </a:lnTo>
                    <a:lnTo>
                      <a:pt x="633" y="442"/>
                    </a:lnTo>
                    <a:lnTo>
                      <a:pt x="627" y="426"/>
                    </a:lnTo>
                    <a:lnTo>
                      <a:pt x="605" y="441"/>
                    </a:lnTo>
                    <a:lnTo>
                      <a:pt x="603" y="458"/>
                    </a:lnTo>
                    <a:lnTo>
                      <a:pt x="596" y="434"/>
                    </a:lnTo>
                    <a:lnTo>
                      <a:pt x="576" y="447"/>
                    </a:lnTo>
                    <a:lnTo>
                      <a:pt x="543" y="422"/>
                    </a:lnTo>
                    <a:lnTo>
                      <a:pt x="526" y="441"/>
                    </a:lnTo>
                    <a:lnTo>
                      <a:pt x="514" y="431"/>
                    </a:lnTo>
                    <a:lnTo>
                      <a:pt x="498" y="398"/>
                    </a:lnTo>
                    <a:lnTo>
                      <a:pt x="470" y="396"/>
                    </a:lnTo>
                    <a:lnTo>
                      <a:pt x="465" y="406"/>
                    </a:lnTo>
                    <a:lnTo>
                      <a:pt x="447" y="394"/>
                    </a:lnTo>
                    <a:lnTo>
                      <a:pt x="431" y="399"/>
                    </a:lnTo>
                    <a:lnTo>
                      <a:pt x="411" y="389"/>
                    </a:lnTo>
                    <a:lnTo>
                      <a:pt x="383" y="386"/>
                    </a:lnTo>
                    <a:lnTo>
                      <a:pt x="384" y="370"/>
                    </a:lnTo>
                    <a:lnTo>
                      <a:pt x="369" y="354"/>
                    </a:lnTo>
                    <a:lnTo>
                      <a:pt x="362" y="364"/>
                    </a:lnTo>
                    <a:lnTo>
                      <a:pt x="331" y="363"/>
                    </a:lnTo>
                    <a:lnTo>
                      <a:pt x="302" y="338"/>
                    </a:lnTo>
                    <a:lnTo>
                      <a:pt x="311" y="87"/>
                    </a:lnTo>
                    <a:lnTo>
                      <a:pt x="0" y="69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54" name=""/>
              <p:cNvSpPr/>
              <p:nvPr/>
            </p:nvSpPr>
            <p:spPr>
              <a:xfrm>
                <a:off x="1824120" y="1449360"/>
                <a:ext cx="1714320" cy="1089000"/>
              </a:xfrm>
              <a:custGeom>
                <a:avLst/>
                <a:gdLst/>
                <a:ahLst/>
                <a:rect l="l" t="t" r="r" b="b"/>
                <a:pathLst>
                  <a:path w="1056" h="670">
                    <a:moveTo>
                      <a:pt x="0" y="126"/>
                    </a:moveTo>
                    <a:lnTo>
                      <a:pt x="18" y="169"/>
                    </a:lnTo>
                    <a:lnTo>
                      <a:pt x="19" y="198"/>
                    </a:lnTo>
                    <a:lnTo>
                      <a:pt x="9" y="202"/>
                    </a:lnTo>
                    <a:lnTo>
                      <a:pt x="41" y="233"/>
                    </a:lnTo>
                    <a:lnTo>
                      <a:pt x="74" y="312"/>
                    </a:lnTo>
                    <a:lnTo>
                      <a:pt x="86" y="309"/>
                    </a:lnTo>
                    <a:lnTo>
                      <a:pt x="86" y="321"/>
                    </a:lnTo>
                    <a:lnTo>
                      <a:pt x="102" y="325"/>
                    </a:lnTo>
                    <a:lnTo>
                      <a:pt x="113" y="327"/>
                    </a:lnTo>
                    <a:lnTo>
                      <a:pt x="85" y="384"/>
                    </a:lnTo>
                    <a:lnTo>
                      <a:pt x="89" y="423"/>
                    </a:lnTo>
                    <a:lnTo>
                      <a:pt x="67" y="460"/>
                    </a:lnTo>
                    <a:lnTo>
                      <a:pt x="82" y="477"/>
                    </a:lnTo>
                    <a:lnTo>
                      <a:pt x="124" y="453"/>
                    </a:lnTo>
                    <a:lnTo>
                      <a:pt x="155" y="580"/>
                    </a:lnTo>
                    <a:lnTo>
                      <a:pt x="173" y="585"/>
                    </a:lnTo>
                    <a:lnTo>
                      <a:pt x="177" y="624"/>
                    </a:lnTo>
                    <a:lnTo>
                      <a:pt x="193" y="640"/>
                    </a:lnTo>
                    <a:lnTo>
                      <a:pt x="206" y="626"/>
                    </a:lnTo>
                    <a:lnTo>
                      <a:pt x="233" y="638"/>
                    </a:lnTo>
                    <a:lnTo>
                      <a:pt x="250" y="624"/>
                    </a:lnTo>
                    <a:lnTo>
                      <a:pt x="308" y="637"/>
                    </a:lnTo>
                    <a:lnTo>
                      <a:pt x="321" y="639"/>
                    </a:lnTo>
                    <a:lnTo>
                      <a:pt x="333" y="614"/>
                    </a:lnTo>
                    <a:lnTo>
                      <a:pt x="356" y="655"/>
                    </a:lnTo>
                    <a:lnTo>
                      <a:pt x="369" y="591"/>
                    </a:lnTo>
                    <a:lnTo>
                      <a:pt x="654" y="633"/>
                    </a:lnTo>
                    <a:lnTo>
                      <a:pt x="1009" y="669"/>
                    </a:lnTo>
                    <a:lnTo>
                      <a:pt x="1019" y="549"/>
                    </a:lnTo>
                    <a:lnTo>
                      <a:pt x="1055" y="157"/>
                    </a:lnTo>
                    <a:lnTo>
                      <a:pt x="588" y="102"/>
                    </a:lnTo>
                    <a:lnTo>
                      <a:pt x="354" y="64"/>
                    </a:lnTo>
                    <a:lnTo>
                      <a:pt x="27" y="0"/>
                    </a:lnTo>
                    <a:lnTo>
                      <a:pt x="0" y="126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55" name=""/>
              <p:cNvSpPr/>
              <p:nvPr/>
            </p:nvSpPr>
            <p:spPr>
              <a:xfrm>
                <a:off x="3478320" y="1704960"/>
                <a:ext cx="1104840" cy="692280"/>
              </a:xfrm>
              <a:custGeom>
                <a:avLst/>
                <a:gdLst/>
                <a:ahLst/>
                <a:rect l="l" t="t" r="r" b="b"/>
                <a:pathLst>
                  <a:path w="681" h="428">
                    <a:moveTo>
                      <a:pt x="0" y="392"/>
                    </a:moveTo>
                    <a:lnTo>
                      <a:pt x="36" y="0"/>
                    </a:lnTo>
                    <a:lnTo>
                      <a:pt x="371" y="23"/>
                    </a:lnTo>
                    <a:lnTo>
                      <a:pt x="627" y="31"/>
                    </a:lnTo>
                    <a:lnTo>
                      <a:pt x="632" y="138"/>
                    </a:lnTo>
                    <a:lnTo>
                      <a:pt x="658" y="225"/>
                    </a:lnTo>
                    <a:lnTo>
                      <a:pt x="661" y="337"/>
                    </a:lnTo>
                    <a:lnTo>
                      <a:pt x="680" y="427"/>
                    </a:lnTo>
                    <a:lnTo>
                      <a:pt x="322" y="415"/>
                    </a:lnTo>
                    <a:lnTo>
                      <a:pt x="0" y="392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56" name=""/>
              <p:cNvSpPr/>
              <p:nvPr/>
            </p:nvSpPr>
            <p:spPr>
              <a:xfrm>
                <a:off x="3421080" y="2340000"/>
                <a:ext cx="1177920" cy="787320"/>
              </a:xfrm>
              <a:custGeom>
                <a:avLst/>
                <a:gdLst/>
                <a:ahLst/>
                <a:rect l="l" t="t" r="r" b="b"/>
                <a:pathLst>
                  <a:path w="726" h="486">
                    <a:moveTo>
                      <a:pt x="0" y="380"/>
                    </a:moveTo>
                    <a:lnTo>
                      <a:pt x="25" y="120"/>
                    </a:lnTo>
                    <a:lnTo>
                      <a:pt x="35" y="0"/>
                    </a:lnTo>
                    <a:lnTo>
                      <a:pt x="357" y="23"/>
                    </a:lnTo>
                    <a:lnTo>
                      <a:pt x="715" y="35"/>
                    </a:lnTo>
                    <a:lnTo>
                      <a:pt x="691" y="80"/>
                    </a:lnTo>
                    <a:lnTo>
                      <a:pt x="725" y="115"/>
                    </a:lnTo>
                    <a:lnTo>
                      <a:pt x="723" y="352"/>
                    </a:lnTo>
                    <a:lnTo>
                      <a:pt x="710" y="351"/>
                    </a:lnTo>
                    <a:lnTo>
                      <a:pt x="711" y="382"/>
                    </a:lnTo>
                    <a:lnTo>
                      <a:pt x="722" y="406"/>
                    </a:lnTo>
                    <a:lnTo>
                      <a:pt x="715" y="429"/>
                    </a:lnTo>
                    <a:lnTo>
                      <a:pt x="721" y="485"/>
                    </a:lnTo>
                    <a:lnTo>
                      <a:pt x="705" y="480"/>
                    </a:lnTo>
                    <a:lnTo>
                      <a:pt x="688" y="457"/>
                    </a:lnTo>
                    <a:lnTo>
                      <a:pt x="652" y="443"/>
                    </a:lnTo>
                    <a:lnTo>
                      <a:pt x="623" y="436"/>
                    </a:lnTo>
                    <a:lnTo>
                      <a:pt x="560" y="438"/>
                    </a:lnTo>
                    <a:lnTo>
                      <a:pt x="526" y="412"/>
                    </a:lnTo>
                    <a:lnTo>
                      <a:pt x="0" y="380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57" name=""/>
              <p:cNvSpPr/>
              <p:nvPr/>
            </p:nvSpPr>
            <p:spPr>
              <a:xfrm>
                <a:off x="4494240" y="1677960"/>
                <a:ext cx="1104840" cy="1236600"/>
              </a:xfrm>
              <a:custGeom>
                <a:avLst/>
                <a:gdLst/>
                <a:ahLst/>
                <a:rect l="l" t="t" r="r" b="b"/>
                <a:pathLst>
                  <a:path w="681" h="761">
                    <a:moveTo>
                      <a:pt x="0" y="47"/>
                    </a:moveTo>
                    <a:lnTo>
                      <a:pt x="5" y="154"/>
                    </a:lnTo>
                    <a:lnTo>
                      <a:pt x="31" y="241"/>
                    </a:lnTo>
                    <a:lnTo>
                      <a:pt x="34" y="353"/>
                    </a:lnTo>
                    <a:lnTo>
                      <a:pt x="53" y="443"/>
                    </a:lnTo>
                    <a:lnTo>
                      <a:pt x="29" y="488"/>
                    </a:lnTo>
                    <a:lnTo>
                      <a:pt x="63" y="523"/>
                    </a:lnTo>
                    <a:lnTo>
                      <a:pt x="61" y="760"/>
                    </a:lnTo>
                    <a:lnTo>
                      <a:pt x="553" y="750"/>
                    </a:lnTo>
                    <a:lnTo>
                      <a:pt x="543" y="704"/>
                    </a:lnTo>
                    <a:lnTo>
                      <a:pt x="530" y="688"/>
                    </a:lnTo>
                    <a:lnTo>
                      <a:pt x="491" y="663"/>
                    </a:lnTo>
                    <a:lnTo>
                      <a:pt x="465" y="634"/>
                    </a:lnTo>
                    <a:lnTo>
                      <a:pt x="399" y="592"/>
                    </a:lnTo>
                    <a:lnTo>
                      <a:pt x="401" y="523"/>
                    </a:lnTo>
                    <a:lnTo>
                      <a:pt x="386" y="479"/>
                    </a:lnTo>
                    <a:lnTo>
                      <a:pt x="440" y="411"/>
                    </a:lnTo>
                    <a:lnTo>
                      <a:pt x="437" y="345"/>
                    </a:lnTo>
                    <a:lnTo>
                      <a:pt x="449" y="334"/>
                    </a:lnTo>
                    <a:lnTo>
                      <a:pt x="516" y="279"/>
                    </a:lnTo>
                    <a:lnTo>
                      <a:pt x="549" y="239"/>
                    </a:lnTo>
                    <a:lnTo>
                      <a:pt x="593" y="204"/>
                    </a:lnTo>
                    <a:lnTo>
                      <a:pt x="680" y="160"/>
                    </a:lnTo>
                    <a:lnTo>
                      <a:pt x="648" y="162"/>
                    </a:lnTo>
                    <a:lnTo>
                      <a:pt x="617" y="148"/>
                    </a:lnTo>
                    <a:lnTo>
                      <a:pt x="569" y="153"/>
                    </a:lnTo>
                    <a:lnTo>
                      <a:pt x="558" y="134"/>
                    </a:lnTo>
                    <a:lnTo>
                      <a:pt x="543" y="142"/>
                    </a:lnTo>
                    <a:lnTo>
                      <a:pt x="509" y="162"/>
                    </a:lnTo>
                    <a:lnTo>
                      <a:pt x="486" y="155"/>
                    </a:lnTo>
                    <a:lnTo>
                      <a:pt x="476" y="145"/>
                    </a:lnTo>
                    <a:lnTo>
                      <a:pt x="458" y="140"/>
                    </a:lnTo>
                    <a:lnTo>
                      <a:pt x="450" y="125"/>
                    </a:lnTo>
                    <a:lnTo>
                      <a:pt x="432" y="127"/>
                    </a:lnTo>
                    <a:lnTo>
                      <a:pt x="432" y="141"/>
                    </a:lnTo>
                    <a:lnTo>
                      <a:pt x="424" y="143"/>
                    </a:lnTo>
                    <a:lnTo>
                      <a:pt x="412" y="115"/>
                    </a:lnTo>
                    <a:lnTo>
                      <a:pt x="395" y="115"/>
                    </a:lnTo>
                    <a:lnTo>
                      <a:pt x="401" y="102"/>
                    </a:lnTo>
                    <a:lnTo>
                      <a:pt x="361" y="94"/>
                    </a:lnTo>
                    <a:lnTo>
                      <a:pt x="347" y="92"/>
                    </a:lnTo>
                    <a:lnTo>
                      <a:pt x="300" y="111"/>
                    </a:lnTo>
                    <a:lnTo>
                      <a:pt x="294" y="94"/>
                    </a:lnTo>
                    <a:lnTo>
                      <a:pt x="222" y="80"/>
                    </a:lnTo>
                    <a:lnTo>
                      <a:pt x="210" y="5"/>
                    </a:lnTo>
                    <a:lnTo>
                      <a:pt x="180" y="0"/>
                    </a:lnTo>
                    <a:lnTo>
                      <a:pt x="180" y="47"/>
                    </a:lnTo>
                    <a:lnTo>
                      <a:pt x="0" y="47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58" name=""/>
              <p:cNvSpPr/>
              <p:nvPr/>
            </p:nvSpPr>
            <p:spPr>
              <a:xfrm>
                <a:off x="5121360" y="2171880"/>
                <a:ext cx="888840" cy="931680"/>
              </a:xfrm>
              <a:custGeom>
                <a:avLst/>
                <a:gdLst/>
                <a:ahLst/>
                <a:rect l="l" t="t" r="r" b="b"/>
                <a:pathLst>
                  <a:path w="548" h="574">
                    <a:moveTo>
                      <a:pt x="0" y="175"/>
                    </a:moveTo>
                    <a:lnTo>
                      <a:pt x="15" y="219"/>
                    </a:lnTo>
                    <a:lnTo>
                      <a:pt x="13" y="288"/>
                    </a:lnTo>
                    <a:lnTo>
                      <a:pt x="79" y="330"/>
                    </a:lnTo>
                    <a:lnTo>
                      <a:pt x="105" y="359"/>
                    </a:lnTo>
                    <a:lnTo>
                      <a:pt x="144" y="384"/>
                    </a:lnTo>
                    <a:lnTo>
                      <a:pt x="157" y="400"/>
                    </a:lnTo>
                    <a:lnTo>
                      <a:pt x="167" y="446"/>
                    </a:lnTo>
                    <a:lnTo>
                      <a:pt x="176" y="512"/>
                    </a:lnTo>
                    <a:lnTo>
                      <a:pt x="228" y="573"/>
                    </a:lnTo>
                    <a:lnTo>
                      <a:pt x="498" y="555"/>
                    </a:lnTo>
                    <a:lnTo>
                      <a:pt x="483" y="466"/>
                    </a:lnTo>
                    <a:lnTo>
                      <a:pt x="492" y="375"/>
                    </a:lnTo>
                    <a:lnTo>
                      <a:pt x="509" y="334"/>
                    </a:lnTo>
                    <a:lnTo>
                      <a:pt x="507" y="297"/>
                    </a:lnTo>
                    <a:lnTo>
                      <a:pt x="541" y="214"/>
                    </a:lnTo>
                    <a:lnTo>
                      <a:pt x="547" y="193"/>
                    </a:lnTo>
                    <a:lnTo>
                      <a:pt x="536" y="189"/>
                    </a:lnTo>
                    <a:lnTo>
                      <a:pt x="523" y="206"/>
                    </a:lnTo>
                    <a:lnTo>
                      <a:pt x="512" y="249"/>
                    </a:lnTo>
                    <a:lnTo>
                      <a:pt x="490" y="253"/>
                    </a:lnTo>
                    <a:lnTo>
                      <a:pt x="480" y="278"/>
                    </a:lnTo>
                    <a:lnTo>
                      <a:pt x="456" y="295"/>
                    </a:lnTo>
                    <a:lnTo>
                      <a:pt x="459" y="268"/>
                    </a:lnTo>
                    <a:lnTo>
                      <a:pt x="473" y="239"/>
                    </a:lnTo>
                    <a:lnTo>
                      <a:pt x="488" y="229"/>
                    </a:lnTo>
                    <a:lnTo>
                      <a:pt x="490" y="219"/>
                    </a:lnTo>
                    <a:lnTo>
                      <a:pt x="461" y="139"/>
                    </a:lnTo>
                    <a:lnTo>
                      <a:pt x="440" y="133"/>
                    </a:lnTo>
                    <a:lnTo>
                      <a:pt x="432" y="115"/>
                    </a:lnTo>
                    <a:lnTo>
                      <a:pt x="381" y="108"/>
                    </a:lnTo>
                    <a:lnTo>
                      <a:pt x="267" y="79"/>
                    </a:lnTo>
                    <a:lnTo>
                      <a:pt x="221" y="46"/>
                    </a:lnTo>
                    <a:lnTo>
                      <a:pt x="195" y="36"/>
                    </a:lnTo>
                    <a:lnTo>
                      <a:pt x="180" y="46"/>
                    </a:lnTo>
                    <a:lnTo>
                      <a:pt x="174" y="43"/>
                    </a:lnTo>
                    <a:lnTo>
                      <a:pt x="183" y="36"/>
                    </a:lnTo>
                    <a:lnTo>
                      <a:pt x="183" y="20"/>
                    </a:lnTo>
                    <a:lnTo>
                      <a:pt x="188" y="15"/>
                    </a:lnTo>
                    <a:lnTo>
                      <a:pt x="188" y="5"/>
                    </a:lnTo>
                    <a:lnTo>
                      <a:pt x="181" y="0"/>
                    </a:lnTo>
                    <a:lnTo>
                      <a:pt x="117" y="28"/>
                    </a:lnTo>
                    <a:lnTo>
                      <a:pt x="94" y="38"/>
                    </a:lnTo>
                    <a:lnTo>
                      <a:pt x="84" y="39"/>
                    </a:lnTo>
                    <a:lnTo>
                      <a:pt x="67" y="30"/>
                    </a:lnTo>
                    <a:lnTo>
                      <a:pt x="66" y="38"/>
                    </a:lnTo>
                    <a:lnTo>
                      <a:pt x="63" y="30"/>
                    </a:lnTo>
                    <a:lnTo>
                      <a:pt x="51" y="41"/>
                    </a:lnTo>
                    <a:lnTo>
                      <a:pt x="54" y="107"/>
                    </a:lnTo>
                    <a:lnTo>
                      <a:pt x="0" y="175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59" name=""/>
              <p:cNvSpPr/>
              <p:nvPr/>
            </p:nvSpPr>
            <p:spPr>
              <a:xfrm>
                <a:off x="195120" y="2558880"/>
                <a:ext cx="1328760" cy="2270160"/>
              </a:xfrm>
              <a:custGeom>
                <a:avLst/>
                <a:gdLst/>
                <a:ahLst/>
                <a:rect l="l" t="t" r="r" b="b"/>
                <a:pathLst>
                  <a:path w="819" h="1399">
                    <a:moveTo>
                      <a:pt x="18" y="254"/>
                    </a:moveTo>
                    <a:lnTo>
                      <a:pt x="28" y="283"/>
                    </a:lnTo>
                    <a:lnTo>
                      <a:pt x="5" y="393"/>
                    </a:lnTo>
                    <a:lnTo>
                      <a:pt x="20" y="425"/>
                    </a:lnTo>
                    <a:lnTo>
                      <a:pt x="85" y="569"/>
                    </a:lnTo>
                    <a:lnTo>
                      <a:pt x="91" y="566"/>
                    </a:lnTo>
                    <a:lnTo>
                      <a:pt x="95" y="534"/>
                    </a:lnTo>
                    <a:lnTo>
                      <a:pt x="105" y="529"/>
                    </a:lnTo>
                    <a:lnTo>
                      <a:pt x="116" y="537"/>
                    </a:lnTo>
                    <a:lnTo>
                      <a:pt x="97" y="555"/>
                    </a:lnTo>
                    <a:lnTo>
                      <a:pt x="105" y="567"/>
                    </a:lnTo>
                    <a:lnTo>
                      <a:pt x="122" y="629"/>
                    </a:lnTo>
                    <a:lnTo>
                      <a:pt x="111" y="625"/>
                    </a:lnTo>
                    <a:lnTo>
                      <a:pt x="89" y="601"/>
                    </a:lnTo>
                    <a:lnTo>
                      <a:pt x="95" y="577"/>
                    </a:lnTo>
                    <a:lnTo>
                      <a:pt x="84" y="578"/>
                    </a:lnTo>
                    <a:lnTo>
                      <a:pt x="70" y="604"/>
                    </a:lnTo>
                    <a:lnTo>
                      <a:pt x="75" y="661"/>
                    </a:lnTo>
                    <a:lnTo>
                      <a:pt x="89" y="686"/>
                    </a:lnTo>
                    <a:lnTo>
                      <a:pt x="118" y="708"/>
                    </a:lnTo>
                    <a:lnTo>
                      <a:pt x="108" y="737"/>
                    </a:lnTo>
                    <a:lnTo>
                      <a:pt x="91" y="741"/>
                    </a:lnTo>
                    <a:lnTo>
                      <a:pt x="89" y="777"/>
                    </a:lnTo>
                    <a:lnTo>
                      <a:pt x="129" y="861"/>
                    </a:lnTo>
                    <a:lnTo>
                      <a:pt x="160" y="912"/>
                    </a:lnTo>
                    <a:lnTo>
                      <a:pt x="156" y="943"/>
                    </a:lnTo>
                    <a:lnTo>
                      <a:pt x="175" y="963"/>
                    </a:lnTo>
                    <a:lnTo>
                      <a:pt x="167" y="983"/>
                    </a:lnTo>
                    <a:lnTo>
                      <a:pt x="155" y="1031"/>
                    </a:lnTo>
                    <a:lnTo>
                      <a:pt x="170" y="1049"/>
                    </a:lnTo>
                    <a:lnTo>
                      <a:pt x="269" y="1084"/>
                    </a:lnTo>
                    <a:lnTo>
                      <a:pt x="310" y="1139"/>
                    </a:lnTo>
                    <a:lnTo>
                      <a:pt x="357" y="1158"/>
                    </a:lnTo>
                    <a:lnTo>
                      <a:pt x="358" y="1190"/>
                    </a:lnTo>
                    <a:lnTo>
                      <a:pt x="390" y="1199"/>
                    </a:lnTo>
                    <a:lnTo>
                      <a:pt x="432" y="1256"/>
                    </a:lnTo>
                    <a:lnTo>
                      <a:pt x="455" y="1304"/>
                    </a:lnTo>
                    <a:lnTo>
                      <a:pt x="456" y="1380"/>
                    </a:lnTo>
                    <a:lnTo>
                      <a:pt x="746" y="1398"/>
                    </a:lnTo>
                    <a:lnTo>
                      <a:pt x="729" y="1366"/>
                    </a:lnTo>
                    <a:lnTo>
                      <a:pt x="738" y="1322"/>
                    </a:lnTo>
                    <a:lnTo>
                      <a:pt x="784" y="1246"/>
                    </a:lnTo>
                    <a:lnTo>
                      <a:pt x="818" y="1224"/>
                    </a:lnTo>
                    <a:lnTo>
                      <a:pt x="798" y="1197"/>
                    </a:lnTo>
                    <a:lnTo>
                      <a:pt x="786" y="1121"/>
                    </a:lnTo>
                    <a:lnTo>
                      <a:pt x="397" y="539"/>
                    </a:lnTo>
                    <a:lnTo>
                      <a:pt x="368" y="481"/>
                    </a:lnTo>
                    <a:lnTo>
                      <a:pt x="465" y="109"/>
                    </a:lnTo>
                    <a:lnTo>
                      <a:pt x="78" y="0"/>
                    </a:lnTo>
                    <a:lnTo>
                      <a:pt x="68" y="22"/>
                    </a:lnTo>
                    <a:lnTo>
                      <a:pt x="70" y="70"/>
                    </a:lnTo>
                    <a:lnTo>
                      <a:pt x="0" y="186"/>
                    </a:lnTo>
                    <a:lnTo>
                      <a:pt x="18" y="254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60" name=""/>
              <p:cNvSpPr/>
              <p:nvPr/>
            </p:nvSpPr>
            <p:spPr>
              <a:xfrm>
                <a:off x="1333440" y="3986280"/>
                <a:ext cx="1144800" cy="1322280"/>
              </a:xfrm>
              <a:custGeom>
                <a:avLst/>
                <a:gdLst/>
                <a:ahLst/>
                <a:rect l="l" t="t" r="r" b="b"/>
                <a:pathLst>
                  <a:path w="705" h="815">
                    <a:moveTo>
                      <a:pt x="0" y="557"/>
                    </a:moveTo>
                    <a:lnTo>
                      <a:pt x="44" y="518"/>
                    </a:lnTo>
                    <a:lnTo>
                      <a:pt x="27" y="486"/>
                    </a:lnTo>
                    <a:lnTo>
                      <a:pt x="36" y="442"/>
                    </a:lnTo>
                    <a:lnTo>
                      <a:pt x="82" y="366"/>
                    </a:lnTo>
                    <a:lnTo>
                      <a:pt x="116" y="344"/>
                    </a:lnTo>
                    <a:lnTo>
                      <a:pt x="96" y="317"/>
                    </a:lnTo>
                    <a:lnTo>
                      <a:pt x="84" y="241"/>
                    </a:lnTo>
                    <a:lnTo>
                      <a:pt x="98" y="105"/>
                    </a:lnTo>
                    <a:lnTo>
                      <a:pt x="122" y="98"/>
                    </a:lnTo>
                    <a:lnTo>
                      <a:pt x="162" y="120"/>
                    </a:lnTo>
                    <a:lnTo>
                      <a:pt x="195" y="0"/>
                    </a:lnTo>
                    <a:lnTo>
                      <a:pt x="704" y="87"/>
                    </a:lnTo>
                    <a:lnTo>
                      <a:pt x="597" y="814"/>
                    </a:lnTo>
                    <a:lnTo>
                      <a:pt x="442" y="790"/>
                    </a:lnTo>
                    <a:lnTo>
                      <a:pt x="344" y="763"/>
                    </a:lnTo>
                    <a:lnTo>
                      <a:pt x="145" y="645"/>
                    </a:lnTo>
                    <a:lnTo>
                      <a:pt x="0" y="557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61" name=""/>
              <p:cNvSpPr/>
              <p:nvPr/>
            </p:nvSpPr>
            <p:spPr>
              <a:xfrm>
                <a:off x="2303640" y="4127400"/>
                <a:ext cx="1179360" cy="1201680"/>
              </a:xfrm>
              <a:custGeom>
                <a:avLst/>
                <a:gdLst/>
                <a:ahLst/>
                <a:rect l="l" t="t" r="r" b="b"/>
                <a:pathLst>
                  <a:path w="728" h="741">
                    <a:moveTo>
                      <a:pt x="0" y="727"/>
                    </a:moveTo>
                    <a:lnTo>
                      <a:pt x="91" y="740"/>
                    </a:lnTo>
                    <a:lnTo>
                      <a:pt x="101" y="684"/>
                    </a:lnTo>
                    <a:lnTo>
                      <a:pt x="283" y="708"/>
                    </a:lnTo>
                    <a:lnTo>
                      <a:pt x="275" y="681"/>
                    </a:lnTo>
                    <a:lnTo>
                      <a:pt x="304" y="682"/>
                    </a:lnTo>
                    <a:lnTo>
                      <a:pt x="667" y="718"/>
                    </a:lnTo>
                    <a:lnTo>
                      <a:pt x="721" y="136"/>
                    </a:lnTo>
                    <a:lnTo>
                      <a:pt x="727" y="67"/>
                    </a:lnTo>
                    <a:lnTo>
                      <a:pt x="417" y="40"/>
                    </a:lnTo>
                    <a:lnTo>
                      <a:pt x="107" y="0"/>
                    </a:lnTo>
                    <a:lnTo>
                      <a:pt x="0" y="727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62" name=""/>
              <p:cNvSpPr/>
              <p:nvPr/>
            </p:nvSpPr>
            <p:spPr>
              <a:xfrm>
                <a:off x="320760" y="1714680"/>
                <a:ext cx="1336680" cy="1136520"/>
              </a:xfrm>
              <a:custGeom>
                <a:avLst/>
                <a:gdLst/>
                <a:ahLst/>
                <a:rect l="l" t="t" r="r" b="b"/>
                <a:pathLst>
                  <a:path w="823" h="701">
                    <a:moveTo>
                      <a:pt x="0" y="521"/>
                    </a:moveTo>
                    <a:lnTo>
                      <a:pt x="13" y="395"/>
                    </a:lnTo>
                    <a:lnTo>
                      <a:pt x="77" y="293"/>
                    </a:lnTo>
                    <a:lnTo>
                      <a:pt x="178" y="0"/>
                    </a:lnTo>
                    <a:lnTo>
                      <a:pt x="230" y="17"/>
                    </a:lnTo>
                    <a:lnTo>
                      <a:pt x="232" y="30"/>
                    </a:lnTo>
                    <a:lnTo>
                      <a:pt x="245" y="31"/>
                    </a:lnTo>
                    <a:lnTo>
                      <a:pt x="272" y="81"/>
                    </a:lnTo>
                    <a:lnTo>
                      <a:pt x="266" y="99"/>
                    </a:lnTo>
                    <a:lnTo>
                      <a:pt x="307" y="132"/>
                    </a:lnTo>
                    <a:lnTo>
                      <a:pt x="377" y="130"/>
                    </a:lnTo>
                    <a:lnTo>
                      <a:pt x="429" y="153"/>
                    </a:lnTo>
                    <a:lnTo>
                      <a:pt x="454" y="148"/>
                    </a:lnTo>
                    <a:lnTo>
                      <a:pt x="612" y="153"/>
                    </a:lnTo>
                    <a:lnTo>
                      <a:pt x="792" y="195"/>
                    </a:lnTo>
                    <a:lnTo>
                      <a:pt x="801" y="217"/>
                    </a:lnTo>
                    <a:lnTo>
                      <a:pt x="822" y="250"/>
                    </a:lnTo>
                    <a:lnTo>
                      <a:pt x="794" y="293"/>
                    </a:lnTo>
                    <a:lnTo>
                      <a:pt x="762" y="343"/>
                    </a:lnTo>
                    <a:lnTo>
                      <a:pt x="723" y="379"/>
                    </a:lnTo>
                    <a:lnTo>
                      <a:pt x="718" y="404"/>
                    </a:lnTo>
                    <a:lnTo>
                      <a:pt x="740" y="431"/>
                    </a:lnTo>
                    <a:lnTo>
                      <a:pt x="715" y="487"/>
                    </a:lnTo>
                    <a:lnTo>
                      <a:pt x="666" y="700"/>
                    </a:lnTo>
                    <a:lnTo>
                      <a:pt x="387" y="630"/>
                    </a:lnTo>
                    <a:lnTo>
                      <a:pt x="0" y="521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63" name=""/>
              <p:cNvSpPr/>
              <p:nvPr/>
            </p:nvSpPr>
            <p:spPr>
              <a:xfrm>
                <a:off x="614520" y="1217520"/>
                <a:ext cx="1123920" cy="814320"/>
              </a:xfrm>
              <a:custGeom>
                <a:avLst/>
                <a:gdLst/>
                <a:ahLst/>
                <a:rect l="l" t="t" r="r" b="b"/>
                <a:pathLst>
                  <a:path w="691" h="502">
                    <a:moveTo>
                      <a:pt x="16" y="86"/>
                    </a:moveTo>
                    <a:lnTo>
                      <a:pt x="26" y="110"/>
                    </a:lnTo>
                    <a:lnTo>
                      <a:pt x="24" y="139"/>
                    </a:lnTo>
                    <a:lnTo>
                      <a:pt x="22" y="165"/>
                    </a:lnTo>
                    <a:lnTo>
                      <a:pt x="25" y="176"/>
                    </a:lnTo>
                    <a:lnTo>
                      <a:pt x="19" y="214"/>
                    </a:lnTo>
                    <a:lnTo>
                      <a:pt x="31" y="206"/>
                    </a:lnTo>
                    <a:lnTo>
                      <a:pt x="49" y="221"/>
                    </a:lnTo>
                    <a:lnTo>
                      <a:pt x="30" y="223"/>
                    </a:lnTo>
                    <a:lnTo>
                      <a:pt x="18" y="221"/>
                    </a:lnTo>
                    <a:lnTo>
                      <a:pt x="16" y="237"/>
                    </a:lnTo>
                    <a:lnTo>
                      <a:pt x="16" y="248"/>
                    </a:lnTo>
                    <a:lnTo>
                      <a:pt x="32" y="248"/>
                    </a:lnTo>
                    <a:lnTo>
                      <a:pt x="35" y="254"/>
                    </a:lnTo>
                    <a:lnTo>
                      <a:pt x="22" y="260"/>
                    </a:lnTo>
                    <a:lnTo>
                      <a:pt x="24" y="275"/>
                    </a:lnTo>
                    <a:lnTo>
                      <a:pt x="14" y="291"/>
                    </a:lnTo>
                    <a:lnTo>
                      <a:pt x="9" y="291"/>
                    </a:lnTo>
                    <a:lnTo>
                      <a:pt x="15" y="265"/>
                    </a:lnTo>
                    <a:lnTo>
                      <a:pt x="11" y="258"/>
                    </a:lnTo>
                    <a:lnTo>
                      <a:pt x="0" y="296"/>
                    </a:lnTo>
                    <a:lnTo>
                      <a:pt x="18" y="309"/>
                    </a:lnTo>
                    <a:lnTo>
                      <a:pt x="49" y="323"/>
                    </a:lnTo>
                    <a:lnTo>
                      <a:pt x="51" y="336"/>
                    </a:lnTo>
                    <a:lnTo>
                      <a:pt x="64" y="337"/>
                    </a:lnTo>
                    <a:lnTo>
                      <a:pt x="91" y="387"/>
                    </a:lnTo>
                    <a:lnTo>
                      <a:pt x="85" y="405"/>
                    </a:lnTo>
                    <a:lnTo>
                      <a:pt x="126" y="438"/>
                    </a:lnTo>
                    <a:lnTo>
                      <a:pt x="196" y="436"/>
                    </a:lnTo>
                    <a:lnTo>
                      <a:pt x="248" y="459"/>
                    </a:lnTo>
                    <a:lnTo>
                      <a:pt x="273" y="454"/>
                    </a:lnTo>
                    <a:lnTo>
                      <a:pt x="431" y="459"/>
                    </a:lnTo>
                    <a:lnTo>
                      <a:pt x="611" y="501"/>
                    </a:lnTo>
                    <a:lnTo>
                      <a:pt x="614" y="446"/>
                    </a:lnTo>
                    <a:lnTo>
                      <a:pt x="690" y="125"/>
                    </a:lnTo>
                    <a:lnTo>
                      <a:pt x="211" y="0"/>
                    </a:lnTo>
                    <a:lnTo>
                      <a:pt x="207" y="2"/>
                    </a:lnTo>
                    <a:lnTo>
                      <a:pt x="210" y="10"/>
                    </a:lnTo>
                    <a:lnTo>
                      <a:pt x="205" y="12"/>
                    </a:lnTo>
                    <a:lnTo>
                      <a:pt x="210" y="19"/>
                    </a:lnTo>
                    <a:lnTo>
                      <a:pt x="209" y="27"/>
                    </a:lnTo>
                    <a:lnTo>
                      <a:pt x="210" y="35"/>
                    </a:lnTo>
                    <a:lnTo>
                      <a:pt x="216" y="32"/>
                    </a:lnTo>
                    <a:lnTo>
                      <a:pt x="225" y="36"/>
                    </a:lnTo>
                    <a:lnTo>
                      <a:pt x="222" y="50"/>
                    </a:lnTo>
                    <a:lnTo>
                      <a:pt x="224" y="56"/>
                    </a:lnTo>
                    <a:lnTo>
                      <a:pt x="215" y="75"/>
                    </a:lnTo>
                    <a:lnTo>
                      <a:pt x="203" y="64"/>
                    </a:lnTo>
                    <a:lnTo>
                      <a:pt x="199" y="64"/>
                    </a:lnTo>
                    <a:lnTo>
                      <a:pt x="199" y="73"/>
                    </a:lnTo>
                    <a:lnTo>
                      <a:pt x="207" y="75"/>
                    </a:lnTo>
                    <a:lnTo>
                      <a:pt x="217" y="96"/>
                    </a:lnTo>
                    <a:lnTo>
                      <a:pt x="212" y="122"/>
                    </a:lnTo>
                    <a:lnTo>
                      <a:pt x="216" y="130"/>
                    </a:lnTo>
                    <a:lnTo>
                      <a:pt x="223" y="131"/>
                    </a:lnTo>
                    <a:lnTo>
                      <a:pt x="219" y="137"/>
                    </a:lnTo>
                    <a:lnTo>
                      <a:pt x="212" y="139"/>
                    </a:lnTo>
                    <a:lnTo>
                      <a:pt x="199" y="155"/>
                    </a:lnTo>
                    <a:lnTo>
                      <a:pt x="199" y="161"/>
                    </a:lnTo>
                    <a:lnTo>
                      <a:pt x="196" y="171"/>
                    </a:lnTo>
                    <a:lnTo>
                      <a:pt x="191" y="172"/>
                    </a:lnTo>
                    <a:lnTo>
                      <a:pt x="196" y="180"/>
                    </a:lnTo>
                    <a:lnTo>
                      <a:pt x="190" y="183"/>
                    </a:lnTo>
                    <a:lnTo>
                      <a:pt x="190" y="211"/>
                    </a:lnTo>
                    <a:lnTo>
                      <a:pt x="178" y="215"/>
                    </a:lnTo>
                    <a:lnTo>
                      <a:pt x="178" y="223"/>
                    </a:lnTo>
                    <a:lnTo>
                      <a:pt x="169" y="214"/>
                    </a:lnTo>
                    <a:lnTo>
                      <a:pt x="169" y="219"/>
                    </a:lnTo>
                    <a:lnTo>
                      <a:pt x="149" y="236"/>
                    </a:lnTo>
                    <a:lnTo>
                      <a:pt x="143" y="234"/>
                    </a:lnTo>
                    <a:lnTo>
                      <a:pt x="139" y="225"/>
                    </a:lnTo>
                    <a:lnTo>
                      <a:pt x="137" y="231"/>
                    </a:lnTo>
                    <a:lnTo>
                      <a:pt x="132" y="226"/>
                    </a:lnTo>
                    <a:lnTo>
                      <a:pt x="129" y="239"/>
                    </a:lnTo>
                    <a:lnTo>
                      <a:pt x="127" y="238"/>
                    </a:lnTo>
                    <a:lnTo>
                      <a:pt x="127" y="229"/>
                    </a:lnTo>
                    <a:lnTo>
                      <a:pt x="121" y="230"/>
                    </a:lnTo>
                    <a:lnTo>
                      <a:pt x="129" y="222"/>
                    </a:lnTo>
                    <a:lnTo>
                      <a:pt x="119" y="221"/>
                    </a:lnTo>
                    <a:lnTo>
                      <a:pt x="127" y="217"/>
                    </a:lnTo>
                    <a:lnTo>
                      <a:pt x="117" y="215"/>
                    </a:lnTo>
                    <a:lnTo>
                      <a:pt x="122" y="209"/>
                    </a:lnTo>
                    <a:lnTo>
                      <a:pt x="131" y="215"/>
                    </a:lnTo>
                    <a:lnTo>
                      <a:pt x="135" y="206"/>
                    </a:lnTo>
                    <a:lnTo>
                      <a:pt x="149" y="198"/>
                    </a:lnTo>
                    <a:lnTo>
                      <a:pt x="142" y="216"/>
                    </a:lnTo>
                    <a:lnTo>
                      <a:pt x="145" y="225"/>
                    </a:lnTo>
                    <a:lnTo>
                      <a:pt x="150" y="208"/>
                    </a:lnTo>
                    <a:lnTo>
                      <a:pt x="164" y="201"/>
                    </a:lnTo>
                    <a:lnTo>
                      <a:pt x="157" y="212"/>
                    </a:lnTo>
                    <a:lnTo>
                      <a:pt x="164" y="218"/>
                    </a:lnTo>
                    <a:lnTo>
                      <a:pt x="164" y="209"/>
                    </a:lnTo>
                    <a:lnTo>
                      <a:pt x="171" y="202"/>
                    </a:lnTo>
                    <a:lnTo>
                      <a:pt x="179" y="190"/>
                    </a:lnTo>
                    <a:lnTo>
                      <a:pt x="177" y="182"/>
                    </a:lnTo>
                    <a:lnTo>
                      <a:pt x="164" y="182"/>
                    </a:lnTo>
                    <a:lnTo>
                      <a:pt x="167" y="170"/>
                    </a:lnTo>
                    <a:lnTo>
                      <a:pt x="173" y="177"/>
                    </a:lnTo>
                    <a:lnTo>
                      <a:pt x="174" y="159"/>
                    </a:lnTo>
                    <a:lnTo>
                      <a:pt x="190" y="159"/>
                    </a:lnTo>
                    <a:lnTo>
                      <a:pt x="191" y="143"/>
                    </a:lnTo>
                    <a:lnTo>
                      <a:pt x="185" y="132"/>
                    </a:lnTo>
                    <a:lnTo>
                      <a:pt x="185" y="149"/>
                    </a:lnTo>
                    <a:lnTo>
                      <a:pt x="180" y="145"/>
                    </a:lnTo>
                    <a:lnTo>
                      <a:pt x="169" y="153"/>
                    </a:lnTo>
                    <a:lnTo>
                      <a:pt x="163" y="164"/>
                    </a:lnTo>
                    <a:lnTo>
                      <a:pt x="153" y="165"/>
                    </a:lnTo>
                    <a:lnTo>
                      <a:pt x="137" y="175"/>
                    </a:lnTo>
                    <a:lnTo>
                      <a:pt x="124" y="190"/>
                    </a:lnTo>
                    <a:lnTo>
                      <a:pt x="147" y="190"/>
                    </a:lnTo>
                    <a:lnTo>
                      <a:pt x="127" y="195"/>
                    </a:lnTo>
                    <a:lnTo>
                      <a:pt x="117" y="192"/>
                    </a:lnTo>
                    <a:lnTo>
                      <a:pt x="137" y="165"/>
                    </a:lnTo>
                    <a:lnTo>
                      <a:pt x="150" y="159"/>
                    </a:lnTo>
                    <a:lnTo>
                      <a:pt x="165" y="141"/>
                    </a:lnTo>
                    <a:lnTo>
                      <a:pt x="167" y="150"/>
                    </a:lnTo>
                    <a:lnTo>
                      <a:pt x="176" y="143"/>
                    </a:lnTo>
                    <a:lnTo>
                      <a:pt x="185" y="124"/>
                    </a:lnTo>
                    <a:lnTo>
                      <a:pt x="182" y="111"/>
                    </a:lnTo>
                    <a:lnTo>
                      <a:pt x="180" y="120"/>
                    </a:lnTo>
                    <a:lnTo>
                      <a:pt x="174" y="119"/>
                    </a:lnTo>
                    <a:lnTo>
                      <a:pt x="179" y="105"/>
                    </a:lnTo>
                    <a:lnTo>
                      <a:pt x="172" y="105"/>
                    </a:lnTo>
                    <a:lnTo>
                      <a:pt x="171" y="118"/>
                    </a:lnTo>
                    <a:lnTo>
                      <a:pt x="165" y="122"/>
                    </a:lnTo>
                    <a:lnTo>
                      <a:pt x="165" y="108"/>
                    </a:lnTo>
                    <a:lnTo>
                      <a:pt x="160" y="105"/>
                    </a:lnTo>
                    <a:lnTo>
                      <a:pt x="156" y="111"/>
                    </a:lnTo>
                    <a:lnTo>
                      <a:pt x="148" y="95"/>
                    </a:lnTo>
                    <a:lnTo>
                      <a:pt x="132" y="93"/>
                    </a:lnTo>
                    <a:lnTo>
                      <a:pt x="71" y="64"/>
                    </a:lnTo>
                    <a:lnTo>
                      <a:pt x="29" y="25"/>
                    </a:lnTo>
                    <a:lnTo>
                      <a:pt x="16" y="52"/>
                    </a:lnTo>
                    <a:lnTo>
                      <a:pt x="16" y="86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64" name=""/>
              <p:cNvSpPr/>
              <p:nvPr/>
            </p:nvSpPr>
            <p:spPr>
              <a:xfrm>
                <a:off x="878040" y="1265400"/>
                <a:ext cx="52200" cy="60120"/>
              </a:xfrm>
              <a:custGeom>
                <a:avLst/>
                <a:gdLst/>
                <a:ahLst/>
                <a:rect l="l" t="t" r="r" b="b"/>
                <a:pathLst>
                  <a:path w="32" h="38">
                    <a:moveTo>
                      <a:pt x="0" y="17"/>
                    </a:moveTo>
                    <a:lnTo>
                      <a:pt x="26" y="0"/>
                    </a:lnTo>
                    <a:lnTo>
                      <a:pt x="31" y="16"/>
                    </a:lnTo>
                    <a:lnTo>
                      <a:pt x="27" y="37"/>
                    </a:lnTo>
                    <a:lnTo>
                      <a:pt x="0" y="17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3320" bIns="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65" name=""/>
              <p:cNvSpPr/>
              <p:nvPr/>
            </p:nvSpPr>
            <p:spPr>
              <a:xfrm>
                <a:off x="2476440" y="3286080"/>
                <a:ext cx="1222560" cy="961920"/>
              </a:xfrm>
              <a:custGeom>
                <a:avLst/>
                <a:gdLst/>
                <a:ahLst/>
                <a:rect l="l" t="t" r="r" b="b"/>
                <a:pathLst>
                  <a:path w="753" h="593">
                    <a:moveTo>
                      <a:pt x="0" y="518"/>
                    </a:moveTo>
                    <a:lnTo>
                      <a:pt x="74" y="0"/>
                    </a:lnTo>
                    <a:lnTo>
                      <a:pt x="557" y="55"/>
                    </a:lnTo>
                    <a:lnTo>
                      <a:pt x="752" y="72"/>
                    </a:lnTo>
                    <a:lnTo>
                      <a:pt x="744" y="201"/>
                    </a:lnTo>
                    <a:lnTo>
                      <a:pt x="718" y="592"/>
                    </a:lnTo>
                    <a:lnTo>
                      <a:pt x="620" y="585"/>
                    </a:lnTo>
                    <a:lnTo>
                      <a:pt x="310" y="558"/>
                    </a:lnTo>
                    <a:lnTo>
                      <a:pt x="0" y="518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66" name=""/>
              <p:cNvSpPr/>
              <p:nvPr/>
            </p:nvSpPr>
            <p:spPr>
              <a:xfrm>
                <a:off x="1403280" y="1420920"/>
                <a:ext cx="1000080" cy="1609560"/>
              </a:xfrm>
              <a:custGeom>
                <a:avLst/>
                <a:gdLst/>
                <a:ahLst/>
                <a:rect l="l" t="t" r="r" b="b"/>
                <a:pathLst>
                  <a:path w="617" h="993">
                    <a:moveTo>
                      <a:pt x="0" y="881"/>
                    </a:moveTo>
                    <a:lnTo>
                      <a:pt x="49" y="668"/>
                    </a:lnTo>
                    <a:lnTo>
                      <a:pt x="74" y="612"/>
                    </a:lnTo>
                    <a:lnTo>
                      <a:pt x="52" y="585"/>
                    </a:lnTo>
                    <a:lnTo>
                      <a:pt x="57" y="560"/>
                    </a:lnTo>
                    <a:lnTo>
                      <a:pt x="96" y="524"/>
                    </a:lnTo>
                    <a:lnTo>
                      <a:pt x="128" y="474"/>
                    </a:lnTo>
                    <a:lnTo>
                      <a:pt x="156" y="431"/>
                    </a:lnTo>
                    <a:lnTo>
                      <a:pt x="135" y="398"/>
                    </a:lnTo>
                    <a:lnTo>
                      <a:pt x="126" y="376"/>
                    </a:lnTo>
                    <a:lnTo>
                      <a:pt x="129" y="321"/>
                    </a:lnTo>
                    <a:lnTo>
                      <a:pt x="205" y="0"/>
                    </a:lnTo>
                    <a:lnTo>
                      <a:pt x="287" y="18"/>
                    </a:lnTo>
                    <a:lnTo>
                      <a:pt x="260" y="144"/>
                    </a:lnTo>
                    <a:lnTo>
                      <a:pt x="278" y="187"/>
                    </a:lnTo>
                    <a:lnTo>
                      <a:pt x="279" y="216"/>
                    </a:lnTo>
                    <a:lnTo>
                      <a:pt x="269" y="220"/>
                    </a:lnTo>
                    <a:lnTo>
                      <a:pt x="301" y="251"/>
                    </a:lnTo>
                    <a:lnTo>
                      <a:pt x="334" y="330"/>
                    </a:lnTo>
                    <a:lnTo>
                      <a:pt x="346" y="327"/>
                    </a:lnTo>
                    <a:lnTo>
                      <a:pt x="346" y="339"/>
                    </a:lnTo>
                    <a:lnTo>
                      <a:pt x="362" y="343"/>
                    </a:lnTo>
                    <a:lnTo>
                      <a:pt x="373" y="345"/>
                    </a:lnTo>
                    <a:lnTo>
                      <a:pt x="345" y="402"/>
                    </a:lnTo>
                    <a:lnTo>
                      <a:pt x="349" y="441"/>
                    </a:lnTo>
                    <a:lnTo>
                      <a:pt x="327" y="478"/>
                    </a:lnTo>
                    <a:lnTo>
                      <a:pt x="342" y="495"/>
                    </a:lnTo>
                    <a:lnTo>
                      <a:pt x="384" y="471"/>
                    </a:lnTo>
                    <a:lnTo>
                      <a:pt x="415" y="598"/>
                    </a:lnTo>
                    <a:lnTo>
                      <a:pt x="433" y="603"/>
                    </a:lnTo>
                    <a:lnTo>
                      <a:pt x="437" y="642"/>
                    </a:lnTo>
                    <a:lnTo>
                      <a:pt x="453" y="658"/>
                    </a:lnTo>
                    <a:lnTo>
                      <a:pt x="466" y="644"/>
                    </a:lnTo>
                    <a:lnTo>
                      <a:pt x="493" y="656"/>
                    </a:lnTo>
                    <a:lnTo>
                      <a:pt x="510" y="642"/>
                    </a:lnTo>
                    <a:lnTo>
                      <a:pt x="568" y="655"/>
                    </a:lnTo>
                    <a:lnTo>
                      <a:pt x="581" y="657"/>
                    </a:lnTo>
                    <a:lnTo>
                      <a:pt x="593" y="632"/>
                    </a:lnTo>
                    <a:lnTo>
                      <a:pt x="616" y="673"/>
                    </a:lnTo>
                    <a:lnTo>
                      <a:pt x="564" y="992"/>
                    </a:lnTo>
                    <a:lnTo>
                      <a:pt x="280" y="941"/>
                    </a:lnTo>
                    <a:lnTo>
                      <a:pt x="0" y="881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67" name=""/>
              <p:cNvSpPr/>
              <p:nvPr/>
            </p:nvSpPr>
            <p:spPr>
              <a:xfrm>
                <a:off x="792000" y="2735280"/>
                <a:ext cx="1067040" cy="1643040"/>
              </a:xfrm>
              <a:custGeom>
                <a:avLst/>
                <a:gdLst/>
                <a:ahLst/>
                <a:rect l="l" t="t" r="r" b="b"/>
                <a:pathLst>
                  <a:path w="657" h="1013">
                    <a:moveTo>
                      <a:pt x="0" y="372"/>
                    </a:moveTo>
                    <a:lnTo>
                      <a:pt x="29" y="430"/>
                    </a:lnTo>
                    <a:lnTo>
                      <a:pt x="418" y="1012"/>
                    </a:lnTo>
                    <a:lnTo>
                      <a:pt x="432" y="876"/>
                    </a:lnTo>
                    <a:lnTo>
                      <a:pt x="456" y="869"/>
                    </a:lnTo>
                    <a:lnTo>
                      <a:pt x="496" y="891"/>
                    </a:lnTo>
                    <a:lnTo>
                      <a:pt x="529" y="771"/>
                    </a:lnTo>
                    <a:lnTo>
                      <a:pt x="656" y="130"/>
                    </a:lnTo>
                    <a:lnTo>
                      <a:pt x="376" y="70"/>
                    </a:lnTo>
                    <a:lnTo>
                      <a:pt x="97" y="0"/>
                    </a:lnTo>
                    <a:lnTo>
                      <a:pt x="0" y="372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68" name=""/>
              <p:cNvSpPr/>
              <p:nvPr/>
            </p:nvSpPr>
            <p:spPr>
              <a:xfrm>
                <a:off x="1649520" y="2946240"/>
                <a:ext cx="947520" cy="1182960"/>
              </a:xfrm>
              <a:custGeom>
                <a:avLst/>
                <a:gdLst/>
                <a:ahLst/>
                <a:rect l="l" t="t" r="r" b="b"/>
                <a:pathLst>
                  <a:path w="584" h="729">
                    <a:moveTo>
                      <a:pt x="0" y="641"/>
                    </a:moveTo>
                    <a:lnTo>
                      <a:pt x="127" y="0"/>
                    </a:lnTo>
                    <a:lnTo>
                      <a:pt x="411" y="51"/>
                    </a:lnTo>
                    <a:lnTo>
                      <a:pt x="389" y="181"/>
                    </a:lnTo>
                    <a:lnTo>
                      <a:pt x="583" y="210"/>
                    </a:lnTo>
                    <a:lnTo>
                      <a:pt x="509" y="728"/>
                    </a:lnTo>
                    <a:lnTo>
                      <a:pt x="0" y="641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69" name=""/>
              <p:cNvSpPr/>
              <p:nvPr/>
            </p:nvSpPr>
            <p:spPr>
              <a:xfrm>
                <a:off x="2281320" y="2408400"/>
                <a:ext cx="1181160" cy="968040"/>
              </a:xfrm>
              <a:custGeom>
                <a:avLst/>
                <a:gdLst/>
                <a:ahLst/>
                <a:rect l="l" t="t" r="r" b="b"/>
                <a:pathLst>
                  <a:path w="728" h="598">
                    <a:moveTo>
                      <a:pt x="0" y="513"/>
                    </a:moveTo>
                    <a:lnTo>
                      <a:pt x="22" y="383"/>
                    </a:lnTo>
                    <a:lnTo>
                      <a:pt x="74" y="64"/>
                    </a:lnTo>
                    <a:lnTo>
                      <a:pt x="87" y="0"/>
                    </a:lnTo>
                    <a:lnTo>
                      <a:pt x="372" y="42"/>
                    </a:lnTo>
                    <a:lnTo>
                      <a:pt x="727" y="78"/>
                    </a:lnTo>
                    <a:lnTo>
                      <a:pt x="702" y="338"/>
                    </a:lnTo>
                    <a:lnTo>
                      <a:pt x="677" y="597"/>
                    </a:lnTo>
                    <a:lnTo>
                      <a:pt x="194" y="542"/>
                    </a:lnTo>
                    <a:lnTo>
                      <a:pt x="0" y="513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470" name=""/>
            <p:cNvSpPr/>
            <p:nvPr/>
          </p:nvSpPr>
          <p:spPr>
            <a:xfrm>
              <a:off x="6146640" y="6388200"/>
              <a:ext cx="29973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Excludes Lease, Plant &amp; Fuel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471" name="PlaceHolder 1"/>
          <p:cNvSpPr>
            <a:spLocks noGrp="1"/>
          </p:cNvSpPr>
          <p:nvPr>
            <p:ph type="title"/>
          </p:nvPr>
        </p:nvSpPr>
        <p:spPr>
          <a:xfrm>
            <a:off x="544320" y="482760"/>
            <a:ext cx="7335720" cy="64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Major Demand Growth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(1998-2010)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472" name=""/>
          <p:cNvGrpSpPr/>
          <p:nvPr/>
        </p:nvGrpSpPr>
        <p:grpSpPr>
          <a:xfrm>
            <a:off x="7023240" y="1531800"/>
            <a:ext cx="1920240" cy="1982520"/>
            <a:chOff x="7023240" y="1531800"/>
            <a:chExt cx="1920240" cy="1982520"/>
          </a:xfrm>
        </p:grpSpPr>
        <p:grpSp>
          <p:nvGrpSpPr>
            <p:cNvPr id="1473" name=""/>
            <p:cNvGrpSpPr/>
            <p:nvPr/>
          </p:nvGrpSpPr>
          <p:grpSpPr>
            <a:xfrm>
              <a:off x="7067520" y="1531800"/>
              <a:ext cx="1875960" cy="1982520"/>
              <a:chOff x="7067520" y="1531800"/>
              <a:chExt cx="1875960" cy="1982520"/>
            </a:xfrm>
          </p:grpSpPr>
          <p:grpSp>
            <p:nvGrpSpPr>
              <p:cNvPr id="1474" name=""/>
              <p:cNvGrpSpPr/>
              <p:nvPr/>
            </p:nvGrpSpPr>
            <p:grpSpPr>
              <a:xfrm>
                <a:off x="7067520" y="2200320"/>
                <a:ext cx="1371240" cy="1314000"/>
                <a:chOff x="7067520" y="2200320"/>
                <a:chExt cx="1371240" cy="1314000"/>
              </a:xfrm>
            </p:grpSpPr>
            <p:sp>
              <p:nvSpPr>
                <p:cNvPr id="1475" name=""/>
                <p:cNvSpPr/>
                <p:nvPr/>
              </p:nvSpPr>
              <p:spPr>
                <a:xfrm>
                  <a:off x="7936560" y="2996640"/>
                  <a:ext cx="225720" cy="510480"/>
                </a:xfrm>
                <a:custGeom>
                  <a:avLst/>
                  <a:gdLst/>
                  <a:ahLst/>
                  <a:rect l="l" t="t" r="r" b="b"/>
                  <a:pathLst>
                    <a:path w="139" h="315">
                      <a:moveTo>
                        <a:pt x="0" y="233"/>
                      </a:moveTo>
                      <a:lnTo>
                        <a:pt x="7" y="214"/>
                      </a:lnTo>
                      <a:lnTo>
                        <a:pt x="32" y="198"/>
                      </a:lnTo>
                      <a:lnTo>
                        <a:pt x="44" y="173"/>
                      </a:lnTo>
                      <a:lnTo>
                        <a:pt x="63" y="154"/>
                      </a:lnTo>
                      <a:lnTo>
                        <a:pt x="6" y="107"/>
                      </a:lnTo>
                      <a:lnTo>
                        <a:pt x="3" y="61"/>
                      </a:lnTo>
                      <a:lnTo>
                        <a:pt x="31" y="0"/>
                      </a:lnTo>
                      <a:lnTo>
                        <a:pt x="119" y="30"/>
                      </a:lnTo>
                      <a:lnTo>
                        <a:pt x="120" y="42"/>
                      </a:lnTo>
                      <a:lnTo>
                        <a:pt x="110" y="77"/>
                      </a:lnTo>
                      <a:lnTo>
                        <a:pt x="100" y="86"/>
                      </a:lnTo>
                      <a:lnTo>
                        <a:pt x="99" y="103"/>
                      </a:lnTo>
                      <a:lnTo>
                        <a:pt x="107" y="107"/>
                      </a:lnTo>
                      <a:lnTo>
                        <a:pt x="118" y="107"/>
                      </a:lnTo>
                      <a:lnTo>
                        <a:pt x="126" y="107"/>
                      </a:lnTo>
                      <a:lnTo>
                        <a:pt x="124" y="100"/>
                      </a:lnTo>
                      <a:lnTo>
                        <a:pt x="129" y="103"/>
                      </a:lnTo>
                      <a:lnTo>
                        <a:pt x="136" y="124"/>
                      </a:lnTo>
                      <a:lnTo>
                        <a:pt x="138" y="190"/>
                      </a:lnTo>
                      <a:lnTo>
                        <a:pt x="135" y="172"/>
                      </a:lnTo>
                      <a:lnTo>
                        <a:pt x="130" y="157"/>
                      </a:lnTo>
                      <a:lnTo>
                        <a:pt x="128" y="166"/>
                      </a:lnTo>
                      <a:lnTo>
                        <a:pt x="131" y="181"/>
                      </a:lnTo>
                      <a:lnTo>
                        <a:pt x="128" y="190"/>
                      </a:lnTo>
                      <a:lnTo>
                        <a:pt x="130" y="207"/>
                      </a:lnTo>
                      <a:lnTo>
                        <a:pt x="123" y="226"/>
                      </a:lnTo>
                      <a:lnTo>
                        <a:pt x="115" y="227"/>
                      </a:lnTo>
                      <a:lnTo>
                        <a:pt x="118" y="241"/>
                      </a:lnTo>
                      <a:lnTo>
                        <a:pt x="103" y="264"/>
                      </a:lnTo>
                      <a:lnTo>
                        <a:pt x="85" y="314"/>
                      </a:lnTo>
                      <a:lnTo>
                        <a:pt x="76" y="314"/>
                      </a:lnTo>
                      <a:lnTo>
                        <a:pt x="79" y="295"/>
                      </a:lnTo>
                      <a:lnTo>
                        <a:pt x="74" y="286"/>
                      </a:lnTo>
                      <a:lnTo>
                        <a:pt x="51" y="287"/>
                      </a:lnTo>
                      <a:lnTo>
                        <a:pt x="18" y="267"/>
                      </a:lnTo>
                      <a:lnTo>
                        <a:pt x="7" y="258"/>
                      </a:lnTo>
                      <a:lnTo>
                        <a:pt x="0" y="233"/>
                      </a:lnTo>
                    </a:path>
                  </a:pathLst>
                </a:custGeom>
                <a:solidFill>
                  <a:srgbClr val="0066cc"/>
                </a:solidFill>
                <a:ln cap="rnd" w="3240">
                  <a:solidFill>
                    <a:srgbClr val="80808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476" name=""/>
                <p:cNvSpPr/>
                <p:nvPr/>
              </p:nvSpPr>
              <p:spPr>
                <a:xfrm>
                  <a:off x="7174080" y="2200320"/>
                  <a:ext cx="991800" cy="887040"/>
                </a:xfrm>
                <a:custGeom>
                  <a:avLst/>
                  <a:gdLst/>
                  <a:ahLst/>
                  <a:rect l="l" t="t" r="r" b="b"/>
                  <a:pathLst>
                    <a:path w="612" h="547">
                      <a:moveTo>
                        <a:pt x="0" y="470"/>
                      </a:moveTo>
                      <a:lnTo>
                        <a:pt x="20" y="501"/>
                      </a:lnTo>
                      <a:lnTo>
                        <a:pt x="419" y="424"/>
                      </a:lnTo>
                      <a:lnTo>
                        <a:pt x="446" y="439"/>
                      </a:lnTo>
                      <a:lnTo>
                        <a:pt x="462" y="470"/>
                      </a:lnTo>
                      <a:lnTo>
                        <a:pt x="501" y="491"/>
                      </a:lnTo>
                      <a:lnTo>
                        <a:pt x="589" y="521"/>
                      </a:lnTo>
                      <a:lnTo>
                        <a:pt x="590" y="533"/>
                      </a:lnTo>
                      <a:lnTo>
                        <a:pt x="596" y="546"/>
                      </a:lnTo>
                      <a:lnTo>
                        <a:pt x="602" y="538"/>
                      </a:lnTo>
                      <a:lnTo>
                        <a:pt x="610" y="512"/>
                      </a:lnTo>
                      <a:lnTo>
                        <a:pt x="611" y="466"/>
                      </a:lnTo>
                      <a:lnTo>
                        <a:pt x="596" y="379"/>
                      </a:lnTo>
                      <a:lnTo>
                        <a:pt x="595" y="286"/>
                      </a:lnTo>
                      <a:lnTo>
                        <a:pt x="579" y="213"/>
                      </a:lnTo>
                      <a:lnTo>
                        <a:pt x="552" y="153"/>
                      </a:lnTo>
                      <a:lnTo>
                        <a:pt x="546" y="93"/>
                      </a:lnTo>
                      <a:lnTo>
                        <a:pt x="520" y="0"/>
                      </a:lnTo>
                      <a:lnTo>
                        <a:pt x="398" y="32"/>
                      </a:lnTo>
                      <a:lnTo>
                        <a:pt x="389" y="30"/>
                      </a:lnTo>
                      <a:lnTo>
                        <a:pt x="351" y="60"/>
                      </a:lnTo>
                      <a:lnTo>
                        <a:pt x="317" y="108"/>
                      </a:lnTo>
                      <a:lnTo>
                        <a:pt x="314" y="129"/>
                      </a:lnTo>
                      <a:lnTo>
                        <a:pt x="299" y="150"/>
                      </a:lnTo>
                      <a:lnTo>
                        <a:pt x="272" y="176"/>
                      </a:lnTo>
                      <a:lnTo>
                        <a:pt x="284" y="192"/>
                      </a:lnTo>
                      <a:lnTo>
                        <a:pt x="287" y="179"/>
                      </a:lnTo>
                      <a:lnTo>
                        <a:pt x="294" y="183"/>
                      </a:lnTo>
                      <a:lnTo>
                        <a:pt x="290" y="190"/>
                      </a:lnTo>
                      <a:lnTo>
                        <a:pt x="296" y="192"/>
                      </a:lnTo>
                      <a:lnTo>
                        <a:pt x="291" y="203"/>
                      </a:lnTo>
                      <a:lnTo>
                        <a:pt x="287" y="203"/>
                      </a:lnTo>
                      <a:lnTo>
                        <a:pt x="286" y="209"/>
                      </a:lnTo>
                      <a:lnTo>
                        <a:pt x="299" y="226"/>
                      </a:lnTo>
                      <a:lnTo>
                        <a:pt x="299" y="242"/>
                      </a:lnTo>
                      <a:lnTo>
                        <a:pt x="280" y="252"/>
                      </a:lnTo>
                      <a:lnTo>
                        <a:pt x="261" y="280"/>
                      </a:lnTo>
                      <a:lnTo>
                        <a:pt x="239" y="296"/>
                      </a:lnTo>
                      <a:lnTo>
                        <a:pt x="201" y="298"/>
                      </a:lnTo>
                      <a:lnTo>
                        <a:pt x="187" y="309"/>
                      </a:lnTo>
                      <a:lnTo>
                        <a:pt x="164" y="299"/>
                      </a:lnTo>
                      <a:lnTo>
                        <a:pt x="98" y="307"/>
                      </a:lnTo>
                      <a:lnTo>
                        <a:pt x="48" y="327"/>
                      </a:lnTo>
                      <a:lnTo>
                        <a:pt x="51" y="344"/>
                      </a:lnTo>
                      <a:lnTo>
                        <a:pt x="48" y="352"/>
                      </a:lnTo>
                      <a:lnTo>
                        <a:pt x="51" y="353"/>
                      </a:lnTo>
                      <a:lnTo>
                        <a:pt x="60" y="369"/>
                      </a:lnTo>
                      <a:lnTo>
                        <a:pt x="66" y="369"/>
                      </a:lnTo>
                      <a:lnTo>
                        <a:pt x="73" y="385"/>
                      </a:lnTo>
                      <a:lnTo>
                        <a:pt x="72" y="391"/>
                      </a:lnTo>
                      <a:lnTo>
                        <a:pt x="60" y="400"/>
                      </a:lnTo>
                      <a:lnTo>
                        <a:pt x="53" y="418"/>
                      </a:lnTo>
                      <a:lnTo>
                        <a:pt x="0" y="470"/>
                      </a:lnTo>
                    </a:path>
                  </a:pathLst>
                </a:custGeom>
                <a:solidFill>
                  <a:srgbClr val="0066cc"/>
                </a:solidFill>
                <a:ln cap="rnd" w="3240">
                  <a:solidFill>
                    <a:srgbClr val="80808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477" name=""/>
                <p:cNvSpPr/>
                <p:nvPr/>
              </p:nvSpPr>
              <p:spPr>
                <a:xfrm>
                  <a:off x="8097840" y="3122280"/>
                  <a:ext cx="29520" cy="41760"/>
                </a:xfrm>
                <a:custGeom>
                  <a:avLst/>
                  <a:gdLst/>
                  <a:ahLst/>
                  <a:rect l="l" t="t" r="r" b="b"/>
                  <a:pathLst>
                    <a:path w="19" h="27">
                      <a:moveTo>
                        <a:pt x="0" y="26"/>
                      </a:moveTo>
                      <a:lnTo>
                        <a:pt x="1" y="9"/>
                      </a:lnTo>
                      <a:lnTo>
                        <a:pt x="11" y="0"/>
                      </a:lnTo>
                      <a:lnTo>
                        <a:pt x="18" y="5"/>
                      </a:lnTo>
                      <a:lnTo>
                        <a:pt x="7" y="21"/>
                      </a:lnTo>
                      <a:lnTo>
                        <a:pt x="0" y="26"/>
                      </a:lnTo>
                    </a:path>
                  </a:pathLst>
                </a:custGeom>
                <a:solidFill>
                  <a:srgbClr val="0066cc"/>
                </a:solidFill>
                <a:ln cap="rnd" w="3240">
                  <a:solidFill>
                    <a:srgbClr val="80808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5040" bIns="-50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478" name=""/>
                <p:cNvSpPr/>
                <p:nvPr/>
              </p:nvSpPr>
              <p:spPr>
                <a:xfrm>
                  <a:off x="8127360" y="2952720"/>
                  <a:ext cx="311400" cy="185400"/>
                </a:xfrm>
                <a:custGeom>
                  <a:avLst/>
                  <a:gdLst/>
                  <a:ahLst/>
                  <a:rect l="l" t="t" r="r" b="b"/>
                  <a:pathLst>
                    <a:path w="192" h="114">
                      <a:moveTo>
                        <a:pt x="0" y="102"/>
                      </a:moveTo>
                      <a:lnTo>
                        <a:pt x="4" y="112"/>
                      </a:lnTo>
                      <a:lnTo>
                        <a:pt x="8" y="113"/>
                      </a:lnTo>
                      <a:lnTo>
                        <a:pt x="15" y="103"/>
                      </a:lnTo>
                      <a:lnTo>
                        <a:pt x="21" y="101"/>
                      </a:lnTo>
                      <a:lnTo>
                        <a:pt x="25" y="104"/>
                      </a:lnTo>
                      <a:lnTo>
                        <a:pt x="13" y="113"/>
                      </a:lnTo>
                      <a:lnTo>
                        <a:pt x="31" y="107"/>
                      </a:lnTo>
                      <a:lnTo>
                        <a:pt x="33" y="102"/>
                      </a:lnTo>
                      <a:lnTo>
                        <a:pt x="59" y="90"/>
                      </a:lnTo>
                      <a:lnTo>
                        <a:pt x="81" y="74"/>
                      </a:lnTo>
                      <a:lnTo>
                        <a:pt x="104" y="66"/>
                      </a:lnTo>
                      <a:lnTo>
                        <a:pt x="125" y="53"/>
                      </a:lnTo>
                      <a:lnTo>
                        <a:pt x="124" y="55"/>
                      </a:lnTo>
                      <a:lnTo>
                        <a:pt x="85" y="85"/>
                      </a:lnTo>
                      <a:lnTo>
                        <a:pt x="78" y="88"/>
                      </a:lnTo>
                      <a:lnTo>
                        <a:pt x="82" y="88"/>
                      </a:lnTo>
                      <a:lnTo>
                        <a:pt x="94" y="83"/>
                      </a:lnTo>
                      <a:lnTo>
                        <a:pt x="153" y="39"/>
                      </a:lnTo>
                      <a:lnTo>
                        <a:pt x="161" y="31"/>
                      </a:lnTo>
                      <a:lnTo>
                        <a:pt x="189" y="8"/>
                      </a:lnTo>
                      <a:lnTo>
                        <a:pt x="191" y="1"/>
                      </a:lnTo>
                      <a:lnTo>
                        <a:pt x="186" y="2"/>
                      </a:lnTo>
                      <a:lnTo>
                        <a:pt x="173" y="14"/>
                      </a:lnTo>
                      <a:lnTo>
                        <a:pt x="165" y="13"/>
                      </a:lnTo>
                      <a:lnTo>
                        <a:pt x="152" y="20"/>
                      </a:lnTo>
                      <a:lnTo>
                        <a:pt x="148" y="18"/>
                      </a:lnTo>
                      <a:lnTo>
                        <a:pt x="138" y="44"/>
                      </a:lnTo>
                      <a:lnTo>
                        <a:pt x="134" y="39"/>
                      </a:lnTo>
                      <a:lnTo>
                        <a:pt x="124" y="39"/>
                      </a:lnTo>
                      <a:lnTo>
                        <a:pt x="142" y="20"/>
                      </a:lnTo>
                      <a:lnTo>
                        <a:pt x="140" y="14"/>
                      </a:lnTo>
                      <a:lnTo>
                        <a:pt x="152" y="0"/>
                      </a:lnTo>
                      <a:lnTo>
                        <a:pt x="147" y="0"/>
                      </a:lnTo>
                      <a:lnTo>
                        <a:pt x="121" y="31"/>
                      </a:lnTo>
                      <a:lnTo>
                        <a:pt x="92" y="41"/>
                      </a:lnTo>
                      <a:lnTo>
                        <a:pt x="75" y="43"/>
                      </a:lnTo>
                      <a:lnTo>
                        <a:pt x="73" y="51"/>
                      </a:lnTo>
                      <a:lnTo>
                        <a:pt x="52" y="57"/>
                      </a:lnTo>
                      <a:lnTo>
                        <a:pt x="45" y="55"/>
                      </a:lnTo>
                      <a:lnTo>
                        <a:pt x="45" y="61"/>
                      </a:lnTo>
                      <a:lnTo>
                        <a:pt x="36" y="61"/>
                      </a:lnTo>
                      <a:lnTo>
                        <a:pt x="31" y="66"/>
                      </a:lnTo>
                      <a:lnTo>
                        <a:pt x="29" y="74"/>
                      </a:lnTo>
                      <a:lnTo>
                        <a:pt x="25" y="72"/>
                      </a:lnTo>
                      <a:lnTo>
                        <a:pt x="21" y="82"/>
                      </a:lnTo>
                      <a:lnTo>
                        <a:pt x="7" y="86"/>
                      </a:lnTo>
                      <a:lnTo>
                        <a:pt x="5" y="93"/>
                      </a:lnTo>
                      <a:lnTo>
                        <a:pt x="0" y="102"/>
                      </a:lnTo>
                    </a:path>
                  </a:pathLst>
                </a:custGeom>
                <a:solidFill>
                  <a:srgbClr val="0066cc"/>
                </a:solidFill>
                <a:ln cap="rnd" w="3240">
                  <a:solidFill>
                    <a:srgbClr val="80808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479" name=""/>
                <p:cNvSpPr/>
                <p:nvPr/>
              </p:nvSpPr>
              <p:spPr>
                <a:xfrm>
                  <a:off x="7067520" y="2887920"/>
                  <a:ext cx="972360" cy="626400"/>
                </a:xfrm>
                <a:custGeom>
                  <a:avLst/>
                  <a:gdLst/>
                  <a:ahLst/>
                  <a:rect l="l" t="t" r="r" b="b"/>
                  <a:pathLst>
                    <a:path w="600" h="386">
                      <a:moveTo>
                        <a:pt x="0" y="95"/>
                      </a:moveTo>
                      <a:lnTo>
                        <a:pt x="28" y="265"/>
                      </a:lnTo>
                      <a:lnTo>
                        <a:pt x="48" y="385"/>
                      </a:lnTo>
                      <a:lnTo>
                        <a:pt x="148" y="368"/>
                      </a:lnTo>
                      <a:lnTo>
                        <a:pt x="508" y="299"/>
                      </a:lnTo>
                      <a:lnTo>
                        <a:pt x="522" y="281"/>
                      </a:lnTo>
                      <a:lnTo>
                        <a:pt x="543" y="281"/>
                      </a:lnTo>
                      <a:lnTo>
                        <a:pt x="568" y="265"/>
                      </a:lnTo>
                      <a:lnTo>
                        <a:pt x="580" y="240"/>
                      </a:lnTo>
                      <a:lnTo>
                        <a:pt x="599" y="221"/>
                      </a:lnTo>
                      <a:lnTo>
                        <a:pt x="542" y="174"/>
                      </a:lnTo>
                      <a:lnTo>
                        <a:pt x="539" y="128"/>
                      </a:lnTo>
                      <a:lnTo>
                        <a:pt x="567" y="67"/>
                      </a:lnTo>
                      <a:lnTo>
                        <a:pt x="528" y="46"/>
                      </a:lnTo>
                      <a:lnTo>
                        <a:pt x="512" y="15"/>
                      </a:lnTo>
                      <a:lnTo>
                        <a:pt x="485" y="0"/>
                      </a:lnTo>
                      <a:lnTo>
                        <a:pt x="86" y="77"/>
                      </a:lnTo>
                      <a:lnTo>
                        <a:pt x="66" y="46"/>
                      </a:lnTo>
                      <a:lnTo>
                        <a:pt x="0" y="95"/>
                      </a:lnTo>
                    </a:path>
                  </a:pathLst>
                </a:custGeom>
                <a:solidFill>
                  <a:srgbClr val="0066cc"/>
                </a:solidFill>
                <a:ln cap="rnd" w="3240">
                  <a:solidFill>
                    <a:srgbClr val="80808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</p:grpSp>
          <p:grpSp>
            <p:nvGrpSpPr>
              <p:cNvPr id="1480" name=""/>
              <p:cNvGrpSpPr/>
              <p:nvPr/>
            </p:nvGrpSpPr>
            <p:grpSpPr>
              <a:xfrm>
                <a:off x="8015400" y="1531800"/>
                <a:ext cx="928080" cy="1501560"/>
                <a:chOff x="8015400" y="1531800"/>
                <a:chExt cx="928080" cy="1501560"/>
              </a:xfrm>
            </p:grpSpPr>
            <p:sp>
              <p:nvSpPr>
                <p:cNvPr id="1481" name=""/>
                <p:cNvSpPr/>
                <p:nvPr/>
              </p:nvSpPr>
              <p:spPr>
                <a:xfrm>
                  <a:off x="8139600" y="2760120"/>
                  <a:ext cx="289080" cy="273240"/>
                </a:xfrm>
                <a:custGeom>
                  <a:avLst/>
                  <a:gdLst/>
                  <a:ahLst/>
                  <a:rect l="l" t="t" r="r" b="b"/>
                  <a:pathLst>
                    <a:path w="178" h="168">
                      <a:moveTo>
                        <a:pt x="0" y="34"/>
                      </a:moveTo>
                      <a:lnTo>
                        <a:pt x="15" y="121"/>
                      </a:lnTo>
                      <a:lnTo>
                        <a:pt x="14" y="167"/>
                      </a:lnTo>
                      <a:lnTo>
                        <a:pt x="28" y="164"/>
                      </a:lnTo>
                      <a:lnTo>
                        <a:pt x="37" y="151"/>
                      </a:lnTo>
                      <a:lnTo>
                        <a:pt x="62" y="139"/>
                      </a:lnTo>
                      <a:lnTo>
                        <a:pt x="73" y="117"/>
                      </a:lnTo>
                      <a:lnTo>
                        <a:pt x="81" y="121"/>
                      </a:lnTo>
                      <a:lnTo>
                        <a:pt x="101" y="113"/>
                      </a:lnTo>
                      <a:lnTo>
                        <a:pt x="128" y="108"/>
                      </a:lnTo>
                      <a:lnTo>
                        <a:pt x="128" y="99"/>
                      </a:lnTo>
                      <a:lnTo>
                        <a:pt x="136" y="105"/>
                      </a:lnTo>
                      <a:lnTo>
                        <a:pt x="145" y="97"/>
                      </a:lnTo>
                      <a:lnTo>
                        <a:pt x="159" y="94"/>
                      </a:lnTo>
                      <a:lnTo>
                        <a:pt x="177" y="85"/>
                      </a:lnTo>
                      <a:lnTo>
                        <a:pt x="160" y="0"/>
                      </a:lnTo>
                      <a:lnTo>
                        <a:pt x="0" y="34"/>
                      </a:lnTo>
                    </a:path>
                  </a:pathLst>
                </a:custGeom>
                <a:solidFill>
                  <a:srgbClr val="0066cc"/>
                </a:solidFill>
                <a:ln cap="rnd" w="3240">
                  <a:solidFill>
                    <a:srgbClr val="80808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482" name=""/>
                <p:cNvSpPr/>
                <p:nvPr/>
              </p:nvSpPr>
              <p:spPr>
                <a:xfrm>
                  <a:off x="8328600" y="1531800"/>
                  <a:ext cx="614880" cy="965520"/>
                </a:xfrm>
                <a:custGeom>
                  <a:avLst/>
                  <a:gdLst/>
                  <a:ahLst/>
                  <a:rect l="l" t="t" r="r" b="b"/>
                  <a:pathLst>
                    <a:path w="379" h="596">
                      <a:moveTo>
                        <a:pt x="0" y="324"/>
                      </a:moveTo>
                      <a:lnTo>
                        <a:pt x="23" y="325"/>
                      </a:lnTo>
                      <a:lnTo>
                        <a:pt x="25" y="287"/>
                      </a:lnTo>
                      <a:lnTo>
                        <a:pt x="52" y="233"/>
                      </a:lnTo>
                      <a:lnTo>
                        <a:pt x="39" y="195"/>
                      </a:lnTo>
                      <a:lnTo>
                        <a:pt x="51" y="144"/>
                      </a:lnTo>
                      <a:lnTo>
                        <a:pt x="49" y="124"/>
                      </a:lnTo>
                      <a:lnTo>
                        <a:pt x="92" y="10"/>
                      </a:lnTo>
                      <a:lnTo>
                        <a:pt x="104" y="10"/>
                      </a:lnTo>
                      <a:lnTo>
                        <a:pt x="110" y="33"/>
                      </a:lnTo>
                      <a:lnTo>
                        <a:pt x="164" y="12"/>
                      </a:lnTo>
                      <a:lnTo>
                        <a:pt x="164" y="5"/>
                      </a:lnTo>
                      <a:lnTo>
                        <a:pt x="180" y="0"/>
                      </a:lnTo>
                      <a:lnTo>
                        <a:pt x="208" y="14"/>
                      </a:lnTo>
                      <a:lnTo>
                        <a:pt x="229" y="33"/>
                      </a:lnTo>
                      <a:lnTo>
                        <a:pt x="278" y="197"/>
                      </a:lnTo>
                      <a:lnTo>
                        <a:pt x="311" y="198"/>
                      </a:lnTo>
                      <a:lnTo>
                        <a:pt x="317" y="207"/>
                      </a:lnTo>
                      <a:lnTo>
                        <a:pt x="312" y="213"/>
                      </a:lnTo>
                      <a:lnTo>
                        <a:pt x="337" y="252"/>
                      </a:lnTo>
                      <a:lnTo>
                        <a:pt x="342" y="243"/>
                      </a:lnTo>
                      <a:lnTo>
                        <a:pt x="369" y="268"/>
                      </a:lnTo>
                      <a:lnTo>
                        <a:pt x="358" y="274"/>
                      </a:lnTo>
                      <a:lnTo>
                        <a:pt x="361" y="281"/>
                      </a:lnTo>
                      <a:lnTo>
                        <a:pt x="378" y="281"/>
                      </a:lnTo>
                      <a:lnTo>
                        <a:pt x="365" y="312"/>
                      </a:lnTo>
                      <a:lnTo>
                        <a:pt x="350" y="308"/>
                      </a:lnTo>
                      <a:lnTo>
                        <a:pt x="337" y="320"/>
                      </a:lnTo>
                      <a:lnTo>
                        <a:pt x="337" y="333"/>
                      </a:lnTo>
                      <a:lnTo>
                        <a:pt x="327" y="341"/>
                      </a:lnTo>
                      <a:lnTo>
                        <a:pt x="314" y="336"/>
                      </a:lnTo>
                      <a:lnTo>
                        <a:pt x="314" y="357"/>
                      </a:lnTo>
                      <a:lnTo>
                        <a:pt x="304" y="350"/>
                      </a:lnTo>
                      <a:lnTo>
                        <a:pt x="300" y="372"/>
                      </a:lnTo>
                      <a:lnTo>
                        <a:pt x="283" y="353"/>
                      </a:lnTo>
                      <a:lnTo>
                        <a:pt x="270" y="371"/>
                      </a:lnTo>
                      <a:lnTo>
                        <a:pt x="254" y="378"/>
                      </a:lnTo>
                      <a:lnTo>
                        <a:pt x="251" y="397"/>
                      </a:lnTo>
                      <a:lnTo>
                        <a:pt x="235" y="392"/>
                      </a:lnTo>
                      <a:lnTo>
                        <a:pt x="241" y="378"/>
                      </a:lnTo>
                      <a:lnTo>
                        <a:pt x="229" y="363"/>
                      </a:lnTo>
                      <a:lnTo>
                        <a:pt x="216" y="386"/>
                      </a:lnTo>
                      <a:lnTo>
                        <a:pt x="222" y="433"/>
                      </a:lnTo>
                      <a:lnTo>
                        <a:pt x="214" y="446"/>
                      </a:lnTo>
                      <a:lnTo>
                        <a:pt x="203" y="446"/>
                      </a:lnTo>
                      <a:lnTo>
                        <a:pt x="194" y="445"/>
                      </a:lnTo>
                      <a:lnTo>
                        <a:pt x="181" y="473"/>
                      </a:lnTo>
                      <a:lnTo>
                        <a:pt x="164" y="472"/>
                      </a:lnTo>
                      <a:lnTo>
                        <a:pt x="167" y="496"/>
                      </a:lnTo>
                      <a:lnTo>
                        <a:pt x="155" y="478"/>
                      </a:lnTo>
                      <a:lnTo>
                        <a:pt x="131" y="498"/>
                      </a:lnTo>
                      <a:lnTo>
                        <a:pt x="127" y="514"/>
                      </a:lnTo>
                      <a:lnTo>
                        <a:pt x="136" y="523"/>
                      </a:lnTo>
                      <a:lnTo>
                        <a:pt x="124" y="528"/>
                      </a:lnTo>
                      <a:lnTo>
                        <a:pt x="127" y="546"/>
                      </a:lnTo>
                      <a:lnTo>
                        <a:pt x="116" y="559"/>
                      </a:lnTo>
                      <a:lnTo>
                        <a:pt x="113" y="595"/>
                      </a:lnTo>
                      <a:lnTo>
                        <a:pt x="106" y="595"/>
                      </a:lnTo>
                      <a:lnTo>
                        <a:pt x="71" y="547"/>
                      </a:lnTo>
                      <a:lnTo>
                        <a:pt x="0" y="324"/>
                      </a:lnTo>
                    </a:path>
                  </a:pathLst>
                </a:custGeom>
                <a:solidFill>
                  <a:srgbClr val="0066cc"/>
                </a:solidFill>
                <a:ln cap="rnd" w="3240">
                  <a:solidFill>
                    <a:srgbClr val="80808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483" name=""/>
                <p:cNvSpPr/>
                <p:nvPr/>
              </p:nvSpPr>
              <p:spPr>
                <a:xfrm>
                  <a:off x="8137800" y="2549880"/>
                  <a:ext cx="560520" cy="284040"/>
                </a:xfrm>
                <a:custGeom>
                  <a:avLst/>
                  <a:gdLst/>
                  <a:ahLst/>
                  <a:rect l="l" t="t" r="r" b="b"/>
                  <a:pathLst>
                    <a:path w="346" h="175">
                      <a:moveTo>
                        <a:pt x="0" y="70"/>
                      </a:moveTo>
                      <a:lnTo>
                        <a:pt x="1" y="163"/>
                      </a:lnTo>
                      <a:lnTo>
                        <a:pt x="161" y="129"/>
                      </a:lnTo>
                      <a:lnTo>
                        <a:pt x="189" y="119"/>
                      </a:lnTo>
                      <a:lnTo>
                        <a:pt x="200" y="121"/>
                      </a:lnTo>
                      <a:lnTo>
                        <a:pt x="213" y="148"/>
                      </a:lnTo>
                      <a:lnTo>
                        <a:pt x="231" y="150"/>
                      </a:lnTo>
                      <a:lnTo>
                        <a:pt x="241" y="173"/>
                      </a:lnTo>
                      <a:lnTo>
                        <a:pt x="253" y="174"/>
                      </a:lnTo>
                      <a:lnTo>
                        <a:pt x="257" y="159"/>
                      </a:lnTo>
                      <a:lnTo>
                        <a:pt x="266" y="153"/>
                      </a:lnTo>
                      <a:lnTo>
                        <a:pt x="270" y="137"/>
                      </a:lnTo>
                      <a:lnTo>
                        <a:pt x="275" y="136"/>
                      </a:lnTo>
                      <a:lnTo>
                        <a:pt x="282" y="160"/>
                      </a:lnTo>
                      <a:lnTo>
                        <a:pt x="298" y="154"/>
                      </a:lnTo>
                      <a:lnTo>
                        <a:pt x="302" y="143"/>
                      </a:lnTo>
                      <a:lnTo>
                        <a:pt x="323" y="133"/>
                      </a:lnTo>
                      <a:lnTo>
                        <a:pt x="336" y="130"/>
                      </a:lnTo>
                      <a:lnTo>
                        <a:pt x="345" y="138"/>
                      </a:lnTo>
                      <a:lnTo>
                        <a:pt x="342" y="114"/>
                      </a:lnTo>
                      <a:lnTo>
                        <a:pt x="326" y="85"/>
                      </a:lnTo>
                      <a:lnTo>
                        <a:pt x="315" y="80"/>
                      </a:lnTo>
                      <a:lnTo>
                        <a:pt x="305" y="81"/>
                      </a:lnTo>
                      <a:lnTo>
                        <a:pt x="307" y="88"/>
                      </a:lnTo>
                      <a:lnTo>
                        <a:pt x="313" y="88"/>
                      </a:lnTo>
                      <a:lnTo>
                        <a:pt x="321" y="88"/>
                      </a:lnTo>
                      <a:lnTo>
                        <a:pt x="329" y="97"/>
                      </a:lnTo>
                      <a:lnTo>
                        <a:pt x="333" y="109"/>
                      </a:lnTo>
                      <a:lnTo>
                        <a:pt x="328" y="119"/>
                      </a:lnTo>
                      <a:lnTo>
                        <a:pt x="300" y="130"/>
                      </a:lnTo>
                      <a:lnTo>
                        <a:pt x="286" y="124"/>
                      </a:lnTo>
                      <a:lnTo>
                        <a:pt x="279" y="109"/>
                      </a:lnTo>
                      <a:lnTo>
                        <a:pt x="266" y="106"/>
                      </a:lnTo>
                      <a:lnTo>
                        <a:pt x="268" y="97"/>
                      </a:lnTo>
                      <a:lnTo>
                        <a:pt x="254" y="80"/>
                      </a:lnTo>
                      <a:lnTo>
                        <a:pt x="236" y="72"/>
                      </a:lnTo>
                      <a:lnTo>
                        <a:pt x="235" y="80"/>
                      </a:lnTo>
                      <a:lnTo>
                        <a:pt x="224" y="76"/>
                      </a:lnTo>
                      <a:lnTo>
                        <a:pt x="219" y="66"/>
                      </a:lnTo>
                      <a:lnTo>
                        <a:pt x="222" y="56"/>
                      </a:lnTo>
                      <a:lnTo>
                        <a:pt x="233" y="47"/>
                      </a:lnTo>
                      <a:lnTo>
                        <a:pt x="229" y="40"/>
                      </a:lnTo>
                      <a:lnTo>
                        <a:pt x="244" y="29"/>
                      </a:lnTo>
                      <a:lnTo>
                        <a:pt x="229" y="16"/>
                      </a:lnTo>
                      <a:lnTo>
                        <a:pt x="222" y="0"/>
                      </a:lnTo>
                      <a:lnTo>
                        <a:pt x="190" y="24"/>
                      </a:lnTo>
                      <a:lnTo>
                        <a:pt x="74" y="53"/>
                      </a:lnTo>
                      <a:lnTo>
                        <a:pt x="0" y="70"/>
                      </a:lnTo>
                    </a:path>
                  </a:pathLst>
                </a:custGeom>
                <a:solidFill>
                  <a:srgbClr val="0066cc"/>
                </a:solidFill>
                <a:ln cap="rnd" w="3240">
                  <a:solidFill>
                    <a:srgbClr val="80808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484" name=""/>
                <p:cNvSpPr/>
                <p:nvPr/>
              </p:nvSpPr>
              <p:spPr>
                <a:xfrm>
                  <a:off x="8586360" y="2823120"/>
                  <a:ext cx="48600" cy="43560"/>
                </a:xfrm>
                <a:custGeom>
                  <a:avLst/>
                  <a:gdLst/>
                  <a:ahLst/>
                  <a:rect l="l" t="t" r="r" b="b"/>
                  <a:pathLst>
                    <a:path w="32" h="27">
                      <a:moveTo>
                        <a:pt x="0" y="26"/>
                      </a:moveTo>
                      <a:lnTo>
                        <a:pt x="13" y="0"/>
                      </a:lnTo>
                      <a:lnTo>
                        <a:pt x="31" y="11"/>
                      </a:lnTo>
                      <a:lnTo>
                        <a:pt x="0" y="26"/>
                      </a:lnTo>
                    </a:path>
                  </a:pathLst>
                </a:custGeom>
                <a:solidFill>
                  <a:srgbClr val="0066cc"/>
                </a:solidFill>
                <a:ln cap="rnd" w="3240">
                  <a:solidFill>
                    <a:srgbClr val="80808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240" bIns="-32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485" name=""/>
                <p:cNvSpPr/>
                <p:nvPr/>
              </p:nvSpPr>
              <p:spPr>
                <a:xfrm>
                  <a:off x="8678880" y="2814480"/>
                  <a:ext cx="41760" cy="33120"/>
                </a:xfrm>
                <a:custGeom>
                  <a:avLst/>
                  <a:gdLst/>
                  <a:ahLst/>
                  <a:rect l="l" t="t" r="r" b="b"/>
                  <a:pathLst>
                    <a:path w="26" h="20">
                      <a:moveTo>
                        <a:pt x="0" y="19"/>
                      </a:moveTo>
                      <a:lnTo>
                        <a:pt x="15" y="0"/>
                      </a:lnTo>
                      <a:lnTo>
                        <a:pt x="25" y="16"/>
                      </a:lnTo>
                      <a:lnTo>
                        <a:pt x="0" y="19"/>
                      </a:lnTo>
                    </a:path>
                  </a:pathLst>
                </a:custGeom>
                <a:solidFill>
                  <a:srgbClr val="0066cc"/>
                </a:solidFill>
                <a:ln cap="rnd" w="3240">
                  <a:solidFill>
                    <a:srgbClr val="80808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3680" bIns="-13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486" name=""/>
                <p:cNvSpPr/>
                <p:nvPr/>
              </p:nvSpPr>
              <p:spPr>
                <a:xfrm>
                  <a:off x="8234280" y="2055960"/>
                  <a:ext cx="273240" cy="583200"/>
                </a:xfrm>
                <a:custGeom>
                  <a:avLst/>
                  <a:gdLst/>
                  <a:ahLst/>
                  <a:rect l="l" t="t" r="r" b="b"/>
                  <a:pathLst>
                    <a:path w="168" h="358">
                      <a:moveTo>
                        <a:pt x="0" y="245"/>
                      </a:moveTo>
                      <a:lnTo>
                        <a:pt x="9" y="167"/>
                      </a:lnTo>
                      <a:lnTo>
                        <a:pt x="28" y="130"/>
                      </a:lnTo>
                      <a:lnTo>
                        <a:pt x="31" y="47"/>
                      </a:lnTo>
                      <a:lnTo>
                        <a:pt x="29" y="17"/>
                      </a:lnTo>
                      <a:lnTo>
                        <a:pt x="58" y="0"/>
                      </a:lnTo>
                      <a:lnTo>
                        <a:pt x="129" y="223"/>
                      </a:lnTo>
                      <a:lnTo>
                        <a:pt x="164" y="271"/>
                      </a:lnTo>
                      <a:lnTo>
                        <a:pt x="167" y="282"/>
                      </a:lnTo>
                      <a:lnTo>
                        <a:pt x="162" y="304"/>
                      </a:lnTo>
                      <a:lnTo>
                        <a:pt x="130" y="328"/>
                      </a:lnTo>
                      <a:lnTo>
                        <a:pt x="14" y="357"/>
                      </a:lnTo>
                      <a:lnTo>
                        <a:pt x="0" y="245"/>
                      </a:lnTo>
                    </a:path>
                  </a:pathLst>
                </a:custGeom>
                <a:solidFill>
                  <a:srgbClr val="0066cc"/>
                </a:solidFill>
                <a:ln cap="rnd" w="3240">
                  <a:solidFill>
                    <a:srgbClr val="80808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487" name=""/>
                <p:cNvSpPr/>
                <p:nvPr/>
              </p:nvSpPr>
              <p:spPr>
                <a:xfrm>
                  <a:off x="8397000" y="2744640"/>
                  <a:ext cx="133200" cy="164520"/>
                </a:xfrm>
                <a:custGeom>
                  <a:avLst/>
                  <a:gdLst/>
                  <a:ahLst/>
                  <a:rect l="l" t="t" r="r" b="b"/>
                  <a:pathLst>
                    <a:path w="81" h="101">
                      <a:moveTo>
                        <a:pt x="0" y="10"/>
                      </a:moveTo>
                      <a:lnTo>
                        <a:pt x="17" y="95"/>
                      </a:lnTo>
                      <a:lnTo>
                        <a:pt x="20" y="100"/>
                      </a:lnTo>
                      <a:lnTo>
                        <a:pt x="52" y="82"/>
                      </a:lnTo>
                      <a:lnTo>
                        <a:pt x="47" y="56"/>
                      </a:lnTo>
                      <a:lnTo>
                        <a:pt x="53" y="44"/>
                      </a:lnTo>
                      <a:lnTo>
                        <a:pt x="60" y="54"/>
                      </a:lnTo>
                      <a:lnTo>
                        <a:pt x="63" y="71"/>
                      </a:lnTo>
                      <a:lnTo>
                        <a:pt x="70" y="71"/>
                      </a:lnTo>
                      <a:lnTo>
                        <a:pt x="80" y="54"/>
                      </a:lnTo>
                      <a:lnTo>
                        <a:pt x="70" y="31"/>
                      </a:lnTo>
                      <a:lnTo>
                        <a:pt x="52" y="29"/>
                      </a:lnTo>
                      <a:lnTo>
                        <a:pt x="39" y="2"/>
                      </a:lnTo>
                      <a:lnTo>
                        <a:pt x="28" y="0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0066cc"/>
                </a:solidFill>
                <a:ln cap="rnd" w="3240">
                  <a:solidFill>
                    <a:srgbClr val="80808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488" name=""/>
                <p:cNvSpPr/>
                <p:nvPr/>
              </p:nvSpPr>
              <p:spPr>
                <a:xfrm>
                  <a:off x="8015400" y="2133000"/>
                  <a:ext cx="271440" cy="532440"/>
                </a:xfrm>
                <a:custGeom>
                  <a:avLst/>
                  <a:gdLst/>
                  <a:ahLst/>
                  <a:rect l="l" t="t" r="r" b="b"/>
                  <a:pathLst>
                    <a:path w="167" h="328">
                      <a:moveTo>
                        <a:pt x="0" y="41"/>
                      </a:moveTo>
                      <a:lnTo>
                        <a:pt x="26" y="134"/>
                      </a:lnTo>
                      <a:lnTo>
                        <a:pt x="32" y="194"/>
                      </a:lnTo>
                      <a:lnTo>
                        <a:pt x="59" y="254"/>
                      </a:lnTo>
                      <a:lnTo>
                        <a:pt x="75" y="327"/>
                      </a:lnTo>
                      <a:lnTo>
                        <a:pt x="149" y="310"/>
                      </a:lnTo>
                      <a:lnTo>
                        <a:pt x="135" y="198"/>
                      </a:lnTo>
                      <a:lnTo>
                        <a:pt x="144" y="120"/>
                      </a:lnTo>
                      <a:lnTo>
                        <a:pt x="163" y="83"/>
                      </a:lnTo>
                      <a:lnTo>
                        <a:pt x="166" y="0"/>
                      </a:lnTo>
                      <a:lnTo>
                        <a:pt x="0" y="41"/>
                      </a:lnTo>
                    </a:path>
                  </a:pathLst>
                </a:custGeom>
                <a:solidFill>
                  <a:srgbClr val="0066cc"/>
                </a:solidFill>
                <a:ln cap="rnd" w="3240">
                  <a:solidFill>
                    <a:srgbClr val="80808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</p:grpSp>
        </p:grpSp>
        <p:graphicFrame>
          <p:nvGraphicFramePr>
            <p:cNvPr id="1489" name=""/>
            <p:cNvGraphicFramePr/>
            <p:nvPr/>
          </p:nvGraphicFramePr>
          <p:xfrm>
            <a:off x="7023240" y="1841400"/>
            <a:ext cx="1879560" cy="142236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1490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7023240" y="1841400"/>
                      <a:ext cx="1879560" cy="14223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grpSp>
        <p:nvGrpSpPr>
          <p:cNvPr id="1491" name=""/>
          <p:cNvGrpSpPr/>
          <p:nvPr/>
        </p:nvGrpSpPr>
        <p:grpSpPr>
          <a:xfrm>
            <a:off x="0" y="2558880"/>
            <a:ext cx="1765440" cy="2270160"/>
            <a:chOff x="0" y="2558880"/>
            <a:chExt cx="1765440" cy="2270160"/>
          </a:xfrm>
        </p:grpSpPr>
        <p:sp>
          <p:nvSpPr>
            <p:cNvPr id="1492" name=""/>
            <p:cNvSpPr/>
            <p:nvPr/>
          </p:nvSpPr>
          <p:spPr>
            <a:xfrm>
              <a:off x="195120" y="2558880"/>
              <a:ext cx="1328760" cy="2270160"/>
            </a:xfrm>
            <a:custGeom>
              <a:avLst/>
              <a:gdLst/>
              <a:ahLst/>
              <a:rect l="l" t="t" r="r" b="b"/>
              <a:pathLst>
                <a:path w="819" h="1399">
                  <a:moveTo>
                    <a:pt x="18" y="254"/>
                  </a:moveTo>
                  <a:lnTo>
                    <a:pt x="28" y="283"/>
                  </a:lnTo>
                  <a:lnTo>
                    <a:pt x="5" y="393"/>
                  </a:lnTo>
                  <a:lnTo>
                    <a:pt x="20" y="425"/>
                  </a:lnTo>
                  <a:lnTo>
                    <a:pt x="85" y="569"/>
                  </a:lnTo>
                  <a:lnTo>
                    <a:pt x="91" y="566"/>
                  </a:lnTo>
                  <a:lnTo>
                    <a:pt x="95" y="534"/>
                  </a:lnTo>
                  <a:lnTo>
                    <a:pt x="105" y="529"/>
                  </a:lnTo>
                  <a:lnTo>
                    <a:pt x="116" y="537"/>
                  </a:lnTo>
                  <a:lnTo>
                    <a:pt x="97" y="555"/>
                  </a:lnTo>
                  <a:lnTo>
                    <a:pt x="105" y="567"/>
                  </a:lnTo>
                  <a:lnTo>
                    <a:pt x="122" y="629"/>
                  </a:lnTo>
                  <a:lnTo>
                    <a:pt x="111" y="625"/>
                  </a:lnTo>
                  <a:lnTo>
                    <a:pt x="89" y="601"/>
                  </a:lnTo>
                  <a:lnTo>
                    <a:pt x="95" y="577"/>
                  </a:lnTo>
                  <a:lnTo>
                    <a:pt x="84" y="578"/>
                  </a:lnTo>
                  <a:lnTo>
                    <a:pt x="70" y="604"/>
                  </a:lnTo>
                  <a:lnTo>
                    <a:pt x="75" y="661"/>
                  </a:lnTo>
                  <a:lnTo>
                    <a:pt x="89" y="686"/>
                  </a:lnTo>
                  <a:lnTo>
                    <a:pt x="118" y="708"/>
                  </a:lnTo>
                  <a:lnTo>
                    <a:pt x="108" y="737"/>
                  </a:lnTo>
                  <a:lnTo>
                    <a:pt x="91" y="741"/>
                  </a:lnTo>
                  <a:lnTo>
                    <a:pt x="89" y="777"/>
                  </a:lnTo>
                  <a:lnTo>
                    <a:pt x="129" y="861"/>
                  </a:lnTo>
                  <a:lnTo>
                    <a:pt x="160" y="912"/>
                  </a:lnTo>
                  <a:lnTo>
                    <a:pt x="156" y="943"/>
                  </a:lnTo>
                  <a:lnTo>
                    <a:pt x="175" y="963"/>
                  </a:lnTo>
                  <a:lnTo>
                    <a:pt x="167" y="983"/>
                  </a:lnTo>
                  <a:lnTo>
                    <a:pt x="155" y="1031"/>
                  </a:lnTo>
                  <a:lnTo>
                    <a:pt x="170" y="1049"/>
                  </a:lnTo>
                  <a:lnTo>
                    <a:pt x="269" y="1084"/>
                  </a:lnTo>
                  <a:lnTo>
                    <a:pt x="310" y="1139"/>
                  </a:lnTo>
                  <a:lnTo>
                    <a:pt x="357" y="1158"/>
                  </a:lnTo>
                  <a:lnTo>
                    <a:pt x="358" y="1190"/>
                  </a:lnTo>
                  <a:lnTo>
                    <a:pt x="390" y="1199"/>
                  </a:lnTo>
                  <a:lnTo>
                    <a:pt x="432" y="1256"/>
                  </a:lnTo>
                  <a:lnTo>
                    <a:pt x="455" y="1304"/>
                  </a:lnTo>
                  <a:lnTo>
                    <a:pt x="456" y="1380"/>
                  </a:lnTo>
                  <a:lnTo>
                    <a:pt x="746" y="1398"/>
                  </a:lnTo>
                  <a:lnTo>
                    <a:pt x="729" y="1366"/>
                  </a:lnTo>
                  <a:lnTo>
                    <a:pt x="738" y="1322"/>
                  </a:lnTo>
                  <a:lnTo>
                    <a:pt x="784" y="1246"/>
                  </a:lnTo>
                  <a:lnTo>
                    <a:pt x="818" y="1224"/>
                  </a:lnTo>
                  <a:lnTo>
                    <a:pt x="798" y="1197"/>
                  </a:lnTo>
                  <a:lnTo>
                    <a:pt x="786" y="1121"/>
                  </a:lnTo>
                  <a:lnTo>
                    <a:pt x="397" y="539"/>
                  </a:lnTo>
                  <a:lnTo>
                    <a:pt x="368" y="481"/>
                  </a:lnTo>
                  <a:lnTo>
                    <a:pt x="465" y="109"/>
                  </a:lnTo>
                  <a:lnTo>
                    <a:pt x="78" y="0"/>
                  </a:lnTo>
                  <a:lnTo>
                    <a:pt x="68" y="22"/>
                  </a:lnTo>
                  <a:lnTo>
                    <a:pt x="70" y="70"/>
                  </a:lnTo>
                  <a:lnTo>
                    <a:pt x="0" y="186"/>
                  </a:lnTo>
                  <a:lnTo>
                    <a:pt x="18" y="254"/>
                  </a:lnTo>
                </a:path>
              </a:pathLst>
            </a:custGeom>
            <a:solidFill>
              <a:srgbClr val="0066cc"/>
            </a:solidFill>
            <a:ln cap="rnd"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aphicFrame>
          <p:nvGraphicFramePr>
            <p:cNvPr id="1493" name=""/>
            <p:cNvGraphicFramePr/>
            <p:nvPr/>
          </p:nvGraphicFramePr>
          <p:xfrm>
            <a:off x="0" y="2844720"/>
            <a:ext cx="1765440" cy="1422360"/>
          </p:xfrm>
          <a:graphic>
            <a:graphicData uri="http://schemas.openxmlformats.org/presentationml/2006/ole">
              <p:oleObj r:id="rId3" spid="">
                <p:embed/>
                <p:pic>
                  <p:nvPicPr>
                    <p:cNvPr id="1494" name="" descr=""/>
                    <p:cNvPicPr/>
                    <p:nvPr/>
                  </p:nvPicPr>
                  <p:blipFill>
                    <a:blip r:embed="rId4"/>
                    <a:stretch/>
                  </p:blipFill>
                  <p:spPr>
                    <a:xfrm>
                      <a:off x="0" y="2844720"/>
                      <a:ext cx="1765440" cy="14223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graphicFrame>
        <p:nvGraphicFramePr>
          <p:cNvPr id="1495" name=""/>
          <p:cNvGraphicFramePr/>
          <p:nvPr/>
        </p:nvGraphicFramePr>
        <p:xfrm>
          <a:off x="2577960" y="838080"/>
          <a:ext cx="1765440" cy="14223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496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2577960" y="838080"/>
                    <a:ext cx="1765440" cy="1422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1497" name=""/>
          <p:cNvGrpSpPr/>
          <p:nvPr/>
        </p:nvGrpSpPr>
        <p:grpSpPr>
          <a:xfrm>
            <a:off x="5308560" y="2033640"/>
            <a:ext cx="1879560" cy="2212920"/>
            <a:chOff x="5308560" y="2033640"/>
            <a:chExt cx="1879560" cy="2212920"/>
          </a:xfrm>
        </p:grpSpPr>
        <p:grpSp>
          <p:nvGrpSpPr>
            <p:cNvPr id="1498" name=""/>
            <p:cNvGrpSpPr/>
            <p:nvPr/>
          </p:nvGrpSpPr>
          <p:grpSpPr>
            <a:xfrm>
              <a:off x="5373720" y="2033640"/>
              <a:ext cx="1736640" cy="2212920"/>
              <a:chOff x="5373720" y="2033640"/>
              <a:chExt cx="1736640" cy="2212920"/>
            </a:xfrm>
          </p:grpSpPr>
          <p:sp>
            <p:nvSpPr>
              <p:cNvPr id="1499" name=""/>
              <p:cNvSpPr/>
              <p:nvPr/>
            </p:nvSpPr>
            <p:spPr>
              <a:xfrm>
                <a:off x="5954760" y="3171960"/>
                <a:ext cx="520920" cy="892080"/>
              </a:xfrm>
              <a:custGeom>
                <a:avLst/>
                <a:gdLst/>
                <a:ahLst/>
                <a:rect l="l" t="t" r="r" b="b"/>
                <a:pathLst>
                  <a:path w="320" h="550">
                    <a:moveTo>
                      <a:pt x="0" y="536"/>
                    </a:moveTo>
                    <a:lnTo>
                      <a:pt x="9" y="549"/>
                    </a:lnTo>
                    <a:lnTo>
                      <a:pt x="19" y="535"/>
                    </a:lnTo>
                    <a:lnTo>
                      <a:pt x="65" y="525"/>
                    </a:lnTo>
                    <a:lnTo>
                      <a:pt x="80" y="529"/>
                    </a:lnTo>
                    <a:lnTo>
                      <a:pt x="131" y="513"/>
                    </a:lnTo>
                    <a:lnTo>
                      <a:pt x="149" y="529"/>
                    </a:lnTo>
                    <a:lnTo>
                      <a:pt x="164" y="492"/>
                    </a:lnTo>
                    <a:lnTo>
                      <a:pt x="180" y="482"/>
                    </a:lnTo>
                    <a:lnTo>
                      <a:pt x="216" y="502"/>
                    </a:lnTo>
                    <a:lnTo>
                      <a:pt x="221" y="479"/>
                    </a:lnTo>
                    <a:lnTo>
                      <a:pt x="260" y="430"/>
                    </a:lnTo>
                    <a:lnTo>
                      <a:pt x="269" y="401"/>
                    </a:lnTo>
                    <a:lnTo>
                      <a:pt x="283" y="405"/>
                    </a:lnTo>
                    <a:lnTo>
                      <a:pt x="319" y="380"/>
                    </a:lnTo>
                    <a:lnTo>
                      <a:pt x="310" y="359"/>
                    </a:lnTo>
                    <a:lnTo>
                      <a:pt x="314" y="346"/>
                    </a:lnTo>
                    <a:lnTo>
                      <a:pt x="279" y="10"/>
                    </a:lnTo>
                    <a:lnTo>
                      <a:pt x="275" y="0"/>
                    </a:lnTo>
                    <a:lnTo>
                      <a:pt x="84" y="22"/>
                    </a:lnTo>
                    <a:lnTo>
                      <a:pt x="47" y="43"/>
                    </a:lnTo>
                    <a:lnTo>
                      <a:pt x="15" y="32"/>
                    </a:lnTo>
                    <a:lnTo>
                      <a:pt x="39" y="310"/>
                    </a:lnTo>
                    <a:lnTo>
                      <a:pt x="33" y="366"/>
                    </a:lnTo>
                    <a:lnTo>
                      <a:pt x="46" y="400"/>
                    </a:lnTo>
                    <a:lnTo>
                      <a:pt x="32" y="463"/>
                    </a:lnTo>
                    <a:lnTo>
                      <a:pt x="11" y="492"/>
                    </a:lnTo>
                    <a:lnTo>
                      <a:pt x="0" y="536"/>
                    </a:lnTo>
                  </a:path>
                </a:pathLst>
              </a:custGeom>
              <a:solidFill>
                <a:srgbClr val="0066cc"/>
              </a:solidFill>
              <a:ln cap="rnd"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00" name=""/>
              <p:cNvSpPr/>
              <p:nvPr/>
            </p:nvSpPr>
            <p:spPr>
              <a:xfrm>
                <a:off x="6091200" y="2330640"/>
                <a:ext cx="646200" cy="879480"/>
              </a:xfrm>
              <a:custGeom>
                <a:avLst/>
                <a:gdLst/>
                <a:ahLst/>
                <a:rect l="l" t="t" r="r" b="b"/>
                <a:pathLst>
                  <a:path w="399" h="541">
                    <a:moveTo>
                      <a:pt x="0" y="540"/>
                    </a:moveTo>
                    <a:lnTo>
                      <a:pt x="38" y="474"/>
                    </a:lnTo>
                    <a:lnTo>
                      <a:pt x="45" y="451"/>
                    </a:lnTo>
                    <a:lnTo>
                      <a:pt x="48" y="404"/>
                    </a:lnTo>
                    <a:lnTo>
                      <a:pt x="38" y="359"/>
                    </a:lnTo>
                    <a:lnTo>
                      <a:pt x="16" y="317"/>
                    </a:lnTo>
                    <a:lnTo>
                      <a:pt x="6" y="293"/>
                    </a:lnTo>
                    <a:lnTo>
                      <a:pt x="12" y="271"/>
                    </a:lnTo>
                    <a:lnTo>
                      <a:pt x="2" y="243"/>
                    </a:lnTo>
                    <a:lnTo>
                      <a:pt x="13" y="224"/>
                    </a:lnTo>
                    <a:lnTo>
                      <a:pt x="23" y="178"/>
                    </a:lnTo>
                    <a:lnTo>
                      <a:pt x="21" y="156"/>
                    </a:lnTo>
                    <a:lnTo>
                      <a:pt x="35" y="142"/>
                    </a:lnTo>
                    <a:lnTo>
                      <a:pt x="34" y="126"/>
                    </a:lnTo>
                    <a:lnTo>
                      <a:pt x="57" y="116"/>
                    </a:lnTo>
                    <a:lnTo>
                      <a:pt x="78" y="83"/>
                    </a:lnTo>
                    <a:lnTo>
                      <a:pt x="75" y="137"/>
                    </a:lnTo>
                    <a:lnTo>
                      <a:pt x="91" y="125"/>
                    </a:lnTo>
                    <a:lnTo>
                      <a:pt x="91" y="81"/>
                    </a:lnTo>
                    <a:lnTo>
                      <a:pt x="113" y="56"/>
                    </a:lnTo>
                    <a:lnTo>
                      <a:pt x="128" y="53"/>
                    </a:lnTo>
                    <a:lnTo>
                      <a:pt x="116" y="45"/>
                    </a:lnTo>
                    <a:lnTo>
                      <a:pt x="111" y="30"/>
                    </a:lnTo>
                    <a:lnTo>
                      <a:pt x="120" y="7"/>
                    </a:lnTo>
                    <a:lnTo>
                      <a:pt x="140" y="0"/>
                    </a:lnTo>
                    <a:lnTo>
                      <a:pt x="188" y="14"/>
                    </a:lnTo>
                    <a:lnTo>
                      <a:pt x="205" y="31"/>
                    </a:lnTo>
                    <a:lnTo>
                      <a:pt x="259" y="43"/>
                    </a:lnTo>
                    <a:lnTo>
                      <a:pt x="270" y="59"/>
                    </a:lnTo>
                    <a:lnTo>
                      <a:pt x="286" y="79"/>
                    </a:lnTo>
                    <a:lnTo>
                      <a:pt x="271" y="78"/>
                    </a:lnTo>
                    <a:lnTo>
                      <a:pt x="270" y="90"/>
                    </a:lnTo>
                    <a:lnTo>
                      <a:pt x="287" y="111"/>
                    </a:lnTo>
                    <a:lnTo>
                      <a:pt x="291" y="148"/>
                    </a:lnTo>
                    <a:lnTo>
                      <a:pt x="291" y="171"/>
                    </a:lnTo>
                    <a:lnTo>
                      <a:pt x="274" y="197"/>
                    </a:lnTo>
                    <a:lnTo>
                      <a:pt x="271" y="210"/>
                    </a:lnTo>
                    <a:lnTo>
                      <a:pt x="249" y="221"/>
                    </a:lnTo>
                    <a:lnTo>
                      <a:pt x="245" y="233"/>
                    </a:lnTo>
                    <a:lnTo>
                      <a:pt x="249" y="260"/>
                    </a:lnTo>
                    <a:lnTo>
                      <a:pt x="270" y="273"/>
                    </a:lnTo>
                    <a:lnTo>
                      <a:pt x="290" y="251"/>
                    </a:lnTo>
                    <a:lnTo>
                      <a:pt x="303" y="220"/>
                    </a:lnTo>
                    <a:lnTo>
                      <a:pt x="335" y="202"/>
                    </a:lnTo>
                    <a:lnTo>
                      <a:pt x="357" y="212"/>
                    </a:lnTo>
                    <a:lnTo>
                      <a:pt x="371" y="246"/>
                    </a:lnTo>
                    <a:lnTo>
                      <a:pt x="390" y="311"/>
                    </a:lnTo>
                    <a:lnTo>
                      <a:pt x="398" y="332"/>
                    </a:lnTo>
                    <a:lnTo>
                      <a:pt x="392" y="350"/>
                    </a:lnTo>
                    <a:lnTo>
                      <a:pt x="396" y="377"/>
                    </a:lnTo>
                    <a:lnTo>
                      <a:pt x="389" y="392"/>
                    </a:lnTo>
                    <a:lnTo>
                      <a:pt x="379" y="377"/>
                    </a:lnTo>
                    <a:lnTo>
                      <a:pt x="369" y="383"/>
                    </a:lnTo>
                    <a:lnTo>
                      <a:pt x="368" y="408"/>
                    </a:lnTo>
                    <a:lnTo>
                      <a:pt x="364" y="419"/>
                    </a:lnTo>
                    <a:lnTo>
                      <a:pt x="346" y="431"/>
                    </a:lnTo>
                    <a:lnTo>
                      <a:pt x="346" y="465"/>
                    </a:lnTo>
                    <a:lnTo>
                      <a:pt x="334" y="479"/>
                    </a:lnTo>
                    <a:lnTo>
                      <a:pt x="324" y="508"/>
                    </a:lnTo>
                    <a:lnTo>
                      <a:pt x="195" y="528"/>
                    </a:lnTo>
                    <a:lnTo>
                      <a:pt x="191" y="518"/>
                    </a:lnTo>
                    <a:lnTo>
                      <a:pt x="0" y="540"/>
                    </a:lnTo>
                  </a:path>
                </a:pathLst>
              </a:custGeom>
              <a:solidFill>
                <a:srgbClr val="0066cc"/>
              </a:solidFill>
              <a:ln cap="rnd"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01" name=""/>
              <p:cNvSpPr/>
              <p:nvPr/>
            </p:nvSpPr>
            <p:spPr>
              <a:xfrm>
                <a:off x="6408720" y="3043440"/>
                <a:ext cx="701640" cy="792000"/>
              </a:xfrm>
              <a:custGeom>
                <a:avLst/>
                <a:gdLst/>
                <a:ahLst/>
                <a:rect l="l" t="t" r="r" b="b"/>
                <a:pathLst>
                  <a:path w="433" h="488">
                    <a:moveTo>
                      <a:pt x="0" y="89"/>
                    </a:moveTo>
                    <a:lnTo>
                      <a:pt x="35" y="425"/>
                    </a:lnTo>
                    <a:lnTo>
                      <a:pt x="68" y="424"/>
                    </a:lnTo>
                    <a:lnTo>
                      <a:pt x="89" y="431"/>
                    </a:lnTo>
                    <a:lnTo>
                      <a:pt x="100" y="455"/>
                    </a:lnTo>
                    <a:lnTo>
                      <a:pt x="134" y="460"/>
                    </a:lnTo>
                    <a:lnTo>
                      <a:pt x="154" y="471"/>
                    </a:lnTo>
                    <a:lnTo>
                      <a:pt x="201" y="469"/>
                    </a:lnTo>
                    <a:lnTo>
                      <a:pt x="222" y="455"/>
                    </a:lnTo>
                    <a:lnTo>
                      <a:pt x="272" y="487"/>
                    </a:lnTo>
                    <a:lnTo>
                      <a:pt x="304" y="459"/>
                    </a:lnTo>
                    <a:lnTo>
                      <a:pt x="311" y="405"/>
                    </a:lnTo>
                    <a:lnTo>
                      <a:pt x="331" y="418"/>
                    </a:lnTo>
                    <a:lnTo>
                      <a:pt x="341" y="372"/>
                    </a:lnTo>
                    <a:lnTo>
                      <a:pt x="396" y="332"/>
                    </a:lnTo>
                    <a:lnTo>
                      <a:pt x="414" y="309"/>
                    </a:lnTo>
                    <a:lnTo>
                      <a:pt x="427" y="203"/>
                    </a:lnTo>
                    <a:lnTo>
                      <a:pt x="418" y="180"/>
                    </a:lnTo>
                    <a:lnTo>
                      <a:pt x="432" y="170"/>
                    </a:lnTo>
                    <a:lnTo>
                      <a:pt x="404" y="0"/>
                    </a:lnTo>
                    <a:lnTo>
                      <a:pt x="361" y="21"/>
                    </a:lnTo>
                    <a:lnTo>
                      <a:pt x="331" y="38"/>
                    </a:lnTo>
                    <a:lnTo>
                      <a:pt x="318" y="56"/>
                    </a:lnTo>
                    <a:lnTo>
                      <a:pt x="295" y="79"/>
                    </a:lnTo>
                    <a:lnTo>
                      <a:pt x="268" y="81"/>
                    </a:lnTo>
                    <a:lnTo>
                      <a:pt x="239" y="95"/>
                    </a:lnTo>
                    <a:lnTo>
                      <a:pt x="226" y="102"/>
                    </a:lnTo>
                    <a:lnTo>
                      <a:pt x="208" y="92"/>
                    </a:lnTo>
                    <a:lnTo>
                      <a:pt x="184" y="103"/>
                    </a:lnTo>
                    <a:lnTo>
                      <a:pt x="180" y="98"/>
                    </a:lnTo>
                    <a:lnTo>
                      <a:pt x="203" y="85"/>
                    </a:lnTo>
                    <a:lnTo>
                      <a:pt x="201" y="85"/>
                    </a:lnTo>
                    <a:lnTo>
                      <a:pt x="190" y="81"/>
                    </a:lnTo>
                    <a:lnTo>
                      <a:pt x="181" y="89"/>
                    </a:lnTo>
                    <a:lnTo>
                      <a:pt x="142" y="71"/>
                    </a:lnTo>
                    <a:lnTo>
                      <a:pt x="126" y="79"/>
                    </a:lnTo>
                    <a:lnTo>
                      <a:pt x="129" y="69"/>
                    </a:lnTo>
                    <a:lnTo>
                      <a:pt x="0" y="89"/>
                    </a:lnTo>
                  </a:path>
                </a:pathLst>
              </a:custGeom>
              <a:solidFill>
                <a:srgbClr val="0066cc"/>
              </a:solidFill>
              <a:ln cap="rnd"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02" name=""/>
              <p:cNvSpPr/>
              <p:nvPr/>
            </p:nvSpPr>
            <p:spPr>
              <a:xfrm>
                <a:off x="5373720" y="3063960"/>
                <a:ext cx="658800" cy="1182600"/>
              </a:xfrm>
              <a:custGeom>
                <a:avLst/>
                <a:gdLst/>
                <a:ahLst/>
                <a:rect l="l" t="t" r="r" b="b"/>
                <a:pathLst>
                  <a:path w="406" h="728">
                    <a:moveTo>
                      <a:pt x="0" y="322"/>
                    </a:moveTo>
                    <a:lnTo>
                      <a:pt x="9" y="299"/>
                    </a:lnTo>
                    <a:lnTo>
                      <a:pt x="35" y="255"/>
                    </a:lnTo>
                    <a:lnTo>
                      <a:pt x="50" y="206"/>
                    </a:lnTo>
                    <a:lnTo>
                      <a:pt x="36" y="171"/>
                    </a:lnTo>
                    <a:lnTo>
                      <a:pt x="106" y="118"/>
                    </a:lnTo>
                    <a:lnTo>
                      <a:pt x="120" y="90"/>
                    </a:lnTo>
                    <a:lnTo>
                      <a:pt x="120" y="77"/>
                    </a:lnTo>
                    <a:lnTo>
                      <a:pt x="70" y="18"/>
                    </a:lnTo>
                    <a:lnTo>
                      <a:pt x="340" y="0"/>
                    </a:lnTo>
                    <a:lnTo>
                      <a:pt x="347" y="45"/>
                    </a:lnTo>
                    <a:lnTo>
                      <a:pt x="374" y="98"/>
                    </a:lnTo>
                    <a:lnTo>
                      <a:pt x="398" y="376"/>
                    </a:lnTo>
                    <a:lnTo>
                      <a:pt x="392" y="432"/>
                    </a:lnTo>
                    <a:lnTo>
                      <a:pt x="405" y="466"/>
                    </a:lnTo>
                    <a:lnTo>
                      <a:pt x="391" y="529"/>
                    </a:lnTo>
                    <a:lnTo>
                      <a:pt x="370" y="558"/>
                    </a:lnTo>
                    <a:lnTo>
                      <a:pt x="359" y="602"/>
                    </a:lnTo>
                    <a:lnTo>
                      <a:pt x="368" y="615"/>
                    </a:lnTo>
                    <a:lnTo>
                      <a:pt x="360" y="643"/>
                    </a:lnTo>
                    <a:lnTo>
                      <a:pt x="366" y="653"/>
                    </a:lnTo>
                    <a:lnTo>
                      <a:pt x="333" y="666"/>
                    </a:lnTo>
                    <a:lnTo>
                      <a:pt x="326" y="711"/>
                    </a:lnTo>
                    <a:lnTo>
                      <a:pt x="280" y="695"/>
                    </a:lnTo>
                    <a:lnTo>
                      <a:pt x="256" y="718"/>
                    </a:lnTo>
                    <a:lnTo>
                      <a:pt x="257" y="727"/>
                    </a:lnTo>
                    <a:lnTo>
                      <a:pt x="241" y="727"/>
                    </a:lnTo>
                    <a:lnTo>
                      <a:pt x="225" y="696"/>
                    </a:lnTo>
                    <a:lnTo>
                      <a:pt x="217" y="654"/>
                    </a:lnTo>
                    <a:lnTo>
                      <a:pt x="199" y="626"/>
                    </a:lnTo>
                    <a:lnTo>
                      <a:pt x="172" y="615"/>
                    </a:lnTo>
                    <a:lnTo>
                      <a:pt x="139" y="588"/>
                    </a:lnTo>
                    <a:lnTo>
                      <a:pt x="127" y="551"/>
                    </a:lnTo>
                    <a:lnTo>
                      <a:pt x="146" y="495"/>
                    </a:lnTo>
                    <a:lnTo>
                      <a:pt x="129" y="483"/>
                    </a:lnTo>
                    <a:lnTo>
                      <a:pt x="89" y="484"/>
                    </a:lnTo>
                    <a:lnTo>
                      <a:pt x="83" y="448"/>
                    </a:lnTo>
                    <a:lnTo>
                      <a:pt x="16" y="380"/>
                    </a:lnTo>
                    <a:lnTo>
                      <a:pt x="0" y="322"/>
                    </a:lnTo>
                  </a:path>
                </a:pathLst>
              </a:custGeom>
              <a:solidFill>
                <a:srgbClr val="0066cc"/>
              </a:solidFill>
              <a:ln cap="rnd"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03" name=""/>
              <p:cNvSpPr/>
              <p:nvPr/>
            </p:nvSpPr>
            <p:spPr>
              <a:xfrm>
                <a:off x="5480280" y="2033640"/>
                <a:ext cx="960480" cy="495360"/>
              </a:xfrm>
              <a:custGeom>
                <a:avLst/>
                <a:gdLst/>
                <a:ahLst/>
                <a:rect l="l" t="t" r="r" b="b"/>
                <a:pathLst>
                  <a:path w="593" h="305">
                    <a:moveTo>
                      <a:pt x="0" y="131"/>
                    </a:moveTo>
                    <a:lnTo>
                      <a:pt x="46" y="164"/>
                    </a:lnTo>
                    <a:lnTo>
                      <a:pt x="160" y="193"/>
                    </a:lnTo>
                    <a:lnTo>
                      <a:pt x="211" y="200"/>
                    </a:lnTo>
                    <a:lnTo>
                      <a:pt x="219" y="218"/>
                    </a:lnTo>
                    <a:lnTo>
                      <a:pt x="240" y="224"/>
                    </a:lnTo>
                    <a:lnTo>
                      <a:pt x="269" y="304"/>
                    </a:lnTo>
                    <a:lnTo>
                      <a:pt x="295" y="242"/>
                    </a:lnTo>
                    <a:lnTo>
                      <a:pt x="300" y="228"/>
                    </a:lnTo>
                    <a:lnTo>
                      <a:pt x="308" y="219"/>
                    </a:lnTo>
                    <a:lnTo>
                      <a:pt x="308" y="210"/>
                    </a:lnTo>
                    <a:lnTo>
                      <a:pt x="318" y="193"/>
                    </a:lnTo>
                    <a:lnTo>
                      <a:pt x="321" y="194"/>
                    </a:lnTo>
                    <a:lnTo>
                      <a:pt x="317" y="204"/>
                    </a:lnTo>
                    <a:lnTo>
                      <a:pt x="319" y="220"/>
                    </a:lnTo>
                    <a:lnTo>
                      <a:pt x="329" y="216"/>
                    </a:lnTo>
                    <a:lnTo>
                      <a:pt x="335" y="198"/>
                    </a:lnTo>
                    <a:lnTo>
                      <a:pt x="348" y="200"/>
                    </a:lnTo>
                    <a:lnTo>
                      <a:pt x="355" y="191"/>
                    </a:lnTo>
                    <a:lnTo>
                      <a:pt x="357" y="195"/>
                    </a:lnTo>
                    <a:lnTo>
                      <a:pt x="343" y="224"/>
                    </a:lnTo>
                    <a:lnTo>
                      <a:pt x="353" y="228"/>
                    </a:lnTo>
                    <a:lnTo>
                      <a:pt x="361" y="210"/>
                    </a:lnTo>
                    <a:lnTo>
                      <a:pt x="374" y="204"/>
                    </a:lnTo>
                    <a:lnTo>
                      <a:pt x="382" y="182"/>
                    </a:lnTo>
                    <a:lnTo>
                      <a:pt x="416" y="177"/>
                    </a:lnTo>
                    <a:lnTo>
                      <a:pt x="432" y="175"/>
                    </a:lnTo>
                    <a:lnTo>
                      <a:pt x="458" y="156"/>
                    </a:lnTo>
                    <a:lnTo>
                      <a:pt x="495" y="162"/>
                    </a:lnTo>
                    <a:lnTo>
                      <a:pt x="520" y="180"/>
                    </a:lnTo>
                    <a:lnTo>
                      <a:pt x="522" y="158"/>
                    </a:lnTo>
                    <a:lnTo>
                      <a:pt x="535" y="157"/>
                    </a:lnTo>
                    <a:lnTo>
                      <a:pt x="567" y="159"/>
                    </a:lnTo>
                    <a:lnTo>
                      <a:pt x="592" y="152"/>
                    </a:lnTo>
                    <a:lnTo>
                      <a:pt x="559" y="132"/>
                    </a:lnTo>
                    <a:lnTo>
                      <a:pt x="552" y="100"/>
                    </a:lnTo>
                    <a:lnTo>
                      <a:pt x="526" y="106"/>
                    </a:lnTo>
                    <a:lnTo>
                      <a:pt x="518" y="100"/>
                    </a:lnTo>
                    <a:lnTo>
                      <a:pt x="507" y="106"/>
                    </a:lnTo>
                    <a:lnTo>
                      <a:pt x="492" y="103"/>
                    </a:lnTo>
                    <a:lnTo>
                      <a:pt x="485" y="101"/>
                    </a:lnTo>
                    <a:lnTo>
                      <a:pt x="482" y="84"/>
                    </a:lnTo>
                    <a:lnTo>
                      <a:pt x="487" y="65"/>
                    </a:lnTo>
                    <a:lnTo>
                      <a:pt x="462" y="70"/>
                    </a:lnTo>
                    <a:lnTo>
                      <a:pt x="438" y="82"/>
                    </a:lnTo>
                    <a:lnTo>
                      <a:pt x="378" y="90"/>
                    </a:lnTo>
                    <a:lnTo>
                      <a:pt x="340" y="126"/>
                    </a:lnTo>
                    <a:lnTo>
                      <a:pt x="332" y="119"/>
                    </a:lnTo>
                    <a:lnTo>
                      <a:pt x="321" y="124"/>
                    </a:lnTo>
                    <a:lnTo>
                      <a:pt x="305" y="113"/>
                    </a:lnTo>
                    <a:lnTo>
                      <a:pt x="296" y="117"/>
                    </a:lnTo>
                    <a:lnTo>
                      <a:pt x="275" y="121"/>
                    </a:lnTo>
                    <a:lnTo>
                      <a:pt x="245" y="80"/>
                    </a:lnTo>
                    <a:lnTo>
                      <a:pt x="209" y="74"/>
                    </a:lnTo>
                    <a:lnTo>
                      <a:pt x="198" y="75"/>
                    </a:lnTo>
                    <a:lnTo>
                      <a:pt x="191" y="84"/>
                    </a:lnTo>
                    <a:lnTo>
                      <a:pt x="198" y="67"/>
                    </a:lnTo>
                    <a:lnTo>
                      <a:pt x="182" y="81"/>
                    </a:lnTo>
                    <a:lnTo>
                      <a:pt x="174" y="94"/>
                    </a:lnTo>
                    <a:lnTo>
                      <a:pt x="175" y="71"/>
                    </a:lnTo>
                    <a:lnTo>
                      <a:pt x="191" y="37"/>
                    </a:lnTo>
                    <a:lnTo>
                      <a:pt x="213" y="12"/>
                    </a:lnTo>
                    <a:lnTo>
                      <a:pt x="233" y="5"/>
                    </a:lnTo>
                    <a:lnTo>
                      <a:pt x="230" y="0"/>
                    </a:lnTo>
                    <a:lnTo>
                      <a:pt x="196" y="3"/>
                    </a:lnTo>
                    <a:lnTo>
                      <a:pt x="174" y="15"/>
                    </a:lnTo>
                    <a:lnTo>
                      <a:pt x="167" y="26"/>
                    </a:lnTo>
                    <a:lnTo>
                      <a:pt x="141" y="47"/>
                    </a:lnTo>
                    <a:lnTo>
                      <a:pt x="129" y="65"/>
                    </a:lnTo>
                    <a:lnTo>
                      <a:pt x="109" y="71"/>
                    </a:lnTo>
                    <a:lnTo>
                      <a:pt x="103" y="82"/>
                    </a:lnTo>
                    <a:lnTo>
                      <a:pt x="89" y="88"/>
                    </a:lnTo>
                    <a:lnTo>
                      <a:pt x="55" y="94"/>
                    </a:lnTo>
                    <a:lnTo>
                      <a:pt x="47" y="103"/>
                    </a:lnTo>
                    <a:lnTo>
                      <a:pt x="30" y="118"/>
                    </a:lnTo>
                    <a:lnTo>
                      <a:pt x="0" y="131"/>
                    </a:lnTo>
                  </a:path>
                </a:pathLst>
              </a:custGeom>
              <a:solidFill>
                <a:srgbClr val="0066cc"/>
              </a:solidFill>
              <a:ln cap="rnd"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aphicFrame>
          <p:nvGraphicFramePr>
            <p:cNvPr id="1504" name=""/>
            <p:cNvGraphicFramePr/>
            <p:nvPr/>
          </p:nvGraphicFramePr>
          <p:xfrm>
            <a:off x="5308560" y="2425680"/>
            <a:ext cx="1879560" cy="1422360"/>
          </p:xfrm>
          <a:graphic>
            <a:graphicData uri="http://schemas.openxmlformats.org/presentationml/2006/ole">
              <p:oleObj r:id="rId7" spid="">
                <p:embed/>
                <p:pic>
                  <p:nvPicPr>
                    <p:cNvPr id="1505" name="" descr="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5308560" y="2425680"/>
                      <a:ext cx="1879560" cy="14223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grpSp>
        <p:nvGrpSpPr>
          <p:cNvPr id="1506" name=""/>
          <p:cNvGrpSpPr/>
          <p:nvPr/>
        </p:nvGrpSpPr>
        <p:grpSpPr>
          <a:xfrm>
            <a:off x="6149880" y="3924360"/>
            <a:ext cx="1927080" cy="2781000"/>
            <a:chOff x="6149880" y="3924360"/>
            <a:chExt cx="1927080" cy="2781000"/>
          </a:xfrm>
        </p:grpSpPr>
        <p:grpSp>
          <p:nvGrpSpPr>
            <p:cNvPr id="1507" name=""/>
            <p:cNvGrpSpPr/>
            <p:nvPr/>
          </p:nvGrpSpPr>
          <p:grpSpPr>
            <a:xfrm>
              <a:off x="6149880" y="4048200"/>
              <a:ext cx="1927080" cy="2657160"/>
              <a:chOff x="6149880" y="4048200"/>
              <a:chExt cx="1927080" cy="2657160"/>
            </a:xfrm>
          </p:grpSpPr>
          <p:grpSp>
            <p:nvGrpSpPr>
              <p:cNvPr id="1508" name=""/>
              <p:cNvGrpSpPr/>
              <p:nvPr/>
            </p:nvGrpSpPr>
            <p:grpSpPr>
              <a:xfrm>
                <a:off x="6149880" y="5419800"/>
                <a:ext cx="1520640" cy="1285560"/>
                <a:chOff x="6149880" y="5419800"/>
                <a:chExt cx="1520640" cy="1285560"/>
              </a:xfrm>
            </p:grpSpPr>
            <p:sp>
              <p:nvSpPr>
                <p:cNvPr id="1509" name=""/>
                <p:cNvSpPr/>
                <p:nvPr/>
              </p:nvSpPr>
              <p:spPr>
                <a:xfrm>
                  <a:off x="6149880" y="5419800"/>
                  <a:ext cx="1520640" cy="1149480"/>
                </a:xfrm>
                <a:custGeom>
                  <a:avLst/>
                  <a:gdLst/>
                  <a:ahLst/>
                  <a:rect l="l" t="t" r="r" b="b"/>
                  <a:pathLst>
                    <a:path w="938" h="708">
                      <a:moveTo>
                        <a:pt x="2" y="46"/>
                      </a:moveTo>
                      <a:lnTo>
                        <a:pt x="0" y="66"/>
                      </a:lnTo>
                      <a:lnTo>
                        <a:pt x="27" y="91"/>
                      </a:lnTo>
                      <a:lnTo>
                        <a:pt x="22" y="107"/>
                      </a:lnTo>
                      <a:lnTo>
                        <a:pt x="30" y="117"/>
                      </a:lnTo>
                      <a:lnTo>
                        <a:pt x="20" y="135"/>
                      </a:lnTo>
                      <a:lnTo>
                        <a:pt x="40" y="126"/>
                      </a:lnTo>
                      <a:lnTo>
                        <a:pt x="52" y="114"/>
                      </a:lnTo>
                      <a:lnTo>
                        <a:pt x="51" y="100"/>
                      </a:lnTo>
                      <a:lnTo>
                        <a:pt x="61" y="108"/>
                      </a:lnTo>
                      <a:lnTo>
                        <a:pt x="69" y="96"/>
                      </a:lnTo>
                      <a:lnTo>
                        <a:pt x="77" y="107"/>
                      </a:lnTo>
                      <a:lnTo>
                        <a:pt x="56" y="124"/>
                      </a:lnTo>
                      <a:lnTo>
                        <a:pt x="117" y="110"/>
                      </a:lnTo>
                      <a:lnTo>
                        <a:pt x="129" y="97"/>
                      </a:lnTo>
                      <a:lnTo>
                        <a:pt x="137" y="102"/>
                      </a:lnTo>
                      <a:lnTo>
                        <a:pt x="161" y="96"/>
                      </a:lnTo>
                      <a:lnTo>
                        <a:pt x="171" y="104"/>
                      </a:lnTo>
                      <a:lnTo>
                        <a:pt x="130" y="108"/>
                      </a:lnTo>
                      <a:lnTo>
                        <a:pt x="142" y="112"/>
                      </a:lnTo>
                      <a:lnTo>
                        <a:pt x="189" y="123"/>
                      </a:lnTo>
                      <a:lnTo>
                        <a:pt x="218" y="139"/>
                      </a:lnTo>
                      <a:lnTo>
                        <a:pt x="209" y="116"/>
                      </a:lnTo>
                      <a:lnTo>
                        <a:pt x="224" y="133"/>
                      </a:lnTo>
                      <a:lnTo>
                        <a:pt x="244" y="136"/>
                      </a:lnTo>
                      <a:lnTo>
                        <a:pt x="226" y="142"/>
                      </a:lnTo>
                      <a:lnTo>
                        <a:pt x="258" y="159"/>
                      </a:lnTo>
                      <a:lnTo>
                        <a:pt x="270" y="173"/>
                      </a:lnTo>
                      <a:lnTo>
                        <a:pt x="270" y="188"/>
                      </a:lnTo>
                      <a:lnTo>
                        <a:pt x="257" y="169"/>
                      </a:lnTo>
                      <a:lnTo>
                        <a:pt x="264" y="194"/>
                      </a:lnTo>
                      <a:lnTo>
                        <a:pt x="289" y="184"/>
                      </a:lnTo>
                      <a:lnTo>
                        <a:pt x="306" y="182"/>
                      </a:lnTo>
                      <a:lnTo>
                        <a:pt x="316" y="172"/>
                      </a:lnTo>
                      <a:lnTo>
                        <a:pt x="321" y="179"/>
                      </a:lnTo>
                      <a:lnTo>
                        <a:pt x="355" y="153"/>
                      </a:lnTo>
                      <a:lnTo>
                        <a:pt x="377" y="153"/>
                      </a:lnTo>
                      <a:lnTo>
                        <a:pt x="369" y="144"/>
                      </a:lnTo>
                      <a:lnTo>
                        <a:pt x="384" y="124"/>
                      </a:lnTo>
                      <a:lnTo>
                        <a:pt x="417" y="123"/>
                      </a:lnTo>
                      <a:lnTo>
                        <a:pt x="451" y="139"/>
                      </a:lnTo>
                      <a:lnTo>
                        <a:pt x="471" y="165"/>
                      </a:lnTo>
                      <a:lnTo>
                        <a:pt x="489" y="170"/>
                      </a:lnTo>
                      <a:lnTo>
                        <a:pt x="492" y="188"/>
                      </a:lnTo>
                      <a:lnTo>
                        <a:pt x="515" y="199"/>
                      </a:lnTo>
                      <a:lnTo>
                        <a:pt x="523" y="213"/>
                      </a:lnTo>
                      <a:lnTo>
                        <a:pt x="535" y="223"/>
                      </a:lnTo>
                      <a:lnTo>
                        <a:pt x="565" y="225"/>
                      </a:lnTo>
                      <a:lnTo>
                        <a:pt x="576" y="244"/>
                      </a:lnTo>
                      <a:lnTo>
                        <a:pt x="592" y="283"/>
                      </a:lnTo>
                      <a:lnTo>
                        <a:pt x="583" y="352"/>
                      </a:lnTo>
                      <a:lnTo>
                        <a:pt x="586" y="395"/>
                      </a:lnTo>
                      <a:lnTo>
                        <a:pt x="604" y="408"/>
                      </a:lnTo>
                      <a:lnTo>
                        <a:pt x="607" y="388"/>
                      </a:lnTo>
                      <a:lnTo>
                        <a:pt x="595" y="381"/>
                      </a:lnTo>
                      <a:lnTo>
                        <a:pt x="597" y="367"/>
                      </a:lnTo>
                      <a:lnTo>
                        <a:pt x="603" y="371"/>
                      </a:lnTo>
                      <a:lnTo>
                        <a:pt x="616" y="375"/>
                      </a:lnTo>
                      <a:lnTo>
                        <a:pt x="620" y="389"/>
                      </a:lnTo>
                      <a:lnTo>
                        <a:pt x="628" y="374"/>
                      </a:lnTo>
                      <a:lnTo>
                        <a:pt x="635" y="387"/>
                      </a:lnTo>
                      <a:lnTo>
                        <a:pt x="610" y="432"/>
                      </a:lnTo>
                      <a:lnTo>
                        <a:pt x="609" y="440"/>
                      </a:lnTo>
                      <a:lnTo>
                        <a:pt x="624" y="448"/>
                      </a:lnTo>
                      <a:lnTo>
                        <a:pt x="639" y="484"/>
                      </a:lnTo>
                      <a:lnTo>
                        <a:pt x="656" y="502"/>
                      </a:lnTo>
                      <a:lnTo>
                        <a:pt x="666" y="515"/>
                      </a:lnTo>
                      <a:lnTo>
                        <a:pt x="680" y="515"/>
                      </a:lnTo>
                      <a:lnTo>
                        <a:pt x="666" y="494"/>
                      </a:lnTo>
                      <a:lnTo>
                        <a:pt x="676" y="498"/>
                      </a:lnTo>
                      <a:lnTo>
                        <a:pt x="691" y="494"/>
                      </a:lnTo>
                      <a:lnTo>
                        <a:pt x="685" y="502"/>
                      </a:lnTo>
                      <a:lnTo>
                        <a:pt x="691" y="521"/>
                      </a:lnTo>
                      <a:lnTo>
                        <a:pt x="697" y="546"/>
                      </a:lnTo>
                      <a:lnTo>
                        <a:pt x="719" y="556"/>
                      </a:lnTo>
                      <a:lnTo>
                        <a:pt x="725" y="572"/>
                      </a:lnTo>
                      <a:lnTo>
                        <a:pt x="745" y="620"/>
                      </a:lnTo>
                      <a:lnTo>
                        <a:pt x="769" y="620"/>
                      </a:lnTo>
                      <a:lnTo>
                        <a:pt x="790" y="631"/>
                      </a:lnTo>
                      <a:lnTo>
                        <a:pt x="825" y="678"/>
                      </a:lnTo>
                      <a:lnTo>
                        <a:pt x="853" y="682"/>
                      </a:lnTo>
                      <a:lnTo>
                        <a:pt x="854" y="692"/>
                      </a:lnTo>
                      <a:lnTo>
                        <a:pt x="847" y="697"/>
                      </a:lnTo>
                      <a:lnTo>
                        <a:pt x="825" y="687"/>
                      </a:lnTo>
                      <a:lnTo>
                        <a:pt x="832" y="707"/>
                      </a:lnTo>
                      <a:lnTo>
                        <a:pt x="859" y="700"/>
                      </a:lnTo>
                      <a:lnTo>
                        <a:pt x="882" y="700"/>
                      </a:lnTo>
                      <a:lnTo>
                        <a:pt x="892" y="687"/>
                      </a:lnTo>
                      <a:lnTo>
                        <a:pt x="912" y="686"/>
                      </a:lnTo>
                      <a:lnTo>
                        <a:pt x="923" y="665"/>
                      </a:lnTo>
                      <a:lnTo>
                        <a:pt x="918" y="637"/>
                      </a:lnTo>
                      <a:lnTo>
                        <a:pt x="928" y="605"/>
                      </a:lnTo>
                      <a:lnTo>
                        <a:pt x="937" y="608"/>
                      </a:lnTo>
                      <a:lnTo>
                        <a:pt x="929" y="494"/>
                      </a:lnTo>
                      <a:lnTo>
                        <a:pt x="918" y="461"/>
                      </a:lnTo>
                      <a:lnTo>
                        <a:pt x="817" y="296"/>
                      </a:lnTo>
                      <a:lnTo>
                        <a:pt x="793" y="243"/>
                      </a:lnTo>
                      <a:lnTo>
                        <a:pt x="804" y="243"/>
                      </a:lnTo>
                      <a:lnTo>
                        <a:pt x="737" y="139"/>
                      </a:lnTo>
                      <a:lnTo>
                        <a:pt x="691" y="29"/>
                      </a:lnTo>
                      <a:lnTo>
                        <a:pt x="689" y="10"/>
                      </a:lnTo>
                      <a:lnTo>
                        <a:pt x="676" y="7"/>
                      </a:lnTo>
                      <a:lnTo>
                        <a:pt x="633" y="0"/>
                      </a:lnTo>
                      <a:lnTo>
                        <a:pt x="621" y="13"/>
                      </a:lnTo>
                      <a:lnTo>
                        <a:pt x="629" y="61"/>
                      </a:lnTo>
                      <a:lnTo>
                        <a:pt x="610" y="60"/>
                      </a:lnTo>
                      <a:lnTo>
                        <a:pt x="607" y="37"/>
                      </a:lnTo>
                      <a:lnTo>
                        <a:pt x="310" y="55"/>
                      </a:lnTo>
                      <a:lnTo>
                        <a:pt x="289" y="21"/>
                      </a:lnTo>
                      <a:lnTo>
                        <a:pt x="2" y="46"/>
                      </a:lnTo>
                    </a:path>
                  </a:pathLst>
                </a:custGeom>
                <a:solidFill>
                  <a:srgbClr val="0066cc"/>
                </a:solidFill>
                <a:ln cap="rnd" w="3240">
                  <a:solidFill>
                    <a:srgbClr val="80808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510" name=""/>
                <p:cNvSpPr/>
                <p:nvPr/>
              </p:nvSpPr>
              <p:spPr>
                <a:xfrm>
                  <a:off x="7406640" y="6653160"/>
                  <a:ext cx="76680" cy="52200"/>
                </a:xfrm>
                <a:custGeom>
                  <a:avLst/>
                  <a:gdLst/>
                  <a:ahLst/>
                  <a:rect l="l" t="t" r="r" b="b"/>
                  <a:pathLst>
                    <a:path w="48" h="32">
                      <a:moveTo>
                        <a:pt x="0" y="31"/>
                      </a:moveTo>
                      <a:lnTo>
                        <a:pt x="3" y="14"/>
                      </a:lnTo>
                      <a:lnTo>
                        <a:pt x="19" y="11"/>
                      </a:lnTo>
                      <a:lnTo>
                        <a:pt x="22" y="0"/>
                      </a:lnTo>
                      <a:lnTo>
                        <a:pt x="47" y="12"/>
                      </a:lnTo>
                      <a:lnTo>
                        <a:pt x="22" y="21"/>
                      </a:lnTo>
                      <a:lnTo>
                        <a:pt x="9" y="17"/>
                      </a:lnTo>
                      <a:lnTo>
                        <a:pt x="13" y="26"/>
                      </a:lnTo>
                      <a:lnTo>
                        <a:pt x="0" y="31"/>
                      </a:lnTo>
                    </a:path>
                  </a:pathLst>
                </a:custGeom>
                <a:solidFill>
                  <a:srgbClr val="0066cc"/>
                </a:solidFill>
                <a:ln cap="rnd" w="3240">
                  <a:solidFill>
                    <a:srgbClr val="80808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5400" bIns="54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511" name=""/>
                <p:cNvSpPr/>
                <p:nvPr/>
              </p:nvSpPr>
              <p:spPr>
                <a:xfrm>
                  <a:off x="7511400" y="6619680"/>
                  <a:ext cx="66600" cy="43920"/>
                </a:xfrm>
                <a:custGeom>
                  <a:avLst/>
                  <a:gdLst/>
                  <a:ahLst/>
                  <a:rect l="l" t="t" r="r" b="b"/>
                  <a:pathLst>
                    <a:path w="40" h="26">
                      <a:moveTo>
                        <a:pt x="0" y="24"/>
                      </a:moveTo>
                      <a:lnTo>
                        <a:pt x="7" y="25"/>
                      </a:lnTo>
                      <a:lnTo>
                        <a:pt x="39" y="0"/>
                      </a:lnTo>
                      <a:lnTo>
                        <a:pt x="10" y="17"/>
                      </a:lnTo>
                      <a:lnTo>
                        <a:pt x="0" y="24"/>
                      </a:lnTo>
                    </a:path>
                  </a:pathLst>
                </a:custGeom>
                <a:solidFill>
                  <a:srgbClr val="0066cc"/>
                </a:solidFill>
                <a:ln cap="rnd" w="3240">
                  <a:solidFill>
                    <a:srgbClr val="80808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880" bIns="-28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512" name=""/>
                <p:cNvSpPr/>
                <p:nvPr/>
              </p:nvSpPr>
              <p:spPr>
                <a:xfrm>
                  <a:off x="7618320" y="6501240"/>
                  <a:ext cx="43560" cy="83520"/>
                </a:xfrm>
                <a:custGeom>
                  <a:avLst/>
                  <a:gdLst/>
                  <a:ahLst/>
                  <a:rect l="l" t="t" r="r" b="b"/>
                  <a:pathLst>
                    <a:path w="27" h="51">
                      <a:moveTo>
                        <a:pt x="0" y="50"/>
                      </a:moveTo>
                      <a:lnTo>
                        <a:pt x="12" y="34"/>
                      </a:lnTo>
                      <a:lnTo>
                        <a:pt x="26" y="0"/>
                      </a:lnTo>
                      <a:lnTo>
                        <a:pt x="18" y="15"/>
                      </a:lnTo>
                      <a:lnTo>
                        <a:pt x="0" y="50"/>
                      </a:lnTo>
                    </a:path>
                  </a:pathLst>
                </a:custGeom>
                <a:solidFill>
                  <a:srgbClr val="0066cc"/>
                </a:solidFill>
                <a:ln cap="rnd" w="3240">
                  <a:solidFill>
                    <a:srgbClr val="80808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6720" bIns="36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</p:grpSp>
          <p:grpSp>
            <p:nvGrpSpPr>
              <p:cNvPr id="1513" name=""/>
              <p:cNvGrpSpPr/>
              <p:nvPr/>
            </p:nvGrpSpPr>
            <p:grpSpPr>
              <a:xfrm>
                <a:off x="6427800" y="4048200"/>
                <a:ext cx="1649160" cy="1468080"/>
                <a:chOff x="6427800" y="4048200"/>
                <a:chExt cx="1649160" cy="1468080"/>
              </a:xfrm>
            </p:grpSpPr>
            <p:sp>
              <p:nvSpPr>
                <p:cNvPr id="1514" name=""/>
                <p:cNvSpPr/>
                <p:nvPr/>
              </p:nvSpPr>
              <p:spPr>
                <a:xfrm>
                  <a:off x="6427800" y="4573080"/>
                  <a:ext cx="910440" cy="943200"/>
                </a:xfrm>
                <a:custGeom>
                  <a:avLst/>
                  <a:gdLst/>
                  <a:ahLst/>
                  <a:rect l="l" t="t" r="r" b="b"/>
                  <a:pathLst>
                    <a:path w="562" h="582">
                      <a:moveTo>
                        <a:pt x="0" y="32"/>
                      </a:moveTo>
                      <a:lnTo>
                        <a:pt x="74" y="301"/>
                      </a:lnTo>
                      <a:lnTo>
                        <a:pt x="101" y="346"/>
                      </a:lnTo>
                      <a:lnTo>
                        <a:pt x="111" y="380"/>
                      </a:lnTo>
                      <a:lnTo>
                        <a:pt x="100" y="403"/>
                      </a:lnTo>
                      <a:lnTo>
                        <a:pt x="95" y="440"/>
                      </a:lnTo>
                      <a:lnTo>
                        <a:pt x="120" y="541"/>
                      </a:lnTo>
                      <a:lnTo>
                        <a:pt x="141" y="575"/>
                      </a:lnTo>
                      <a:lnTo>
                        <a:pt x="438" y="557"/>
                      </a:lnTo>
                      <a:lnTo>
                        <a:pt x="441" y="580"/>
                      </a:lnTo>
                      <a:lnTo>
                        <a:pt x="460" y="581"/>
                      </a:lnTo>
                      <a:lnTo>
                        <a:pt x="452" y="533"/>
                      </a:lnTo>
                      <a:lnTo>
                        <a:pt x="464" y="520"/>
                      </a:lnTo>
                      <a:lnTo>
                        <a:pt x="507" y="527"/>
                      </a:lnTo>
                      <a:lnTo>
                        <a:pt x="515" y="494"/>
                      </a:lnTo>
                      <a:lnTo>
                        <a:pt x="507" y="491"/>
                      </a:lnTo>
                      <a:lnTo>
                        <a:pt x="518" y="483"/>
                      </a:lnTo>
                      <a:lnTo>
                        <a:pt x="502" y="475"/>
                      </a:lnTo>
                      <a:lnTo>
                        <a:pt x="510" y="463"/>
                      </a:lnTo>
                      <a:lnTo>
                        <a:pt x="508" y="448"/>
                      </a:lnTo>
                      <a:lnTo>
                        <a:pt x="528" y="434"/>
                      </a:lnTo>
                      <a:lnTo>
                        <a:pt x="522" y="417"/>
                      </a:lnTo>
                      <a:lnTo>
                        <a:pt x="530" y="412"/>
                      </a:lnTo>
                      <a:lnTo>
                        <a:pt x="536" y="396"/>
                      </a:lnTo>
                      <a:lnTo>
                        <a:pt x="528" y="391"/>
                      </a:lnTo>
                      <a:lnTo>
                        <a:pt x="543" y="380"/>
                      </a:lnTo>
                      <a:lnTo>
                        <a:pt x="535" y="369"/>
                      </a:lnTo>
                      <a:lnTo>
                        <a:pt x="547" y="369"/>
                      </a:lnTo>
                      <a:lnTo>
                        <a:pt x="561" y="352"/>
                      </a:lnTo>
                      <a:lnTo>
                        <a:pt x="555" y="346"/>
                      </a:lnTo>
                      <a:lnTo>
                        <a:pt x="537" y="343"/>
                      </a:lnTo>
                      <a:lnTo>
                        <a:pt x="523" y="326"/>
                      </a:lnTo>
                      <a:lnTo>
                        <a:pt x="501" y="287"/>
                      </a:lnTo>
                      <a:lnTo>
                        <a:pt x="489" y="282"/>
                      </a:lnTo>
                      <a:lnTo>
                        <a:pt x="463" y="229"/>
                      </a:lnTo>
                      <a:lnTo>
                        <a:pt x="428" y="207"/>
                      </a:lnTo>
                      <a:lnTo>
                        <a:pt x="402" y="171"/>
                      </a:lnTo>
                      <a:lnTo>
                        <a:pt x="340" y="125"/>
                      </a:lnTo>
                      <a:lnTo>
                        <a:pt x="308" y="84"/>
                      </a:lnTo>
                      <a:lnTo>
                        <a:pt x="241" y="41"/>
                      </a:lnTo>
                      <a:lnTo>
                        <a:pt x="262" y="0"/>
                      </a:lnTo>
                      <a:lnTo>
                        <a:pt x="135" y="15"/>
                      </a:lnTo>
                      <a:lnTo>
                        <a:pt x="0" y="32"/>
                      </a:lnTo>
                    </a:path>
                  </a:pathLst>
                </a:custGeom>
                <a:solidFill>
                  <a:srgbClr val="0066cc"/>
                </a:solidFill>
                <a:ln cap="rnd" w="3240">
                  <a:solidFill>
                    <a:srgbClr val="80808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515" name=""/>
                <p:cNvSpPr/>
                <p:nvPr/>
              </p:nvSpPr>
              <p:spPr>
                <a:xfrm>
                  <a:off x="6646320" y="4048200"/>
                  <a:ext cx="1430640" cy="638640"/>
                </a:xfrm>
                <a:custGeom>
                  <a:avLst/>
                  <a:gdLst/>
                  <a:ahLst/>
                  <a:rect l="l" t="t" r="r" b="b"/>
                  <a:pathLst>
                    <a:path w="882" h="394">
                      <a:moveTo>
                        <a:pt x="0" y="308"/>
                      </a:moveTo>
                      <a:lnTo>
                        <a:pt x="0" y="338"/>
                      </a:lnTo>
                      <a:lnTo>
                        <a:pt x="127" y="323"/>
                      </a:lnTo>
                      <a:lnTo>
                        <a:pt x="202" y="285"/>
                      </a:lnTo>
                      <a:lnTo>
                        <a:pt x="343" y="270"/>
                      </a:lnTo>
                      <a:lnTo>
                        <a:pt x="401" y="306"/>
                      </a:lnTo>
                      <a:lnTo>
                        <a:pt x="492" y="293"/>
                      </a:lnTo>
                      <a:lnTo>
                        <a:pt x="630" y="393"/>
                      </a:lnTo>
                      <a:lnTo>
                        <a:pt x="649" y="381"/>
                      </a:lnTo>
                      <a:lnTo>
                        <a:pt x="683" y="380"/>
                      </a:lnTo>
                      <a:lnTo>
                        <a:pt x="691" y="353"/>
                      </a:lnTo>
                      <a:lnTo>
                        <a:pt x="697" y="367"/>
                      </a:lnTo>
                      <a:lnTo>
                        <a:pt x="707" y="322"/>
                      </a:lnTo>
                      <a:lnTo>
                        <a:pt x="724" y="298"/>
                      </a:lnTo>
                      <a:lnTo>
                        <a:pt x="742" y="285"/>
                      </a:lnTo>
                      <a:lnTo>
                        <a:pt x="733" y="279"/>
                      </a:lnTo>
                      <a:lnTo>
                        <a:pt x="735" y="270"/>
                      </a:lnTo>
                      <a:lnTo>
                        <a:pt x="728" y="258"/>
                      </a:lnTo>
                      <a:lnTo>
                        <a:pt x="741" y="271"/>
                      </a:lnTo>
                      <a:lnTo>
                        <a:pt x="737" y="275"/>
                      </a:lnTo>
                      <a:lnTo>
                        <a:pt x="747" y="280"/>
                      </a:lnTo>
                      <a:lnTo>
                        <a:pt x="756" y="269"/>
                      </a:lnTo>
                      <a:lnTo>
                        <a:pt x="762" y="267"/>
                      </a:lnTo>
                      <a:lnTo>
                        <a:pt x="756" y="250"/>
                      </a:lnTo>
                      <a:lnTo>
                        <a:pt x="762" y="248"/>
                      </a:lnTo>
                      <a:lnTo>
                        <a:pt x="768" y="260"/>
                      </a:lnTo>
                      <a:lnTo>
                        <a:pt x="798" y="244"/>
                      </a:lnTo>
                      <a:lnTo>
                        <a:pt x="825" y="244"/>
                      </a:lnTo>
                      <a:lnTo>
                        <a:pt x="842" y="210"/>
                      </a:lnTo>
                      <a:lnTo>
                        <a:pt x="835" y="202"/>
                      </a:lnTo>
                      <a:lnTo>
                        <a:pt x="825" y="213"/>
                      </a:lnTo>
                      <a:lnTo>
                        <a:pt x="823" y="198"/>
                      </a:lnTo>
                      <a:lnTo>
                        <a:pt x="810" y="208"/>
                      </a:lnTo>
                      <a:lnTo>
                        <a:pt x="816" y="218"/>
                      </a:lnTo>
                      <a:lnTo>
                        <a:pt x="805" y="212"/>
                      </a:lnTo>
                      <a:lnTo>
                        <a:pt x="804" y="223"/>
                      </a:lnTo>
                      <a:lnTo>
                        <a:pt x="775" y="221"/>
                      </a:lnTo>
                      <a:lnTo>
                        <a:pt x="756" y="207"/>
                      </a:lnTo>
                      <a:lnTo>
                        <a:pt x="756" y="199"/>
                      </a:lnTo>
                      <a:lnTo>
                        <a:pt x="787" y="217"/>
                      </a:lnTo>
                      <a:lnTo>
                        <a:pt x="810" y="190"/>
                      </a:lnTo>
                      <a:lnTo>
                        <a:pt x="798" y="188"/>
                      </a:lnTo>
                      <a:lnTo>
                        <a:pt x="812" y="168"/>
                      </a:lnTo>
                      <a:lnTo>
                        <a:pt x="798" y="173"/>
                      </a:lnTo>
                      <a:lnTo>
                        <a:pt x="750" y="155"/>
                      </a:lnTo>
                      <a:lnTo>
                        <a:pt x="775" y="151"/>
                      </a:lnTo>
                      <a:lnTo>
                        <a:pt x="797" y="160"/>
                      </a:lnTo>
                      <a:lnTo>
                        <a:pt x="798" y="155"/>
                      </a:lnTo>
                      <a:lnTo>
                        <a:pt x="787" y="142"/>
                      </a:lnTo>
                      <a:lnTo>
                        <a:pt x="796" y="142"/>
                      </a:lnTo>
                      <a:lnTo>
                        <a:pt x="809" y="135"/>
                      </a:lnTo>
                      <a:lnTo>
                        <a:pt x="802" y="146"/>
                      </a:lnTo>
                      <a:lnTo>
                        <a:pt x="807" y="159"/>
                      </a:lnTo>
                      <a:lnTo>
                        <a:pt x="818" y="148"/>
                      </a:lnTo>
                      <a:lnTo>
                        <a:pt x="824" y="160"/>
                      </a:lnTo>
                      <a:lnTo>
                        <a:pt x="833" y="159"/>
                      </a:lnTo>
                      <a:lnTo>
                        <a:pt x="846" y="157"/>
                      </a:lnTo>
                      <a:lnTo>
                        <a:pt x="859" y="142"/>
                      </a:lnTo>
                      <a:lnTo>
                        <a:pt x="867" y="118"/>
                      </a:lnTo>
                      <a:lnTo>
                        <a:pt x="881" y="114"/>
                      </a:lnTo>
                      <a:lnTo>
                        <a:pt x="881" y="101"/>
                      </a:lnTo>
                      <a:lnTo>
                        <a:pt x="871" y="79"/>
                      </a:lnTo>
                      <a:lnTo>
                        <a:pt x="858" y="79"/>
                      </a:lnTo>
                      <a:lnTo>
                        <a:pt x="845" y="114"/>
                      </a:lnTo>
                      <a:lnTo>
                        <a:pt x="838" y="97"/>
                      </a:lnTo>
                      <a:lnTo>
                        <a:pt x="835" y="73"/>
                      </a:lnTo>
                      <a:lnTo>
                        <a:pt x="808" y="87"/>
                      </a:lnTo>
                      <a:lnTo>
                        <a:pt x="770" y="94"/>
                      </a:lnTo>
                      <a:lnTo>
                        <a:pt x="775" y="78"/>
                      </a:lnTo>
                      <a:lnTo>
                        <a:pt x="794" y="67"/>
                      </a:lnTo>
                      <a:lnTo>
                        <a:pt x="833" y="52"/>
                      </a:lnTo>
                      <a:lnTo>
                        <a:pt x="820" y="34"/>
                      </a:lnTo>
                      <a:lnTo>
                        <a:pt x="846" y="46"/>
                      </a:lnTo>
                      <a:lnTo>
                        <a:pt x="837" y="31"/>
                      </a:lnTo>
                      <a:lnTo>
                        <a:pt x="862" y="52"/>
                      </a:lnTo>
                      <a:lnTo>
                        <a:pt x="843" y="15"/>
                      </a:lnTo>
                      <a:lnTo>
                        <a:pt x="825" y="0"/>
                      </a:lnTo>
                      <a:lnTo>
                        <a:pt x="510" y="60"/>
                      </a:lnTo>
                      <a:lnTo>
                        <a:pt x="251" y="94"/>
                      </a:lnTo>
                      <a:lnTo>
                        <a:pt x="247" y="124"/>
                      </a:lnTo>
                      <a:lnTo>
                        <a:pt x="233" y="133"/>
                      </a:lnTo>
                      <a:lnTo>
                        <a:pt x="215" y="165"/>
                      </a:lnTo>
                      <a:lnTo>
                        <a:pt x="200" y="162"/>
                      </a:lnTo>
                      <a:lnTo>
                        <a:pt x="185" y="172"/>
                      </a:lnTo>
                      <a:lnTo>
                        <a:pt x="173" y="187"/>
                      </a:lnTo>
                      <a:lnTo>
                        <a:pt x="158" y="178"/>
                      </a:lnTo>
                      <a:lnTo>
                        <a:pt x="134" y="198"/>
                      </a:lnTo>
                      <a:lnTo>
                        <a:pt x="131" y="214"/>
                      </a:lnTo>
                      <a:lnTo>
                        <a:pt x="32" y="273"/>
                      </a:lnTo>
                      <a:lnTo>
                        <a:pt x="26" y="296"/>
                      </a:lnTo>
                      <a:lnTo>
                        <a:pt x="0" y="308"/>
                      </a:lnTo>
                    </a:path>
                  </a:pathLst>
                </a:custGeom>
                <a:solidFill>
                  <a:srgbClr val="0066cc"/>
                </a:solidFill>
                <a:ln cap="rnd" w="3240">
                  <a:solidFill>
                    <a:srgbClr val="80808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516" name=""/>
                <p:cNvSpPr/>
                <p:nvPr/>
              </p:nvSpPr>
              <p:spPr>
                <a:xfrm>
                  <a:off x="6818040" y="4485600"/>
                  <a:ext cx="850680" cy="649080"/>
                </a:xfrm>
                <a:custGeom>
                  <a:avLst/>
                  <a:gdLst/>
                  <a:ahLst/>
                  <a:rect l="l" t="t" r="r" b="b"/>
                  <a:pathLst>
                    <a:path w="525" h="400">
                      <a:moveTo>
                        <a:pt x="0" y="94"/>
                      </a:moveTo>
                      <a:lnTo>
                        <a:pt x="21" y="53"/>
                      </a:lnTo>
                      <a:lnTo>
                        <a:pt x="96" y="15"/>
                      </a:lnTo>
                      <a:lnTo>
                        <a:pt x="237" y="0"/>
                      </a:lnTo>
                      <a:lnTo>
                        <a:pt x="295" y="36"/>
                      </a:lnTo>
                      <a:lnTo>
                        <a:pt x="386" y="23"/>
                      </a:lnTo>
                      <a:lnTo>
                        <a:pt x="524" y="123"/>
                      </a:lnTo>
                      <a:lnTo>
                        <a:pt x="484" y="169"/>
                      </a:lnTo>
                      <a:lnTo>
                        <a:pt x="463" y="199"/>
                      </a:lnTo>
                      <a:lnTo>
                        <a:pt x="465" y="232"/>
                      </a:lnTo>
                      <a:lnTo>
                        <a:pt x="430" y="261"/>
                      </a:lnTo>
                      <a:lnTo>
                        <a:pt x="401" y="306"/>
                      </a:lnTo>
                      <a:lnTo>
                        <a:pt x="362" y="329"/>
                      </a:lnTo>
                      <a:lnTo>
                        <a:pt x="344" y="333"/>
                      </a:lnTo>
                      <a:lnTo>
                        <a:pt x="335" y="361"/>
                      </a:lnTo>
                      <a:lnTo>
                        <a:pt x="313" y="346"/>
                      </a:lnTo>
                      <a:lnTo>
                        <a:pt x="333" y="373"/>
                      </a:lnTo>
                      <a:lnTo>
                        <a:pt x="314" y="399"/>
                      </a:lnTo>
                      <a:lnTo>
                        <a:pt x="296" y="396"/>
                      </a:lnTo>
                      <a:lnTo>
                        <a:pt x="282" y="379"/>
                      </a:lnTo>
                      <a:lnTo>
                        <a:pt x="260" y="340"/>
                      </a:lnTo>
                      <a:lnTo>
                        <a:pt x="248" y="335"/>
                      </a:lnTo>
                      <a:lnTo>
                        <a:pt x="222" y="282"/>
                      </a:lnTo>
                      <a:lnTo>
                        <a:pt x="187" y="260"/>
                      </a:lnTo>
                      <a:lnTo>
                        <a:pt x="161" y="224"/>
                      </a:lnTo>
                      <a:lnTo>
                        <a:pt x="99" y="178"/>
                      </a:lnTo>
                      <a:lnTo>
                        <a:pt x="67" y="137"/>
                      </a:lnTo>
                      <a:lnTo>
                        <a:pt x="0" y="94"/>
                      </a:lnTo>
                    </a:path>
                  </a:pathLst>
                </a:custGeom>
                <a:solidFill>
                  <a:srgbClr val="0066cc"/>
                </a:solidFill>
                <a:ln cap="rnd" w="3240">
                  <a:solidFill>
                    <a:srgbClr val="80808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</p:grpSp>
        </p:grpSp>
        <p:graphicFrame>
          <p:nvGraphicFramePr>
            <p:cNvPr id="1517" name=""/>
            <p:cNvGraphicFramePr/>
            <p:nvPr/>
          </p:nvGraphicFramePr>
          <p:xfrm>
            <a:off x="6286680" y="3924360"/>
            <a:ext cx="1726920" cy="1422360"/>
          </p:xfrm>
          <a:graphic>
            <a:graphicData uri="http://schemas.openxmlformats.org/presentationml/2006/ole">
              <p:oleObj r:id="rId9" spid="">
                <p:embed/>
                <p:pic>
                  <p:nvPicPr>
                    <p:cNvPr id="1518" name="" descr=""/>
                    <p:cNvPicPr/>
                    <p:nvPr/>
                  </p:nvPicPr>
                  <p:blipFill>
                    <a:blip r:embed="rId10"/>
                    <a:stretch/>
                  </p:blipFill>
                  <p:spPr>
                    <a:xfrm>
                      <a:off x="6286680" y="3924360"/>
                      <a:ext cx="1726920" cy="14223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grpSp>
        <p:nvGrpSpPr>
          <p:cNvPr id="1519" name=""/>
          <p:cNvGrpSpPr/>
          <p:nvPr/>
        </p:nvGrpSpPr>
        <p:grpSpPr>
          <a:xfrm>
            <a:off x="3379680" y="2743200"/>
            <a:ext cx="2431800" cy="2247480"/>
            <a:chOff x="3379680" y="2743200"/>
            <a:chExt cx="2431800" cy="2247480"/>
          </a:xfrm>
        </p:grpSpPr>
        <p:grpSp>
          <p:nvGrpSpPr>
            <p:cNvPr id="1520" name=""/>
            <p:cNvGrpSpPr/>
            <p:nvPr/>
          </p:nvGrpSpPr>
          <p:grpSpPr>
            <a:xfrm>
              <a:off x="3379680" y="2894040"/>
              <a:ext cx="2431800" cy="2096640"/>
              <a:chOff x="3379680" y="2894040"/>
              <a:chExt cx="2431800" cy="2096640"/>
            </a:xfrm>
          </p:grpSpPr>
          <p:sp>
            <p:nvSpPr>
              <p:cNvPr id="1521" name=""/>
              <p:cNvSpPr/>
              <p:nvPr/>
            </p:nvSpPr>
            <p:spPr>
              <a:xfrm>
                <a:off x="4572000" y="2894040"/>
                <a:ext cx="999720" cy="663120"/>
              </a:xfrm>
              <a:custGeom>
                <a:avLst/>
                <a:gdLst/>
                <a:ahLst/>
                <a:rect l="l" t="t" r="r" b="b"/>
                <a:pathLst>
                  <a:path w="617" h="409">
                    <a:moveTo>
                      <a:pt x="0" y="9"/>
                    </a:moveTo>
                    <a:lnTo>
                      <a:pt x="1" y="40"/>
                    </a:lnTo>
                    <a:lnTo>
                      <a:pt x="12" y="64"/>
                    </a:lnTo>
                    <a:lnTo>
                      <a:pt x="5" y="87"/>
                    </a:lnTo>
                    <a:lnTo>
                      <a:pt x="11" y="143"/>
                    </a:lnTo>
                    <a:lnTo>
                      <a:pt x="41" y="222"/>
                    </a:lnTo>
                    <a:lnTo>
                      <a:pt x="42" y="249"/>
                    </a:lnTo>
                    <a:lnTo>
                      <a:pt x="61" y="286"/>
                    </a:lnTo>
                    <a:lnTo>
                      <a:pt x="70" y="348"/>
                    </a:lnTo>
                    <a:lnTo>
                      <a:pt x="65" y="366"/>
                    </a:lnTo>
                    <a:lnTo>
                      <a:pt x="76" y="386"/>
                    </a:lnTo>
                    <a:lnTo>
                      <a:pt x="474" y="378"/>
                    </a:lnTo>
                    <a:lnTo>
                      <a:pt x="505" y="408"/>
                    </a:lnTo>
                    <a:lnTo>
                      <a:pt x="531" y="364"/>
                    </a:lnTo>
                    <a:lnTo>
                      <a:pt x="546" y="315"/>
                    </a:lnTo>
                    <a:lnTo>
                      <a:pt x="532" y="280"/>
                    </a:lnTo>
                    <a:lnTo>
                      <a:pt x="602" y="227"/>
                    </a:lnTo>
                    <a:lnTo>
                      <a:pt x="616" y="199"/>
                    </a:lnTo>
                    <a:lnTo>
                      <a:pt x="616" y="186"/>
                    </a:lnTo>
                    <a:lnTo>
                      <a:pt x="566" y="127"/>
                    </a:lnTo>
                    <a:lnTo>
                      <a:pt x="514" y="66"/>
                    </a:lnTo>
                    <a:lnTo>
                      <a:pt x="505" y="0"/>
                    </a:lnTo>
                    <a:lnTo>
                      <a:pt x="13" y="10"/>
                    </a:lnTo>
                    <a:lnTo>
                      <a:pt x="0" y="9"/>
                    </a:lnTo>
                  </a:path>
                </a:pathLst>
              </a:custGeom>
              <a:solidFill>
                <a:srgbClr val="0066cc"/>
              </a:solidFill>
              <a:ln cap="rnd"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22" name=""/>
              <p:cNvSpPr/>
              <p:nvPr/>
            </p:nvSpPr>
            <p:spPr>
              <a:xfrm>
                <a:off x="3379680" y="2954880"/>
                <a:ext cx="1384920" cy="693360"/>
              </a:xfrm>
              <a:custGeom>
                <a:avLst/>
                <a:gdLst/>
                <a:ahLst/>
                <a:rect l="l" t="t" r="r" b="b"/>
                <a:pathLst>
                  <a:path w="854" h="427">
                    <a:moveTo>
                      <a:pt x="0" y="259"/>
                    </a:moveTo>
                    <a:lnTo>
                      <a:pt x="25" y="0"/>
                    </a:lnTo>
                    <a:lnTo>
                      <a:pt x="551" y="32"/>
                    </a:lnTo>
                    <a:lnTo>
                      <a:pt x="585" y="58"/>
                    </a:lnTo>
                    <a:lnTo>
                      <a:pt x="648" y="56"/>
                    </a:lnTo>
                    <a:lnTo>
                      <a:pt x="677" y="63"/>
                    </a:lnTo>
                    <a:lnTo>
                      <a:pt x="713" y="77"/>
                    </a:lnTo>
                    <a:lnTo>
                      <a:pt x="730" y="100"/>
                    </a:lnTo>
                    <a:lnTo>
                      <a:pt x="746" y="105"/>
                    </a:lnTo>
                    <a:lnTo>
                      <a:pt x="776" y="184"/>
                    </a:lnTo>
                    <a:lnTo>
                      <a:pt x="777" y="211"/>
                    </a:lnTo>
                    <a:lnTo>
                      <a:pt x="796" y="248"/>
                    </a:lnTo>
                    <a:lnTo>
                      <a:pt x="805" y="310"/>
                    </a:lnTo>
                    <a:lnTo>
                      <a:pt x="800" y="328"/>
                    </a:lnTo>
                    <a:lnTo>
                      <a:pt x="811" y="348"/>
                    </a:lnTo>
                    <a:lnTo>
                      <a:pt x="853" y="426"/>
                    </a:lnTo>
                    <a:lnTo>
                      <a:pt x="474" y="420"/>
                    </a:lnTo>
                    <a:lnTo>
                      <a:pt x="187" y="405"/>
                    </a:lnTo>
                    <a:lnTo>
                      <a:pt x="195" y="276"/>
                    </a:lnTo>
                    <a:lnTo>
                      <a:pt x="0" y="259"/>
                    </a:lnTo>
                  </a:path>
                </a:pathLst>
              </a:custGeom>
              <a:solidFill>
                <a:srgbClr val="0066cc"/>
              </a:solidFill>
              <a:ln cap="rnd"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23" name=""/>
              <p:cNvSpPr/>
              <p:nvPr/>
            </p:nvSpPr>
            <p:spPr>
              <a:xfrm>
                <a:off x="3640320" y="3611520"/>
                <a:ext cx="1246320" cy="671760"/>
              </a:xfrm>
              <a:custGeom>
                <a:avLst/>
                <a:gdLst/>
                <a:ahLst/>
                <a:rect l="l" t="t" r="r" b="b"/>
                <a:pathLst>
                  <a:path w="768" h="414">
                    <a:moveTo>
                      <a:pt x="0" y="391"/>
                    </a:moveTo>
                    <a:lnTo>
                      <a:pt x="26" y="0"/>
                    </a:lnTo>
                    <a:lnTo>
                      <a:pt x="313" y="15"/>
                    </a:lnTo>
                    <a:lnTo>
                      <a:pt x="692" y="21"/>
                    </a:lnTo>
                    <a:lnTo>
                      <a:pt x="712" y="38"/>
                    </a:lnTo>
                    <a:lnTo>
                      <a:pt x="725" y="35"/>
                    </a:lnTo>
                    <a:lnTo>
                      <a:pt x="736" y="45"/>
                    </a:lnTo>
                    <a:lnTo>
                      <a:pt x="738" y="55"/>
                    </a:lnTo>
                    <a:lnTo>
                      <a:pt x="727" y="55"/>
                    </a:lnTo>
                    <a:lnTo>
                      <a:pt x="714" y="83"/>
                    </a:lnTo>
                    <a:lnTo>
                      <a:pt x="744" y="125"/>
                    </a:lnTo>
                    <a:lnTo>
                      <a:pt x="767" y="133"/>
                    </a:lnTo>
                    <a:lnTo>
                      <a:pt x="764" y="411"/>
                    </a:lnTo>
                    <a:lnTo>
                      <a:pt x="438" y="413"/>
                    </a:lnTo>
                    <a:lnTo>
                      <a:pt x="0" y="391"/>
                    </a:lnTo>
                  </a:path>
                </a:pathLst>
              </a:custGeom>
              <a:solidFill>
                <a:srgbClr val="0066cc"/>
              </a:solidFill>
              <a:ln cap="rnd"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24" name=""/>
              <p:cNvSpPr/>
              <p:nvPr/>
            </p:nvSpPr>
            <p:spPr>
              <a:xfrm>
                <a:off x="4696200" y="3506400"/>
                <a:ext cx="1115280" cy="968040"/>
              </a:xfrm>
              <a:custGeom>
                <a:avLst/>
                <a:gdLst/>
                <a:ahLst/>
                <a:rect l="l" t="t" r="r" b="b"/>
                <a:pathLst>
                  <a:path w="688" h="596">
                    <a:moveTo>
                      <a:pt x="0" y="8"/>
                    </a:moveTo>
                    <a:lnTo>
                      <a:pt x="42" y="86"/>
                    </a:lnTo>
                    <a:lnTo>
                      <a:pt x="62" y="103"/>
                    </a:lnTo>
                    <a:lnTo>
                      <a:pt x="75" y="100"/>
                    </a:lnTo>
                    <a:lnTo>
                      <a:pt x="86" y="110"/>
                    </a:lnTo>
                    <a:lnTo>
                      <a:pt x="88" y="120"/>
                    </a:lnTo>
                    <a:lnTo>
                      <a:pt x="77" y="120"/>
                    </a:lnTo>
                    <a:lnTo>
                      <a:pt x="64" y="148"/>
                    </a:lnTo>
                    <a:lnTo>
                      <a:pt x="94" y="190"/>
                    </a:lnTo>
                    <a:lnTo>
                      <a:pt x="117" y="198"/>
                    </a:lnTo>
                    <a:lnTo>
                      <a:pt x="114" y="476"/>
                    </a:lnTo>
                    <a:lnTo>
                      <a:pt x="117" y="544"/>
                    </a:lnTo>
                    <a:lnTo>
                      <a:pt x="572" y="529"/>
                    </a:lnTo>
                    <a:lnTo>
                      <a:pt x="579" y="569"/>
                    </a:lnTo>
                    <a:lnTo>
                      <a:pt x="560" y="595"/>
                    </a:lnTo>
                    <a:lnTo>
                      <a:pt x="630" y="592"/>
                    </a:lnTo>
                    <a:lnTo>
                      <a:pt x="640" y="569"/>
                    </a:lnTo>
                    <a:lnTo>
                      <a:pt x="643" y="544"/>
                    </a:lnTo>
                    <a:lnTo>
                      <a:pt x="658" y="524"/>
                    </a:lnTo>
                    <a:lnTo>
                      <a:pt x="666" y="506"/>
                    </a:lnTo>
                    <a:lnTo>
                      <a:pt x="681" y="504"/>
                    </a:lnTo>
                    <a:lnTo>
                      <a:pt x="687" y="462"/>
                    </a:lnTo>
                    <a:lnTo>
                      <a:pt x="677" y="458"/>
                    </a:lnTo>
                    <a:lnTo>
                      <a:pt x="661" y="458"/>
                    </a:lnTo>
                    <a:lnTo>
                      <a:pt x="645" y="427"/>
                    </a:lnTo>
                    <a:lnTo>
                      <a:pt x="637" y="385"/>
                    </a:lnTo>
                    <a:lnTo>
                      <a:pt x="619" y="357"/>
                    </a:lnTo>
                    <a:lnTo>
                      <a:pt x="592" y="346"/>
                    </a:lnTo>
                    <a:lnTo>
                      <a:pt x="559" y="319"/>
                    </a:lnTo>
                    <a:lnTo>
                      <a:pt x="547" y="282"/>
                    </a:lnTo>
                    <a:lnTo>
                      <a:pt x="566" y="226"/>
                    </a:lnTo>
                    <a:lnTo>
                      <a:pt x="549" y="214"/>
                    </a:lnTo>
                    <a:lnTo>
                      <a:pt x="509" y="215"/>
                    </a:lnTo>
                    <a:lnTo>
                      <a:pt x="503" y="179"/>
                    </a:lnTo>
                    <a:lnTo>
                      <a:pt x="436" y="111"/>
                    </a:lnTo>
                    <a:lnTo>
                      <a:pt x="420" y="53"/>
                    </a:lnTo>
                    <a:lnTo>
                      <a:pt x="429" y="30"/>
                    </a:lnTo>
                    <a:lnTo>
                      <a:pt x="398" y="0"/>
                    </a:lnTo>
                    <a:lnTo>
                      <a:pt x="0" y="8"/>
                    </a:lnTo>
                  </a:path>
                </a:pathLst>
              </a:custGeom>
              <a:solidFill>
                <a:srgbClr val="0066cc"/>
              </a:solidFill>
              <a:ln cap="rnd"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25" name=""/>
              <p:cNvSpPr/>
              <p:nvPr/>
            </p:nvSpPr>
            <p:spPr>
              <a:xfrm>
                <a:off x="3471840" y="4234680"/>
                <a:ext cx="1447920" cy="756000"/>
              </a:xfrm>
              <a:custGeom>
                <a:avLst/>
                <a:gdLst/>
                <a:ahLst/>
                <a:rect l="l" t="t" r="r" b="b"/>
                <a:pathLst>
                  <a:path w="893" h="466">
                    <a:moveTo>
                      <a:pt x="0" y="69"/>
                    </a:moveTo>
                    <a:lnTo>
                      <a:pt x="6" y="0"/>
                    </a:lnTo>
                    <a:lnTo>
                      <a:pt x="104" y="7"/>
                    </a:lnTo>
                    <a:lnTo>
                      <a:pt x="542" y="29"/>
                    </a:lnTo>
                    <a:lnTo>
                      <a:pt x="868" y="27"/>
                    </a:lnTo>
                    <a:lnTo>
                      <a:pt x="871" y="95"/>
                    </a:lnTo>
                    <a:lnTo>
                      <a:pt x="892" y="239"/>
                    </a:lnTo>
                    <a:lnTo>
                      <a:pt x="888" y="465"/>
                    </a:lnTo>
                    <a:lnTo>
                      <a:pt x="860" y="455"/>
                    </a:lnTo>
                    <a:lnTo>
                      <a:pt x="816" y="425"/>
                    </a:lnTo>
                    <a:lnTo>
                      <a:pt x="798" y="434"/>
                    </a:lnTo>
                    <a:lnTo>
                      <a:pt x="741" y="439"/>
                    </a:lnTo>
                    <a:lnTo>
                      <a:pt x="683" y="457"/>
                    </a:lnTo>
                    <a:lnTo>
                      <a:pt x="662" y="437"/>
                    </a:lnTo>
                    <a:lnTo>
                      <a:pt x="633" y="442"/>
                    </a:lnTo>
                    <a:lnTo>
                      <a:pt x="627" y="426"/>
                    </a:lnTo>
                    <a:lnTo>
                      <a:pt x="605" y="441"/>
                    </a:lnTo>
                    <a:lnTo>
                      <a:pt x="603" y="458"/>
                    </a:lnTo>
                    <a:lnTo>
                      <a:pt x="596" y="434"/>
                    </a:lnTo>
                    <a:lnTo>
                      <a:pt x="576" y="447"/>
                    </a:lnTo>
                    <a:lnTo>
                      <a:pt x="543" y="422"/>
                    </a:lnTo>
                    <a:lnTo>
                      <a:pt x="526" y="441"/>
                    </a:lnTo>
                    <a:lnTo>
                      <a:pt x="514" y="431"/>
                    </a:lnTo>
                    <a:lnTo>
                      <a:pt x="498" y="398"/>
                    </a:lnTo>
                    <a:lnTo>
                      <a:pt x="470" y="396"/>
                    </a:lnTo>
                    <a:lnTo>
                      <a:pt x="465" y="406"/>
                    </a:lnTo>
                    <a:lnTo>
                      <a:pt x="447" y="394"/>
                    </a:lnTo>
                    <a:lnTo>
                      <a:pt x="431" y="399"/>
                    </a:lnTo>
                    <a:lnTo>
                      <a:pt x="411" y="389"/>
                    </a:lnTo>
                    <a:lnTo>
                      <a:pt x="383" y="386"/>
                    </a:lnTo>
                    <a:lnTo>
                      <a:pt x="384" y="370"/>
                    </a:lnTo>
                    <a:lnTo>
                      <a:pt x="369" y="354"/>
                    </a:lnTo>
                    <a:lnTo>
                      <a:pt x="362" y="364"/>
                    </a:lnTo>
                    <a:lnTo>
                      <a:pt x="331" y="363"/>
                    </a:lnTo>
                    <a:lnTo>
                      <a:pt x="302" y="338"/>
                    </a:lnTo>
                    <a:lnTo>
                      <a:pt x="311" y="87"/>
                    </a:lnTo>
                    <a:lnTo>
                      <a:pt x="0" y="69"/>
                    </a:lnTo>
                  </a:path>
                </a:pathLst>
              </a:custGeom>
              <a:solidFill>
                <a:srgbClr val="0066cc"/>
              </a:solidFill>
              <a:ln cap="rnd"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aphicFrame>
          <p:nvGraphicFramePr>
            <p:cNvPr id="1526" name=""/>
            <p:cNvGraphicFramePr/>
            <p:nvPr/>
          </p:nvGraphicFramePr>
          <p:xfrm>
            <a:off x="3670200" y="2743200"/>
            <a:ext cx="1778040" cy="1422360"/>
          </p:xfrm>
          <a:graphic>
            <a:graphicData uri="http://schemas.openxmlformats.org/presentationml/2006/ole">
              <p:oleObj r:id="rId11" spid="">
                <p:embed/>
                <p:pic>
                  <p:nvPicPr>
                    <p:cNvPr id="1527" name="" descr=""/>
                    <p:cNvPicPr/>
                    <p:nvPr/>
                  </p:nvPicPr>
                  <p:blipFill>
                    <a:blip r:embed="rId12"/>
                    <a:stretch/>
                  </p:blipFill>
                  <p:spPr>
                    <a:xfrm>
                      <a:off x="3670200" y="2743200"/>
                      <a:ext cx="1778040" cy="14223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grpSp>
        <p:nvGrpSpPr>
          <p:cNvPr id="1528" name=""/>
          <p:cNvGrpSpPr/>
          <p:nvPr/>
        </p:nvGrpSpPr>
        <p:grpSpPr>
          <a:xfrm>
            <a:off x="2749680" y="4348080"/>
            <a:ext cx="3182400" cy="2260440"/>
            <a:chOff x="2749680" y="4348080"/>
            <a:chExt cx="3182400" cy="2260440"/>
          </a:xfrm>
        </p:grpSpPr>
        <p:grpSp>
          <p:nvGrpSpPr>
            <p:cNvPr id="1529" name=""/>
            <p:cNvGrpSpPr/>
            <p:nvPr/>
          </p:nvGrpSpPr>
          <p:grpSpPr>
            <a:xfrm>
              <a:off x="2749680" y="4348080"/>
              <a:ext cx="3182400" cy="2260440"/>
              <a:chOff x="2749680" y="4348080"/>
              <a:chExt cx="3182400" cy="2260440"/>
            </a:xfrm>
          </p:grpSpPr>
          <p:sp>
            <p:nvSpPr>
              <p:cNvPr id="1530" name=""/>
              <p:cNvSpPr/>
              <p:nvPr/>
            </p:nvSpPr>
            <p:spPr>
              <a:xfrm>
                <a:off x="4885200" y="4367520"/>
                <a:ext cx="843840" cy="758880"/>
              </a:xfrm>
              <a:custGeom>
                <a:avLst/>
                <a:gdLst/>
                <a:ahLst/>
                <a:rect l="l" t="t" r="r" b="b"/>
                <a:pathLst>
                  <a:path w="521" h="468">
                    <a:moveTo>
                      <a:pt x="0" y="15"/>
                    </a:moveTo>
                    <a:lnTo>
                      <a:pt x="21" y="159"/>
                    </a:lnTo>
                    <a:lnTo>
                      <a:pt x="17" y="385"/>
                    </a:lnTo>
                    <a:lnTo>
                      <a:pt x="28" y="398"/>
                    </a:lnTo>
                    <a:lnTo>
                      <a:pt x="65" y="397"/>
                    </a:lnTo>
                    <a:lnTo>
                      <a:pt x="66" y="467"/>
                    </a:lnTo>
                    <a:lnTo>
                      <a:pt x="375" y="462"/>
                    </a:lnTo>
                    <a:lnTo>
                      <a:pt x="369" y="391"/>
                    </a:lnTo>
                    <a:lnTo>
                      <a:pt x="396" y="315"/>
                    </a:lnTo>
                    <a:lnTo>
                      <a:pt x="434" y="260"/>
                    </a:lnTo>
                    <a:lnTo>
                      <a:pt x="432" y="245"/>
                    </a:lnTo>
                    <a:lnTo>
                      <a:pt x="461" y="198"/>
                    </a:lnTo>
                    <a:lnTo>
                      <a:pt x="476" y="144"/>
                    </a:lnTo>
                    <a:lnTo>
                      <a:pt x="470" y="140"/>
                    </a:lnTo>
                    <a:lnTo>
                      <a:pt x="496" y="119"/>
                    </a:lnTo>
                    <a:lnTo>
                      <a:pt x="520" y="72"/>
                    </a:lnTo>
                    <a:lnTo>
                      <a:pt x="513" y="63"/>
                    </a:lnTo>
                    <a:lnTo>
                      <a:pt x="443" y="66"/>
                    </a:lnTo>
                    <a:lnTo>
                      <a:pt x="462" y="40"/>
                    </a:lnTo>
                    <a:lnTo>
                      <a:pt x="455" y="0"/>
                    </a:lnTo>
                    <a:lnTo>
                      <a:pt x="0" y="15"/>
                    </a:lnTo>
                  </a:path>
                </a:pathLst>
              </a:custGeom>
              <a:solidFill>
                <a:srgbClr val="0066cc"/>
              </a:solidFill>
              <a:ln cap="rnd"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31" name=""/>
              <p:cNvSpPr/>
              <p:nvPr/>
            </p:nvSpPr>
            <p:spPr>
              <a:xfrm>
                <a:off x="4992120" y="5114160"/>
                <a:ext cx="939960" cy="831240"/>
              </a:xfrm>
              <a:custGeom>
                <a:avLst/>
                <a:gdLst/>
                <a:ahLst/>
                <a:rect l="l" t="t" r="r" b="b"/>
                <a:pathLst>
                  <a:path w="580" h="512">
                    <a:moveTo>
                      <a:pt x="0" y="5"/>
                    </a:moveTo>
                    <a:lnTo>
                      <a:pt x="6" y="141"/>
                    </a:lnTo>
                    <a:lnTo>
                      <a:pt x="22" y="158"/>
                    </a:lnTo>
                    <a:lnTo>
                      <a:pt x="28" y="193"/>
                    </a:lnTo>
                    <a:lnTo>
                      <a:pt x="60" y="242"/>
                    </a:lnTo>
                    <a:lnTo>
                      <a:pt x="58" y="283"/>
                    </a:lnTo>
                    <a:lnTo>
                      <a:pt x="40" y="322"/>
                    </a:lnTo>
                    <a:lnTo>
                      <a:pt x="41" y="344"/>
                    </a:lnTo>
                    <a:lnTo>
                      <a:pt x="47" y="366"/>
                    </a:lnTo>
                    <a:lnTo>
                      <a:pt x="44" y="389"/>
                    </a:lnTo>
                    <a:lnTo>
                      <a:pt x="34" y="403"/>
                    </a:lnTo>
                    <a:lnTo>
                      <a:pt x="20" y="421"/>
                    </a:lnTo>
                    <a:lnTo>
                      <a:pt x="29" y="432"/>
                    </a:lnTo>
                    <a:lnTo>
                      <a:pt x="107" y="422"/>
                    </a:lnTo>
                    <a:lnTo>
                      <a:pt x="169" y="448"/>
                    </a:lnTo>
                    <a:lnTo>
                      <a:pt x="230" y="444"/>
                    </a:lnTo>
                    <a:lnTo>
                      <a:pt x="223" y="427"/>
                    </a:lnTo>
                    <a:lnTo>
                      <a:pt x="242" y="411"/>
                    </a:lnTo>
                    <a:lnTo>
                      <a:pt x="284" y="421"/>
                    </a:lnTo>
                    <a:lnTo>
                      <a:pt x="290" y="451"/>
                    </a:lnTo>
                    <a:lnTo>
                      <a:pt x="303" y="446"/>
                    </a:lnTo>
                    <a:lnTo>
                      <a:pt x="320" y="453"/>
                    </a:lnTo>
                    <a:lnTo>
                      <a:pt x="338" y="471"/>
                    </a:lnTo>
                    <a:lnTo>
                      <a:pt x="342" y="488"/>
                    </a:lnTo>
                    <a:lnTo>
                      <a:pt x="360" y="491"/>
                    </a:lnTo>
                    <a:lnTo>
                      <a:pt x="377" y="502"/>
                    </a:lnTo>
                    <a:lnTo>
                      <a:pt x="391" y="497"/>
                    </a:lnTo>
                    <a:lnTo>
                      <a:pt x="404" y="483"/>
                    </a:lnTo>
                    <a:lnTo>
                      <a:pt x="402" y="471"/>
                    </a:lnTo>
                    <a:lnTo>
                      <a:pt x="420" y="487"/>
                    </a:lnTo>
                    <a:lnTo>
                      <a:pt x="429" y="473"/>
                    </a:lnTo>
                    <a:lnTo>
                      <a:pt x="441" y="499"/>
                    </a:lnTo>
                    <a:lnTo>
                      <a:pt x="460" y="487"/>
                    </a:lnTo>
                    <a:lnTo>
                      <a:pt x="467" y="479"/>
                    </a:lnTo>
                    <a:lnTo>
                      <a:pt x="460" y="471"/>
                    </a:lnTo>
                    <a:lnTo>
                      <a:pt x="462" y="449"/>
                    </a:lnTo>
                    <a:lnTo>
                      <a:pt x="467" y="449"/>
                    </a:lnTo>
                    <a:lnTo>
                      <a:pt x="483" y="451"/>
                    </a:lnTo>
                    <a:lnTo>
                      <a:pt x="487" y="466"/>
                    </a:lnTo>
                    <a:lnTo>
                      <a:pt x="506" y="465"/>
                    </a:lnTo>
                    <a:lnTo>
                      <a:pt x="522" y="475"/>
                    </a:lnTo>
                    <a:lnTo>
                      <a:pt x="525" y="473"/>
                    </a:lnTo>
                    <a:lnTo>
                      <a:pt x="531" y="485"/>
                    </a:lnTo>
                    <a:lnTo>
                      <a:pt x="544" y="492"/>
                    </a:lnTo>
                    <a:lnTo>
                      <a:pt x="538" y="511"/>
                    </a:lnTo>
                    <a:lnTo>
                      <a:pt x="554" y="492"/>
                    </a:lnTo>
                    <a:lnTo>
                      <a:pt x="565" y="504"/>
                    </a:lnTo>
                    <a:lnTo>
                      <a:pt x="565" y="491"/>
                    </a:lnTo>
                    <a:lnTo>
                      <a:pt x="579" y="487"/>
                    </a:lnTo>
                    <a:lnTo>
                      <a:pt x="579" y="477"/>
                    </a:lnTo>
                    <a:lnTo>
                      <a:pt x="565" y="475"/>
                    </a:lnTo>
                    <a:lnTo>
                      <a:pt x="556" y="466"/>
                    </a:lnTo>
                    <a:lnTo>
                      <a:pt x="543" y="468"/>
                    </a:lnTo>
                    <a:lnTo>
                      <a:pt x="537" y="455"/>
                    </a:lnTo>
                    <a:lnTo>
                      <a:pt x="522" y="455"/>
                    </a:lnTo>
                    <a:lnTo>
                      <a:pt x="508" y="429"/>
                    </a:lnTo>
                    <a:lnTo>
                      <a:pt x="517" y="423"/>
                    </a:lnTo>
                    <a:lnTo>
                      <a:pt x="529" y="416"/>
                    </a:lnTo>
                    <a:lnTo>
                      <a:pt x="531" y="403"/>
                    </a:lnTo>
                    <a:lnTo>
                      <a:pt x="541" y="401"/>
                    </a:lnTo>
                    <a:lnTo>
                      <a:pt x="556" y="387"/>
                    </a:lnTo>
                    <a:lnTo>
                      <a:pt x="551" y="382"/>
                    </a:lnTo>
                    <a:lnTo>
                      <a:pt x="551" y="356"/>
                    </a:lnTo>
                    <a:lnTo>
                      <a:pt x="535" y="368"/>
                    </a:lnTo>
                    <a:lnTo>
                      <a:pt x="517" y="372"/>
                    </a:lnTo>
                    <a:lnTo>
                      <a:pt x="504" y="394"/>
                    </a:lnTo>
                    <a:lnTo>
                      <a:pt x="479" y="382"/>
                    </a:lnTo>
                    <a:lnTo>
                      <a:pt x="483" y="373"/>
                    </a:lnTo>
                    <a:lnTo>
                      <a:pt x="494" y="369"/>
                    </a:lnTo>
                    <a:lnTo>
                      <a:pt x="494" y="373"/>
                    </a:lnTo>
                    <a:lnTo>
                      <a:pt x="501" y="360"/>
                    </a:lnTo>
                    <a:lnTo>
                      <a:pt x="491" y="364"/>
                    </a:lnTo>
                    <a:lnTo>
                      <a:pt x="487" y="358"/>
                    </a:lnTo>
                    <a:lnTo>
                      <a:pt x="485" y="365"/>
                    </a:lnTo>
                    <a:lnTo>
                      <a:pt x="474" y="360"/>
                    </a:lnTo>
                    <a:lnTo>
                      <a:pt x="464" y="373"/>
                    </a:lnTo>
                    <a:lnTo>
                      <a:pt x="447" y="377"/>
                    </a:lnTo>
                    <a:lnTo>
                      <a:pt x="414" y="369"/>
                    </a:lnTo>
                    <a:lnTo>
                      <a:pt x="412" y="361"/>
                    </a:lnTo>
                    <a:lnTo>
                      <a:pt x="432" y="333"/>
                    </a:lnTo>
                    <a:lnTo>
                      <a:pt x="450" y="333"/>
                    </a:lnTo>
                    <a:lnTo>
                      <a:pt x="463" y="345"/>
                    </a:lnTo>
                    <a:lnTo>
                      <a:pt x="512" y="355"/>
                    </a:lnTo>
                    <a:lnTo>
                      <a:pt x="476" y="294"/>
                    </a:lnTo>
                    <a:lnTo>
                      <a:pt x="483" y="250"/>
                    </a:lnTo>
                    <a:lnTo>
                      <a:pt x="274" y="258"/>
                    </a:lnTo>
                    <a:lnTo>
                      <a:pt x="276" y="235"/>
                    </a:lnTo>
                    <a:lnTo>
                      <a:pt x="299" y="163"/>
                    </a:lnTo>
                    <a:lnTo>
                      <a:pt x="335" y="115"/>
                    </a:lnTo>
                    <a:lnTo>
                      <a:pt x="324" y="101"/>
                    </a:lnTo>
                    <a:lnTo>
                      <a:pt x="328" y="54"/>
                    </a:lnTo>
                    <a:lnTo>
                      <a:pt x="309" y="0"/>
                    </a:lnTo>
                    <a:lnTo>
                      <a:pt x="0" y="5"/>
                    </a:lnTo>
                  </a:path>
                </a:pathLst>
              </a:custGeom>
              <a:solidFill>
                <a:srgbClr val="0066cc"/>
              </a:solidFill>
              <a:ln cap="rnd"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32" name=""/>
              <p:cNvSpPr/>
              <p:nvPr/>
            </p:nvSpPr>
            <p:spPr>
              <a:xfrm>
                <a:off x="2749680" y="4348080"/>
                <a:ext cx="2342160" cy="2260440"/>
              </a:xfrm>
              <a:custGeom>
                <a:avLst/>
                <a:gdLst/>
                <a:ahLst/>
                <a:rect l="l" t="t" r="r" b="b"/>
                <a:pathLst>
                  <a:path w="1444" h="1394">
                    <a:moveTo>
                      <a:pt x="8" y="572"/>
                    </a:moveTo>
                    <a:lnTo>
                      <a:pt x="0" y="545"/>
                    </a:lnTo>
                    <a:lnTo>
                      <a:pt x="29" y="546"/>
                    </a:lnTo>
                    <a:lnTo>
                      <a:pt x="392" y="582"/>
                    </a:lnTo>
                    <a:lnTo>
                      <a:pt x="446" y="0"/>
                    </a:lnTo>
                    <a:lnTo>
                      <a:pt x="757" y="18"/>
                    </a:lnTo>
                    <a:lnTo>
                      <a:pt x="748" y="269"/>
                    </a:lnTo>
                    <a:lnTo>
                      <a:pt x="777" y="294"/>
                    </a:lnTo>
                    <a:lnTo>
                      <a:pt x="808" y="295"/>
                    </a:lnTo>
                    <a:lnTo>
                      <a:pt x="815" y="285"/>
                    </a:lnTo>
                    <a:lnTo>
                      <a:pt x="830" y="301"/>
                    </a:lnTo>
                    <a:lnTo>
                      <a:pt x="829" y="317"/>
                    </a:lnTo>
                    <a:lnTo>
                      <a:pt x="857" y="320"/>
                    </a:lnTo>
                    <a:lnTo>
                      <a:pt x="877" y="330"/>
                    </a:lnTo>
                    <a:lnTo>
                      <a:pt x="893" y="325"/>
                    </a:lnTo>
                    <a:lnTo>
                      <a:pt x="911" y="337"/>
                    </a:lnTo>
                    <a:lnTo>
                      <a:pt x="916" y="327"/>
                    </a:lnTo>
                    <a:lnTo>
                      <a:pt x="944" y="329"/>
                    </a:lnTo>
                    <a:lnTo>
                      <a:pt x="960" y="362"/>
                    </a:lnTo>
                    <a:lnTo>
                      <a:pt x="972" y="372"/>
                    </a:lnTo>
                    <a:lnTo>
                      <a:pt x="989" y="353"/>
                    </a:lnTo>
                    <a:lnTo>
                      <a:pt x="1022" y="378"/>
                    </a:lnTo>
                    <a:lnTo>
                      <a:pt x="1042" y="365"/>
                    </a:lnTo>
                    <a:lnTo>
                      <a:pt x="1049" y="389"/>
                    </a:lnTo>
                    <a:lnTo>
                      <a:pt x="1051" y="372"/>
                    </a:lnTo>
                    <a:lnTo>
                      <a:pt x="1073" y="357"/>
                    </a:lnTo>
                    <a:lnTo>
                      <a:pt x="1079" y="373"/>
                    </a:lnTo>
                    <a:lnTo>
                      <a:pt x="1108" y="368"/>
                    </a:lnTo>
                    <a:lnTo>
                      <a:pt x="1129" y="388"/>
                    </a:lnTo>
                    <a:lnTo>
                      <a:pt x="1187" y="370"/>
                    </a:lnTo>
                    <a:lnTo>
                      <a:pt x="1244" y="365"/>
                    </a:lnTo>
                    <a:lnTo>
                      <a:pt x="1262" y="356"/>
                    </a:lnTo>
                    <a:lnTo>
                      <a:pt x="1306" y="386"/>
                    </a:lnTo>
                    <a:lnTo>
                      <a:pt x="1334" y="396"/>
                    </a:lnTo>
                    <a:lnTo>
                      <a:pt x="1345" y="409"/>
                    </a:lnTo>
                    <a:lnTo>
                      <a:pt x="1382" y="408"/>
                    </a:lnTo>
                    <a:lnTo>
                      <a:pt x="1383" y="478"/>
                    </a:lnTo>
                    <a:lnTo>
                      <a:pt x="1389" y="614"/>
                    </a:lnTo>
                    <a:lnTo>
                      <a:pt x="1405" y="631"/>
                    </a:lnTo>
                    <a:lnTo>
                      <a:pt x="1411" y="666"/>
                    </a:lnTo>
                    <a:lnTo>
                      <a:pt x="1443" y="715"/>
                    </a:lnTo>
                    <a:lnTo>
                      <a:pt x="1441" y="756"/>
                    </a:lnTo>
                    <a:lnTo>
                      <a:pt x="1423" y="795"/>
                    </a:lnTo>
                    <a:lnTo>
                      <a:pt x="1424" y="817"/>
                    </a:lnTo>
                    <a:lnTo>
                      <a:pt x="1430" y="839"/>
                    </a:lnTo>
                    <a:lnTo>
                      <a:pt x="1427" y="862"/>
                    </a:lnTo>
                    <a:lnTo>
                      <a:pt x="1417" y="876"/>
                    </a:lnTo>
                    <a:lnTo>
                      <a:pt x="1403" y="894"/>
                    </a:lnTo>
                    <a:lnTo>
                      <a:pt x="1412" y="905"/>
                    </a:lnTo>
                    <a:lnTo>
                      <a:pt x="1355" y="924"/>
                    </a:lnTo>
                    <a:lnTo>
                      <a:pt x="1308" y="950"/>
                    </a:lnTo>
                    <a:lnTo>
                      <a:pt x="1336" y="928"/>
                    </a:lnTo>
                    <a:lnTo>
                      <a:pt x="1306" y="928"/>
                    </a:lnTo>
                    <a:lnTo>
                      <a:pt x="1315" y="893"/>
                    </a:lnTo>
                    <a:lnTo>
                      <a:pt x="1290" y="913"/>
                    </a:lnTo>
                    <a:lnTo>
                      <a:pt x="1278" y="906"/>
                    </a:lnTo>
                    <a:lnTo>
                      <a:pt x="1280" y="930"/>
                    </a:lnTo>
                    <a:lnTo>
                      <a:pt x="1289" y="934"/>
                    </a:lnTo>
                    <a:lnTo>
                      <a:pt x="1291" y="956"/>
                    </a:lnTo>
                    <a:lnTo>
                      <a:pt x="1274" y="973"/>
                    </a:lnTo>
                    <a:lnTo>
                      <a:pt x="1262" y="971"/>
                    </a:lnTo>
                    <a:lnTo>
                      <a:pt x="1259" y="996"/>
                    </a:lnTo>
                    <a:lnTo>
                      <a:pt x="1125" y="1078"/>
                    </a:lnTo>
                    <a:lnTo>
                      <a:pt x="1127" y="1070"/>
                    </a:lnTo>
                    <a:lnTo>
                      <a:pt x="1189" y="1030"/>
                    </a:lnTo>
                    <a:lnTo>
                      <a:pt x="1141" y="1054"/>
                    </a:lnTo>
                    <a:lnTo>
                      <a:pt x="1145" y="1031"/>
                    </a:lnTo>
                    <a:lnTo>
                      <a:pt x="1131" y="1044"/>
                    </a:lnTo>
                    <a:lnTo>
                      <a:pt x="1118" y="1037"/>
                    </a:lnTo>
                    <a:lnTo>
                      <a:pt x="1112" y="1054"/>
                    </a:lnTo>
                    <a:lnTo>
                      <a:pt x="1091" y="1037"/>
                    </a:lnTo>
                    <a:lnTo>
                      <a:pt x="1093" y="1054"/>
                    </a:lnTo>
                    <a:lnTo>
                      <a:pt x="1118" y="1070"/>
                    </a:lnTo>
                    <a:lnTo>
                      <a:pt x="1089" y="1085"/>
                    </a:lnTo>
                    <a:lnTo>
                      <a:pt x="1076" y="1065"/>
                    </a:lnTo>
                    <a:lnTo>
                      <a:pt x="1066" y="1119"/>
                    </a:lnTo>
                    <a:lnTo>
                      <a:pt x="1054" y="1097"/>
                    </a:lnTo>
                    <a:lnTo>
                      <a:pt x="1028" y="1105"/>
                    </a:lnTo>
                    <a:lnTo>
                      <a:pt x="1023" y="1120"/>
                    </a:lnTo>
                    <a:lnTo>
                      <a:pt x="1035" y="1143"/>
                    </a:lnTo>
                    <a:lnTo>
                      <a:pt x="988" y="1146"/>
                    </a:lnTo>
                    <a:lnTo>
                      <a:pt x="1005" y="1151"/>
                    </a:lnTo>
                    <a:lnTo>
                      <a:pt x="1006" y="1174"/>
                    </a:lnTo>
                    <a:lnTo>
                      <a:pt x="1016" y="1169"/>
                    </a:lnTo>
                    <a:lnTo>
                      <a:pt x="1011" y="1185"/>
                    </a:lnTo>
                    <a:lnTo>
                      <a:pt x="990" y="1220"/>
                    </a:lnTo>
                    <a:lnTo>
                      <a:pt x="991" y="1203"/>
                    </a:lnTo>
                    <a:lnTo>
                      <a:pt x="977" y="1217"/>
                    </a:lnTo>
                    <a:lnTo>
                      <a:pt x="958" y="1196"/>
                    </a:lnTo>
                    <a:lnTo>
                      <a:pt x="962" y="1221"/>
                    </a:lnTo>
                    <a:lnTo>
                      <a:pt x="998" y="1225"/>
                    </a:lnTo>
                    <a:lnTo>
                      <a:pt x="983" y="1260"/>
                    </a:lnTo>
                    <a:lnTo>
                      <a:pt x="995" y="1331"/>
                    </a:lnTo>
                    <a:lnTo>
                      <a:pt x="1027" y="1391"/>
                    </a:lnTo>
                    <a:lnTo>
                      <a:pt x="986" y="1393"/>
                    </a:lnTo>
                    <a:lnTo>
                      <a:pt x="946" y="1376"/>
                    </a:lnTo>
                    <a:lnTo>
                      <a:pt x="911" y="1376"/>
                    </a:lnTo>
                    <a:lnTo>
                      <a:pt x="861" y="1348"/>
                    </a:lnTo>
                    <a:lnTo>
                      <a:pt x="802" y="1327"/>
                    </a:lnTo>
                    <a:lnTo>
                      <a:pt x="796" y="1304"/>
                    </a:lnTo>
                    <a:lnTo>
                      <a:pt x="783" y="1270"/>
                    </a:lnTo>
                    <a:lnTo>
                      <a:pt x="763" y="1246"/>
                    </a:lnTo>
                    <a:lnTo>
                      <a:pt x="766" y="1220"/>
                    </a:lnTo>
                    <a:lnTo>
                      <a:pt x="755" y="1210"/>
                    </a:lnTo>
                    <a:lnTo>
                      <a:pt x="756" y="1174"/>
                    </a:lnTo>
                    <a:lnTo>
                      <a:pt x="720" y="1147"/>
                    </a:lnTo>
                    <a:lnTo>
                      <a:pt x="684" y="1092"/>
                    </a:lnTo>
                    <a:lnTo>
                      <a:pt x="622" y="953"/>
                    </a:lnTo>
                    <a:lnTo>
                      <a:pt x="574" y="917"/>
                    </a:lnTo>
                    <a:lnTo>
                      <a:pt x="559" y="885"/>
                    </a:lnTo>
                    <a:lnTo>
                      <a:pt x="519" y="880"/>
                    </a:lnTo>
                    <a:lnTo>
                      <a:pt x="485" y="876"/>
                    </a:lnTo>
                    <a:lnTo>
                      <a:pt x="454" y="862"/>
                    </a:lnTo>
                    <a:lnTo>
                      <a:pt x="446" y="876"/>
                    </a:lnTo>
                    <a:lnTo>
                      <a:pt x="414" y="876"/>
                    </a:lnTo>
                    <a:lnTo>
                      <a:pt x="385" y="942"/>
                    </a:lnTo>
                    <a:lnTo>
                      <a:pt x="355" y="970"/>
                    </a:lnTo>
                    <a:lnTo>
                      <a:pt x="336" y="969"/>
                    </a:lnTo>
                    <a:lnTo>
                      <a:pt x="282" y="927"/>
                    </a:lnTo>
                    <a:lnTo>
                      <a:pt x="258" y="921"/>
                    </a:lnTo>
                    <a:lnTo>
                      <a:pt x="205" y="873"/>
                    </a:lnTo>
                    <a:lnTo>
                      <a:pt x="191" y="835"/>
                    </a:lnTo>
                    <a:lnTo>
                      <a:pt x="191" y="795"/>
                    </a:lnTo>
                    <a:lnTo>
                      <a:pt x="166" y="741"/>
                    </a:lnTo>
                    <a:lnTo>
                      <a:pt x="122" y="705"/>
                    </a:lnTo>
                    <a:lnTo>
                      <a:pt x="62" y="630"/>
                    </a:lnTo>
                    <a:lnTo>
                      <a:pt x="40" y="618"/>
                    </a:lnTo>
                    <a:lnTo>
                      <a:pt x="25" y="578"/>
                    </a:lnTo>
                    <a:lnTo>
                      <a:pt x="8" y="572"/>
                    </a:lnTo>
                  </a:path>
                </a:pathLst>
              </a:custGeom>
              <a:solidFill>
                <a:srgbClr val="0066cc"/>
              </a:solidFill>
              <a:ln cap="rnd" w="324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aphicFrame>
          <p:nvGraphicFramePr>
            <p:cNvPr id="1533" name=""/>
            <p:cNvGraphicFramePr/>
            <p:nvPr/>
          </p:nvGraphicFramePr>
          <p:xfrm>
            <a:off x="3467160" y="4432320"/>
            <a:ext cx="1905120" cy="1549440"/>
          </p:xfrm>
          <a:graphic>
            <a:graphicData uri="http://schemas.openxmlformats.org/presentationml/2006/ole">
              <p:oleObj r:id="rId13" spid="">
                <p:embed/>
                <p:pic>
                  <p:nvPicPr>
                    <p:cNvPr id="1534" name="" descr=""/>
                    <p:cNvPicPr/>
                    <p:nvPr/>
                  </p:nvPicPr>
                  <p:blipFill>
                    <a:blip r:embed="rId14"/>
                    <a:stretch/>
                  </p:blipFill>
                  <p:spPr>
                    <a:xfrm>
                      <a:off x="3467160" y="4432320"/>
                      <a:ext cx="1905120" cy="154944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graphicFrame>
        <p:nvGraphicFramePr>
          <p:cNvPr id="1535" name=""/>
          <p:cNvGraphicFramePr/>
          <p:nvPr/>
        </p:nvGraphicFramePr>
        <p:xfrm>
          <a:off x="343080" y="5067360"/>
          <a:ext cx="1942920" cy="1485720"/>
        </p:xfrm>
        <a:graphic>
          <a:graphicData uri="http://schemas.openxmlformats.org/presentationml/2006/ole">
            <p:oleObj r:id="rId15" spid="">
              <p:embed/>
              <p:pic>
                <p:nvPicPr>
                  <p:cNvPr id="1536" name="" descr=""/>
                  <p:cNvPicPr/>
                  <p:nvPr/>
                </p:nvPicPr>
                <p:blipFill>
                  <a:blip r:embed="rId16"/>
                  <a:stretch/>
                </p:blipFill>
                <p:spPr>
                  <a:xfrm>
                    <a:off x="343080" y="5067360"/>
                    <a:ext cx="1942920" cy="1485720"/>
                  </a:xfrm>
                  <a:prstGeom prst="rect">
                    <a:avLst/>
                  </a:prstGeom>
                  <a:noFill/>
                  <a:ln w="57240">
                    <a:solidFill>
                      <a:srgbClr val="808080"/>
                    </a:solidFill>
                    <a:miter/>
                  </a:ln>
                </p:spPr>
              </p:pic>
            </p:oleObj>
          </a:graphicData>
        </a:graphic>
      </p:graphicFrame>
    </p:spTree>
  </p:cSld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7" name=""/>
          <p:cNvGrpSpPr/>
          <p:nvPr/>
        </p:nvGrpSpPr>
        <p:grpSpPr>
          <a:xfrm>
            <a:off x="-165240" y="0"/>
            <a:ext cx="9122040" cy="6553080"/>
            <a:chOff x="-165240" y="0"/>
            <a:chExt cx="9122040" cy="6553080"/>
          </a:xfrm>
        </p:grpSpPr>
        <p:grpSp>
          <p:nvGrpSpPr>
            <p:cNvPr id="1538" name=""/>
            <p:cNvGrpSpPr/>
            <p:nvPr/>
          </p:nvGrpSpPr>
          <p:grpSpPr>
            <a:xfrm>
              <a:off x="208080" y="1039680"/>
              <a:ext cx="8748720" cy="5488200"/>
              <a:chOff x="208080" y="1039680"/>
              <a:chExt cx="8748720" cy="5488200"/>
            </a:xfrm>
          </p:grpSpPr>
          <p:sp>
            <p:nvSpPr>
              <p:cNvPr id="1539" name=""/>
              <p:cNvSpPr/>
              <p:nvPr/>
            </p:nvSpPr>
            <p:spPr>
              <a:xfrm>
                <a:off x="7726680" y="3402000"/>
                <a:ext cx="27000" cy="34920"/>
              </a:xfrm>
              <a:custGeom>
                <a:avLst/>
                <a:gdLst/>
                <a:ahLst/>
                <a:rect l="l" t="t" r="r" b="b"/>
                <a:pathLst>
                  <a:path w="18" h="23">
                    <a:moveTo>
                      <a:pt x="0" y="6"/>
                    </a:moveTo>
                    <a:lnTo>
                      <a:pt x="11" y="0"/>
                    </a:lnTo>
                    <a:lnTo>
                      <a:pt x="17" y="12"/>
                    </a:lnTo>
                    <a:lnTo>
                      <a:pt x="12" y="22"/>
                    </a:lnTo>
                    <a:lnTo>
                      <a:pt x="0" y="6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40" name=""/>
              <p:cNvSpPr/>
              <p:nvPr/>
            </p:nvSpPr>
            <p:spPr>
              <a:xfrm>
                <a:off x="927360" y="1165320"/>
                <a:ext cx="36360" cy="88920"/>
              </a:xfrm>
              <a:custGeom>
                <a:avLst/>
                <a:gdLst/>
                <a:ahLst/>
                <a:rect l="l" t="t" r="r" b="b"/>
                <a:pathLst>
                  <a:path w="23" h="54">
                    <a:moveTo>
                      <a:pt x="0" y="15"/>
                    </a:moveTo>
                    <a:lnTo>
                      <a:pt x="13" y="0"/>
                    </a:lnTo>
                    <a:lnTo>
                      <a:pt x="22" y="8"/>
                    </a:lnTo>
                    <a:lnTo>
                      <a:pt x="16" y="53"/>
                    </a:lnTo>
                    <a:lnTo>
                      <a:pt x="0" y="15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41" name=""/>
              <p:cNvSpPr/>
              <p:nvPr/>
            </p:nvSpPr>
            <p:spPr>
              <a:xfrm>
                <a:off x="6162840" y="5241960"/>
                <a:ext cx="1521000" cy="1149120"/>
              </a:xfrm>
              <a:custGeom>
                <a:avLst/>
                <a:gdLst/>
                <a:ahLst/>
                <a:rect l="l" t="t" r="r" b="b"/>
                <a:pathLst>
                  <a:path w="938" h="708">
                    <a:moveTo>
                      <a:pt x="2" y="46"/>
                    </a:moveTo>
                    <a:lnTo>
                      <a:pt x="0" y="66"/>
                    </a:lnTo>
                    <a:lnTo>
                      <a:pt x="27" y="91"/>
                    </a:lnTo>
                    <a:lnTo>
                      <a:pt x="22" y="107"/>
                    </a:lnTo>
                    <a:lnTo>
                      <a:pt x="30" y="117"/>
                    </a:lnTo>
                    <a:lnTo>
                      <a:pt x="20" y="135"/>
                    </a:lnTo>
                    <a:lnTo>
                      <a:pt x="40" y="126"/>
                    </a:lnTo>
                    <a:lnTo>
                      <a:pt x="52" y="114"/>
                    </a:lnTo>
                    <a:lnTo>
                      <a:pt x="51" y="100"/>
                    </a:lnTo>
                    <a:lnTo>
                      <a:pt x="61" y="108"/>
                    </a:lnTo>
                    <a:lnTo>
                      <a:pt x="69" y="96"/>
                    </a:lnTo>
                    <a:lnTo>
                      <a:pt x="77" y="107"/>
                    </a:lnTo>
                    <a:lnTo>
                      <a:pt x="56" y="124"/>
                    </a:lnTo>
                    <a:lnTo>
                      <a:pt x="117" y="110"/>
                    </a:lnTo>
                    <a:lnTo>
                      <a:pt x="129" y="97"/>
                    </a:lnTo>
                    <a:lnTo>
                      <a:pt x="137" y="102"/>
                    </a:lnTo>
                    <a:lnTo>
                      <a:pt x="161" y="96"/>
                    </a:lnTo>
                    <a:lnTo>
                      <a:pt x="171" y="104"/>
                    </a:lnTo>
                    <a:lnTo>
                      <a:pt x="130" y="108"/>
                    </a:lnTo>
                    <a:lnTo>
                      <a:pt x="142" y="112"/>
                    </a:lnTo>
                    <a:lnTo>
                      <a:pt x="189" y="123"/>
                    </a:lnTo>
                    <a:lnTo>
                      <a:pt x="218" y="139"/>
                    </a:lnTo>
                    <a:lnTo>
                      <a:pt x="209" y="116"/>
                    </a:lnTo>
                    <a:lnTo>
                      <a:pt x="224" y="133"/>
                    </a:lnTo>
                    <a:lnTo>
                      <a:pt x="244" y="136"/>
                    </a:lnTo>
                    <a:lnTo>
                      <a:pt x="226" y="142"/>
                    </a:lnTo>
                    <a:lnTo>
                      <a:pt x="258" y="159"/>
                    </a:lnTo>
                    <a:lnTo>
                      <a:pt x="270" y="173"/>
                    </a:lnTo>
                    <a:lnTo>
                      <a:pt x="270" y="188"/>
                    </a:lnTo>
                    <a:lnTo>
                      <a:pt x="257" y="169"/>
                    </a:lnTo>
                    <a:lnTo>
                      <a:pt x="264" y="194"/>
                    </a:lnTo>
                    <a:lnTo>
                      <a:pt x="289" y="184"/>
                    </a:lnTo>
                    <a:lnTo>
                      <a:pt x="306" y="182"/>
                    </a:lnTo>
                    <a:lnTo>
                      <a:pt x="316" y="172"/>
                    </a:lnTo>
                    <a:lnTo>
                      <a:pt x="321" y="179"/>
                    </a:lnTo>
                    <a:lnTo>
                      <a:pt x="355" y="153"/>
                    </a:lnTo>
                    <a:lnTo>
                      <a:pt x="377" y="153"/>
                    </a:lnTo>
                    <a:lnTo>
                      <a:pt x="369" y="144"/>
                    </a:lnTo>
                    <a:lnTo>
                      <a:pt x="384" y="124"/>
                    </a:lnTo>
                    <a:lnTo>
                      <a:pt x="417" y="123"/>
                    </a:lnTo>
                    <a:lnTo>
                      <a:pt x="451" y="139"/>
                    </a:lnTo>
                    <a:lnTo>
                      <a:pt x="471" y="165"/>
                    </a:lnTo>
                    <a:lnTo>
                      <a:pt x="489" y="170"/>
                    </a:lnTo>
                    <a:lnTo>
                      <a:pt x="492" y="188"/>
                    </a:lnTo>
                    <a:lnTo>
                      <a:pt x="515" y="199"/>
                    </a:lnTo>
                    <a:lnTo>
                      <a:pt x="523" y="213"/>
                    </a:lnTo>
                    <a:lnTo>
                      <a:pt x="535" y="223"/>
                    </a:lnTo>
                    <a:lnTo>
                      <a:pt x="565" y="225"/>
                    </a:lnTo>
                    <a:lnTo>
                      <a:pt x="576" y="244"/>
                    </a:lnTo>
                    <a:lnTo>
                      <a:pt x="592" y="283"/>
                    </a:lnTo>
                    <a:lnTo>
                      <a:pt x="583" y="352"/>
                    </a:lnTo>
                    <a:lnTo>
                      <a:pt x="586" y="395"/>
                    </a:lnTo>
                    <a:lnTo>
                      <a:pt x="604" y="408"/>
                    </a:lnTo>
                    <a:lnTo>
                      <a:pt x="607" y="388"/>
                    </a:lnTo>
                    <a:lnTo>
                      <a:pt x="595" y="381"/>
                    </a:lnTo>
                    <a:lnTo>
                      <a:pt x="597" y="367"/>
                    </a:lnTo>
                    <a:lnTo>
                      <a:pt x="603" y="371"/>
                    </a:lnTo>
                    <a:lnTo>
                      <a:pt x="616" y="375"/>
                    </a:lnTo>
                    <a:lnTo>
                      <a:pt x="620" y="389"/>
                    </a:lnTo>
                    <a:lnTo>
                      <a:pt x="628" y="374"/>
                    </a:lnTo>
                    <a:lnTo>
                      <a:pt x="635" y="387"/>
                    </a:lnTo>
                    <a:lnTo>
                      <a:pt x="610" y="432"/>
                    </a:lnTo>
                    <a:lnTo>
                      <a:pt x="609" y="440"/>
                    </a:lnTo>
                    <a:lnTo>
                      <a:pt x="624" y="448"/>
                    </a:lnTo>
                    <a:lnTo>
                      <a:pt x="639" y="484"/>
                    </a:lnTo>
                    <a:lnTo>
                      <a:pt x="656" y="502"/>
                    </a:lnTo>
                    <a:lnTo>
                      <a:pt x="666" y="515"/>
                    </a:lnTo>
                    <a:lnTo>
                      <a:pt x="680" y="515"/>
                    </a:lnTo>
                    <a:lnTo>
                      <a:pt x="666" y="494"/>
                    </a:lnTo>
                    <a:lnTo>
                      <a:pt x="676" y="498"/>
                    </a:lnTo>
                    <a:lnTo>
                      <a:pt x="691" y="494"/>
                    </a:lnTo>
                    <a:lnTo>
                      <a:pt x="685" y="502"/>
                    </a:lnTo>
                    <a:lnTo>
                      <a:pt x="691" y="521"/>
                    </a:lnTo>
                    <a:lnTo>
                      <a:pt x="697" y="546"/>
                    </a:lnTo>
                    <a:lnTo>
                      <a:pt x="719" y="556"/>
                    </a:lnTo>
                    <a:lnTo>
                      <a:pt x="725" y="572"/>
                    </a:lnTo>
                    <a:lnTo>
                      <a:pt x="745" y="620"/>
                    </a:lnTo>
                    <a:lnTo>
                      <a:pt x="769" y="620"/>
                    </a:lnTo>
                    <a:lnTo>
                      <a:pt x="790" y="631"/>
                    </a:lnTo>
                    <a:lnTo>
                      <a:pt x="825" y="678"/>
                    </a:lnTo>
                    <a:lnTo>
                      <a:pt x="853" y="682"/>
                    </a:lnTo>
                    <a:lnTo>
                      <a:pt x="854" y="692"/>
                    </a:lnTo>
                    <a:lnTo>
                      <a:pt x="847" y="697"/>
                    </a:lnTo>
                    <a:lnTo>
                      <a:pt x="825" y="687"/>
                    </a:lnTo>
                    <a:lnTo>
                      <a:pt x="832" y="707"/>
                    </a:lnTo>
                    <a:lnTo>
                      <a:pt x="859" y="700"/>
                    </a:lnTo>
                    <a:lnTo>
                      <a:pt x="882" y="700"/>
                    </a:lnTo>
                    <a:lnTo>
                      <a:pt x="892" y="687"/>
                    </a:lnTo>
                    <a:lnTo>
                      <a:pt x="912" y="686"/>
                    </a:lnTo>
                    <a:lnTo>
                      <a:pt x="923" y="665"/>
                    </a:lnTo>
                    <a:lnTo>
                      <a:pt x="918" y="637"/>
                    </a:lnTo>
                    <a:lnTo>
                      <a:pt x="928" y="605"/>
                    </a:lnTo>
                    <a:lnTo>
                      <a:pt x="937" y="608"/>
                    </a:lnTo>
                    <a:lnTo>
                      <a:pt x="929" y="494"/>
                    </a:lnTo>
                    <a:lnTo>
                      <a:pt x="918" y="461"/>
                    </a:lnTo>
                    <a:lnTo>
                      <a:pt x="817" y="296"/>
                    </a:lnTo>
                    <a:lnTo>
                      <a:pt x="793" y="243"/>
                    </a:lnTo>
                    <a:lnTo>
                      <a:pt x="804" y="243"/>
                    </a:lnTo>
                    <a:lnTo>
                      <a:pt x="737" y="139"/>
                    </a:lnTo>
                    <a:lnTo>
                      <a:pt x="691" y="29"/>
                    </a:lnTo>
                    <a:lnTo>
                      <a:pt x="689" y="10"/>
                    </a:lnTo>
                    <a:lnTo>
                      <a:pt x="676" y="7"/>
                    </a:lnTo>
                    <a:lnTo>
                      <a:pt x="633" y="0"/>
                    </a:lnTo>
                    <a:lnTo>
                      <a:pt x="621" y="13"/>
                    </a:lnTo>
                    <a:lnTo>
                      <a:pt x="629" y="61"/>
                    </a:lnTo>
                    <a:lnTo>
                      <a:pt x="610" y="60"/>
                    </a:lnTo>
                    <a:lnTo>
                      <a:pt x="607" y="37"/>
                    </a:lnTo>
                    <a:lnTo>
                      <a:pt x="310" y="55"/>
                    </a:lnTo>
                    <a:lnTo>
                      <a:pt x="289" y="21"/>
                    </a:lnTo>
                    <a:lnTo>
                      <a:pt x="2" y="46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42" name=""/>
              <p:cNvSpPr/>
              <p:nvPr/>
            </p:nvSpPr>
            <p:spPr>
              <a:xfrm>
                <a:off x="7420320" y="6475320"/>
                <a:ext cx="75960" cy="52560"/>
              </a:xfrm>
              <a:custGeom>
                <a:avLst/>
                <a:gdLst/>
                <a:ahLst/>
                <a:rect l="l" t="t" r="r" b="b"/>
                <a:pathLst>
                  <a:path w="48" h="32">
                    <a:moveTo>
                      <a:pt x="0" y="31"/>
                    </a:moveTo>
                    <a:lnTo>
                      <a:pt x="3" y="14"/>
                    </a:lnTo>
                    <a:lnTo>
                      <a:pt x="19" y="11"/>
                    </a:lnTo>
                    <a:lnTo>
                      <a:pt x="22" y="0"/>
                    </a:lnTo>
                    <a:lnTo>
                      <a:pt x="47" y="12"/>
                    </a:lnTo>
                    <a:lnTo>
                      <a:pt x="22" y="21"/>
                    </a:lnTo>
                    <a:lnTo>
                      <a:pt x="9" y="17"/>
                    </a:lnTo>
                    <a:lnTo>
                      <a:pt x="13" y="26"/>
                    </a:lnTo>
                    <a:lnTo>
                      <a:pt x="0" y="31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43" name=""/>
              <p:cNvSpPr/>
              <p:nvPr/>
            </p:nvSpPr>
            <p:spPr>
              <a:xfrm>
                <a:off x="7525080" y="6442200"/>
                <a:ext cx="66600" cy="44280"/>
              </a:xfrm>
              <a:custGeom>
                <a:avLst/>
                <a:gdLst/>
                <a:ahLst/>
                <a:rect l="l" t="t" r="r" b="b"/>
                <a:pathLst>
                  <a:path w="40" h="26">
                    <a:moveTo>
                      <a:pt x="0" y="24"/>
                    </a:moveTo>
                    <a:lnTo>
                      <a:pt x="7" y="25"/>
                    </a:lnTo>
                    <a:lnTo>
                      <a:pt x="39" y="0"/>
                    </a:lnTo>
                    <a:lnTo>
                      <a:pt x="10" y="17"/>
                    </a:lnTo>
                    <a:lnTo>
                      <a:pt x="0" y="24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" bIns="-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44" name=""/>
              <p:cNvSpPr/>
              <p:nvPr/>
            </p:nvSpPr>
            <p:spPr>
              <a:xfrm>
                <a:off x="7631280" y="6323040"/>
                <a:ext cx="42840" cy="84240"/>
              </a:xfrm>
              <a:custGeom>
                <a:avLst/>
                <a:gdLst/>
                <a:ahLst/>
                <a:rect l="l" t="t" r="r" b="b"/>
                <a:pathLst>
                  <a:path w="27" h="51">
                    <a:moveTo>
                      <a:pt x="0" y="50"/>
                    </a:moveTo>
                    <a:lnTo>
                      <a:pt x="12" y="34"/>
                    </a:lnTo>
                    <a:lnTo>
                      <a:pt x="26" y="0"/>
                    </a:lnTo>
                    <a:lnTo>
                      <a:pt x="18" y="15"/>
                    </a:lnTo>
                    <a:lnTo>
                      <a:pt x="0" y="50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440" bIns="37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45" name=""/>
              <p:cNvSpPr/>
              <p:nvPr/>
            </p:nvSpPr>
            <p:spPr>
              <a:xfrm>
                <a:off x="7950600" y="2819520"/>
                <a:ext cx="225360" cy="510840"/>
              </a:xfrm>
              <a:custGeom>
                <a:avLst/>
                <a:gdLst/>
                <a:ahLst/>
                <a:rect l="l" t="t" r="r" b="b"/>
                <a:pathLst>
                  <a:path w="139" h="315">
                    <a:moveTo>
                      <a:pt x="0" y="233"/>
                    </a:moveTo>
                    <a:lnTo>
                      <a:pt x="7" y="214"/>
                    </a:lnTo>
                    <a:lnTo>
                      <a:pt x="32" y="198"/>
                    </a:lnTo>
                    <a:lnTo>
                      <a:pt x="44" y="173"/>
                    </a:lnTo>
                    <a:lnTo>
                      <a:pt x="63" y="154"/>
                    </a:lnTo>
                    <a:lnTo>
                      <a:pt x="6" y="107"/>
                    </a:lnTo>
                    <a:lnTo>
                      <a:pt x="3" y="61"/>
                    </a:lnTo>
                    <a:lnTo>
                      <a:pt x="31" y="0"/>
                    </a:lnTo>
                    <a:lnTo>
                      <a:pt x="119" y="30"/>
                    </a:lnTo>
                    <a:lnTo>
                      <a:pt x="120" y="42"/>
                    </a:lnTo>
                    <a:lnTo>
                      <a:pt x="110" y="77"/>
                    </a:lnTo>
                    <a:lnTo>
                      <a:pt x="100" y="86"/>
                    </a:lnTo>
                    <a:lnTo>
                      <a:pt x="99" y="103"/>
                    </a:lnTo>
                    <a:lnTo>
                      <a:pt x="107" y="107"/>
                    </a:lnTo>
                    <a:lnTo>
                      <a:pt x="118" y="107"/>
                    </a:lnTo>
                    <a:lnTo>
                      <a:pt x="126" y="107"/>
                    </a:lnTo>
                    <a:lnTo>
                      <a:pt x="124" y="100"/>
                    </a:lnTo>
                    <a:lnTo>
                      <a:pt x="129" y="103"/>
                    </a:lnTo>
                    <a:lnTo>
                      <a:pt x="136" y="124"/>
                    </a:lnTo>
                    <a:lnTo>
                      <a:pt x="138" y="190"/>
                    </a:lnTo>
                    <a:lnTo>
                      <a:pt x="135" y="172"/>
                    </a:lnTo>
                    <a:lnTo>
                      <a:pt x="130" y="157"/>
                    </a:lnTo>
                    <a:lnTo>
                      <a:pt x="128" y="166"/>
                    </a:lnTo>
                    <a:lnTo>
                      <a:pt x="131" y="181"/>
                    </a:lnTo>
                    <a:lnTo>
                      <a:pt x="128" y="190"/>
                    </a:lnTo>
                    <a:lnTo>
                      <a:pt x="130" y="207"/>
                    </a:lnTo>
                    <a:lnTo>
                      <a:pt x="123" y="226"/>
                    </a:lnTo>
                    <a:lnTo>
                      <a:pt x="115" y="227"/>
                    </a:lnTo>
                    <a:lnTo>
                      <a:pt x="118" y="241"/>
                    </a:lnTo>
                    <a:lnTo>
                      <a:pt x="103" y="264"/>
                    </a:lnTo>
                    <a:lnTo>
                      <a:pt x="85" y="314"/>
                    </a:lnTo>
                    <a:lnTo>
                      <a:pt x="76" y="314"/>
                    </a:lnTo>
                    <a:lnTo>
                      <a:pt x="79" y="295"/>
                    </a:lnTo>
                    <a:lnTo>
                      <a:pt x="74" y="286"/>
                    </a:lnTo>
                    <a:lnTo>
                      <a:pt x="51" y="287"/>
                    </a:lnTo>
                    <a:lnTo>
                      <a:pt x="18" y="267"/>
                    </a:lnTo>
                    <a:lnTo>
                      <a:pt x="7" y="258"/>
                    </a:lnTo>
                    <a:lnTo>
                      <a:pt x="0" y="233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46" name=""/>
              <p:cNvSpPr/>
              <p:nvPr/>
            </p:nvSpPr>
            <p:spPr>
              <a:xfrm>
                <a:off x="7187040" y="2022480"/>
                <a:ext cx="992160" cy="887400"/>
              </a:xfrm>
              <a:custGeom>
                <a:avLst/>
                <a:gdLst/>
                <a:ahLst/>
                <a:rect l="l" t="t" r="r" b="b"/>
                <a:pathLst>
                  <a:path w="612" h="547">
                    <a:moveTo>
                      <a:pt x="0" y="470"/>
                    </a:moveTo>
                    <a:lnTo>
                      <a:pt x="20" y="501"/>
                    </a:lnTo>
                    <a:lnTo>
                      <a:pt x="419" y="424"/>
                    </a:lnTo>
                    <a:lnTo>
                      <a:pt x="446" y="439"/>
                    </a:lnTo>
                    <a:lnTo>
                      <a:pt x="462" y="470"/>
                    </a:lnTo>
                    <a:lnTo>
                      <a:pt x="501" y="491"/>
                    </a:lnTo>
                    <a:lnTo>
                      <a:pt x="589" y="521"/>
                    </a:lnTo>
                    <a:lnTo>
                      <a:pt x="590" y="533"/>
                    </a:lnTo>
                    <a:lnTo>
                      <a:pt x="596" y="546"/>
                    </a:lnTo>
                    <a:lnTo>
                      <a:pt x="602" y="538"/>
                    </a:lnTo>
                    <a:lnTo>
                      <a:pt x="610" y="512"/>
                    </a:lnTo>
                    <a:lnTo>
                      <a:pt x="611" y="466"/>
                    </a:lnTo>
                    <a:lnTo>
                      <a:pt x="596" y="379"/>
                    </a:lnTo>
                    <a:lnTo>
                      <a:pt x="595" y="286"/>
                    </a:lnTo>
                    <a:lnTo>
                      <a:pt x="579" y="213"/>
                    </a:lnTo>
                    <a:lnTo>
                      <a:pt x="552" y="153"/>
                    </a:lnTo>
                    <a:lnTo>
                      <a:pt x="546" y="93"/>
                    </a:lnTo>
                    <a:lnTo>
                      <a:pt x="520" y="0"/>
                    </a:lnTo>
                    <a:lnTo>
                      <a:pt x="398" y="32"/>
                    </a:lnTo>
                    <a:lnTo>
                      <a:pt x="389" y="30"/>
                    </a:lnTo>
                    <a:lnTo>
                      <a:pt x="351" y="60"/>
                    </a:lnTo>
                    <a:lnTo>
                      <a:pt x="317" y="108"/>
                    </a:lnTo>
                    <a:lnTo>
                      <a:pt x="314" y="129"/>
                    </a:lnTo>
                    <a:lnTo>
                      <a:pt x="299" y="150"/>
                    </a:lnTo>
                    <a:lnTo>
                      <a:pt x="272" y="176"/>
                    </a:lnTo>
                    <a:lnTo>
                      <a:pt x="284" y="192"/>
                    </a:lnTo>
                    <a:lnTo>
                      <a:pt x="287" y="179"/>
                    </a:lnTo>
                    <a:lnTo>
                      <a:pt x="294" y="183"/>
                    </a:lnTo>
                    <a:lnTo>
                      <a:pt x="290" y="190"/>
                    </a:lnTo>
                    <a:lnTo>
                      <a:pt x="296" y="192"/>
                    </a:lnTo>
                    <a:lnTo>
                      <a:pt x="291" y="203"/>
                    </a:lnTo>
                    <a:lnTo>
                      <a:pt x="287" y="203"/>
                    </a:lnTo>
                    <a:lnTo>
                      <a:pt x="286" y="209"/>
                    </a:lnTo>
                    <a:lnTo>
                      <a:pt x="299" y="226"/>
                    </a:lnTo>
                    <a:lnTo>
                      <a:pt x="299" y="242"/>
                    </a:lnTo>
                    <a:lnTo>
                      <a:pt x="280" y="252"/>
                    </a:lnTo>
                    <a:lnTo>
                      <a:pt x="261" y="280"/>
                    </a:lnTo>
                    <a:lnTo>
                      <a:pt x="239" y="296"/>
                    </a:lnTo>
                    <a:lnTo>
                      <a:pt x="201" y="298"/>
                    </a:lnTo>
                    <a:lnTo>
                      <a:pt x="187" y="309"/>
                    </a:lnTo>
                    <a:lnTo>
                      <a:pt x="164" y="299"/>
                    </a:lnTo>
                    <a:lnTo>
                      <a:pt x="98" y="307"/>
                    </a:lnTo>
                    <a:lnTo>
                      <a:pt x="48" y="327"/>
                    </a:lnTo>
                    <a:lnTo>
                      <a:pt x="51" y="344"/>
                    </a:lnTo>
                    <a:lnTo>
                      <a:pt x="48" y="352"/>
                    </a:lnTo>
                    <a:lnTo>
                      <a:pt x="51" y="353"/>
                    </a:lnTo>
                    <a:lnTo>
                      <a:pt x="60" y="369"/>
                    </a:lnTo>
                    <a:lnTo>
                      <a:pt x="66" y="369"/>
                    </a:lnTo>
                    <a:lnTo>
                      <a:pt x="73" y="385"/>
                    </a:lnTo>
                    <a:lnTo>
                      <a:pt x="72" y="391"/>
                    </a:lnTo>
                    <a:lnTo>
                      <a:pt x="60" y="400"/>
                    </a:lnTo>
                    <a:lnTo>
                      <a:pt x="53" y="418"/>
                    </a:lnTo>
                    <a:lnTo>
                      <a:pt x="0" y="470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47" name=""/>
              <p:cNvSpPr/>
              <p:nvPr/>
            </p:nvSpPr>
            <p:spPr>
              <a:xfrm>
                <a:off x="8110800" y="2944800"/>
                <a:ext cx="30240" cy="41400"/>
              </a:xfrm>
              <a:custGeom>
                <a:avLst/>
                <a:gdLst/>
                <a:ahLst/>
                <a:rect l="l" t="t" r="r" b="b"/>
                <a:pathLst>
                  <a:path w="19" h="27">
                    <a:moveTo>
                      <a:pt x="0" y="26"/>
                    </a:moveTo>
                    <a:lnTo>
                      <a:pt x="1" y="9"/>
                    </a:lnTo>
                    <a:lnTo>
                      <a:pt x="11" y="0"/>
                    </a:lnTo>
                    <a:lnTo>
                      <a:pt x="18" y="5"/>
                    </a:lnTo>
                    <a:lnTo>
                      <a:pt x="7" y="21"/>
                    </a:lnTo>
                    <a:lnTo>
                      <a:pt x="0" y="26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400" bIns="-5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48" name=""/>
              <p:cNvSpPr/>
              <p:nvPr/>
            </p:nvSpPr>
            <p:spPr>
              <a:xfrm>
                <a:off x="8141040" y="2774880"/>
                <a:ext cx="311040" cy="185760"/>
              </a:xfrm>
              <a:custGeom>
                <a:avLst/>
                <a:gdLst/>
                <a:ahLst/>
                <a:rect l="l" t="t" r="r" b="b"/>
                <a:pathLst>
                  <a:path w="192" h="114">
                    <a:moveTo>
                      <a:pt x="0" y="102"/>
                    </a:moveTo>
                    <a:lnTo>
                      <a:pt x="4" y="112"/>
                    </a:lnTo>
                    <a:lnTo>
                      <a:pt x="8" y="113"/>
                    </a:lnTo>
                    <a:lnTo>
                      <a:pt x="15" y="103"/>
                    </a:lnTo>
                    <a:lnTo>
                      <a:pt x="21" y="101"/>
                    </a:lnTo>
                    <a:lnTo>
                      <a:pt x="25" y="104"/>
                    </a:lnTo>
                    <a:lnTo>
                      <a:pt x="13" y="113"/>
                    </a:lnTo>
                    <a:lnTo>
                      <a:pt x="31" y="107"/>
                    </a:lnTo>
                    <a:lnTo>
                      <a:pt x="33" y="102"/>
                    </a:lnTo>
                    <a:lnTo>
                      <a:pt x="59" y="90"/>
                    </a:lnTo>
                    <a:lnTo>
                      <a:pt x="81" y="74"/>
                    </a:lnTo>
                    <a:lnTo>
                      <a:pt x="104" y="66"/>
                    </a:lnTo>
                    <a:lnTo>
                      <a:pt x="125" y="53"/>
                    </a:lnTo>
                    <a:lnTo>
                      <a:pt x="124" y="55"/>
                    </a:lnTo>
                    <a:lnTo>
                      <a:pt x="85" y="85"/>
                    </a:lnTo>
                    <a:lnTo>
                      <a:pt x="78" y="88"/>
                    </a:lnTo>
                    <a:lnTo>
                      <a:pt x="82" y="88"/>
                    </a:lnTo>
                    <a:lnTo>
                      <a:pt x="94" y="83"/>
                    </a:lnTo>
                    <a:lnTo>
                      <a:pt x="153" y="39"/>
                    </a:lnTo>
                    <a:lnTo>
                      <a:pt x="161" y="31"/>
                    </a:lnTo>
                    <a:lnTo>
                      <a:pt x="189" y="8"/>
                    </a:lnTo>
                    <a:lnTo>
                      <a:pt x="191" y="1"/>
                    </a:lnTo>
                    <a:lnTo>
                      <a:pt x="186" y="2"/>
                    </a:lnTo>
                    <a:lnTo>
                      <a:pt x="173" y="14"/>
                    </a:lnTo>
                    <a:lnTo>
                      <a:pt x="165" y="13"/>
                    </a:lnTo>
                    <a:lnTo>
                      <a:pt x="152" y="20"/>
                    </a:lnTo>
                    <a:lnTo>
                      <a:pt x="148" y="18"/>
                    </a:lnTo>
                    <a:lnTo>
                      <a:pt x="138" y="44"/>
                    </a:lnTo>
                    <a:lnTo>
                      <a:pt x="134" y="39"/>
                    </a:lnTo>
                    <a:lnTo>
                      <a:pt x="124" y="39"/>
                    </a:lnTo>
                    <a:lnTo>
                      <a:pt x="142" y="20"/>
                    </a:lnTo>
                    <a:lnTo>
                      <a:pt x="140" y="14"/>
                    </a:lnTo>
                    <a:lnTo>
                      <a:pt x="152" y="0"/>
                    </a:lnTo>
                    <a:lnTo>
                      <a:pt x="147" y="0"/>
                    </a:lnTo>
                    <a:lnTo>
                      <a:pt x="121" y="31"/>
                    </a:lnTo>
                    <a:lnTo>
                      <a:pt x="92" y="41"/>
                    </a:lnTo>
                    <a:lnTo>
                      <a:pt x="75" y="43"/>
                    </a:lnTo>
                    <a:lnTo>
                      <a:pt x="73" y="51"/>
                    </a:lnTo>
                    <a:lnTo>
                      <a:pt x="52" y="57"/>
                    </a:lnTo>
                    <a:lnTo>
                      <a:pt x="45" y="55"/>
                    </a:lnTo>
                    <a:lnTo>
                      <a:pt x="45" y="61"/>
                    </a:lnTo>
                    <a:lnTo>
                      <a:pt x="36" y="61"/>
                    </a:lnTo>
                    <a:lnTo>
                      <a:pt x="31" y="66"/>
                    </a:lnTo>
                    <a:lnTo>
                      <a:pt x="29" y="74"/>
                    </a:lnTo>
                    <a:lnTo>
                      <a:pt x="25" y="72"/>
                    </a:lnTo>
                    <a:lnTo>
                      <a:pt x="21" y="82"/>
                    </a:lnTo>
                    <a:lnTo>
                      <a:pt x="7" y="86"/>
                    </a:lnTo>
                    <a:lnTo>
                      <a:pt x="5" y="93"/>
                    </a:lnTo>
                    <a:lnTo>
                      <a:pt x="0" y="102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49" name=""/>
              <p:cNvSpPr/>
              <p:nvPr/>
            </p:nvSpPr>
            <p:spPr>
              <a:xfrm>
                <a:off x="7080480" y="2709720"/>
                <a:ext cx="973080" cy="627120"/>
              </a:xfrm>
              <a:custGeom>
                <a:avLst/>
                <a:gdLst/>
                <a:ahLst/>
                <a:rect l="l" t="t" r="r" b="b"/>
                <a:pathLst>
                  <a:path w="600" h="386">
                    <a:moveTo>
                      <a:pt x="0" y="95"/>
                    </a:moveTo>
                    <a:lnTo>
                      <a:pt x="28" y="265"/>
                    </a:lnTo>
                    <a:lnTo>
                      <a:pt x="48" y="385"/>
                    </a:lnTo>
                    <a:lnTo>
                      <a:pt x="148" y="368"/>
                    </a:lnTo>
                    <a:lnTo>
                      <a:pt x="508" y="299"/>
                    </a:lnTo>
                    <a:lnTo>
                      <a:pt x="522" y="281"/>
                    </a:lnTo>
                    <a:lnTo>
                      <a:pt x="543" y="281"/>
                    </a:lnTo>
                    <a:lnTo>
                      <a:pt x="568" y="265"/>
                    </a:lnTo>
                    <a:lnTo>
                      <a:pt x="580" y="240"/>
                    </a:lnTo>
                    <a:lnTo>
                      <a:pt x="599" y="221"/>
                    </a:lnTo>
                    <a:lnTo>
                      <a:pt x="542" y="174"/>
                    </a:lnTo>
                    <a:lnTo>
                      <a:pt x="539" y="128"/>
                    </a:lnTo>
                    <a:lnTo>
                      <a:pt x="567" y="67"/>
                    </a:lnTo>
                    <a:lnTo>
                      <a:pt x="528" y="46"/>
                    </a:lnTo>
                    <a:lnTo>
                      <a:pt x="512" y="15"/>
                    </a:lnTo>
                    <a:lnTo>
                      <a:pt x="485" y="0"/>
                    </a:lnTo>
                    <a:lnTo>
                      <a:pt x="86" y="77"/>
                    </a:lnTo>
                    <a:lnTo>
                      <a:pt x="66" y="46"/>
                    </a:lnTo>
                    <a:lnTo>
                      <a:pt x="0" y="95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50" name=""/>
              <p:cNvSpPr/>
              <p:nvPr/>
            </p:nvSpPr>
            <p:spPr>
              <a:xfrm>
                <a:off x="7902720" y="3174840"/>
                <a:ext cx="174600" cy="290520"/>
              </a:xfrm>
              <a:custGeom>
                <a:avLst/>
                <a:gdLst/>
                <a:ahLst/>
                <a:rect l="l" t="t" r="r" b="b"/>
                <a:pathLst>
                  <a:path w="109" h="179">
                    <a:moveTo>
                      <a:pt x="0" y="18"/>
                    </a:moveTo>
                    <a:lnTo>
                      <a:pt x="14" y="0"/>
                    </a:lnTo>
                    <a:lnTo>
                      <a:pt x="35" y="0"/>
                    </a:lnTo>
                    <a:lnTo>
                      <a:pt x="28" y="19"/>
                    </a:lnTo>
                    <a:lnTo>
                      <a:pt x="23" y="25"/>
                    </a:lnTo>
                    <a:lnTo>
                      <a:pt x="26" y="46"/>
                    </a:lnTo>
                    <a:lnTo>
                      <a:pt x="38" y="58"/>
                    </a:lnTo>
                    <a:lnTo>
                      <a:pt x="53" y="73"/>
                    </a:lnTo>
                    <a:lnTo>
                      <a:pt x="58" y="93"/>
                    </a:lnTo>
                    <a:lnTo>
                      <a:pt x="68" y="109"/>
                    </a:lnTo>
                    <a:lnTo>
                      <a:pt x="79" y="119"/>
                    </a:lnTo>
                    <a:lnTo>
                      <a:pt x="96" y="124"/>
                    </a:lnTo>
                    <a:lnTo>
                      <a:pt x="104" y="141"/>
                    </a:lnTo>
                    <a:lnTo>
                      <a:pt x="89" y="155"/>
                    </a:lnTo>
                    <a:lnTo>
                      <a:pt x="104" y="151"/>
                    </a:lnTo>
                    <a:lnTo>
                      <a:pt x="108" y="166"/>
                    </a:lnTo>
                    <a:lnTo>
                      <a:pt x="80" y="172"/>
                    </a:lnTo>
                    <a:lnTo>
                      <a:pt x="43" y="178"/>
                    </a:lnTo>
                    <a:lnTo>
                      <a:pt x="41" y="166"/>
                    </a:lnTo>
                    <a:lnTo>
                      <a:pt x="0" y="18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51" name=""/>
              <p:cNvSpPr/>
              <p:nvPr/>
            </p:nvSpPr>
            <p:spPr>
              <a:xfrm>
                <a:off x="7320240" y="3201840"/>
                <a:ext cx="757080" cy="378000"/>
              </a:xfrm>
              <a:custGeom>
                <a:avLst/>
                <a:gdLst/>
                <a:ahLst/>
                <a:rect l="l" t="t" r="r" b="b"/>
                <a:pathLst>
                  <a:path w="469" h="233">
                    <a:moveTo>
                      <a:pt x="0" y="69"/>
                    </a:moveTo>
                    <a:lnTo>
                      <a:pt x="11" y="135"/>
                    </a:lnTo>
                    <a:lnTo>
                      <a:pt x="47" y="94"/>
                    </a:lnTo>
                    <a:lnTo>
                      <a:pt x="103" y="78"/>
                    </a:lnTo>
                    <a:lnTo>
                      <a:pt x="113" y="61"/>
                    </a:lnTo>
                    <a:lnTo>
                      <a:pt x="144" y="57"/>
                    </a:lnTo>
                    <a:lnTo>
                      <a:pt x="169" y="69"/>
                    </a:lnTo>
                    <a:lnTo>
                      <a:pt x="184" y="89"/>
                    </a:lnTo>
                    <a:lnTo>
                      <a:pt x="210" y="95"/>
                    </a:lnTo>
                    <a:lnTo>
                      <a:pt x="226" y="117"/>
                    </a:lnTo>
                    <a:lnTo>
                      <a:pt x="250" y="127"/>
                    </a:lnTo>
                    <a:lnTo>
                      <a:pt x="261" y="121"/>
                    </a:lnTo>
                    <a:lnTo>
                      <a:pt x="267" y="133"/>
                    </a:lnTo>
                    <a:lnTo>
                      <a:pt x="262" y="143"/>
                    </a:lnTo>
                    <a:lnTo>
                      <a:pt x="260" y="158"/>
                    </a:lnTo>
                    <a:lnTo>
                      <a:pt x="244" y="187"/>
                    </a:lnTo>
                    <a:lnTo>
                      <a:pt x="250" y="206"/>
                    </a:lnTo>
                    <a:lnTo>
                      <a:pt x="271" y="198"/>
                    </a:lnTo>
                    <a:lnTo>
                      <a:pt x="271" y="189"/>
                    </a:lnTo>
                    <a:lnTo>
                      <a:pt x="288" y="208"/>
                    </a:lnTo>
                    <a:lnTo>
                      <a:pt x="292" y="198"/>
                    </a:lnTo>
                    <a:lnTo>
                      <a:pt x="302" y="213"/>
                    </a:lnTo>
                    <a:lnTo>
                      <a:pt x="307" y="205"/>
                    </a:lnTo>
                    <a:lnTo>
                      <a:pt x="326" y="214"/>
                    </a:lnTo>
                    <a:lnTo>
                      <a:pt x="336" y="210"/>
                    </a:lnTo>
                    <a:lnTo>
                      <a:pt x="353" y="226"/>
                    </a:lnTo>
                    <a:lnTo>
                      <a:pt x="340" y="200"/>
                    </a:lnTo>
                    <a:lnTo>
                      <a:pt x="307" y="177"/>
                    </a:lnTo>
                    <a:lnTo>
                      <a:pt x="338" y="192"/>
                    </a:lnTo>
                    <a:lnTo>
                      <a:pt x="319" y="167"/>
                    </a:lnTo>
                    <a:lnTo>
                      <a:pt x="313" y="145"/>
                    </a:lnTo>
                    <a:lnTo>
                      <a:pt x="317" y="94"/>
                    </a:lnTo>
                    <a:lnTo>
                      <a:pt x="297" y="82"/>
                    </a:lnTo>
                    <a:lnTo>
                      <a:pt x="336" y="48"/>
                    </a:lnTo>
                    <a:lnTo>
                      <a:pt x="338" y="28"/>
                    </a:lnTo>
                    <a:lnTo>
                      <a:pt x="359" y="29"/>
                    </a:lnTo>
                    <a:lnTo>
                      <a:pt x="353" y="48"/>
                    </a:lnTo>
                    <a:lnTo>
                      <a:pt x="339" y="55"/>
                    </a:lnTo>
                    <a:lnTo>
                      <a:pt x="332" y="75"/>
                    </a:lnTo>
                    <a:lnTo>
                      <a:pt x="336" y="93"/>
                    </a:lnTo>
                    <a:lnTo>
                      <a:pt x="346" y="86"/>
                    </a:lnTo>
                    <a:lnTo>
                      <a:pt x="340" y="107"/>
                    </a:lnTo>
                    <a:lnTo>
                      <a:pt x="345" y="117"/>
                    </a:lnTo>
                    <a:lnTo>
                      <a:pt x="347" y="129"/>
                    </a:lnTo>
                    <a:lnTo>
                      <a:pt x="338" y="123"/>
                    </a:lnTo>
                    <a:lnTo>
                      <a:pt x="334" y="138"/>
                    </a:lnTo>
                    <a:lnTo>
                      <a:pt x="357" y="134"/>
                    </a:lnTo>
                    <a:lnTo>
                      <a:pt x="354" y="145"/>
                    </a:lnTo>
                    <a:lnTo>
                      <a:pt x="366" y="153"/>
                    </a:lnTo>
                    <a:lnTo>
                      <a:pt x="344" y="152"/>
                    </a:lnTo>
                    <a:lnTo>
                      <a:pt x="351" y="185"/>
                    </a:lnTo>
                    <a:lnTo>
                      <a:pt x="375" y="197"/>
                    </a:lnTo>
                    <a:lnTo>
                      <a:pt x="387" y="181"/>
                    </a:lnTo>
                    <a:lnTo>
                      <a:pt x="389" y="207"/>
                    </a:lnTo>
                    <a:lnTo>
                      <a:pt x="405" y="201"/>
                    </a:lnTo>
                    <a:lnTo>
                      <a:pt x="397" y="214"/>
                    </a:lnTo>
                    <a:lnTo>
                      <a:pt x="407" y="214"/>
                    </a:lnTo>
                    <a:lnTo>
                      <a:pt x="399" y="227"/>
                    </a:lnTo>
                    <a:lnTo>
                      <a:pt x="403" y="232"/>
                    </a:lnTo>
                    <a:lnTo>
                      <a:pt x="424" y="222"/>
                    </a:lnTo>
                    <a:lnTo>
                      <a:pt x="449" y="208"/>
                    </a:lnTo>
                    <a:lnTo>
                      <a:pt x="459" y="178"/>
                    </a:lnTo>
                    <a:lnTo>
                      <a:pt x="462" y="196"/>
                    </a:lnTo>
                    <a:lnTo>
                      <a:pt x="459" y="205"/>
                    </a:lnTo>
                    <a:lnTo>
                      <a:pt x="452" y="220"/>
                    </a:lnTo>
                    <a:lnTo>
                      <a:pt x="454" y="230"/>
                    </a:lnTo>
                    <a:lnTo>
                      <a:pt x="464" y="205"/>
                    </a:lnTo>
                    <a:lnTo>
                      <a:pt x="468" y="148"/>
                    </a:lnTo>
                    <a:lnTo>
                      <a:pt x="440" y="154"/>
                    </a:lnTo>
                    <a:lnTo>
                      <a:pt x="403" y="160"/>
                    </a:lnTo>
                    <a:lnTo>
                      <a:pt x="401" y="148"/>
                    </a:lnTo>
                    <a:lnTo>
                      <a:pt x="360" y="0"/>
                    </a:lnTo>
                    <a:lnTo>
                      <a:pt x="0" y="69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52" name=""/>
              <p:cNvSpPr/>
              <p:nvPr/>
            </p:nvSpPr>
            <p:spPr>
              <a:xfrm>
                <a:off x="6739200" y="3338640"/>
                <a:ext cx="1293840" cy="731520"/>
              </a:xfrm>
              <a:custGeom>
                <a:avLst/>
                <a:gdLst/>
                <a:ahLst/>
                <a:rect l="l" t="t" r="r" b="b"/>
                <a:pathLst>
                  <a:path w="799" h="451">
                    <a:moveTo>
                      <a:pt x="0" y="450"/>
                    </a:moveTo>
                    <a:lnTo>
                      <a:pt x="74" y="401"/>
                    </a:lnTo>
                    <a:lnTo>
                      <a:pt x="75" y="390"/>
                    </a:lnTo>
                    <a:lnTo>
                      <a:pt x="100" y="358"/>
                    </a:lnTo>
                    <a:lnTo>
                      <a:pt x="126" y="340"/>
                    </a:lnTo>
                    <a:lnTo>
                      <a:pt x="154" y="306"/>
                    </a:lnTo>
                    <a:lnTo>
                      <a:pt x="183" y="340"/>
                    </a:lnTo>
                    <a:lnTo>
                      <a:pt x="220" y="322"/>
                    </a:lnTo>
                    <a:lnTo>
                      <a:pt x="235" y="333"/>
                    </a:lnTo>
                    <a:lnTo>
                      <a:pt x="257" y="322"/>
                    </a:lnTo>
                    <a:lnTo>
                      <a:pt x="271" y="304"/>
                    </a:lnTo>
                    <a:lnTo>
                      <a:pt x="311" y="297"/>
                    </a:lnTo>
                    <a:lnTo>
                      <a:pt x="333" y="269"/>
                    </a:lnTo>
                    <a:lnTo>
                      <a:pt x="321" y="262"/>
                    </a:lnTo>
                    <a:lnTo>
                      <a:pt x="358" y="176"/>
                    </a:lnTo>
                    <a:lnTo>
                      <a:pt x="367" y="133"/>
                    </a:lnTo>
                    <a:lnTo>
                      <a:pt x="403" y="150"/>
                    </a:lnTo>
                    <a:lnTo>
                      <a:pt x="422" y="101"/>
                    </a:lnTo>
                    <a:lnTo>
                      <a:pt x="440" y="97"/>
                    </a:lnTo>
                    <a:lnTo>
                      <a:pt x="467" y="50"/>
                    </a:lnTo>
                    <a:lnTo>
                      <a:pt x="475" y="0"/>
                    </a:lnTo>
                    <a:lnTo>
                      <a:pt x="532" y="31"/>
                    </a:lnTo>
                    <a:lnTo>
                      <a:pt x="541" y="5"/>
                    </a:lnTo>
                    <a:lnTo>
                      <a:pt x="567" y="11"/>
                    </a:lnTo>
                    <a:lnTo>
                      <a:pt x="583" y="33"/>
                    </a:lnTo>
                    <a:lnTo>
                      <a:pt x="607" y="43"/>
                    </a:lnTo>
                    <a:lnTo>
                      <a:pt x="619" y="59"/>
                    </a:lnTo>
                    <a:lnTo>
                      <a:pt x="617" y="74"/>
                    </a:lnTo>
                    <a:lnTo>
                      <a:pt x="601" y="103"/>
                    </a:lnTo>
                    <a:lnTo>
                      <a:pt x="607" y="122"/>
                    </a:lnTo>
                    <a:lnTo>
                      <a:pt x="628" y="114"/>
                    </a:lnTo>
                    <a:lnTo>
                      <a:pt x="636" y="128"/>
                    </a:lnTo>
                    <a:lnTo>
                      <a:pt x="643" y="135"/>
                    </a:lnTo>
                    <a:lnTo>
                      <a:pt x="678" y="137"/>
                    </a:lnTo>
                    <a:lnTo>
                      <a:pt x="689" y="150"/>
                    </a:lnTo>
                    <a:lnTo>
                      <a:pt x="722" y="158"/>
                    </a:lnTo>
                    <a:lnTo>
                      <a:pt x="714" y="168"/>
                    </a:lnTo>
                    <a:lnTo>
                      <a:pt x="717" y="188"/>
                    </a:lnTo>
                    <a:lnTo>
                      <a:pt x="719" y="196"/>
                    </a:lnTo>
                    <a:lnTo>
                      <a:pt x="707" y="193"/>
                    </a:lnTo>
                    <a:lnTo>
                      <a:pt x="685" y="181"/>
                    </a:lnTo>
                    <a:lnTo>
                      <a:pt x="649" y="157"/>
                    </a:lnTo>
                    <a:lnTo>
                      <a:pt x="699" y="203"/>
                    </a:lnTo>
                    <a:lnTo>
                      <a:pt x="724" y="204"/>
                    </a:lnTo>
                    <a:lnTo>
                      <a:pt x="710" y="211"/>
                    </a:lnTo>
                    <a:lnTo>
                      <a:pt x="736" y="224"/>
                    </a:lnTo>
                    <a:lnTo>
                      <a:pt x="735" y="234"/>
                    </a:lnTo>
                    <a:lnTo>
                      <a:pt x="726" y="226"/>
                    </a:lnTo>
                    <a:lnTo>
                      <a:pt x="716" y="227"/>
                    </a:lnTo>
                    <a:lnTo>
                      <a:pt x="718" y="235"/>
                    </a:lnTo>
                    <a:lnTo>
                      <a:pt x="726" y="242"/>
                    </a:lnTo>
                    <a:lnTo>
                      <a:pt x="716" y="248"/>
                    </a:lnTo>
                    <a:lnTo>
                      <a:pt x="689" y="227"/>
                    </a:lnTo>
                    <a:lnTo>
                      <a:pt x="677" y="218"/>
                    </a:lnTo>
                    <a:lnTo>
                      <a:pt x="684" y="231"/>
                    </a:lnTo>
                    <a:lnTo>
                      <a:pt x="710" y="251"/>
                    </a:lnTo>
                    <a:lnTo>
                      <a:pt x="722" y="252"/>
                    </a:lnTo>
                    <a:lnTo>
                      <a:pt x="735" y="256"/>
                    </a:lnTo>
                    <a:lnTo>
                      <a:pt x="733" y="264"/>
                    </a:lnTo>
                    <a:lnTo>
                      <a:pt x="741" y="264"/>
                    </a:lnTo>
                    <a:lnTo>
                      <a:pt x="742" y="270"/>
                    </a:lnTo>
                    <a:lnTo>
                      <a:pt x="731" y="279"/>
                    </a:lnTo>
                    <a:lnTo>
                      <a:pt x="710" y="270"/>
                    </a:lnTo>
                    <a:lnTo>
                      <a:pt x="704" y="260"/>
                    </a:lnTo>
                    <a:lnTo>
                      <a:pt x="678" y="256"/>
                    </a:lnTo>
                    <a:lnTo>
                      <a:pt x="674" y="248"/>
                    </a:lnTo>
                    <a:lnTo>
                      <a:pt x="664" y="259"/>
                    </a:lnTo>
                    <a:lnTo>
                      <a:pt x="700" y="268"/>
                    </a:lnTo>
                    <a:lnTo>
                      <a:pt x="702" y="276"/>
                    </a:lnTo>
                    <a:lnTo>
                      <a:pt x="731" y="291"/>
                    </a:lnTo>
                    <a:lnTo>
                      <a:pt x="741" y="291"/>
                    </a:lnTo>
                    <a:lnTo>
                      <a:pt x="743" y="280"/>
                    </a:lnTo>
                    <a:lnTo>
                      <a:pt x="755" y="283"/>
                    </a:lnTo>
                    <a:lnTo>
                      <a:pt x="775" y="281"/>
                    </a:lnTo>
                    <a:lnTo>
                      <a:pt x="798" y="322"/>
                    </a:lnTo>
                    <a:lnTo>
                      <a:pt x="783" y="316"/>
                    </a:lnTo>
                    <a:lnTo>
                      <a:pt x="779" y="328"/>
                    </a:lnTo>
                    <a:lnTo>
                      <a:pt x="464" y="388"/>
                    </a:lnTo>
                    <a:lnTo>
                      <a:pt x="205" y="422"/>
                    </a:lnTo>
                    <a:lnTo>
                      <a:pt x="0" y="450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53" name=""/>
              <p:cNvSpPr/>
              <p:nvPr/>
            </p:nvSpPr>
            <p:spPr>
              <a:xfrm>
                <a:off x="7975800" y="3540240"/>
                <a:ext cx="71640" cy="209520"/>
              </a:xfrm>
              <a:custGeom>
                <a:avLst/>
                <a:gdLst/>
                <a:ahLst/>
                <a:rect l="l" t="t" r="r" b="b"/>
                <a:pathLst>
                  <a:path w="44" h="129">
                    <a:moveTo>
                      <a:pt x="0" y="72"/>
                    </a:moveTo>
                    <a:lnTo>
                      <a:pt x="0" y="113"/>
                    </a:lnTo>
                    <a:lnTo>
                      <a:pt x="10" y="128"/>
                    </a:lnTo>
                    <a:lnTo>
                      <a:pt x="16" y="82"/>
                    </a:lnTo>
                    <a:lnTo>
                      <a:pt x="32" y="62"/>
                    </a:lnTo>
                    <a:lnTo>
                      <a:pt x="43" y="0"/>
                    </a:lnTo>
                    <a:lnTo>
                      <a:pt x="18" y="14"/>
                    </a:lnTo>
                    <a:lnTo>
                      <a:pt x="0" y="72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54" name=""/>
              <p:cNvSpPr/>
              <p:nvPr/>
            </p:nvSpPr>
            <p:spPr>
              <a:xfrm>
                <a:off x="6863040" y="3147840"/>
                <a:ext cx="755640" cy="744840"/>
              </a:xfrm>
              <a:custGeom>
                <a:avLst/>
                <a:gdLst/>
                <a:ahLst/>
                <a:rect l="l" t="t" r="r" b="b"/>
                <a:pathLst>
                  <a:path w="465" h="459">
                    <a:moveTo>
                      <a:pt x="0" y="317"/>
                    </a:moveTo>
                    <a:lnTo>
                      <a:pt x="19" y="380"/>
                    </a:lnTo>
                    <a:lnTo>
                      <a:pt x="39" y="402"/>
                    </a:lnTo>
                    <a:lnTo>
                      <a:pt x="77" y="424"/>
                    </a:lnTo>
                    <a:lnTo>
                      <a:pt x="106" y="458"/>
                    </a:lnTo>
                    <a:lnTo>
                      <a:pt x="143" y="440"/>
                    </a:lnTo>
                    <a:lnTo>
                      <a:pt x="158" y="451"/>
                    </a:lnTo>
                    <a:lnTo>
                      <a:pt x="180" y="440"/>
                    </a:lnTo>
                    <a:lnTo>
                      <a:pt x="194" y="422"/>
                    </a:lnTo>
                    <a:lnTo>
                      <a:pt x="234" y="415"/>
                    </a:lnTo>
                    <a:lnTo>
                      <a:pt x="256" y="387"/>
                    </a:lnTo>
                    <a:lnTo>
                      <a:pt x="244" y="380"/>
                    </a:lnTo>
                    <a:lnTo>
                      <a:pt x="281" y="294"/>
                    </a:lnTo>
                    <a:lnTo>
                      <a:pt x="290" y="251"/>
                    </a:lnTo>
                    <a:lnTo>
                      <a:pt x="326" y="268"/>
                    </a:lnTo>
                    <a:lnTo>
                      <a:pt x="345" y="219"/>
                    </a:lnTo>
                    <a:lnTo>
                      <a:pt x="363" y="215"/>
                    </a:lnTo>
                    <a:lnTo>
                      <a:pt x="390" y="168"/>
                    </a:lnTo>
                    <a:lnTo>
                      <a:pt x="398" y="118"/>
                    </a:lnTo>
                    <a:lnTo>
                      <a:pt x="455" y="149"/>
                    </a:lnTo>
                    <a:lnTo>
                      <a:pt x="464" y="123"/>
                    </a:lnTo>
                    <a:lnTo>
                      <a:pt x="449" y="103"/>
                    </a:lnTo>
                    <a:lnTo>
                      <a:pt x="424" y="91"/>
                    </a:lnTo>
                    <a:lnTo>
                      <a:pt x="393" y="95"/>
                    </a:lnTo>
                    <a:lnTo>
                      <a:pt x="383" y="112"/>
                    </a:lnTo>
                    <a:lnTo>
                      <a:pt x="327" y="128"/>
                    </a:lnTo>
                    <a:lnTo>
                      <a:pt x="291" y="169"/>
                    </a:lnTo>
                    <a:lnTo>
                      <a:pt x="280" y="103"/>
                    </a:lnTo>
                    <a:lnTo>
                      <a:pt x="180" y="120"/>
                    </a:lnTo>
                    <a:lnTo>
                      <a:pt x="160" y="0"/>
                    </a:lnTo>
                    <a:lnTo>
                      <a:pt x="146" y="10"/>
                    </a:lnTo>
                    <a:lnTo>
                      <a:pt x="155" y="33"/>
                    </a:lnTo>
                    <a:lnTo>
                      <a:pt x="142" y="139"/>
                    </a:lnTo>
                    <a:lnTo>
                      <a:pt x="124" y="162"/>
                    </a:lnTo>
                    <a:lnTo>
                      <a:pt x="69" y="202"/>
                    </a:lnTo>
                    <a:lnTo>
                      <a:pt x="59" y="248"/>
                    </a:lnTo>
                    <a:lnTo>
                      <a:pt x="39" y="235"/>
                    </a:lnTo>
                    <a:lnTo>
                      <a:pt x="32" y="289"/>
                    </a:lnTo>
                    <a:lnTo>
                      <a:pt x="0" y="317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55" name=""/>
              <p:cNvSpPr/>
              <p:nvPr/>
            </p:nvSpPr>
            <p:spPr>
              <a:xfrm>
                <a:off x="4897800" y="4189320"/>
                <a:ext cx="844560" cy="758880"/>
              </a:xfrm>
              <a:custGeom>
                <a:avLst/>
                <a:gdLst/>
                <a:ahLst/>
                <a:rect l="l" t="t" r="r" b="b"/>
                <a:pathLst>
                  <a:path w="521" h="468">
                    <a:moveTo>
                      <a:pt x="0" y="15"/>
                    </a:moveTo>
                    <a:lnTo>
                      <a:pt x="21" y="159"/>
                    </a:lnTo>
                    <a:lnTo>
                      <a:pt x="17" y="385"/>
                    </a:lnTo>
                    <a:lnTo>
                      <a:pt x="28" y="398"/>
                    </a:lnTo>
                    <a:lnTo>
                      <a:pt x="65" y="397"/>
                    </a:lnTo>
                    <a:lnTo>
                      <a:pt x="66" y="467"/>
                    </a:lnTo>
                    <a:lnTo>
                      <a:pt x="375" y="462"/>
                    </a:lnTo>
                    <a:lnTo>
                      <a:pt x="369" y="391"/>
                    </a:lnTo>
                    <a:lnTo>
                      <a:pt x="396" y="315"/>
                    </a:lnTo>
                    <a:lnTo>
                      <a:pt x="434" y="260"/>
                    </a:lnTo>
                    <a:lnTo>
                      <a:pt x="432" y="245"/>
                    </a:lnTo>
                    <a:lnTo>
                      <a:pt x="461" y="198"/>
                    </a:lnTo>
                    <a:lnTo>
                      <a:pt x="476" y="144"/>
                    </a:lnTo>
                    <a:lnTo>
                      <a:pt x="470" y="140"/>
                    </a:lnTo>
                    <a:lnTo>
                      <a:pt x="496" y="119"/>
                    </a:lnTo>
                    <a:lnTo>
                      <a:pt x="520" y="72"/>
                    </a:lnTo>
                    <a:lnTo>
                      <a:pt x="513" y="63"/>
                    </a:lnTo>
                    <a:lnTo>
                      <a:pt x="443" y="66"/>
                    </a:lnTo>
                    <a:lnTo>
                      <a:pt x="462" y="40"/>
                    </a:lnTo>
                    <a:lnTo>
                      <a:pt x="455" y="0"/>
                    </a:lnTo>
                    <a:lnTo>
                      <a:pt x="0" y="15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56" name=""/>
              <p:cNvSpPr/>
              <p:nvPr/>
            </p:nvSpPr>
            <p:spPr>
              <a:xfrm>
                <a:off x="5005800" y="4937040"/>
                <a:ext cx="939600" cy="830160"/>
              </a:xfrm>
              <a:custGeom>
                <a:avLst/>
                <a:gdLst/>
                <a:ahLst/>
                <a:rect l="l" t="t" r="r" b="b"/>
                <a:pathLst>
                  <a:path w="580" h="512">
                    <a:moveTo>
                      <a:pt x="0" y="5"/>
                    </a:moveTo>
                    <a:lnTo>
                      <a:pt x="6" y="141"/>
                    </a:lnTo>
                    <a:lnTo>
                      <a:pt x="22" y="158"/>
                    </a:lnTo>
                    <a:lnTo>
                      <a:pt x="28" y="193"/>
                    </a:lnTo>
                    <a:lnTo>
                      <a:pt x="60" y="242"/>
                    </a:lnTo>
                    <a:lnTo>
                      <a:pt x="58" y="283"/>
                    </a:lnTo>
                    <a:lnTo>
                      <a:pt x="40" y="322"/>
                    </a:lnTo>
                    <a:lnTo>
                      <a:pt x="41" y="344"/>
                    </a:lnTo>
                    <a:lnTo>
                      <a:pt x="47" y="366"/>
                    </a:lnTo>
                    <a:lnTo>
                      <a:pt x="44" y="389"/>
                    </a:lnTo>
                    <a:lnTo>
                      <a:pt x="34" y="403"/>
                    </a:lnTo>
                    <a:lnTo>
                      <a:pt x="20" y="421"/>
                    </a:lnTo>
                    <a:lnTo>
                      <a:pt x="29" y="432"/>
                    </a:lnTo>
                    <a:lnTo>
                      <a:pt x="107" y="422"/>
                    </a:lnTo>
                    <a:lnTo>
                      <a:pt x="169" y="448"/>
                    </a:lnTo>
                    <a:lnTo>
                      <a:pt x="230" y="444"/>
                    </a:lnTo>
                    <a:lnTo>
                      <a:pt x="223" y="427"/>
                    </a:lnTo>
                    <a:lnTo>
                      <a:pt x="242" y="411"/>
                    </a:lnTo>
                    <a:lnTo>
                      <a:pt x="284" y="421"/>
                    </a:lnTo>
                    <a:lnTo>
                      <a:pt x="290" y="451"/>
                    </a:lnTo>
                    <a:lnTo>
                      <a:pt x="303" y="446"/>
                    </a:lnTo>
                    <a:lnTo>
                      <a:pt x="320" y="453"/>
                    </a:lnTo>
                    <a:lnTo>
                      <a:pt x="338" y="471"/>
                    </a:lnTo>
                    <a:lnTo>
                      <a:pt x="342" y="488"/>
                    </a:lnTo>
                    <a:lnTo>
                      <a:pt x="360" y="491"/>
                    </a:lnTo>
                    <a:lnTo>
                      <a:pt x="377" y="502"/>
                    </a:lnTo>
                    <a:lnTo>
                      <a:pt x="391" y="497"/>
                    </a:lnTo>
                    <a:lnTo>
                      <a:pt x="404" y="483"/>
                    </a:lnTo>
                    <a:lnTo>
                      <a:pt x="402" y="471"/>
                    </a:lnTo>
                    <a:lnTo>
                      <a:pt x="420" y="487"/>
                    </a:lnTo>
                    <a:lnTo>
                      <a:pt x="429" y="473"/>
                    </a:lnTo>
                    <a:lnTo>
                      <a:pt x="441" y="499"/>
                    </a:lnTo>
                    <a:lnTo>
                      <a:pt x="460" y="487"/>
                    </a:lnTo>
                    <a:lnTo>
                      <a:pt x="467" y="479"/>
                    </a:lnTo>
                    <a:lnTo>
                      <a:pt x="460" y="471"/>
                    </a:lnTo>
                    <a:lnTo>
                      <a:pt x="462" y="449"/>
                    </a:lnTo>
                    <a:lnTo>
                      <a:pt x="467" y="449"/>
                    </a:lnTo>
                    <a:lnTo>
                      <a:pt x="483" y="451"/>
                    </a:lnTo>
                    <a:lnTo>
                      <a:pt x="487" y="466"/>
                    </a:lnTo>
                    <a:lnTo>
                      <a:pt x="506" y="465"/>
                    </a:lnTo>
                    <a:lnTo>
                      <a:pt x="522" y="475"/>
                    </a:lnTo>
                    <a:lnTo>
                      <a:pt x="525" y="473"/>
                    </a:lnTo>
                    <a:lnTo>
                      <a:pt x="531" y="485"/>
                    </a:lnTo>
                    <a:lnTo>
                      <a:pt x="544" y="492"/>
                    </a:lnTo>
                    <a:lnTo>
                      <a:pt x="538" y="511"/>
                    </a:lnTo>
                    <a:lnTo>
                      <a:pt x="554" y="492"/>
                    </a:lnTo>
                    <a:lnTo>
                      <a:pt x="565" y="504"/>
                    </a:lnTo>
                    <a:lnTo>
                      <a:pt x="565" y="491"/>
                    </a:lnTo>
                    <a:lnTo>
                      <a:pt x="579" y="487"/>
                    </a:lnTo>
                    <a:lnTo>
                      <a:pt x="579" y="477"/>
                    </a:lnTo>
                    <a:lnTo>
                      <a:pt x="565" y="475"/>
                    </a:lnTo>
                    <a:lnTo>
                      <a:pt x="556" y="466"/>
                    </a:lnTo>
                    <a:lnTo>
                      <a:pt x="543" y="468"/>
                    </a:lnTo>
                    <a:lnTo>
                      <a:pt x="537" y="455"/>
                    </a:lnTo>
                    <a:lnTo>
                      <a:pt x="522" y="455"/>
                    </a:lnTo>
                    <a:lnTo>
                      <a:pt x="508" y="429"/>
                    </a:lnTo>
                    <a:lnTo>
                      <a:pt x="517" y="423"/>
                    </a:lnTo>
                    <a:lnTo>
                      <a:pt x="529" y="416"/>
                    </a:lnTo>
                    <a:lnTo>
                      <a:pt x="531" y="403"/>
                    </a:lnTo>
                    <a:lnTo>
                      <a:pt x="541" y="401"/>
                    </a:lnTo>
                    <a:lnTo>
                      <a:pt x="556" y="387"/>
                    </a:lnTo>
                    <a:lnTo>
                      <a:pt x="551" y="382"/>
                    </a:lnTo>
                    <a:lnTo>
                      <a:pt x="551" y="356"/>
                    </a:lnTo>
                    <a:lnTo>
                      <a:pt x="535" y="368"/>
                    </a:lnTo>
                    <a:lnTo>
                      <a:pt x="517" y="372"/>
                    </a:lnTo>
                    <a:lnTo>
                      <a:pt x="504" y="394"/>
                    </a:lnTo>
                    <a:lnTo>
                      <a:pt x="479" y="382"/>
                    </a:lnTo>
                    <a:lnTo>
                      <a:pt x="483" y="373"/>
                    </a:lnTo>
                    <a:lnTo>
                      <a:pt x="494" y="369"/>
                    </a:lnTo>
                    <a:lnTo>
                      <a:pt x="494" y="373"/>
                    </a:lnTo>
                    <a:lnTo>
                      <a:pt x="501" y="360"/>
                    </a:lnTo>
                    <a:lnTo>
                      <a:pt x="491" y="364"/>
                    </a:lnTo>
                    <a:lnTo>
                      <a:pt x="487" y="358"/>
                    </a:lnTo>
                    <a:lnTo>
                      <a:pt x="485" y="365"/>
                    </a:lnTo>
                    <a:lnTo>
                      <a:pt x="474" y="360"/>
                    </a:lnTo>
                    <a:lnTo>
                      <a:pt x="464" y="373"/>
                    </a:lnTo>
                    <a:lnTo>
                      <a:pt x="447" y="377"/>
                    </a:lnTo>
                    <a:lnTo>
                      <a:pt x="414" y="369"/>
                    </a:lnTo>
                    <a:lnTo>
                      <a:pt x="412" y="361"/>
                    </a:lnTo>
                    <a:lnTo>
                      <a:pt x="432" y="333"/>
                    </a:lnTo>
                    <a:lnTo>
                      <a:pt x="450" y="333"/>
                    </a:lnTo>
                    <a:lnTo>
                      <a:pt x="463" y="345"/>
                    </a:lnTo>
                    <a:lnTo>
                      <a:pt x="512" y="355"/>
                    </a:lnTo>
                    <a:lnTo>
                      <a:pt x="476" y="294"/>
                    </a:lnTo>
                    <a:lnTo>
                      <a:pt x="483" y="250"/>
                    </a:lnTo>
                    <a:lnTo>
                      <a:pt x="274" y="258"/>
                    </a:lnTo>
                    <a:lnTo>
                      <a:pt x="276" y="235"/>
                    </a:lnTo>
                    <a:lnTo>
                      <a:pt x="299" y="163"/>
                    </a:lnTo>
                    <a:lnTo>
                      <a:pt x="335" y="115"/>
                    </a:lnTo>
                    <a:lnTo>
                      <a:pt x="324" y="101"/>
                    </a:lnTo>
                    <a:lnTo>
                      <a:pt x="328" y="54"/>
                    </a:lnTo>
                    <a:lnTo>
                      <a:pt x="309" y="0"/>
                    </a:lnTo>
                    <a:lnTo>
                      <a:pt x="0" y="5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57" name=""/>
              <p:cNvSpPr/>
              <p:nvPr/>
            </p:nvSpPr>
            <p:spPr>
              <a:xfrm>
                <a:off x="2762640" y="4170240"/>
                <a:ext cx="2342880" cy="2260800"/>
              </a:xfrm>
              <a:custGeom>
                <a:avLst/>
                <a:gdLst/>
                <a:ahLst/>
                <a:rect l="l" t="t" r="r" b="b"/>
                <a:pathLst>
                  <a:path w="1444" h="1394">
                    <a:moveTo>
                      <a:pt x="8" y="572"/>
                    </a:moveTo>
                    <a:lnTo>
                      <a:pt x="0" y="545"/>
                    </a:lnTo>
                    <a:lnTo>
                      <a:pt x="29" y="546"/>
                    </a:lnTo>
                    <a:lnTo>
                      <a:pt x="392" y="582"/>
                    </a:lnTo>
                    <a:lnTo>
                      <a:pt x="446" y="0"/>
                    </a:lnTo>
                    <a:lnTo>
                      <a:pt x="757" y="18"/>
                    </a:lnTo>
                    <a:lnTo>
                      <a:pt x="748" y="269"/>
                    </a:lnTo>
                    <a:lnTo>
                      <a:pt x="777" y="294"/>
                    </a:lnTo>
                    <a:lnTo>
                      <a:pt x="808" y="295"/>
                    </a:lnTo>
                    <a:lnTo>
                      <a:pt x="815" y="285"/>
                    </a:lnTo>
                    <a:lnTo>
                      <a:pt x="830" y="301"/>
                    </a:lnTo>
                    <a:lnTo>
                      <a:pt x="829" y="317"/>
                    </a:lnTo>
                    <a:lnTo>
                      <a:pt x="857" y="320"/>
                    </a:lnTo>
                    <a:lnTo>
                      <a:pt x="877" y="330"/>
                    </a:lnTo>
                    <a:lnTo>
                      <a:pt x="893" y="325"/>
                    </a:lnTo>
                    <a:lnTo>
                      <a:pt x="911" y="337"/>
                    </a:lnTo>
                    <a:lnTo>
                      <a:pt x="916" y="327"/>
                    </a:lnTo>
                    <a:lnTo>
                      <a:pt x="944" y="329"/>
                    </a:lnTo>
                    <a:lnTo>
                      <a:pt x="960" y="362"/>
                    </a:lnTo>
                    <a:lnTo>
                      <a:pt x="972" y="372"/>
                    </a:lnTo>
                    <a:lnTo>
                      <a:pt x="989" y="353"/>
                    </a:lnTo>
                    <a:lnTo>
                      <a:pt x="1022" y="378"/>
                    </a:lnTo>
                    <a:lnTo>
                      <a:pt x="1042" y="365"/>
                    </a:lnTo>
                    <a:lnTo>
                      <a:pt x="1049" y="389"/>
                    </a:lnTo>
                    <a:lnTo>
                      <a:pt x="1051" y="372"/>
                    </a:lnTo>
                    <a:lnTo>
                      <a:pt x="1073" y="357"/>
                    </a:lnTo>
                    <a:lnTo>
                      <a:pt x="1079" y="373"/>
                    </a:lnTo>
                    <a:lnTo>
                      <a:pt x="1108" y="368"/>
                    </a:lnTo>
                    <a:lnTo>
                      <a:pt x="1129" y="388"/>
                    </a:lnTo>
                    <a:lnTo>
                      <a:pt x="1187" y="370"/>
                    </a:lnTo>
                    <a:lnTo>
                      <a:pt x="1244" y="365"/>
                    </a:lnTo>
                    <a:lnTo>
                      <a:pt x="1262" y="356"/>
                    </a:lnTo>
                    <a:lnTo>
                      <a:pt x="1306" y="386"/>
                    </a:lnTo>
                    <a:lnTo>
                      <a:pt x="1334" y="396"/>
                    </a:lnTo>
                    <a:lnTo>
                      <a:pt x="1345" y="409"/>
                    </a:lnTo>
                    <a:lnTo>
                      <a:pt x="1382" y="408"/>
                    </a:lnTo>
                    <a:lnTo>
                      <a:pt x="1383" y="478"/>
                    </a:lnTo>
                    <a:lnTo>
                      <a:pt x="1389" y="614"/>
                    </a:lnTo>
                    <a:lnTo>
                      <a:pt x="1405" y="631"/>
                    </a:lnTo>
                    <a:lnTo>
                      <a:pt x="1411" y="666"/>
                    </a:lnTo>
                    <a:lnTo>
                      <a:pt x="1443" y="715"/>
                    </a:lnTo>
                    <a:lnTo>
                      <a:pt x="1441" y="756"/>
                    </a:lnTo>
                    <a:lnTo>
                      <a:pt x="1423" y="795"/>
                    </a:lnTo>
                    <a:lnTo>
                      <a:pt x="1424" y="817"/>
                    </a:lnTo>
                    <a:lnTo>
                      <a:pt x="1430" y="839"/>
                    </a:lnTo>
                    <a:lnTo>
                      <a:pt x="1427" y="862"/>
                    </a:lnTo>
                    <a:lnTo>
                      <a:pt x="1417" y="876"/>
                    </a:lnTo>
                    <a:lnTo>
                      <a:pt x="1403" y="894"/>
                    </a:lnTo>
                    <a:lnTo>
                      <a:pt x="1412" y="905"/>
                    </a:lnTo>
                    <a:lnTo>
                      <a:pt x="1355" y="924"/>
                    </a:lnTo>
                    <a:lnTo>
                      <a:pt x="1308" y="950"/>
                    </a:lnTo>
                    <a:lnTo>
                      <a:pt x="1336" y="928"/>
                    </a:lnTo>
                    <a:lnTo>
                      <a:pt x="1306" y="928"/>
                    </a:lnTo>
                    <a:lnTo>
                      <a:pt x="1315" y="893"/>
                    </a:lnTo>
                    <a:lnTo>
                      <a:pt x="1290" y="913"/>
                    </a:lnTo>
                    <a:lnTo>
                      <a:pt x="1278" y="906"/>
                    </a:lnTo>
                    <a:lnTo>
                      <a:pt x="1280" y="930"/>
                    </a:lnTo>
                    <a:lnTo>
                      <a:pt x="1289" y="934"/>
                    </a:lnTo>
                    <a:lnTo>
                      <a:pt x="1291" y="956"/>
                    </a:lnTo>
                    <a:lnTo>
                      <a:pt x="1274" y="973"/>
                    </a:lnTo>
                    <a:lnTo>
                      <a:pt x="1262" y="971"/>
                    </a:lnTo>
                    <a:lnTo>
                      <a:pt x="1259" y="996"/>
                    </a:lnTo>
                    <a:lnTo>
                      <a:pt x="1125" y="1078"/>
                    </a:lnTo>
                    <a:lnTo>
                      <a:pt x="1127" y="1070"/>
                    </a:lnTo>
                    <a:lnTo>
                      <a:pt x="1189" y="1030"/>
                    </a:lnTo>
                    <a:lnTo>
                      <a:pt x="1141" y="1054"/>
                    </a:lnTo>
                    <a:lnTo>
                      <a:pt x="1145" y="1031"/>
                    </a:lnTo>
                    <a:lnTo>
                      <a:pt x="1131" y="1044"/>
                    </a:lnTo>
                    <a:lnTo>
                      <a:pt x="1118" y="1037"/>
                    </a:lnTo>
                    <a:lnTo>
                      <a:pt x="1112" y="1054"/>
                    </a:lnTo>
                    <a:lnTo>
                      <a:pt x="1091" y="1037"/>
                    </a:lnTo>
                    <a:lnTo>
                      <a:pt x="1093" y="1054"/>
                    </a:lnTo>
                    <a:lnTo>
                      <a:pt x="1118" y="1070"/>
                    </a:lnTo>
                    <a:lnTo>
                      <a:pt x="1089" y="1085"/>
                    </a:lnTo>
                    <a:lnTo>
                      <a:pt x="1076" y="1065"/>
                    </a:lnTo>
                    <a:lnTo>
                      <a:pt x="1066" y="1119"/>
                    </a:lnTo>
                    <a:lnTo>
                      <a:pt x="1054" y="1097"/>
                    </a:lnTo>
                    <a:lnTo>
                      <a:pt x="1028" y="1105"/>
                    </a:lnTo>
                    <a:lnTo>
                      <a:pt x="1023" y="1120"/>
                    </a:lnTo>
                    <a:lnTo>
                      <a:pt x="1035" y="1143"/>
                    </a:lnTo>
                    <a:lnTo>
                      <a:pt x="988" y="1146"/>
                    </a:lnTo>
                    <a:lnTo>
                      <a:pt x="1005" y="1151"/>
                    </a:lnTo>
                    <a:lnTo>
                      <a:pt x="1006" y="1174"/>
                    </a:lnTo>
                    <a:lnTo>
                      <a:pt x="1016" y="1169"/>
                    </a:lnTo>
                    <a:lnTo>
                      <a:pt x="1011" y="1185"/>
                    </a:lnTo>
                    <a:lnTo>
                      <a:pt x="990" y="1220"/>
                    </a:lnTo>
                    <a:lnTo>
                      <a:pt x="991" y="1203"/>
                    </a:lnTo>
                    <a:lnTo>
                      <a:pt x="977" y="1217"/>
                    </a:lnTo>
                    <a:lnTo>
                      <a:pt x="958" y="1196"/>
                    </a:lnTo>
                    <a:lnTo>
                      <a:pt x="962" y="1221"/>
                    </a:lnTo>
                    <a:lnTo>
                      <a:pt x="998" y="1225"/>
                    </a:lnTo>
                    <a:lnTo>
                      <a:pt x="983" y="1260"/>
                    </a:lnTo>
                    <a:lnTo>
                      <a:pt x="995" y="1331"/>
                    </a:lnTo>
                    <a:lnTo>
                      <a:pt x="1027" y="1391"/>
                    </a:lnTo>
                    <a:lnTo>
                      <a:pt x="986" y="1393"/>
                    </a:lnTo>
                    <a:lnTo>
                      <a:pt x="946" y="1376"/>
                    </a:lnTo>
                    <a:lnTo>
                      <a:pt x="911" y="1376"/>
                    </a:lnTo>
                    <a:lnTo>
                      <a:pt x="861" y="1348"/>
                    </a:lnTo>
                    <a:lnTo>
                      <a:pt x="802" y="1327"/>
                    </a:lnTo>
                    <a:lnTo>
                      <a:pt x="796" y="1304"/>
                    </a:lnTo>
                    <a:lnTo>
                      <a:pt x="783" y="1270"/>
                    </a:lnTo>
                    <a:lnTo>
                      <a:pt x="763" y="1246"/>
                    </a:lnTo>
                    <a:lnTo>
                      <a:pt x="766" y="1220"/>
                    </a:lnTo>
                    <a:lnTo>
                      <a:pt x="755" y="1210"/>
                    </a:lnTo>
                    <a:lnTo>
                      <a:pt x="756" y="1174"/>
                    </a:lnTo>
                    <a:lnTo>
                      <a:pt x="720" y="1147"/>
                    </a:lnTo>
                    <a:lnTo>
                      <a:pt x="684" y="1092"/>
                    </a:lnTo>
                    <a:lnTo>
                      <a:pt x="622" y="953"/>
                    </a:lnTo>
                    <a:lnTo>
                      <a:pt x="574" y="917"/>
                    </a:lnTo>
                    <a:lnTo>
                      <a:pt x="559" y="885"/>
                    </a:lnTo>
                    <a:lnTo>
                      <a:pt x="519" y="880"/>
                    </a:lnTo>
                    <a:lnTo>
                      <a:pt x="485" y="876"/>
                    </a:lnTo>
                    <a:lnTo>
                      <a:pt x="454" y="862"/>
                    </a:lnTo>
                    <a:lnTo>
                      <a:pt x="446" y="876"/>
                    </a:lnTo>
                    <a:lnTo>
                      <a:pt x="414" y="876"/>
                    </a:lnTo>
                    <a:lnTo>
                      <a:pt x="385" y="942"/>
                    </a:lnTo>
                    <a:lnTo>
                      <a:pt x="355" y="970"/>
                    </a:lnTo>
                    <a:lnTo>
                      <a:pt x="336" y="969"/>
                    </a:lnTo>
                    <a:lnTo>
                      <a:pt x="282" y="927"/>
                    </a:lnTo>
                    <a:lnTo>
                      <a:pt x="258" y="921"/>
                    </a:lnTo>
                    <a:lnTo>
                      <a:pt x="205" y="873"/>
                    </a:lnTo>
                    <a:lnTo>
                      <a:pt x="191" y="835"/>
                    </a:lnTo>
                    <a:lnTo>
                      <a:pt x="191" y="795"/>
                    </a:lnTo>
                    <a:lnTo>
                      <a:pt x="166" y="741"/>
                    </a:lnTo>
                    <a:lnTo>
                      <a:pt x="122" y="705"/>
                    </a:lnTo>
                    <a:lnTo>
                      <a:pt x="62" y="630"/>
                    </a:lnTo>
                    <a:lnTo>
                      <a:pt x="40" y="618"/>
                    </a:lnTo>
                    <a:lnTo>
                      <a:pt x="25" y="578"/>
                    </a:lnTo>
                    <a:lnTo>
                      <a:pt x="8" y="572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58" name=""/>
              <p:cNvSpPr/>
              <p:nvPr/>
            </p:nvSpPr>
            <p:spPr>
              <a:xfrm>
                <a:off x="6440760" y="4395600"/>
                <a:ext cx="911160" cy="943200"/>
              </a:xfrm>
              <a:custGeom>
                <a:avLst/>
                <a:gdLst/>
                <a:ahLst/>
                <a:rect l="l" t="t" r="r" b="b"/>
                <a:pathLst>
                  <a:path w="562" h="582">
                    <a:moveTo>
                      <a:pt x="0" y="32"/>
                    </a:moveTo>
                    <a:lnTo>
                      <a:pt x="74" y="301"/>
                    </a:lnTo>
                    <a:lnTo>
                      <a:pt x="101" y="346"/>
                    </a:lnTo>
                    <a:lnTo>
                      <a:pt x="111" y="380"/>
                    </a:lnTo>
                    <a:lnTo>
                      <a:pt x="100" y="403"/>
                    </a:lnTo>
                    <a:lnTo>
                      <a:pt x="95" y="440"/>
                    </a:lnTo>
                    <a:lnTo>
                      <a:pt x="120" y="541"/>
                    </a:lnTo>
                    <a:lnTo>
                      <a:pt x="141" y="575"/>
                    </a:lnTo>
                    <a:lnTo>
                      <a:pt x="438" y="557"/>
                    </a:lnTo>
                    <a:lnTo>
                      <a:pt x="441" y="580"/>
                    </a:lnTo>
                    <a:lnTo>
                      <a:pt x="460" y="581"/>
                    </a:lnTo>
                    <a:lnTo>
                      <a:pt x="452" y="533"/>
                    </a:lnTo>
                    <a:lnTo>
                      <a:pt x="464" y="520"/>
                    </a:lnTo>
                    <a:lnTo>
                      <a:pt x="507" y="527"/>
                    </a:lnTo>
                    <a:lnTo>
                      <a:pt x="515" y="494"/>
                    </a:lnTo>
                    <a:lnTo>
                      <a:pt x="507" y="491"/>
                    </a:lnTo>
                    <a:lnTo>
                      <a:pt x="518" y="483"/>
                    </a:lnTo>
                    <a:lnTo>
                      <a:pt x="502" y="475"/>
                    </a:lnTo>
                    <a:lnTo>
                      <a:pt x="510" y="463"/>
                    </a:lnTo>
                    <a:lnTo>
                      <a:pt x="508" y="448"/>
                    </a:lnTo>
                    <a:lnTo>
                      <a:pt x="528" y="434"/>
                    </a:lnTo>
                    <a:lnTo>
                      <a:pt x="522" y="417"/>
                    </a:lnTo>
                    <a:lnTo>
                      <a:pt x="530" y="412"/>
                    </a:lnTo>
                    <a:lnTo>
                      <a:pt x="536" y="396"/>
                    </a:lnTo>
                    <a:lnTo>
                      <a:pt x="528" y="391"/>
                    </a:lnTo>
                    <a:lnTo>
                      <a:pt x="543" y="380"/>
                    </a:lnTo>
                    <a:lnTo>
                      <a:pt x="535" y="369"/>
                    </a:lnTo>
                    <a:lnTo>
                      <a:pt x="547" y="369"/>
                    </a:lnTo>
                    <a:lnTo>
                      <a:pt x="561" y="352"/>
                    </a:lnTo>
                    <a:lnTo>
                      <a:pt x="555" y="346"/>
                    </a:lnTo>
                    <a:lnTo>
                      <a:pt x="537" y="343"/>
                    </a:lnTo>
                    <a:lnTo>
                      <a:pt x="523" y="326"/>
                    </a:lnTo>
                    <a:lnTo>
                      <a:pt x="501" y="287"/>
                    </a:lnTo>
                    <a:lnTo>
                      <a:pt x="489" y="282"/>
                    </a:lnTo>
                    <a:lnTo>
                      <a:pt x="463" y="229"/>
                    </a:lnTo>
                    <a:lnTo>
                      <a:pt x="428" y="207"/>
                    </a:lnTo>
                    <a:lnTo>
                      <a:pt x="402" y="171"/>
                    </a:lnTo>
                    <a:lnTo>
                      <a:pt x="340" y="125"/>
                    </a:lnTo>
                    <a:lnTo>
                      <a:pt x="308" y="84"/>
                    </a:lnTo>
                    <a:lnTo>
                      <a:pt x="241" y="41"/>
                    </a:lnTo>
                    <a:lnTo>
                      <a:pt x="262" y="0"/>
                    </a:lnTo>
                    <a:lnTo>
                      <a:pt x="135" y="15"/>
                    </a:lnTo>
                    <a:lnTo>
                      <a:pt x="0" y="32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59" name=""/>
              <p:cNvSpPr/>
              <p:nvPr/>
            </p:nvSpPr>
            <p:spPr>
              <a:xfrm>
                <a:off x="6660000" y="3870360"/>
                <a:ext cx="1430280" cy="638280"/>
              </a:xfrm>
              <a:custGeom>
                <a:avLst/>
                <a:gdLst/>
                <a:ahLst/>
                <a:rect l="l" t="t" r="r" b="b"/>
                <a:pathLst>
                  <a:path w="882" h="394">
                    <a:moveTo>
                      <a:pt x="0" y="308"/>
                    </a:moveTo>
                    <a:lnTo>
                      <a:pt x="0" y="338"/>
                    </a:lnTo>
                    <a:lnTo>
                      <a:pt x="127" y="323"/>
                    </a:lnTo>
                    <a:lnTo>
                      <a:pt x="202" y="285"/>
                    </a:lnTo>
                    <a:lnTo>
                      <a:pt x="343" y="270"/>
                    </a:lnTo>
                    <a:lnTo>
                      <a:pt x="401" y="306"/>
                    </a:lnTo>
                    <a:lnTo>
                      <a:pt x="492" y="293"/>
                    </a:lnTo>
                    <a:lnTo>
                      <a:pt x="630" y="393"/>
                    </a:lnTo>
                    <a:lnTo>
                      <a:pt x="649" y="381"/>
                    </a:lnTo>
                    <a:lnTo>
                      <a:pt x="683" y="380"/>
                    </a:lnTo>
                    <a:lnTo>
                      <a:pt x="691" y="353"/>
                    </a:lnTo>
                    <a:lnTo>
                      <a:pt x="697" y="367"/>
                    </a:lnTo>
                    <a:lnTo>
                      <a:pt x="707" y="322"/>
                    </a:lnTo>
                    <a:lnTo>
                      <a:pt x="724" y="298"/>
                    </a:lnTo>
                    <a:lnTo>
                      <a:pt x="742" y="285"/>
                    </a:lnTo>
                    <a:lnTo>
                      <a:pt x="733" y="279"/>
                    </a:lnTo>
                    <a:lnTo>
                      <a:pt x="735" y="270"/>
                    </a:lnTo>
                    <a:lnTo>
                      <a:pt x="728" y="258"/>
                    </a:lnTo>
                    <a:lnTo>
                      <a:pt x="741" y="271"/>
                    </a:lnTo>
                    <a:lnTo>
                      <a:pt x="737" y="275"/>
                    </a:lnTo>
                    <a:lnTo>
                      <a:pt x="747" y="280"/>
                    </a:lnTo>
                    <a:lnTo>
                      <a:pt x="756" y="269"/>
                    </a:lnTo>
                    <a:lnTo>
                      <a:pt x="762" y="267"/>
                    </a:lnTo>
                    <a:lnTo>
                      <a:pt x="756" y="250"/>
                    </a:lnTo>
                    <a:lnTo>
                      <a:pt x="762" y="248"/>
                    </a:lnTo>
                    <a:lnTo>
                      <a:pt x="768" y="260"/>
                    </a:lnTo>
                    <a:lnTo>
                      <a:pt x="798" y="244"/>
                    </a:lnTo>
                    <a:lnTo>
                      <a:pt x="825" y="244"/>
                    </a:lnTo>
                    <a:lnTo>
                      <a:pt x="842" y="210"/>
                    </a:lnTo>
                    <a:lnTo>
                      <a:pt x="835" y="202"/>
                    </a:lnTo>
                    <a:lnTo>
                      <a:pt x="825" y="213"/>
                    </a:lnTo>
                    <a:lnTo>
                      <a:pt x="823" y="198"/>
                    </a:lnTo>
                    <a:lnTo>
                      <a:pt x="810" y="208"/>
                    </a:lnTo>
                    <a:lnTo>
                      <a:pt x="816" y="218"/>
                    </a:lnTo>
                    <a:lnTo>
                      <a:pt x="805" y="212"/>
                    </a:lnTo>
                    <a:lnTo>
                      <a:pt x="804" y="223"/>
                    </a:lnTo>
                    <a:lnTo>
                      <a:pt x="775" y="221"/>
                    </a:lnTo>
                    <a:lnTo>
                      <a:pt x="756" y="207"/>
                    </a:lnTo>
                    <a:lnTo>
                      <a:pt x="756" y="199"/>
                    </a:lnTo>
                    <a:lnTo>
                      <a:pt x="787" y="217"/>
                    </a:lnTo>
                    <a:lnTo>
                      <a:pt x="810" y="190"/>
                    </a:lnTo>
                    <a:lnTo>
                      <a:pt x="798" y="188"/>
                    </a:lnTo>
                    <a:lnTo>
                      <a:pt x="812" y="168"/>
                    </a:lnTo>
                    <a:lnTo>
                      <a:pt x="798" y="173"/>
                    </a:lnTo>
                    <a:lnTo>
                      <a:pt x="750" y="155"/>
                    </a:lnTo>
                    <a:lnTo>
                      <a:pt x="775" y="151"/>
                    </a:lnTo>
                    <a:lnTo>
                      <a:pt x="797" y="160"/>
                    </a:lnTo>
                    <a:lnTo>
                      <a:pt x="798" y="155"/>
                    </a:lnTo>
                    <a:lnTo>
                      <a:pt x="787" y="142"/>
                    </a:lnTo>
                    <a:lnTo>
                      <a:pt x="796" y="142"/>
                    </a:lnTo>
                    <a:lnTo>
                      <a:pt x="809" y="135"/>
                    </a:lnTo>
                    <a:lnTo>
                      <a:pt x="802" y="146"/>
                    </a:lnTo>
                    <a:lnTo>
                      <a:pt x="807" y="159"/>
                    </a:lnTo>
                    <a:lnTo>
                      <a:pt x="818" y="148"/>
                    </a:lnTo>
                    <a:lnTo>
                      <a:pt x="824" y="160"/>
                    </a:lnTo>
                    <a:lnTo>
                      <a:pt x="833" y="159"/>
                    </a:lnTo>
                    <a:lnTo>
                      <a:pt x="846" y="157"/>
                    </a:lnTo>
                    <a:lnTo>
                      <a:pt x="859" y="142"/>
                    </a:lnTo>
                    <a:lnTo>
                      <a:pt x="867" y="118"/>
                    </a:lnTo>
                    <a:lnTo>
                      <a:pt x="881" y="114"/>
                    </a:lnTo>
                    <a:lnTo>
                      <a:pt x="881" y="101"/>
                    </a:lnTo>
                    <a:lnTo>
                      <a:pt x="871" y="79"/>
                    </a:lnTo>
                    <a:lnTo>
                      <a:pt x="858" y="79"/>
                    </a:lnTo>
                    <a:lnTo>
                      <a:pt x="845" y="114"/>
                    </a:lnTo>
                    <a:lnTo>
                      <a:pt x="838" y="97"/>
                    </a:lnTo>
                    <a:lnTo>
                      <a:pt x="835" y="73"/>
                    </a:lnTo>
                    <a:lnTo>
                      <a:pt x="808" y="87"/>
                    </a:lnTo>
                    <a:lnTo>
                      <a:pt x="770" y="94"/>
                    </a:lnTo>
                    <a:lnTo>
                      <a:pt x="775" y="78"/>
                    </a:lnTo>
                    <a:lnTo>
                      <a:pt x="794" y="67"/>
                    </a:lnTo>
                    <a:lnTo>
                      <a:pt x="833" y="52"/>
                    </a:lnTo>
                    <a:lnTo>
                      <a:pt x="820" y="34"/>
                    </a:lnTo>
                    <a:lnTo>
                      <a:pt x="846" y="46"/>
                    </a:lnTo>
                    <a:lnTo>
                      <a:pt x="837" y="31"/>
                    </a:lnTo>
                    <a:lnTo>
                      <a:pt x="862" y="52"/>
                    </a:lnTo>
                    <a:lnTo>
                      <a:pt x="843" y="15"/>
                    </a:lnTo>
                    <a:lnTo>
                      <a:pt x="825" y="0"/>
                    </a:lnTo>
                    <a:lnTo>
                      <a:pt x="510" y="60"/>
                    </a:lnTo>
                    <a:lnTo>
                      <a:pt x="251" y="94"/>
                    </a:lnTo>
                    <a:lnTo>
                      <a:pt x="247" y="124"/>
                    </a:lnTo>
                    <a:lnTo>
                      <a:pt x="233" y="133"/>
                    </a:lnTo>
                    <a:lnTo>
                      <a:pt x="215" y="165"/>
                    </a:lnTo>
                    <a:lnTo>
                      <a:pt x="200" y="162"/>
                    </a:lnTo>
                    <a:lnTo>
                      <a:pt x="185" y="172"/>
                    </a:lnTo>
                    <a:lnTo>
                      <a:pt x="173" y="187"/>
                    </a:lnTo>
                    <a:lnTo>
                      <a:pt x="158" y="178"/>
                    </a:lnTo>
                    <a:lnTo>
                      <a:pt x="134" y="198"/>
                    </a:lnTo>
                    <a:lnTo>
                      <a:pt x="131" y="214"/>
                    </a:lnTo>
                    <a:lnTo>
                      <a:pt x="32" y="273"/>
                    </a:lnTo>
                    <a:lnTo>
                      <a:pt x="26" y="296"/>
                    </a:lnTo>
                    <a:lnTo>
                      <a:pt x="0" y="308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60" name=""/>
              <p:cNvSpPr/>
              <p:nvPr/>
            </p:nvSpPr>
            <p:spPr>
              <a:xfrm>
                <a:off x="6831360" y="4308480"/>
                <a:ext cx="850680" cy="649080"/>
              </a:xfrm>
              <a:custGeom>
                <a:avLst/>
                <a:gdLst/>
                <a:ahLst/>
                <a:rect l="l" t="t" r="r" b="b"/>
                <a:pathLst>
                  <a:path w="525" h="400">
                    <a:moveTo>
                      <a:pt x="0" y="94"/>
                    </a:moveTo>
                    <a:lnTo>
                      <a:pt x="21" y="53"/>
                    </a:lnTo>
                    <a:lnTo>
                      <a:pt x="96" y="15"/>
                    </a:lnTo>
                    <a:lnTo>
                      <a:pt x="237" y="0"/>
                    </a:lnTo>
                    <a:lnTo>
                      <a:pt x="295" y="36"/>
                    </a:lnTo>
                    <a:lnTo>
                      <a:pt x="386" y="23"/>
                    </a:lnTo>
                    <a:lnTo>
                      <a:pt x="524" y="123"/>
                    </a:lnTo>
                    <a:lnTo>
                      <a:pt x="484" y="169"/>
                    </a:lnTo>
                    <a:lnTo>
                      <a:pt x="463" y="199"/>
                    </a:lnTo>
                    <a:lnTo>
                      <a:pt x="465" y="232"/>
                    </a:lnTo>
                    <a:lnTo>
                      <a:pt x="430" y="261"/>
                    </a:lnTo>
                    <a:lnTo>
                      <a:pt x="401" y="306"/>
                    </a:lnTo>
                    <a:lnTo>
                      <a:pt x="362" y="329"/>
                    </a:lnTo>
                    <a:lnTo>
                      <a:pt x="344" y="333"/>
                    </a:lnTo>
                    <a:lnTo>
                      <a:pt x="335" y="361"/>
                    </a:lnTo>
                    <a:lnTo>
                      <a:pt x="313" y="346"/>
                    </a:lnTo>
                    <a:lnTo>
                      <a:pt x="333" y="373"/>
                    </a:lnTo>
                    <a:lnTo>
                      <a:pt x="314" y="399"/>
                    </a:lnTo>
                    <a:lnTo>
                      <a:pt x="296" y="396"/>
                    </a:lnTo>
                    <a:lnTo>
                      <a:pt x="282" y="379"/>
                    </a:lnTo>
                    <a:lnTo>
                      <a:pt x="260" y="340"/>
                    </a:lnTo>
                    <a:lnTo>
                      <a:pt x="248" y="335"/>
                    </a:lnTo>
                    <a:lnTo>
                      <a:pt x="222" y="282"/>
                    </a:lnTo>
                    <a:lnTo>
                      <a:pt x="187" y="260"/>
                    </a:lnTo>
                    <a:lnTo>
                      <a:pt x="161" y="224"/>
                    </a:lnTo>
                    <a:lnTo>
                      <a:pt x="99" y="178"/>
                    </a:lnTo>
                    <a:lnTo>
                      <a:pt x="67" y="137"/>
                    </a:lnTo>
                    <a:lnTo>
                      <a:pt x="0" y="94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61" name=""/>
              <p:cNvSpPr/>
              <p:nvPr/>
            </p:nvSpPr>
            <p:spPr>
              <a:xfrm>
                <a:off x="6004080" y="4449600"/>
                <a:ext cx="638280" cy="1035000"/>
              </a:xfrm>
              <a:custGeom>
                <a:avLst/>
                <a:gdLst/>
                <a:ahLst/>
                <a:rect l="l" t="t" r="r" b="b"/>
                <a:pathLst>
                  <a:path w="394" h="638">
                    <a:moveTo>
                      <a:pt x="0" y="23"/>
                    </a:moveTo>
                    <a:lnTo>
                      <a:pt x="10" y="35"/>
                    </a:lnTo>
                    <a:lnTo>
                      <a:pt x="0" y="428"/>
                    </a:lnTo>
                    <a:lnTo>
                      <a:pt x="24" y="619"/>
                    </a:lnTo>
                    <a:lnTo>
                      <a:pt x="52" y="626"/>
                    </a:lnTo>
                    <a:lnTo>
                      <a:pt x="63" y="567"/>
                    </a:lnTo>
                    <a:lnTo>
                      <a:pt x="73" y="581"/>
                    </a:lnTo>
                    <a:lnTo>
                      <a:pt x="75" y="611"/>
                    </a:lnTo>
                    <a:lnTo>
                      <a:pt x="91" y="624"/>
                    </a:lnTo>
                    <a:lnTo>
                      <a:pt x="68" y="637"/>
                    </a:lnTo>
                    <a:lnTo>
                      <a:pt x="124" y="623"/>
                    </a:lnTo>
                    <a:lnTo>
                      <a:pt x="134" y="605"/>
                    </a:lnTo>
                    <a:lnTo>
                      <a:pt x="126" y="595"/>
                    </a:lnTo>
                    <a:lnTo>
                      <a:pt x="131" y="579"/>
                    </a:lnTo>
                    <a:lnTo>
                      <a:pt x="104" y="554"/>
                    </a:lnTo>
                    <a:lnTo>
                      <a:pt x="106" y="534"/>
                    </a:lnTo>
                    <a:lnTo>
                      <a:pt x="393" y="509"/>
                    </a:lnTo>
                    <a:lnTo>
                      <a:pt x="368" y="408"/>
                    </a:lnTo>
                    <a:lnTo>
                      <a:pt x="373" y="371"/>
                    </a:lnTo>
                    <a:lnTo>
                      <a:pt x="384" y="348"/>
                    </a:lnTo>
                    <a:lnTo>
                      <a:pt x="374" y="314"/>
                    </a:lnTo>
                    <a:lnTo>
                      <a:pt x="347" y="269"/>
                    </a:lnTo>
                    <a:lnTo>
                      <a:pt x="273" y="0"/>
                    </a:lnTo>
                    <a:lnTo>
                      <a:pt x="0" y="23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62" name=""/>
              <p:cNvSpPr/>
              <p:nvPr/>
            </p:nvSpPr>
            <p:spPr>
              <a:xfrm>
                <a:off x="5775480" y="3562200"/>
                <a:ext cx="1216080" cy="622440"/>
              </a:xfrm>
              <a:custGeom>
                <a:avLst/>
                <a:gdLst/>
                <a:ahLst/>
                <a:rect l="l" t="t" r="r" b="b"/>
                <a:pathLst>
                  <a:path w="750" h="383">
                    <a:moveTo>
                      <a:pt x="0" y="382"/>
                    </a:moveTo>
                    <a:lnTo>
                      <a:pt x="8" y="364"/>
                    </a:lnTo>
                    <a:lnTo>
                      <a:pt x="23" y="362"/>
                    </a:lnTo>
                    <a:lnTo>
                      <a:pt x="29" y="320"/>
                    </a:lnTo>
                    <a:lnTo>
                      <a:pt x="19" y="316"/>
                    </a:lnTo>
                    <a:lnTo>
                      <a:pt x="18" y="307"/>
                    </a:lnTo>
                    <a:lnTo>
                      <a:pt x="42" y="284"/>
                    </a:lnTo>
                    <a:lnTo>
                      <a:pt x="88" y="300"/>
                    </a:lnTo>
                    <a:lnTo>
                      <a:pt x="95" y="255"/>
                    </a:lnTo>
                    <a:lnTo>
                      <a:pt x="128" y="242"/>
                    </a:lnTo>
                    <a:lnTo>
                      <a:pt x="122" y="232"/>
                    </a:lnTo>
                    <a:lnTo>
                      <a:pt x="130" y="204"/>
                    </a:lnTo>
                    <a:lnTo>
                      <a:pt x="140" y="190"/>
                    </a:lnTo>
                    <a:lnTo>
                      <a:pt x="186" y="180"/>
                    </a:lnTo>
                    <a:lnTo>
                      <a:pt x="201" y="184"/>
                    </a:lnTo>
                    <a:lnTo>
                      <a:pt x="252" y="168"/>
                    </a:lnTo>
                    <a:lnTo>
                      <a:pt x="270" y="184"/>
                    </a:lnTo>
                    <a:lnTo>
                      <a:pt x="285" y="147"/>
                    </a:lnTo>
                    <a:lnTo>
                      <a:pt x="301" y="137"/>
                    </a:lnTo>
                    <a:lnTo>
                      <a:pt x="337" y="157"/>
                    </a:lnTo>
                    <a:lnTo>
                      <a:pt x="342" y="134"/>
                    </a:lnTo>
                    <a:lnTo>
                      <a:pt x="381" y="85"/>
                    </a:lnTo>
                    <a:lnTo>
                      <a:pt x="390" y="56"/>
                    </a:lnTo>
                    <a:lnTo>
                      <a:pt x="404" y="60"/>
                    </a:lnTo>
                    <a:lnTo>
                      <a:pt x="440" y="35"/>
                    </a:lnTo>
                    <a:lnTo>
                      <a:pt x="431" y="14"/>
                    </a:lnTo>
                    <a:lnTo>
                      <a:pt x="435" y="1"/>
                    </a:lnTo>
                    <a:lnTo>
                      <a:pt x="468" y="0"/>
                    </a:lnTo>
                    <a:lnTo>
                      <a:pt x="489" y="7"/>
                    </a:lnTo>
                    <a:lnTo>
                      <a:pt x="500" y="31"/>
                    </a:lnTo>
                    <a:lnTo>
                      <a:pt x="534" y="36"/>
                    </a:lnTo>
                    <a:lnTo>
                      <a:pt x="554" y="47"/>
                    </a:lnTo>
                    <a:lnTo>
                      <a:pt x="601" y="45"/>
                    </a:lnTo>
                    <a:lnTo>
                      <a:pt x="622" y="31"/>
                    </a:lnTo>
                    <a:lnTo>
                      <a:pt x="672" y="63"/>
                    </a:lnTo>
                    <a:lnTo>
                      <a:pt x="691" y="126"/>
                    </a:lnTo>
                    <a:lnTo>
                      <a:pt x="711" y="148"/>
                    </a:lnTo>
                    <a:lnTo>
                      <a:pt x="749" y="170"/>
                    </a:lnTo>
                    <a:lnTo>
                      <a:pt x="721" y="204"/>
                    </a:lnTo>
                    <a:lnTo>
                      <a:pt x="695" y="222"/>
                    </a:lnTo>
                    <a:lnTo>
                      <a:pt x="670" y="254"/>
                    </a:lnTo>
                    <a:lnTo>
                      <a:pt x="669" y="265"/>
                    </a:lnTo>
                    <a:lnTo>
                      <a:pt x="595" y="314"/>
                    </a:lnTo>
                    <a:lnTo>
                      <a:pt x="180" y="352"/>
                    </a:lnTo>
                    <a:lnTo>
                      <a:pt x="138" y="351"/>
                    </a:lnTo>
                    <a:lnTo>
                      <a:pt x="139" y="373"/>
                    </a:lnTo>
                    <a:lnTo>
                      <a:pt x="0" y="382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63" name=""/>
              <p:cNvSpPr/>
              <p:nvPr/>
            </p:nvSpPr>
            <p:spPr>
              <a:xfrm>
                <a:off x="5450040" y="4486320"/>
                <a:ext cx="595440" cy="1031760"/>
              </a:xfrm>
              <a:custGeom>
                <a:avLst/>
                <a:gdLst/>
                <a:ahLst/>
                <a:rect l="l" t="t" r="r" b="b"/>
                <a:pathLst>
                  <a:path w="367" h="635">
                    <a:moveTo>
                      <a:pt x="0" y="537"/>
                    </a:moveTo>
                    <a:lnTo>
                      <a:pt x="2" y="514"/>
                    </a:lnTo>
                    <a:lnTo>
                      <a:pt x="25" y="442"/>
                    </a:lnTo>
                    <a:lnTo>
                      <a:pt x="61" y="394"/>
                    </a:lnTo>
                    <a:lnTo>
                      <a:pt x="50" y="380"/>
                    </a:lnTo>
                    <a:lnTo>
                      <a:pt x="54" y="333"/>
                    </a:lnTo>
                    <a:lnTo>
                      <a:pt x="35" y="279"/>
                    </a:lnTo>
                    <a:lnTo>
                      <a:pt x="29" y="208"/>
                    </a:lnTo>
                    <a:lnTo>
                      <a:pt x="56" y="132"/>
                    </a:lnTo>
                    <a:lnTo>
                      <a:pt x="94" y="77"/>
                    </a:lnTo>
                    <a:lnTo>
                      <a:pt x="92" y="62"/>
                    </a:lnTo>
                    <a:lnTo>
                      <a:pt x="121" y="15"/>
                    </a:lnTo>
                    <a:lnTo>
                      <a:pt x="342" y="0"/>
                    </a:lnTo>
                    <a:lnTo>
                      <a:pt x="352" y="12"/>
                    </a:lnTo>
                    <a:lnTo>
                      <a:pt x="342" y="405"/>
                    </a:lnTo>
                    <a:lnTo>
                      <a:pt x="366" y="596"/>
                    </a:lnTo>
                    <a:lnTo>
                      <a:pt x="356" y="604"/>
                    </a:lnTo>
                    <a:lnTo>
                      <a:pt x="343" y="596"/>
                    </a:lnTo>
                    <a:lnTo>
                      <a:pt x="326" y="604"/>
                    </a:lnTo>
                    <a:lnTo>
                      <a:pt x="310" y="593"/>
                    </a:lnTo>
                    <a:lnTo>
                      <a:pt x="309" y="600"/>
                    </a:lnTo>
                    <a:lnTo>
                      <a:pt x="291" y="603"/>
                    </a:lnTo>
                    <a:lnTo>
                      <a:pt x="268" y="614"/>
                    </a:lnTo>
                    <a:lnTo>
                      <a:pt x="261" y="608"/>
                    </a:lnTo>
                    <a:lnTo>
                      <a:pt x="249" y="629"/>
                    </a:lnTo>
                    <a:lnTo>
                      <a:pt x="238" y="634"/>
                    </a:lnTo>
                    <a:lnTo>
                      <a:pt x="202" y="573"/>
                    </a:lnTo>
                    <a:lnTo>
                      <a:pt x="209" y="529"/>
                    </a:lnTo>
                    <a:lnTo>
                      <a:pt x="0" y="537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64" name=""/>
              <p:cNvSpPr/>
              <p:nvPr/>
            </p:nvSpPr>
            <p:spPr>
              <a:xfrm>
                <a:off x="5645520" y="4025880"/>
                <a:ext cx="1428480" cy="487440"/>
              </a:xfrm>
              <a:custGeom>
                <a:avLst/>
                <a:gdLst/>
                <a:ahLst/>
                <a:rect l="l" t="t" r="r" b="b"/>
                <a:pathLst>
                  <a:path w="881" h="300">
                    <a:moveTo>
                      <a:pt x="0" y="299"/>
                    </a:moveTo>
                    <a:lnTo>
                      <a:pt x="15" y="245"/>
                    </a:lnTo>
                    <a:lnTo>
                      <a:pt x="9" y="241"/>
                    </a:lnTo>
                    <a:lnTo>
                      <a:pt x="35" y="220"/>
                    </a:lnTo>
                    <a:lnTo>
                      <a:pt x="59" y="173"/>
                    </a:lnTo>
                    <a:lnTo>
                      <a:pt x="52" y="164"/>
                    </a:lnTo>
                    <a:lnTo>
                      <a:pt x="62" y="141"/>
                    </a:lnTo>
                    <a:lnTo>
                      <a:pt x="65" y="116"/>
                    </a:lnTo>
                    <a:lnTo>
                      <a:pt x="80" y="96"/>
                    </a:lnTo>
                    <a:lnTo>
                      <a:pt x="219" y="87"/>
                    </a:lnTo>
                    <a:lnTo>
                      <a:pt x="218" y="65"/>
                    </a:lnTo>
                    <a:lnTo>
                      <a:pt x="260" y="66"/>
                    </a:lnTo>
                    <a:lnTo>
                      <a:pt x="675" y="28"/>
                    </a:lnTo>
                    <a:lnTo>
                      <a:pt x="880" y="0"/>
                    </a:lnTo>
                    <a:lnTo>
                      <a:pt x="876" y="30"/>
                    </a:lnTo>
                    <a:lnTo>
                      <a:pt x="862" y="39"/>
                    </a:lnTo>
                    <a:lnTo>
                      <a:pt x="844" y="71"/>
                    </a:lnTo>
                    <a:lnTo>
                      <a:pt x="829" y="68"/>
                    </a:lnTo>
                    <a:lnTo>
                      <a:pt x="814" y="78"/>
                    </a:lnTo>
                    <a:lnTo>
                      <a:pt x="802" y="93"/>
                    </a:lnTo>
                    <a:lnTo>
                      <a:pt x="787" y="84"/>
                    </a:lnTo>
                    <a:lnTo>
                      <a:pt x="763" y="104"/>
                    </a:lnTo>
                    <a:lnTo>
                      <a:pt x="760" y="120"/>
                    </a:lnTo>
                    <a:lnTo>
                      <a:pt x="661" y="179"/>
                    </a:lnTo>
                    <a:lnTo>
                      <a:pt x="655" y="202"/>
                    </a:lnTo>
                    <a:lnTo>
                      <a:pt x="629" y="214"/>
                    </a:lnTo>
                    <a:lnTo>
                      <a:pt x="629" y="244"/>
                    </a:lnTo>
                    <a:lnTo>
                      <a:pt x="494" y="261"/>
                    </a:lnTo>
                    <a:lnTo>
                      <a:pt x="221" y="284"/>
                    </a:lnTo>
                    <a:lnTo>
                      <a:pt x="0" y="299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65" name=""/>
              <p:cNvSpPr/>
              <p:nvPr/>
            </p:nvSpPr>
            <p:spPr>
              <a:xfrm>
                <a:off x="8152200" y="2583000"/>
                <a:ext cx="288720" cy="272880"/>
              </a:xfrm>
              <a:custGeom>
                <a:avLst/>
                <a:gdLst/>
                <a:ahLst/>
                <a:rect l="l" t="t" r="r" b="b"/>
                <a:pathLst>
                  <a:path w="178" h="168">
                    <a:moveTo>
                      <a:pt x="0" y="34"/>
                    </a:moveTo>
                    <a:lnTo>
                      <a:pt x="15" y="121"/>
                    </a:lnTo>
                    <a:lnTo>
                      <a:pt x="14" y="167"/>
                    </a:lnTo>
                    <a:lnTo>
                      <a:pt x="28" y="164"/>
                    </a:lnTo>
                    <a:lnTo>
                      <a:pt x="37" y="151"/>
                    </a:lnTo>
                    <a:lnTo>
                      <a:pt x="62" y="139"/>
                    </a:lnTo>
                    <a:lnTo>
                      <a:pt x="73" y="117"/>
                    </a:lnTo>
                    <a:lnTo>
                      <a:pt x="81" y="121"/>
                    </a:lnTo>
                    <a:lnTo>
                      <a:pt x="101" y="113"/>
                    </a:lnTo>
                    <a:lnTo>
                      <a:pt x="128" y="108"/>
                    </a:lnTo>
                    <a:lnTo>
                      <a:pt x="128" y="99"/>
                    </a:lnTo>
                    <a:lnTo>
                      <a:pt x="136" y="105"/>
                    </a:lnTo>
                    <a:lnTo>
                      <a:pt x="145" y="97"/>
                    </a:lnTo>
                    <a:lnTo>
                      <a:pt x="159" y="94"/>
                    </a:lnTo>
                    <a:lnTo>
                      <a:pt x="177" y="85"/>
                    </a:lnTo>
                    <a:lnTo>
                      <a:pt x="160" y="0"/>
                    </a:lnTo>
                    <a:lnTo>
                      <a:pt x="0" y="34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66" name=""/>
              <p:cNvSpPr/>
              <p:nvPr/>
            </p:nvSpPr>
            <p:spPr>
              <a:xfrm>
                <a:off x="8342640" y="1353960"/>
                <a:ext cx="614160" cy="965160"/>
              </a:xfrm>
              <a:custGeom>
                <a:avLst/>
                <a:gdLst/>
                <a:ahLst/>
                <a:rect l="l" t="t" r="r" b="b"/>
                <a:pathLst>
                  <a:path w="379" h="596">
                    <a:moveTo>
                      <a:pt x="0" y="324"/>
                    </a:moveTo>
                    <a:lnTo>
                      <a:pt x="23" y="325"/>
                    </a:lnTo>
                    <a:lnTo>
                      <a:pt x="25" y="287"/>
                    </a:lnTo>
                    <a:lnTo>
                      <a:pt x="52" y="233"/>
                    </a:lnTo>
                    <a:lnTo>
                      <a:pt x="39" y="195"/>
                    </a:lnTo>
                    <a:lnTo>
                      <a:pt x="51" y="144"/>
                    </a:lnTo>
                    <a:lnTo>
                      <a:pt x="49" y="124"/>
                    </a:lnTo>
                    <a:lnTo>
                      <a:pt x="92" y="10"/>
                    </a:lnTo>
                    <a:lnTo>
                      <a:pt x="104" y="10"/>
                    </a:lnTo>
                    <a:lnTo>
                      <a:pt x="110" y="33"/>
                    </a:lnTo>
                    <a:lnTo>
                      <a:pt x="164" y="12"/>
                    </a:lnTo>
                    <a:lnTo>
                      <a:pt x="164" y="5"/>
                    </a:lnTo>
                    <a:lnTo>
                      <a:pt x="180" y="0"/>
                    </a:lnTo>
                    <a:lnTo>
                      <a:pt x="208" y="14"/>
                    </a:lnTo>
                    <a:lnTo>
                      <a:pt x="229" y="33"/>
                    </a:lnTo>
                    <a:lnTo>
                      <a:pt x="278" y="197"/>
                    </a:lnTo>
                    <a:lnTo>
                      <a:pt x="311" y="198"/>
                    </a:lnTo>
                    <a:lnTo>
                      <a:pt x="317" y="207"/>
                    </a:lnTo>
                    <a:lnTo>
                      <a:pt x="312" y="213"/>
                    </a:lnTo>
                    <a:lnTo>
                      <a:pt x="337" y="252"/>
                    </a:lnTo>
                    <a:lnTo>
                      <a:pt x="342" y="243"/>
                    </a:lnTo>
                    <a:lnTo>
                      <a:pt x="369" y="268"/>
                    </a:lnTo>
                    <a:lnTo>
                      <a:pt x="358" y="274"/>
                    </a:lnTo>
                    <a:lnTo>
                      <a:pt x="361" y="281"/>
                    </a:lnTo>
                    <a:lnTo>
                      <a:pt x="378" y="281"/>
                    </a:lnTo>
                    <a:lnTo>
                      <a:pt x="365" y="312"/>
                    </a:lnTo>
                    <a:lnTo>
                      <a:pt x="350" y="308"/>
                    </a:lnTo>
                    <a:lnTo>
                      <a:pt x="337" y="320"/>
                    </a:lnTo>
                    <a:lnTo>
                      <a:pt x="337" y="333"/>
                    </a:lnTo>
                    <a:lnTo>
                      <a:pt x="327" y="341"/>
                    </a:lnTo>
                    <a:lnTo>
                      <a:pt x="314" y="336"/>
                    </a:lnTo>
                    <a:lnTo>
                      <a:pt x="314" y="357"/>
                    </a:lnTo>
                    <a:lnTo>
                      <a:pt x="304" y="350"/>
                    </a:lnTo>
                    <a:lnTo>
                      <a:pt x="300" y="372"/>
                    </a:lnTo>
                    <a:lnTo>
                      <a:pt x="283" y="353"/>
                    </a:lnTo>
                    <a:lnTo>
                      <a:pt x="270" y="371"/>
                    </a:lnTo>
                    <a:lnTo>
                      <a:pt x="254" y="378"/>
                    </a:lnTo>
                    <a:lnTo>
                      <a:pt x="251" y="397"/>
                    </a:lnTo>
                    <a:lnTo>
                      <a:pt x="235" y="392"/>
                    </a:lnTo>
                    <a:lnTo>
                      <a:pt x="241" y="378"/>
                    </a:lnTo>
                    <a:lnTo>
                      <a:pt x="229" y="363"/>
                    </a:lnTo>
                    <a:lnTo>
                      <a:pt x="216" y="386"/>
                    </a:lnTo>
                    <a:lnTo>
                      <a:pt x="222" y="433"/>
                    </a:lnTo>
                    <a:lnTo>
                      <a:pt x="214" y="446"/>
                    </a:lnTo>
                    <a:lnTo>
                      <a:pt x="203" y="446"/>
                    </a:lnTo>
                    <a:lnTo>
                      <a:pt x="194" y="445"/>
                    </a:lnTo>
                    <a:lnTo>
                      <a:pt x="181" y="473"/>
                    </a:lnTo>
                    <a:lnTo>
                      <a:pt x="164" y="472"/>
                    </a:lnTo>
                    <a:lnTo>
                      <a:pt x="167" y="496"/>
                    </a:lnTo>
                    <a:lnTo>
                      <a:pt x="155" y="478"/>
                    </a:lnTo>
                    <a:lnTo>
                      <a:pt x="131" y="498"/>
                    </a:lnTo>
                    <a:lnTo>
                      <a:pt x="127" y="514"/>
                    </a:lnTo>
                    <a:lnTo>
                      <a:pt x="136" y="523"/>
                    </a:lnTo>
                    <a:lnTo>
                      <a:pt x="124" y="528"/>
                    </a:lnTo>
                    <a:lnTo>
                      <a:pt x="127" y="546"/>
                    </a:lnTo>
                    <a:lnTo>
                      <a:pt x="116" y="559"/>
                    </a:lnTo>
                    <a:lnTo>
                      <a:pt x="113" y="595"/>
                    </a:lnTo>
                    <a:lnTo>
                      <a:pt x="106" y="595"/>
                    </a:lnTo>
                    <a:lnTo>
                      <a:pt x="71" y="547"/>
                    </a:lnTo>
                    <a:lnTo>
                      <a:pt x="0" y="324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67" name=""/>
              <p:cNvSpPr/>
              <p:nvPr/>
            </p:nvSpPr>
            <p:spPr>
              <a:xfrm>
                <a:off x="8150400" y="2371680"/>
                <a:ext cx="560520" cy="284040"/>
              </a:xfrm>
              <a:custGeom>
                <a:avLst/>
                <a:gdLst/>
                <a:ahLst/>
                <a:rect l="l" t="t" r="r" b="b"/>
                <a:pathLst>
                  <a:path w="346" h="175">
                    <a:moveTo>
                      <a:pt x="0" y="70"/>
                    </a:moveTo>
                    <a:lnTo>
                      <a:pt x="1" y="163"/>
                    </a:lnTo>
                    <a:lnTo>
                      <a:pt x="161" y="129"/>
                    </a:lnTo>
                    <a:lnTo>
                      <a:pt x="189" y="119"/>
                    </a:lnTo>
                    <a:lnTo>
                      <a:pt x="200" y="121"/>
                    </a:lnTo>
                    <a:lnTo>
                      <a:pt x="213" y="148"/>
                    </a:lnTo>
                    <a:lnTo>
                      <a:pt x="231" y="150"/>
                    </a:lnTo>
                    <a:lnTo>
                      <a:pt x="241" y="173"/>
                    </a:lnTo>
                    <a:lnTo>
                      <a:pt x="253" y="174"/>
                    </a:lnTo>
                    <a:lnTo>
                      <a:pt x="257" y="159"/>
                    </a:lnTo>
                    <a:lnTo>
                      <a:pt x="266" y="153"/>
                    </a:lnTo>
                    <a:lnTo>
                      <a:pt x="270" y="137"/>
                    </a:lnTo>
                    <a:lnTo>
                      <a:pt x="275" y="136"/>
                    </a:lnTo>
                    <a:lnTo>
                      <a:pt x="282" y="160"/>
                    </a:lnTo>
                    <a:lnTo>
                      <a:pt x="298" y="154"/>
                    </a:lnTo>
                    <a:lnTo>
                      <a:pt x="302" y="143"/>
                    </a:lnTo>
                    <a:lnTo>
                      <a:pt x="323" y="133"/>
                    </a:lnTo>
                    <a:lnTo>
                      <a:pt x="336" y="130"/>
                    </a:lnTo>
                    <a:lnTo>
                      <a:pt x="345" y="138"/>
                    </a:lnTo>
                    <a:lnTo>
                      <a:pt x="342" y="114"/>
                    </a:lnTo>
                    <a:lnTo>
                      <a:pt x="326" y="85"/>
                    </a:lnTo>
                    <a:lnTo>
                      <a:pt x="315" y="80"/>
                    </a:lnTo>
                    <a:lnTo>
                      <a:pt x="305" y="81"/>
                    </a:lnTo>
                    <a:lnTo>
                      <a:pt x="307" y="88"/>
                    </a:lnTo>
                    <a:lnTo>
                      <a:pt x="313" y="88"/>
                    </a:lnTo>
                    <a:lnTo>
                      <a:pt x="321" y="88"/>
                    </a:lnTo>
                    <a:lnTo>
                      <a:pt x="329" y="97"/>
                    </a:lnTo>
                    <a:lnTo>
                      <a:pt x="333" y="109"/>
                    </a:lnTo>
                    <a:lnTo>
                      <a:pt x="328" y="119"/>
                    </a:lnTo>
                    <a:lnTo>
                      <a:pt x="300" y="130"/>
                    </a:lnTo>
                    <a:lnTo>
                      <a:pt x="286" y="124"/>
                    </a:lnTo>
                    <a:lnTo>
                      <a:pt x="279" y="109"/>
                    </a:lnTo>
                    <a:lnTo>
                      <a:pt x="266" y="106"/>
                    </a:lnTo>
                    <a:lnTo>
                      <a:pt x="268" y="97"/>
                    </a:lnTo>
                    <a:lnTo>
                      <a:pt x="254" y="80"/>
                    </a:lnTo>
                    <a:lnTo>
                      <a:pt x="236" y="72"/>
                    </a:lnTo>
                    <a:lnTo>
                      <a:pt x="235" y="80"/>
                    </a:lnTo>
                    <a:lnTo>
                      <a:pt x="224" y="76"/>
                    </a:lnTo>
                    <a:lnTo>
                      <a:pt x="219" y="66"/>
                    </a:lnTo>
                    <a:lnTo>
                      <a:pt x="222" y="56"/>
                    </a:lnTo>
                    <a:lnTo>
                      <a:pt x="233" y="47"/>
                    </a:lnTo>
                    <a:lnTo>
                      <a:pt x="229" y="40"/>
                    </a:lnTo>
                    <a:lnTo>
                      <a:pt x="244" y="29"/>
                    </a:lnTo>
                    <a:lnTo>
                      <a:pt x="229" y="16"/>
                    </a:lnTo>
                    <a:lnTo>
                      <a:pt x="222" y="0"/>
                    </a:lnTo>
                    <a:lnTo>
                      <a:pt x="190" y="24"/>
                    </a:lnTo>
                    <a:lnTo>
                      <a:pt x="74" y="53"/>
                    </a:lnTo>
                    <a:lnTo>
                      <a:pt x="0" y="70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68" name=""/>
              <p:cNvSpPr/>
              <p:nvPr/>
            </p:nvSpPr>
            <p:spPr>
              <a:xfrm>
                <a:off x="8599680" y="2646360"/>
                <a:ext cx="49320" cy="42840"/>
              </a:xfrm>
              <a:custGeom>
                <a:avLst/>
                <a:gdLst/>
                <a:ahLst/>
                <a:rect l="l" t="t" r="r" b="b"/>
                <a:pathLst>
                  <a:path w="32" h="27">
                    <a:moveTo>
                      <a:pt x="0" y="26"/>
                    </a:moveTo>
                    <a:lnTo>
                      <a:pt x="13" y="0"/>
                    </a:lnTo>
                    <a:lnTo>
                      <a:pt x="31" y="11"/>
                    </a:lnTo>
                    <a:lnTo>
                      <a:pt x="0" y="26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960" bIns="-3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69" name=""/>
              <p:cNvSpPr/>
              <p:nvPr/>
            </p:nvSpPr>
            <p:spPr>
              <a:xfrm>
                <a:off x="8691840" y="2636640"/>
                <a:ext cx="42840" cy="33480"/>
              </a:xfrm>
              <a:custGeom>
                <a:avLst/>
                <a:gdLst/>
                <a:ahLst/>
                <a:rect l="l" t="t" r="r" b="b"/>
                <a:pathLst>
                  <a:path w="26" h="20">
                    <a:moveTo>
                      <a:pt x="0" y="19"/>
                    </a:moveTo>
                    <a:lnTo>
                      <a:pt x="15" y="0"/>
                    </a:lnTo>
                    <a:lnTo>
                      <a:pt x="25" y="16"/>
                    </a:lnTo>
                    <a:lnTo>
                      <a:pt x="0" y="19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70" name=""/>
              <p:cNvSpPr/>
              <p:nvPr/>
            </p:nvSpPr>
            <p:spPr>
              <a:xfrm>
                <a:off x="8247240" y="1878120"/>
                <a:ext cx="273240" cy="583920"/>
              </a:xfrm>
              <a:custGeom>
                <a:avLst/>
                <a:gdLst/>
                <a:ahLst/>
                <a:rect l="l" t="t" r="r" b="b"/>
                <a:pathLst>
                  <a:path w="168" h="358">
                    <a:moveTo>
                      <a:pt x="0" y="245"/>
                    </a:moveTo>
                    <a:lnTo>
                      <a:pt x="9" y="167"/>
                    </a:lnTo>
                    <a:lnTo>
                      <a:pt x="28" y="130"/>
                    </a:lnTo>
                    <a:lnTo>
                      <a:pt x="31" y="47"/>
                    </a:lnTo>
                    <a:lnTo>
                      <a:pt x="29" y="17"/>
                    </a:lnTo>
                    <a:lnTo>
                      <a:pt x="58" y="0"/>
                    </a:lnTo>
                    <a:lnTo>
                      <a:pt x="129" y="223"/>
                    </a:lnTo>
                    <a:lnTo>
                      <a:pt x="164" y="271"/>
                    </a:lnTo>
                    <a:lnTo>
                      <a:pt x="167" y="282"/>
                    </a:lnTo>
                    <a:lnTo>
                      <a:pt x="162" y="304"/>
                    </a:lnTo>
                    <a:lnTo>
                      <a:pt x="130" y="328"/>
                    </a:lnTo>
                    <a:lnTo>
                      <a:pt x="14" y="357"/>
                    </a:lnTo>
                    <a:lnTo>
                      <a:pt x="0" y="245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71" name=""/>
              <p:cNvSpPr/>
              <p:nvPr/>
            </p:nvSpPr>
            <p:spPr>
              <a:xfrm>
                <a:off x="8410680" y="2566800"/>
                <a:ext cx="133560" cy="165240"/>
              </a:xfrm>
              <a:custGeom>
                <a:avLst/>
                <a:gdLst/>
                <a:ahLst/>
                <a:rect l="l" t="t" r="r" b="b"/>
                <a:pathLst>
                  <a:path w="81" h="101">
                    <a:moveTo>
                      <a:pt x="0" y="10"/>
                    </a:moveTo>
                    <a:lnTo>
                      <a:pt x="17" y="95"/>
                    </a:lnTo>
                    <a:lnTo>
                      <a:pt x="20" y="100"/>
                    </a:lnTo>
                    <a:lnTo>
                      <a:pt x="52" y="82"/>
                    </a:lnTo>
                    <a:lnTo>
                      <a:pt x="47" y="56"/>
                    </a:lnTo>
                    <a:lnTo>
                      <a:pt x="53" y="44"/>
                    </a:lnTo>
                    <a:lnTo>
                      <a:pt x="60" y="54"/>
                    </a:lnTo>
                    <a:lnTo>
                      <a:pt x="63" y="71"/>
                    </a:lnTo>
                    <a:lnTo>
                      <a:pt x="70" y="71"/>
                    </a:lnTo>
                    <a:lnTo>
                      <a:pt x="80" y="54"/>
                    </a:lnTo>
                    <a:lnTo>
                      <a:pt x="70" y="31"/>
                    </a:lnTo>
                    <a:lnTo>
                      <a:pt x="52" y="29"/>
                    </a:lnTo>
                    <a:lnTo>
                      <a:pt x="39" y="2"/>
                    </a:lnTo>
                    <a:lnTo>
                      <a:pt x="28" y="0"/>
                    </a:lnTo>
                    <a:lnTo>
                      <a:pt x="0" y="10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72" name=""/>
              <p:cNvSpPr/>
              <p:nvPr/>
            </p:nvSpPr>
            <p:spPr>
              <a:xfrm>
                <a:off x="8028360" y="1955880"/>
                <a:ext cx="271440" cy="531720"/>
              </a:xfrm>
              <a:custGeom>
                <a:avLst/>
                <a:gdLst/>
                <a:ahLst/>
                <a:rect l="l" t="t" r="r" b="b"/>
                <a:pathLst>
                  <a:path w="167" h="328">
                    <a:moveTo>
                      <a:pt x="0" y="41"/>
                    </a:moveTo>
                    <a:lnTo>
                      <a:pt x="26" y="134"/>
                    </a:lnTo>
                    <a:lnTo>
                      <a:pt x="32" y="194"/>
                    </a:lnTo>
                    <a:lnTo>
                      <a:pt x="59" y="254"/>
                    </a:lnTo>
                    <a:lnTo>
                      <a:pt x="75" y="327"/>
                    </a:lnTo>
                    <a:lnTo>
                      <a:pt x="149" y="310"/>
                    </a:lnTo>
                    <a:lnTo>
                      <a:pt x="135" y="198"/>
                    </a:lnTo>
                    <a:lnTo>
                      <a:pt x="144" y="120"/>
                    </a:lnTo>
                    <a:lnTo>
                      <a:pt x="163" y="83"/>
                    </a:lnTo>
                    <a:lnTo>
                      <a:pt x="166" y="0"/>
                    </a:lnTo>
                    <a:lnTo>
                      <a:pt x="0" y="41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73" name=""/>
              <p:cNvSpPr/>
              <p:nvPr/>
            </p:nvSpPr>
            <p:spPr>
              <a:xfrm>
                <a:off x="5967720" y="2994120"/>
                <a:ext cx="520560" cy="892080"/>
              </a:xfrm>
              <a:custGeom>
                <a:avLst/>
                <a:gdLst/>
                <a:ahLst/>
                <a:rect l="l" t="t" r="r" b="b"/>
                <a:pathLst>
                  <a:path w="320" h="550">
                    <a:moveTo>
                      <a:pt x="0" y="536"/>
                    </a:moveTo>
                    <a:lnTo>
                      <a:pt x="9" y="549"/>
                    </a:lnTo>
                    <a:lnTo>
                      <a:pt x="19" y="535"/>
                    </a:lnTo>
                    <a:lnTo>
                      <a:pt x="65" y="525"/>
                    </a:lnTo>
                    <a:lnTo>
                      <a:pt x="80" y="529"/>
                    </a:lnTo>
                    <a:lnTo>
                      <a:pt x="131" y="513"/>
                    </a:lnTo>
                    <a:lnTo>
                      <a:pt x="149" y="529"/>
                    </a:lnTo>
                    <a:lnTo>
                      <a:pt x="164" y="492"/>
                    </a:lnTo>
                    <a:lnTo>
                      <a:pt x="180" y="482"/>
                    </a:lnTo>
                    <a:lnTo>
                      <a:pt x="216" y="502"/>
                    </a:lnTo>
                    <a:lnTo>
                      <a:pt x="221" y="479"/>
                    </a:lnTo>
                    <a:lnTo>
                      <a:pt x="260" y="430"/>
                    </a:lnTo>
                    <a:lnTo>
                      <a:pt x="269" y="401"/>
                    </a:lnTo>
                    <a:lnTo>
                      <a:pt x="283" y="405"/>
                    </a:lnTo>
                    <a:lnTo>
                      <a:pt x="319" y="380"/>
                    </a:lnTo>
                    <a:lnTo>
                      <a:pt x="310" y="359"/>
                    </a:lnTo>
                    <a:lnTo>
                      <a:pt x="314" y="346"/>
                    </a:lnTo>
                    <a:lnTo>
                      <a:pt x="279" y="10"/>
                    </a:lnTo>
                    <a:lnTo>
                      <a:pt x="275" y="0"/>
                    </a:lnTo>
                    <a:lnTo>
                      <a:pt x="84" y="22"/>
                    </a:lnTo>
                    <a:lnTo>
                      <a:pt x="47" y="43"/>
                    </a:lnTo>
                    <a:lnTo>
                      <a:pt x="15" y="32"/>
                    </a:lnTo>
                    <a:lnTo>
                      <a:pt x="39" y="310"/>
                    </a:lnTo>
                    <a:lnTo>
                      <a:pt x="33" y="366"/>
                    </a:lnTo>
                    <a:lnTo>
                      <a:pt x="46" y="400"/>
                    </a:lnTo>
                    <a:lnTo>
                      <a:pt x="32" y="463"/>
                    </a:lnTo>
                    <a:lnTo>
                      <a:pt x="11" y="492"/>
                    </a:lnTo>
                    <a:lnTo>
                      <a:pt x="0" y="536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74" name=""/>
              <p:cNvSpPr/>
              <p:nvPr/>
            </p:nvSpPr>
            <p:spPr>
              <a:xfrm>
                <a:off x="6104160" y="2152440"/>
                <a:ext cx="646200" cy="879480"/>
              </a:xfrm>
              <a:custGeom>
                <a:avLst/>
                <a:gdLst/>
                <a:ahLst/>
                <a:rect l="l" t="t" r="r" b="b"/>
                <a:pathLst>
                  <a:path w="399" h="541">
                    <a:moveTo>
                      <a:pt x="0" y="540"/>
                    </a:moveTo>
                    <a:lnTo>
                      <a:pt x="38" y="474"/>
                    </a:lnTo>
                    <a:lnTo>
                      <a:pt x="45" y="451"/>
                    </a:lnTo>
                    <a:lnTo>
                      <a:pt x="48" y="404"/>
                    </a:lnTo>
                    <a:lnTo>
                      <a:pt x="38" y="359"/>
                    </a:lnTo>
                    <a:lnTo>
                      <a:pt x="16" y="317"/>
                    </a:lnTo>
                    <a:lnTo>
                      <a:pt x="6" y="293"/>
                    </a:lnTo>
                    <a:lnTo>
                      <a:pt x="12" y="271"/>
                    </a:lnTo>
                    <a:lnTo>
                      <a:pt x="2" y="243"/>
                    </a:lnTo>
                    <a:lnTo>
                      <a:pt x="13" y="224"/>
                    </a:lnTo>
                    <a:lnTo>
                      <a:pt x="23" y="178"/>
                    </a:lnTo>
                    <a:lnTo>
                      <a:pt x="21" y="156"/>
                    </a:lnTo>
                    <a:lnTo>
                      <a:pt x="35" y="142"/>
                    </a:lnTo>
                    <a:lnTo>
                      <a:pt x="34" y="126"/>
                    </a:lnTo>
                    <a:lnTo>
                      <a:pt x="57" y="116"/>
                    </a:lnTo>
                    <a:lnTo>
                      <a:pt x="78" y="83"/>
                    </a:lnTo>
                    <a:lnTo>
                      <a:pt x="75" y="137"/>
                    </a:lnTo>
                    <a:lnTo>
                      <a:pt x="91" y="125"/>
                    </a:lnTo>
                    <a:lnTo>
                      <a:pt x="91" y="81"/>
                    </a:lnTo>
                    <a:lnTo>
                      <a:pt x="113" y="56"/>
                    </a:lnTo>
                    <a:lnTo>
                      <a:pt x="128" y="53"/>
                    </a:lnTo>
                    <a:lnTo>
                      <a:pt x="116" y="45"/>
                    </a:lnTo>
                    <a:lnTo>
                      <a:pt x="111" y="30"/>
                    </a:lnTo>
                    <a:lnTo>
                      <a:pt x="120" y="7"/>
                    </a:lnTo>
                    <a:lnTo>
                      <a:pt x="140" y="0"/>
                    </a:lnTo>
                    <a:lnTo>
                      <a:pt x="188" y="14"/>
                    </a:lnTo>
                    <a:lnTo>
                      <a:pt x="205" y="31"/>
                    </a:lnTo>
                    <a:lnTo>
                      <a:pt x="259" y="43"/>
                    </a:lnTo>
                    <a:lnTo>
                      <a:pt x="270" y="59"/>
                    </a:lnTo>
                    <a:lnTo>
                      <a:pt x="286" y="79"/>
                    </a:lnTo>
                    <a:lnTo>
                      <a:pt x="271" y="78"/>
                    </a:lnTo>
                    <a:lnTo>
                      <a:pt x="270" y="90"/>
                    </a:lnTo>
                    <a:lnTo>
                      <a:pt x="287" y="111"/>
                    </a:lnTo>
                    <a:lnTo>
                      <a:pt x="291" y="148"/>
                    </a:lnTo>
                    <a:lnTo>
                      <a:pt x="291" y="171"/>
                    </a:lnTo>
                    <a:lnTo>
                      <a:pt x="274" y="197"/>
                    </a:lnTo>
                    <a:lnTo>
                      <a:pt x="271" y="210"/>
                    </a:lnTo>
                    <a:lnTo>
                      <a:pt x="249" y="221"/>
                    </a:lnTo>
                    <a:lnTo>
                      <a:pt x="245" y="233"/>
                    </a:lnTo>
                    <a:lnTo>
                      <a:pt x="249" y="260"/>
                    </a:lnTo>
                    <a:lnTo>
                      <a:pt x="270" y="273"/>
                    </a:lnTo>
                    <a:lnTo>
                      <a:pt x="290" y="251"/>
                    </a:lnTo>
                    <a:lnTo>
                      <a:pt x="303" y="220"/>
                    </a:lnTo>
                    <a:lnTo>
                      <a:pt x="335" y="202"/>
                    </a:lnTo>
                    <a:lnTo>
                      <a:pt x="357" y="212"/>
                    </a:lnTo>
                    <a:lnTo>
                      <a:pt x="371" y="246"/>
                    </a:lnTo>
                    <a:lnTo>
                      <a:pt x="390" y="311"/>
                    </a:lnTo>
                    <a:lnTo>
                      <a:pt x="398" y="332"/>
                    </a:lnTo>
                    <a:lnTo>
                      <a:pt x="392" y="350"/>
                    </a:lnTo>
                    <a:lnTo>
                      <a:pt x="396" y="377"/>
                    </a:lnTo>
                    <a:lnTo>
                      <a:pt x="389" y="392"/>
                    </a:lnTo>
                    <a:lnTo>
                      <a:pt x="379" y="377"/>
                    </a:lnTo>
                    <a:lnTo>
                      <a:pt x="369" y="383"/>
                    </a:lnTo>
                    <a:lnTo>
                      <a:pt x="368" y="408"/>
                    </a:lnTo>
                    <a:lnTo>
                      <a:pt x="364" y="419"/>
                    </a:lnTo>
                    <a:lnTo>
                      <a:pt x="346" y="431"/>
                    </a:lnTo>
                    <a:lnTo>
                      <a:pt x="346" y="465"/>
                    </a:lnTo>
                    <a:lnTo>
                      <a:pt x="334" y="479"/>
                    </a:lnTo>
                    <a:lnTo>
                      <a:pt x="324" y="508"/>
                    </a:lnTo>
                    <a:lnTo>
                      <a:pt x="195" y="528"/>
                    </a:lnTo>
                    <a:lnTo>
                      <a:pt x="191" y="518"/>
                    </a:lnTo>
                    <a:lnTo>
                      <a:pt x="0" y="540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75" name=""/>
              <p:cNvSpPr/>
              <p:nvPr/>
            </p:nvSpPr>
            <p:spPr>
              <a:xfrm>
                <a:off x="6421680" y="2865240"/>
                <a:ext cx="701640" cy="792360"/>
              </a:xfrm>
              <a:custGeom>
                <a:avLst/>
                <a:gdLst/>
                <a:ahLst/>
                <a:rect l="l" t="t" r="r" b="b"/>
                <a:pathLst>
                  <a:path w="433" h="488">
                    <a:moveTo>
                      <a:pt x="0" y="89"/>
                    </a:moveTo>
                    <a:lnTo>
                      <a:pt x="35" y="425"/>
                    </a:lnTo>
                    <a:lnTo>
                      <a:pt x="68" y="424"/>
                    </a:lnTo>
                    <a:lnTo>
                      <a:pt x="89" y="431"/>
                    </a:lnTo>
                    <a:lnTo>
                      <a:pt x="100" y="455"/>
                    </a:lnTo>
                    <a:lnTo>
                      <a:pt x="134" y="460"/>
                    </a:lnTo>
                    <a:lnTo>
                      <a:pt x="154" y="471"/>
                    </a:lnTo>
                    <a:lnTo>
                      <a:pt x="201" y="469"/>
                    </a:lnTo>
                    <a:lnTo>
                      <a:pt x="222" y="455"/>
                    </a:lnTo>
                    <a:lnTo>
                      <a:pt x="272" y="487"/>
                    </a:lnTo>
                    <a:lnTo>
                      <a:pt x="304" y="459"/>
                    </a:lnTo>
                    <a:lnTo>
                      <a:pt x="311" y="405"/>
                    </a:lnTo>
                    <a:lnTo>
                      <a:pt x="331" y="418"/>
                    </a:lnTo>
                    <a:lnTo>
                      <a:pt x="341" y="372"/>
                    </a:lnTo>
                    <a:lnTo>
                      <a:pt x="396" y="332"/>
                    </a:lnTo>
                    <a:lnTo>
                      <a:pt x="414" y="309"/>
                    </a:lnTo>
                    <a:lnTo>
                      <a:pt x="427" y="203"/>
                    </a:lnTo>
                    <a:lnTo>
                      <a:pt x="418" y="180"/>
                    </a:lnTo>
                    <a:lnTo>
                      <a:pt x="432" y="170"/>
                    </a:lnTo>
                    <a:lnTo>
                      <a:pt x="404" y="0"/>
                    </a:lnTo>
                    <a:lnTo>
                      <a:pt x="361" y="21"/>
                    </a:lnTo>
                    <a:lnTo>
                      <a:pt x="331" y="38"/>
                    </a:lnTo>
                    <a:lnTo>
                      <a:pt x="318" y="56"/>
                    </a:lnTo>
                    <a:lnTo>
                      <a:pt x="295" y="79"/>
                    </a:lnTo>
                    <a:lnTo>
                      <a:pt x="268" y="81"/>
                    </a:lnTo>
                    <a:lnTo>
                      <a:pt x="239" y="95"/>
                    </a:lnTo>
                    <a:lnTo>
                      <a:pt x="226" y="102"/>
                    </a:lnTo>
                    <a:lnTo>
                      <a:pt x="208" y="92"/>
                    </a:lnTo>
                    <a:lnTo>
                      <a:pt x="184" y="103"/>
                    </a:lnTo>
                    <a:lnTo>
                      <a:pt x="180" y="98"/>
                    </a:lnTo>
                    <a:lnTo>
                      <a:pt x="203" y="85"/>
                    </a:lnTo>
                    <a:lnTo>
                      <a:pt x="201" y="85"/>
                    </a:lnTo>
                    <a:lnTo>
                      <a:pt x="190" y="81"/>
                    </a:lnTo>
                    <a:lnTo>
                      <a:pt x="181" y="89"/>
                    </a:lnTo>
                    <a:lnTo>
                      <a:pt x="142" y="71"/>
                    </a:lnTo>
                    <a:lnTo>
                      <a:pt x="126" y="79"/>
                    </a:lnTo>
                    <a:lnTo>
                      <a:pt x="129" y="69"/>
                    </a:lnTo>
                    <a:lnTo>
                      <a:pt x="0" y="89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76" name=""/>
              <p:cNvSpPr/>
              <p:nvPr/>
            </p:nvSpPr>
            <p:spPr>
              <a:xfrm>
                <a:off x="5386680" y="2886120"/>
                <a:ext cx="658800" cy="1182600"/>
              </a:xfrm>
              <a:custGeom>
                <a:avLst/>
                <a:gdLst/>
                <a:ahLst/>
                <a:rect l="l" t="t" r="r" b="b"/>
                <a:pathLst>
                  <a:path w="406" h="728">
                    <a:moveTo>
                      <a:pt x="0" y="322"/>
                    </a:moveTo>
                    <a:lnTo>
                      <a:pt x="9" y="299"/>
                    </a:lnTo>
                    <a:lnTo>
                      <a:pt x="35" y="255"/>
                    </a:lnTo>
                    <a:lnTo>
                      <a:pt x="50" y="206"/>
                    </a:lnTo>
                    <a:lnTo>
                      <a:pt x="36" y="171"/>
                    </a:lnTo>
                    <a:lnTo>
                      <a:pt x="106" y="118"/>
                    </a:lnTo>
                    <a:lnTo>
                      <a:pt x="120" y="90"/>
                    </a:lnTo>
                    <a:lnTo>
                      <a:pt x="120" y="77"/>
                    </a:lnTo>
                    <a:lnTo>
                      <a:pt x="70" y="18"/>
                    </a:lnTo>
                    <a:lnTo>
                      <a:pt x="340" y="0"/>
                    </a:lnTo>
                    <a:lnTo>
                      <a:pt x="347" y="45"/>
                    </a:lnTo>
                    <a:lnTo>
                      <a:pt x="374" y="98"/>
                    </a:lnTo>
                    <a:lnTo>
                      <a:pt x="398" y="376"/>
                    </a:lnTo>
                    <a:lnTo>
                      <a:pt x="392" y="432"/>
                    </a:lnTo>
                    <a:lnTo>
                      <a:pt x="405" y="466"/>
                    </a:lnTo>
                    <a:lnTo>
                      <a:pt x="391" y="529"/>
                    </a:lnTo>
                    <a:lnTo>
                      <a:pt x="370" y="558"/>
                    </a:lnTo>
                    <a:lnTo>
                      <a:pt x="359" y="602"/>
                    </a:lnTo>
                    <a:lnTo>
                      <a:pt x="368" y="615"/>
                    </a:lnTo>
                    <a:lnTo>
                      <a:pt x="360" y="643"/>
                    </a:lnTo>
                    <a:lnTo>
                      <a:pt x="366" y="653"/>
                    </a:lnTo>
                    <a:lnTo>
                      <a:pt x="333" y="666"/>
                    </a:lnTo>
                    <a:lnTo>
                      <a:pt x="326" y="711"/>
                    </a:lnTo>
                    <a:lnTo>
                      <a:pt x="280" y="695"/>
                    </a:lnTo>
                    <a:lnTo>
                      <a:pt x="256" y="718"/>
                    </a:lnTo>
                    <a:lnTo>
                      <a:pt x="257" y="727"/>
                    </a:lnTo>
                    <a:lnTo>
                      <a:pt x="241" y="727"/>
                    </a:lnTo>
                    <a:lnTo>
                      <a:pt x="225" y="696"/>
                    </a:lnTo>
                    <a:lnTo>
                      <a:pt x="217" y="654"/>
                    </a:lnTo>
                    <a:lnTo>
                      <a:pt x="199" y="626"/>
                    </a:lnTo>
                    <a:lnTo>
                      <a:pt x="172" y="615"/>
                    </a:lnTo>
                    <a:lnTo>
                      <a:pt x="139" y="588"/>
                    </a:lnTo>
                    <a:lnTo>
                      <a:pt x="127" y="551"/>
                    </a:lnTo>
                    <a:lnTo>
                      <a:pt x="146" y="495"/>
                    </a:lnTo>
                    <a:lnTo>
                      <a:pt x="129" y="483"/>
                    </a:lnTo>
                    <a:lnTo>
                      <a:pt x="89" y="484"/>
                    </a:lnTo>
                    <a:lnTo>
                      <a:pt x="83" y="448"/>
                    </a:lnTo>
                    <a:lnTo>
                      <a:pt x="16" y="380"/>
                    </a:lnTo>
                    <a:lnTo>
                      <a:pt x="0" y="322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77" name=""/>
              <p:cNvSpPr/>
              <p:nvPr/>
            </p:nvSpPr>
            <p:spPr>
              <a:xfrm>
                <a:off x="5492880" y="1855800"/>
                <a:ext cx="960480" cy="495360"/>
              </a:xfrm>
              <a:custGeom>
                <a:avLst/>
                <a:gdLst/>
                <a:ahLst/>
                <a:rect l="l" t="t" r="r" b="b"/>
                <a:pathLst>
                  <a:path w="593" h="305">
                    <a:moveTo>
                      <a:pt x="0" y="131"/>
                    </a:moveTo>
                    <a:lnTo>
                      <a:pt x="46" y="164"/>
                    </a:lnTo>
                    <a:lnTo>
                      <a:pt x="160" y="193"/>
                    </a:lnTo>
                    <a:lnTo>
                      <a:pt x="211" y="200"/>
                    </a:lnTo>
                    <a:lnTo>
                      <a:pt x="219" y="218"/>
                    </a:lnTo>
                    <a:lnTo>
                      <a:pt x="240" y="224"/>
                    </a:lnTo>
                    <a:lnTo>
                      <a:pt x="269" y="304"/>
                    </a:lnTo>
                    <a:lnTo>
                      <a:pt x="295" y="242"/>
                    </a:lnTo>
                    <a:lnTo>
                      <a:pt x="300" y="228"/>
                    </a:lnTo>
                    <a:lnTo>
                      <a:pt x="308" y="219"/>
                    </a:lnTo>
                    <a:lnTo>
                      <a:pt x="308" y="210"/>
                    </a:lnTo>
                    <a:lnTo>
                      <a:pt x="318" y="193"/>
                    </a:lnTo>
                    <a:lnTo>
                      <a:pt x="321" y="194"/>
                    </a:lnTo>
                    <a:lnTo>
                      <a:pt x="317" y="204"/>
                    </a:lnTo>
                    <a:lnTo>
                      <a:pt x="319" y="220"/>
                    </a:lnTo>
                    <a:lnTo>
                      <a:pt x="329" y="216"/>
                    </a:lnTo>
                    <a:lnTo>
                      <a:pt x="335" y="198"/>
                    </a:lnTo>
                    <a:lnTo>
                      <a:pt x="348" y="200"/>
                    </a:lnTo>
                    <a:lnTo>
                      <a:pt x="355" y="191"/>
                    </a:lnTo>
                    <a:lnTo>
                      <a:pt x="357" y="195"/>
                    </a:lnTo>
                    <a:lnTo>
                      <a:pt x="343" y="224"/>
                    </a:lnTo>
                    <a:lnTo>
                      <a:pt x="353" y="228"/>
                    </a:lnTo>
                    <a:lnTo>
                      <a:pt x="361" y="210"/>
                    </a:lnTo>
                    <a:lnTo>
                      <a:pt x="374" y="204"/>
                    </a:lnTo>
                    <a:lnTo>
                      <a:pt x="382" y="182"/>
                    </a:lnTo>
                    <a:lnTo>
                      <a:pt x="416" y="177"/>
                    </a:lnTo>
                    <a:lnTo>
                      <a:pt x="432" y="175"/>
                    </a:lnTo>
                    <a:lnTo>
                      <a:pt x="458" y="156"/>
                    </a:lnTo>
                    <a:lnTo>
                      <a:pt x="495" y="162"/>
                    </a:lnTo>
                    <a:lnTo>
                      <a:pt x="520" y="180"/>
                    </a:lnTo>
                    <a:lnTo>
                      <a:pt x="522" y="158"/>
                    </a:lnTo>
                    <a:lnTo>
                      <a:pt x="535" y="157"/>
                    </a:lnTo>
                    <a:lnTo>
                      <a:pt x="567" y="159"/>
                    </a:lnTo>
                    <a:lnTo>
                      <a:pt x="592" y="152"/>
                    </a:lnTo>
                    <a:lnTo>
                      <a:pt x="559" y="132"/>
                    </a:lnTo>
                    <a:lnTo>
                      <a:pt x="552" y="100"/>
                    </a:lnTo>
                    <a:lnTo>
                      <a:pt x="526" y="106"/>
                    </a:lnTo>
                    <a:lnTo>
                      <a:pt x="518" y="100"/>
                    </a:lnTo>
                    <a:lnTo>
                      <a:pt x="507" y="106"/>
                    </a:lnTo>
                    <a:lnTo>
                      <a:pt x="492" y="103"/>
                    </a:lnTo>
                    <a:lnTo>
                      <a:pt x="485" y="101"/>
                    </a:lnTo>
                    <a:lnTo>
                      <a:pt x="482" y="84"/>
                    </a:lnTo>
                    <a:lnTo>
                      <a:pt x="487" y="65"/>
                    </a:lnTo>
                    <a:lnTo>
                      <a:pt x="462" y="70"/>
                    </a:lnTo>
                    <a:lnTo>
                      <a:pt x="438" y="82"/>
                    </a:lnTo>
                    <a:lnTo>
                      <a:pt x="378" y="90"/>
                    </a:lnTo>
                    <a:lnTo>
                      <a:pt x="340" y="126"/>
                    </a:lnTo>
                    <a:lnTo>
                      <a:pt x="332" y="119"/>
                    </a:lnTo>
                    <a:lnTo>
                      <a:pt x="321" y="124"/>
                    </a:lnTo>
                    <a:lnTo>
                      <a:pt x="305" y="113"/>
                    </a:lnTo>
                    <a:lnTo>
                      <a:pt x="296" y="117"/>
                    </a:lnTo>
                    <a:lnTo>
                      <a:pt x="275" y="121"/>
                    </a:lnTo>
                    <a:lnTo>
                      <a:pt x="245" y="80"/>
                    </a:lnTo>
                    <a:lnTo>
                      <a:pt x="209" y="74"/>
                    </a:lnTo>
                    <a:lnTo>
                      <a:pt x="198" y="75"/>
                    </a:lnTo>
                    <a:lnTo>
                      <a:pt x="191" y="84"/>
                    </a:lnTo>
                    <a:lnTo>
                      <a:pt x="198" y="67"/>
                    </a:lnTo>
                    <a:lnTo>
                      <a:pt x="182" y="81"/>
                    </a:lnTo>
                    <a:lnTo>
                      <a:pt x="174" y="94"/>
                    </a:lnTo>
                    <a:lnTo>
                      <a:pt x="175" y="71"/>
                    </a:lnTo>
                    <a:lnTo>
                      <a:pt x="191" y="37"/>
                    </a:lnTo>
                    <a:lnTo>
                      <a:pt x="213" y="12"/>
                    </a:lnTo>
                    <a:lnTo>
                      <a:pt x="233" y="5"/>
                    </a:lnTo>
                    <a:lnTo>
                      <a:pt x="230" y="0"/>
                    </a:lnTo>
                    <a:lnTo>
                      <a:pt x="196" y="3"/>
                    </a:lnTo>
                    <a:lnTo>
                      <a:pt x="174" y="15"/>
                    </a:lnTo>
                    <a:lnTo>
                      <a:pt x="167" y="26"/>
                    </a:lnTo>
                    <a:lnTo>
                      <a:pt x="141" y="47"/>
                    </a:lnTo>
                    <a:lnTo>
                      <a:pt x="129" y="65"/>
                    </a:lnTo>
                    <a:lnTo>
                      <a:pt x="109" y="71"/>
                    </a:lnTo>
                    <a:lnTo>
                      <a:pt x="103" y="82"/>
                    </a:lnTo>
                    <a:lnTo>
                      <a:pt x="89" y="88"/>
                    </a:lnTo>
                    <a:lnTo>
                      <a:pt x="55" y="94"/>
                    </a:lnTo>
                    <a:lnTo>
                      <a:pt x="47" y="103"/>
                    </a:lnTo>
                    <a:lnTo>
                      <a:pt x="30" y="118"/>
                    </a:lnTo>
                    <a:lnTo>
                      <a:pt x="0" y="131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78" name=""/>
              <p:cNvSpPr/>
              <p:nvPr/>
            </p:nvSpPr>
            <p:spPr>
              <a:xfrm>
                <a:off x="4584960" y="2716200"/>
                <a:ext cx="1000080" cy="663480"/>
              </a:xfrm>
              <a:custGeom>
                <a:avLst/>
                <a:gdLst/>
                <a:ahLst/>
                <a:rect l="l" t="t" r="r" b="b"/>
                <a:pathLst>
                  <a:path w="617" h="409">
                    <a:moveTo>
                      <a:pt x="0" y="9"/>
                    </a:moveTo>
                    <a:lnTo>
                      <a:pt x="1" y="40"/>
                    </a:lnTo>
                    <a:lnTo>
                      <a:pt x="12" y="64"/>
                    </a:lnTo>
                    <a:lnTo>
                      <a:pt x="5" y="87"/>
                    </a:lnTo>
                    <a:lnTo>
                      <a:pt x="11" y="143"/>
                    </a:lnTo>
                    <a:lnTo>
                      <a:pt x="41" y="222"/>
                    </a:lnTo>
                    <a:lnTo>
                      <a:pt x="42" y="249"/>
                    </a:lnTo>
                    <a:lnTo>
                      <a:pt x="61" y="286"/>
                    </a:lnTo>
                    <a:lnTo>
                      <a:pt x="70" y="348"/>
                    </a:lnTo>
                    <a:lnTo>
                      <a:pt x="65" y="366"/>
                    </a:lnTo>
                    <a:lnTo>
                      <a:pt x="76" y="386"/>
                    </a:lnTo>
                    <a:lnTo>
                      <a:pt x="474" y="378"/>
                    </a:lnTo>
                    <a:lnTo>
                      <a:pt x="505" y="408"/>
                    </a:lnTo>
                    <a:lnTo>
                      <a:pt x="531" y="364"/>
                    </a:lnTo>
                    <a:lnTo>
                      <a:pt x="546" y="315"/>
                    </a:lnTo>
                    <a:lnTo>
                      <a:pt x="532" y="280"/>
                    </a:lnTo>
                    <a:lnTo>
                      <a:pt x="602" y="227"/>
                    </a:lnTo>
                    <a:lnTo>
                      <a:pt x="616" y="199"/>
                    </a:lnTo>
                    <a:lnTo>
                      <a:pt x="616" y="186"/>
                    </a:lnTo>
                    <a:lnTo>
                      <a:pt x="566" y="127"/>
                    </a:lnTo>
                    <a:lnTo>
                      <a:pt x="514" y="66"/>
                    </a:lnTo>
                    <a:lnTo>
                      <a:pt x="505" y="0"/>
                    </a:lnTo>
                    <a:lnTo>
                      <a:pt x="13" y="10"/>
                    </a:lnTo>
                    <a:lnTo>
                      <a:pt x="0" y="9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79" name=""/>
              <p:cNvSpPr/>
              <p:nvPr/>
            </p:nvSpPr>
            <p:spPr>
              <a:xfrm>
                <a:off x="3392640" y="2778120"/>
                <a:ext cx="1384560" cy="692280"/>
              </a:xfrm>
              <a:custGeom>
                <a:avLst/>
                <a:gdLst/>
                <a:ahLst/>
                <a:rect l="l" t="t" r="r" b="b"/>
                <a:pathLst>
                  <a:path w="854" h="427">
                    <a:moveTo>
                      <a:pt x="0" y="259"/>
                    </a:moveTo>
                    <a:lnTo>
                      <a:pt x="25" y="0"/>
                    </a:lnTo>
                    <a:lnTo>
                      <a:pt x="551" y="32"/>
                    </a:lnTo>
                    <a:lnTo>
                      <a:pt x="585" y="58"/>
                    </a:lnTo>
                    <a:lnTo>
                      <a:pt x="648" y="56"/>
                    </a:lnTo>
                    <a:lnTo>
                      <a:pt x="677" y="63"/>
                    </a:lnTo>
                    <a:lnTo>
                      <a:pt x="713" y="77"/>
                    </a:lnTo>
                    <a:lnTo>
                      <a:pt x="730" y="100"/>
                    </a:lnTo>
                    <a:lnTo>
                      <a:pt x="746" y="105"/>
                    </a:lnTo>
                    <a:lnTo>
                      <a:pt x="776" y="184"/>
                    </a:lnTo>
                    <a:lnTo>
                      <a:pt x="777" y="211"/>
                    </a:lnTo>
                    <a:lnTo>
                      <a:pt x="796" y="248"/>
                    </a:lnTo>
                    <a:lnTo>
                      <a:pt x="805" y="310"/>
                    </a:lnTo>
                    <a:lnTo>
                      <a:pt x="800" y="328"/>
                    </a:lnTo>
                    <a:lnTo>
                      <a:pt x="811" y="348"/>
                    </a:lnTo>
                    <a:lnTo>
                      <a:pt x="853" y="426"/>
                    </a:lnTo>
                    <a:lnTo>
                      <a:pt x="474" y="420"/>
                    </a:lnTo>
                    <a:lnTo>
                      <a:pt x="187" y="405"/>
                    </a:lnTo>
                    <a:lnTo>
                      <a:pt x="195" y="276"/>
                    </a:lnTo>
                    <a:lnTo>
                      <a:pt x="0" y="259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80" name=""/>
              <p:cNvSpPr/>
              <p:nvPr/>
            </p:nvSpPr>
            <p:spPr>
              <a:xfrm>
                <a:off x="3652920" y="3433680"/>
                <a:ext cx="1248120" cy="673200"/>
              </a:xfrm>
              <a:custGeom>
                <a:avLst/>
                <a:gdLst/>
                <a:ahLst/>
                <a:rect l="l" t="t" r="r" b="b"/>
                <a:pathLst>
                  <a:path w="768" h="414">
                    <a:moveTo>
                      <a:pt x="0" y="391"/>
                    </a:moveTo>
                    <a:lnTo>
                      <a:pt x="26" y="0"/>
                    </a:lnTo>
                    <a:lnTo>
                      <a:pt x="313" y="15"/>
                    </a:lnTo>
                    <a:lnTo>
                      <a:pt x="692" y="21"/>
                    </a:lnTo>
                    <a:lnTo>
                      <a:pt x="712" y="38"/>
                    </a:lnTo>
                    <a:lnTo>
                      <a:pt x="725" y="35"/>
                    </a:lnTo>
                    <a:lnTo>
                      <a:pt x="736" y="45"/>
                    </a:lnTo>
                    <a:lnTo>
                      <a:pt x="738" y="55"/>
                    </a:lnTo>
                    <a:lnTo>
                      <a:pt x="727" y="55"/>
                    </a:lnTo>
                    <a:lnTo>
                      <a:pt x="714" y="83"/>
                    </a:lnTo>
                    <a:lnTo>
                      <a:pt x="744" y="125"/>
                    </a:lnTo>
                    <a:lnTo>
                      <a:pt x="767" y="133"/>
                    </a:lnTo>
                    <a:lnTo>
                      <a:pt x="764" y="411"/>
                    </a:lnTo>
                    <a:lnTo>
                      <a:pt x="438" y="413"/>
                    </a:lnTo>
                    <a:lnTo>
                      <a:pt x="0" y="391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81" name=""/>
              <p:cNvSpPr/>
              <p:nvPr/>
            </p:nvSpPr>
            <p:spPr>
              <a:xfrm>
                <a:off x="4708800" y="3328920"/>
                <a:ext cx="1116000" cy="968400"/>
              </a:xfrm>
              <a:custGeom>
                <a:avLst/>
                <a:gdLst/>
                <a:ahLst/>
                <a:rect l="l" t="t" r="r" b="b"/>
                <a:pathLst>
                  <a:path w="688" h="596">
                    <a:moveTo>
                      <a:pt x="0" y="8"/>
                    </a:moveTo>
                    <a:lnTo>
                      <a:pt x="42" y="86"/>
                    </a:lnTo>
                    <a:lnTo>
                      <a:pt x="62" y="103"/>
                    </a:lnTo>
                    <a:lnTo>
                      <a:pt x="75" y="100"/>
                    </a:lnTo>
                    <a:lnTo>
                      <a:pt x="86" y="110"/>
                    </a:lnTo>
                    <a:lnTo>
                      <a:pt x="88" y="120"/>
                    </a:lnTo>
                    <a:lnTo>
                      <a:pt x="77" y="120"/>
                    </a:lnTo>
                    <a:lnTo>
                      <a:pt x="64" y="148"/>
                    </a:lnTo>
                    <a:lnTo>
                      <a:pt x="94" y="190"/>
                    </a:lnTo>
                    <a:lnTo>
                      <a:pt x="117" y="198"/>
                    </a:lnTo>
                    <a:lnTo>
                      <a:pt x="114" y="476"/>
                    </a:lnTo>
                    <a:lnTo>
                      <a:pt x="117" y="544"/>
                    </a:lnTo>
                    <a:lnTo>
                      <a:pt x="572" y="529"/>
                    </a:lnTo>
                    <a:lnTo>
                      <a:pt x="579" y="569"/>
                    </a:lnTo>
                    <a:lnTo>
                      <a:pt x="560" y="595"/>
                    </a:lnTo>
                    <a:lnTo>
                      <a:pt x="630" y="592"/>
                    </a:lnTo>
                    <a:lnTo>
                      <a:pt x="640" y="569"/>
                    </a:lnTo>
                    <a:lnTo>
                      <a:pt x="643" y="544"/>
                    </a:lnTo>
                    <a:lnTo>
                      <a:pt x="658" y="524"/>
                    </a:lnTo>
                    <a:lnTo>
                      <a:pt x="666" y="506"/>
                    </a:lnTo>
                    <a:lnTo>
                      <a:pt x="681" y="504"/>
                    </a:lnTo>
                    <a:lnTo>
                      <a:pt x="687" y="462"/>
                    </a:lnTo>
                    <a:lnTo>
                      <a:pt x="677" y="458"/>
                    </a:lnTo>
                    <a:lnTo>
                      <a:pt x="661" y="458"/>
                    </a:lnTo>
                    <a:lnTo>
                      <a:pt x="645" y="427"/>
                    </a:lnTo>
                    <a:lnTo>
                      <a:pt x="637" y="385"/>
                    </a:lnTo>
                    <a:lnTo>
                      <a:pt x="619" y="357"/>
                    </a:lnTo>
                    <a:lnTo>
                      <a:pt x="592" y="346"/>
                    </a:lnTo>
                    <a:lnTo>
                      <a:pt x="559" y="319"/>
                    </a:lnTo>
                    <a:lnTo>
                      <a:pt x="547" y="282"/>
                    </a:lnTo>
                    <a:lnTo>
                      <a:pt x="566" y="226"/>
                    </a:lnTo>
                    <a:lnTo>
                      <a:pt x="549" y="214"/>
                    </a:lnTo>
                    <a:lnTo>
                      <a:pt x="509" y="215"/>
                    </a:lnTo>
                    <a:lnTo>
                      <a:pt x="503" y="179"/>
                    </a:lnTo>
                    <a:lnTo>
                      <a:pt x="436" y="111"/>
                    </a:lnTo>
                    <a:lnTo>
                      <a:pt x="420" y="53"/>
                    </a:lnTo>
                    <a:lnTo>
                      <a:pt x="429" y="30"/>
                    </a:lnTo>
                    <a:lnTo>
                      <a:pt x="398" y="0"/>
                    </a:lnTo>
                    <a:lnTo>
                      <a:pt x="0" y="8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82" name=""/>
              <p:cNvSpPr/>
              <p:nvPr/>
            </p:nvSpPr>
            <p:spPr>
              <a:xfrm>
                <a:off x="3484800" y="4057560"/>
                <a:ext cx="1449360" cy="755640"/>
              </a:xfrm>
              <a:custGeom>
                <a:avLst/>
                <a:gdLst/>
                <a:ahLst/>
                <a:rect l="l" t="t" r="r" b="b"/>
                <a:pathLst>
                  <a:path w="893" h="466">
                    <a:moveTo>
                      <a:pt x="0" y="69"/>
                    </a:moveTo>
                    <a:lnTo>
                      <a:pt x="6" y="0"/>
                    </a:lnTo>
                    <a:lnTo>
                      <a:pt x="104" y="7"/>
                    </a:lnTo>
                    <a:lnTo>
                      <a:pt x="542" y="29"/>
                    </a:lnTo>
                    <a:lnTo>
                      <a:pt x="868" y="27"/>
                    </a:lnTo>
                    <a:lnTo>
                      <a:pt x="871" y="95"/>
                    </a:lnTo>
                    <a:lnTo>
                      <a:pt x="892" y="239"/>
                    </a:lnTo>
                    <a:lnTo>
                      <a:pt x="888" y="465"/>
                    </a:lnTo>
                    <a:lnTo>
                      <a:pt x="860" y="455"/>
                    </a:lnTo>
                    <a:lnTo>
                      <a:pt x="816" y="425"/>
                    </a:lnTo>
                    <a:lnTo>
                      <a:pt x="798" y="434"/>
                    </a:lnTo>
                    <a:lnTo>
                      <a:pt x="741" y="439"/>
                    </a:lnTo>
                    <a:lnTo>
                      <a:pt x="683" y="457"/>
                    </a:lnTo>
                    <a:lnTo>
                      <a:pt x="662" y="437"/>
                    </a:lnTo>
                    <a:lnTo>
                      <a:pt x="633" y="442"/>
                    </a:lnTo>
                    <a:lnTo>
                      <a:pt x="627" y="426"/>
                    </a:lnTo>
                    <a:lnTo>
                      <a:pt x="605" y="441"/>
                    </a:lnTo>
                    <a:lnTo>
                      <a:pt x="603" y="458"/>
                    </a:lnTo>
                    <a:lnTo>
                      <a:pt x="596" y="434"/>
                    </a:lnTo>
                    <a:lnTo>
                      <a:pt x="576" y="447"/>
                    </a:lnTo>
                    <a:lnTo>
                      <a:pt x="543" y="422"/>
                    </a:lnTo>
                    <a:lnTo>
                      <a:pt x="526" y="441"/>
                    </a:lnTo>
                    <a:lnTo>
                      <a:pt x="514" y="431"/>
                    </a:lnTo>
                    <a:lnTo>
                      <a:pt x="498" y="398"/>
                    </a:lnTo>
                    <a:lnTo>
                      <a:pt x="470" y="396"/>
                    </a:lnTo>
                    <a:lnTo>
                      <a:pt x="465" y="406"/>
                    </a:lnTo>
                    <a:lnTo>
                      <a:pt x="447" y="394"/>
                    </a:lnTo>
                    <a:lnTo>
                      <a:pt x="431" y="399"/>
                    </a:lnTo>
                    <a:lnTo>
                      <a:pt x="411" y="389"/>
                    </a:lnTo>
                    <a:lnTo>
                      <a:pt x="383" y="386"/>
                    </a:lnTo>
                    <a:lnTo>
                      <a:pt x="384" y="370"/>
                    </a:lnTo>
                    <a:lnTo>
                      <a:pt x="369" y="354"/>
                    </a:lnTo>
                    <a:lnTo>
                      <a:pt x="362" y="364"/>
                    </a:lnTo>
                    <a:lnTo>
                      <a:pt x="331" y="363"/>
                    </a:lnTo>
                    <a:lnTo>
                      <a:pt x="302" y="338"/>
                    </a:lnTo>
                    <a:lnTo>
                      <a:pt x="311" y="87"/>
                    </a:lnTo>
                    <a:lnTo>
                      <a:pt x="0" y="69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83" name=""/>
              <p:cNvSpPr/>
              <p:nvPr/>
            </p:nvSpPr>
            <p:spPr>
              <a:xfrm>
                <a:off x="1837080" y="1271520"/>
                <a:ext cx="1714320" cy="1089000"/>
              </a:xfrm>
              <a:custGeom>
                <a:avLst/>
                <a:gdLst/>
                <a:ahLst/>
                <a:rect l="l" t="t" r="r" b="b"/>
                <a:pathLst>
                  <a:path w="1056" h="670">
                    <a:moveTo>
                      <a:pt x="0" y="126"/>
                    </a:moveTo>
                    <a:lnTo>
                      <a:pt x="18" y="169"/>
                    </a:lnTo>
                    <a:lnTo>
                      <a:pt x="19" y="198"/>
                    </a:lnTo>
                    <a:lnTo>
                      <a:pt x="9" y="202"/>
                    </a:lnTo>
                    <a:lnTo>
                      <a:pt x="41" y="233"/>
                    </a:lnTo>
                    <a:lnTo>
                      <a:pt x="74" y="312"/>
                    </a:lnTo>
                    <a:lnTo>
                      <a:pt x="86" y="309"/>
                    </a:lnTo>
                    <a:lnTo>
                      <a:pt x="86" y="321"/>
                    </a:lnTo>
                    <a:lnTo>
                      <a:pt x="102" y="325"/>
                    </a:lnTo>
                    <a:lnTo>
                      <a:pt x="113" y="327"/>
                    </a:lnTo>
                    <a:lnTo>
                      <a:pt x="85" y="384"/>
                    </a:lnTo>
                    <a:lnTo>
                      <a:pt x="89" y="423"/>
                    </a:lnTo>
                    <a:lnTo>
                      <a:pt x="67" y="460"/>
                    </a:lnTo>
                    <a:lnTo>
                      <a:pt x="82" y="477"/>
                    </a:lnTo>
                    <a:lnTo>
                      <a:pt x="124" y="453"/>
                    </a:lnTo>
                    <a:lnTo>
                      <a:pt x="155" y="580"/>
                    </a:lnTo>
                    <a:lnTo>
                      <a:pt x="173" y="585"/>
                    </a:lnTo>
                    <a:lnTo>
                      <a:pt x="177" y="624"/>
                    </a:lnTo>
                    <a:lnTo>
                      <a:pt x="193" y="640"/>
                    </a:lnTo>
                    <a:lnTo>
                      <a:pt x="206" y="626"/>
                    </a:lnTo>
                    <a:lnTo>
                      <a:pt x="233" y="638"/>
                    </a:lnTo>
                    <a:lnTo>
                      <a:pt x="250" y="624"/>
                    </a:lnTo>
                    <a:lnTo>
                      <a:pt x="308" y="637"/>
                    </a:lnTo>
                    <a:lnTo>
                      <a:pt x="321" y="639"/>
                    </a:lnTo>
                    <a:lnTo>
                      <a:pt x="333" y="614"/>
                    </a:lnTo>
                    <a:lnTo>
                      <a:pt x="356" y="655"/>
                    </a:lnTo>
                    <a:lnTo>
                      <a:pt x="369" y="591"/>
                    </a:lnTo>
                    <a:lnTo>
                      <a:pt x="654" y="633"/>
                    </a:lnTo>
                    <a:lnTo>
                      <a:pt x="1009" y="669"/>
                    </a:lnTo>
                    <a:lnTo>
                      <a:pt x="1019" y="549"/>
                    </a:lnTo>
                    <a:lnTo>
                      <a:pt x="1055" y="157"/>
                    </a:lnTo>
                    <a:lnTo>
                      <a:pt x="588" y="102"/>
                    </a:lnTo>
                    <a:lnTo>
                      <a:pt x="354" y="64"/>
                    </a:lnTo>
                    <a:lnTo>
                      <a:pt x="27" y="0"/>
                    </a:lnTo>
                    <a:lnTo>
                      <a:pt x="0" y="126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84" name=""/>
              <p:cNvSpPr/>
              <p:nvPr/>
            </p:nvSpPr>
            <p:spPr>
              <a:xfrm>
                <a:off x="3491280" y="1527120"/>
                <a:ext cx="1104840" cy="692280"/>
              </a:xfrm>
              <a:custGeom>
                <a:avLst/>
                <a:gdLst/>
                <a:ahLst/>
                <a:rect l="l" t="t" r="r" b="b"/>
                <a:pathLst>
                  <a:path w="681" h="428">
                    <a:moveTo>
                      <a:pt x="0" y="392"/>
                    </a:moveTo>
                    <a:lnTo>
                      <a:pt x="36" y="0"/>
                    </a:lnTo>
                    <a:lnTo>
                      <a:pt x="371" y="23"/>
                    </a:lnTo>
                    <a:lnTo>
                      <a:pt x="627" y="31"/>
                    </a:lnTo>
                    <a:lnTo>
                      <a:pt x="632" y="138"/>
                    </a:lnTo>
                    <a:lnTo>
                      <a:pt x="658" y="225"/>
                    </a:lnTo>
                    <a:lnTo>
                      <a:pt x="661" y="337"/>
                    </a:lnTo>
                    <a:lnTo>
                      <a:pt x="680" y="427"/>
                    </a:lnTo>
                    <a:lnTo>
                      <a:pt x="322" y="415"/>
                    </a:lnTo>
                    <a:lnTo>
                      <a:pt x="0" y="392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85" name=""/>
              <p:cNvSpPr/>
              <p:nvPr/>
            </p:nvSpPr>
            <p:spPr>
              <a:xfrm>
                <a:off x="3434040" y="2162160"/>
                <a:ext cx="1177920" cy="787320"/>
              </a:xfrm>
              <a:custGeom>
                <a:avLst/>
                <a:gdLst/>
                <a:ahLst/>
                <a:rect l="l" t="t" r="r" b="b"/>
                <a:pathLst>
                  <a:path w="726" h="486">
                    <a:moveTo>
                      <a:pt x="0" y="380"/>
                    </a:moveTo>
                    <a:lnTo>
                      <a:pt x="25" y="120"/>
                    </a:lnTo>
                    <a:lnTo>
                      <a:pt x="35" y="0"/>
                    </a:lnTo>
                    <a:lnTo>
                      <a:pt x="357" y="23"/>
                    </a:lnTo>
                    <a:lnTo>
                      <a:pt x="715" y="35"/>
                    </a:lnTo>
                    <a:lnTo>
                      <a:pt x="691" y="80"/>
                    </a:lnTo>
                    <a:lnTo>
                      <a:pt x="725" y="115"/>
                    </a:lnTo>
                    <a:lnTo>
                      <a:pt x="723" y="352"/>
                    </a:lnTo>
                    <a:lnTo>
                      <a:pt x="710" y="351"/>
                    </a:lnTo>
                    <a:lnTo>
                      <a:pt x="711" y="382"/>
                    </a:lnTo>
                    <a:lnTo>
                      <a:pt x="722" y="406"/>
                    </a:lnTo>
                    <a:lnTo>
                      <a:pt x="715" y="429"/>
                    </a:lnTo>
                    <a:lnTo>
                      <a:pt x="721" y="485"/>
                    </a:lnTo>
                    <a:lnTo>
                      <a:pt x="705" y="480"/>
                    </a:lnTo>
                    <a:lnTo>
                      <a:pt x="688" y="457"/>
                    </a:lnTo>
                    <a:lnTo>
                      <a:pt x="652" y="443"/>
                    </a:lnTo>
                    <a:lnTo>
                      <a:pt x="623" y="436"/>
                    </a:lnTo>
                    <a:lnTo>
                      <a:pt x="560" y="438"/>
                    </a:lnTo>
                    <a:lnTo>
                      <a:pt x="526" y="412"/>
                    </a:lnTo>
                    <a:lnTo>
                      <a:pt x="0" y="380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86" name=""/>
              <p:cNvSpPr/>
              <p:nvPr/>
            </p:nvSpPr>
            <p:spPr>
              <a:xfrm>
                <a:off x="4507200" y="1500120"/>
                <a:ext cx="1104840" cy="1236600"/>
              </a:xfrm>
              <a:custGeom>
                <a:avLst/>
                <a:gdLst/>
                <a:ahLst/>
                <a:rect l="l" t="t" r="r" b="b"/>
                <a:pathLst>
                  <a:path w="681" h="761">
                    <a:moveTo>
                      <a:pt x="0" y="47"/>
                    </a:moveTo>
                    <a:lnTo>
                      <a:pt x="5" y="154"/>
                    </a:lnTo>
                    <a:lnTo>
                      <a:pt x="31" y="241"/>
                    </a:lnTo>
                    <a:lnTo>
                      <a:pt x="34" y="353"/>
                    </a:lnTo>
                    <a:lnTo>
                      <a:pt x="53" y="443"/>
                    </a:lnTo>
                    <a:lnTo>
                      <a:pt x="29" y="488"/>
                    </a:lnTo>
                    <a:lnTo>
                      <a:pt x="63" y="523"/>
                    </a:lnTo>
                    <a:lnTo>
                      <a:pt x="61" y="760"/>
                    </a:lnTo>
                    <a:lnTo>
                      <a:pt x="553" y="750"/>
                    </a:lnTo>
                    <a:lnTo>
                      <a:pt x="543" y="704"/>
                    </a:lnTo>
                    <a:lnTo>
                      <a:pt x="530" y="688"/>
                    </a:lnTo>
                    <a:lnTo>
                      <a:pt x="491" y="663"/>
                    </a:lnTo>
                    <a:lnTo>
                      <a:pt x="465" y="634"/>
                    </a:lnTo>
                    <a:lnTo>
                      <a:pt x="399" y="592"/>
                    </a:lnTo>
                    <a:lnTo>
                      <a:pt x="401" y="523"/>
                    </a:lnTo>
                    <a:lnTo>
                      <a:pt x="386" y="479"/>
                    </a:lnTo>
                    <a:lnTo>
                      <a:pt x="440" y="411"/>
                    </a:lnTo>
                    <a:lnTo>
                      <a:pt x="437" y="345"/>
                    </a:lnTo>
                    <a:lnTo>
                      <a:pt x="449" y="334"/>
                    </a:lnTo>
                    <a:lnTo>
                      <a:pt x="516" y="279"/>
                    </a:lnTo>
                    <a:lnTo>
                      <a:pt x="549" y="239"/>
                    </a:lnTo>
                    <a:lnTo>
                      <a:pt x="593" y="204"/>
                    </a:lnTo>
                    <a:lnTo>
                      <a:pt x="680" y="160"/>
                    </a:lnTo>
                    <a:lnTo>
                      <a:pt x="648" y="162"/>
                    </a:lnTo>
                    <a:lnTo>
                      <a:pt x="617" y="148"/>
                    </a:lnTo>
                    <a:lnTo>
                      <a:pt x="569" y="153"/>
                    </a:lnTo>
                    <a:lnTo>
                      <a:pt x="558" y="134"/>
                    </a:lnTo>
                    <a:lnTo>
                      <a:pt x="543" y="142"/>
                    </a:lnTo>
                    <a:lnTo>
                      <a:pt x="509" y="162"/>
                    </a:lnTo>
                    <a:lnTo>
                      <a:pt x="486" y="155"/>
                    </a:lnTo>
                    <a:lnTo>
                      <a:pt x="476" y="145"/>
                    </a:lnTo>
                    <a:lnTo>
                      <a:pt x="458" y="140"/>
                    </a:lnTo>
                    <a:lnTo>
                      <a:pt x="450" y="125"/>
                    </a:lnTo>
                    <a:lnTo>
                      <a:pt x="432" y="127"/>
                    </a:lnTo>
                    <a:lnTo>
                      <a:pt x="432" y="141"/>
                    </a:lnTo>
                    <a:lnTo>
                      <a:pt x="424" y="143"/>
                    </a:lnTo>
                    <a:lnTo>
                      <a:pt x="412" y="115"/>
                    </a:lnTo>
                    <a:lnTo>
                      <a:pt x="395" y="115"/>
                    </a:lnTo>
                    <a:lnTo>
                      <a:pt x="401" y="102"/>
                    </a:lnTo>
                    <a:lnTo>
                      <a:pt x="361" y="94"/>
                    </a:lnTo>
                    <a:lnTo>
                      <a:pt x="347" y="92"/>
                    </a:lnTo>
                    <a:lnTo>
                      <a:pt x="300" y="111"/>
                    </a:lnTo>
                    <a:lnTo>
                      <a:pt x="294" y="94"/>
                    </a:lnTo>
                    <a:lnTo>
                      <a:pt x="222" y="80"/>
                    </a:lnTo>
                    <a:lnTo>
                      <a:pt x="210" y="5"/>
                    </a:lnTo>
                    <a:lnTo>
                      <a:pt x="180" y="0"/>
                    </a:lnTo>
                    <a:lnTo>
                      <a:pt x="180" y="47"/>
                    </a:lnTo>
                    <a:lnTo>
                      <a:pt x="0" y="47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87" name=""/>
              <p:cNvSpPr/>
              <p:nvPr/>
            </p:nvSpPr>
            <p:spPr>
              <a:xfrm>
                <a:off x="5134320" y="1994040"/>
                <a:ext cx="888840" cy="931680"/>
              </a:xfrm>
              <a:custGeom>
                <a:avLst/>
                <a:gdLst/>
                <a:ahLst/>
                <a:rect l="l" t="t" r="r" b="b"/>
                <a:pathLst>
                  <a:path w="548" h="574">
                    <a:moveTo>
                      <a:pt x="0" y="175"/>
                    </a:moveTo>
                    <a:lnTo>
                      <a:pt x="15" y="219"/>
                    </a:lnTo>
                    <a:lnTo>
                      <a:pt x="13" y="288"/>
                    </a:lnTo>
                    <a:lnTo>
                      <a:pt x="79" y="330"/>
                    </a:lnTo>
                    <a:lnTo>
                      <a:pt x="105" y="359"/>
                    </a:lnTo>
                    <a:lnTo>
                      <a:pt x="144" y="384"/>
                    </a:lnTo>
                    <a:lnTo>
                      <a:pt x="157" y="400"/>
                    </a:lnTo>
                    <a:lnTo>
                      <a:pt x="167" y="446"/>
                    </a:lnTo>
                    <a:lnTo>
                      <a:pt x="176" y="512"/>
                    </a:lnTo>
                    <a:lnTo>
                      <a:pt x="228" y="573"/>
                    </a:lnTo>
                    <a:lnTo>
                      <a:pt x="498" y="555"/>
                    </a:lnTo>
                    <a:lnTo>
                      <a:pt x="483" y="466"/>
                    </a:lnTo>
                    <a:lnTo>
                      <a:pt x="492" y="375"/>
                    </a:lnTo>
                    <a:lnTo>
                      <a:pt x="509" y="334"/>
                    </a:lnTo>
                    <a:lnTo>
                      <a:pt x="507" y="297"/>
                    </a:lnTo>
                    <a:lnTo>
                      <a:pt x="541" y="214"/>
                    </a:lnTo>
                    <a:lnTo>
                      <a:pt x="547" y="193"/>
                    </a:lnTo>
                    <a:lnTo>
                      <a:pt x="536" y="189"/>
                    </a:lnTo>
                    <a:lnTo>
                      <a:pt x="523" y="206"/>
                    </a:lnTo>
                    <a:lnTo>
                      <a:pt x="512" y="249"/>
                    </a:lnTo>
                    <a:lnTo>
                      <a:pt x="490" y="253"/>
                    </a:lnTo>
                    <a:lnTo>
                      <a:pt x="480" y="278"/>
                    </a:lnTo>
                    <a:lnTo>
                      <a:pt x="456" y="295"/>
                    </a:lnTo>
                    <a:lnTo>
                      <a:pt x="459" y="268"/>
                    </a:lnTo>
                    <a:lnTo>
                      <a:pt x="473" y="239"/>
                    </a:lnTo>
                    <a:lnTo>
                      <a:pt x="488" y="229"/>
                    </a:lnTo>
                    <a:lnTo>
                      <a:pt x="490" y="219"/>
                    </a:lnTo>
                    <a:lnTo>
                      <a:pt x="461" y="139"/>
                    </a:lnTo>
                    <a:lnTo>
                      <a:pt x="440" y="133"/>
                    </a:lnTo>
                    <a:lnTo>
                      <a:pt x="432" y="115"/>
                    </a:lnTo>
                    <a:lnTo>
                      <a:pt x="381" y="108"/>
                    </a:lnTo>
                    <a:lnTo>
                      <a:pt x="267" y="79"/>
                    </a:lnTo>
                    <a:lnTo>
                      <a:pt x="221" y="46"/>
                    </a:lnTo>
                    <a:lnTo>
                      <a:pt x="195" y="36"/>
                    </a:lnTo>
                    <a:lnTo>
                      <a:pt x="180" y="46"/>
                    </a:lnTo>
                    <a:lnTo>
                      <a:pt x="174" y="43"/>
                    </a:lnTo>
                    <a:lnTo>
                      <a:pt x="183" y="36"/>
                    </a:lnTo>
                    <a:lnTo>
                      <a:pt x="183" y="20"/>
                    </a:lnTo>
                    <a:lnTo>
                      <a:pt x="188" y="15"/>
                    </a:lnTo>
                    <a:lnTo>
                      <a:pt x="188" y="5"/>
                    </a:lnTo>
                    <a:lnTo>
                      <a:pt x="181" y="0"/>
                    </a:lnTo>
                    <a:lnTo>
                      <a:pt x="117" y="28"/>
                    </a:lnTo>
                    <a:lnTo>
                      <a:pt x="94" y="38"/>
                    </a:lnTo>
                    <a:lnTo>
                      <a:pt x="84" y="39"/>
                    </a:lnTo>
                    <a:lnTo>
                      <a:pt x="67" y="30"/>
                    </a:lnTo>
                    <a:lnTo>
                      <a:pt x="66" y="38"/>
                    </a:lnTo>
                    <a:lnTo>
                      <a:pt x="63" y="30"/>
                    </a:lnTo>
                    <a:lnTo>
                      <a:pt x="51" y="41"/>
                    </a:lnTo>
                    <a:lnTo>
                      <a:pt x="54" y="107"/>
                    </a:lnTo>
                    <a:lnTo>
                      <a:pt x="0" y="175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88" name=""/>
              <p:cNvSpPr/>
              <p:nvPr/>
            </p:nvSpPr>
            <p:spPr>
              <a:xfrm>
                <a:off x="208080" y="2381040"/>
                <a:ext cx="1328760" cy="2270160"/>
              </a:xfrm>
              <a:custGeom>
                <a:avLst/>
                <a:gdLst/>
                <a:ahLst/>
                <a:rect l="l" t="t" r="r" b="b"/>
                <a:pathLst>
                  <a:path w="819" h="1399">
                    <a:moveTo>
                      <a:pt x="18" y="254"/>
                    </a:moveTo>
                    <a:lnTo>
                      <a:pt x="28" y="283"/>
                    </a:lnTo>
                    <a:lnTo>
                      <a:pt x="5" y="393"/>
                    </a:lnTo>
                    <a:lnTo>
                      <a:pt x="20" y="425"/>
                    </a:lnTo>
                    <a:lnTo>
                      <a:pt x="85" y="569"/>
                    </a:lnTo>
                    <a:lnTo>
                      <a:pt x="91" y="566"/>
                    </a:lnTo>
                    <a:lnTo>
                      <a:pt x="95" y="534"/>
                    </a:lnTo>
                    <a:lnTo>
                      <a:pt x="105" y="529"/>
                    </a:lnTo>
                    <a:lnTo>
                      <a:pt x="116" y="537"/>
                    </a:lnTo>
                    <a:lnTo>
                      <a:pt x="97" y="555"/>
                    </a:lnTo>
                    <a:lnTo>
                      <a:pt x="105" y="567"/>
                    </a:lnTo>
                    <a:lnTo>
                      <a:pt x="122" y="629"/>
                    </a:lnTo>
                    <a:lnTo>
                      <a:pt x="111" y="625"/>
                    </a:lnTo>
                    <a:lnTo>
                      <a:pt x="89" y="601"/>
                    </a:lnTo>
                    <a:lnTo>
                      <a:pt x="95" y="577"/>
                    </a:lnTo>
                    <a:lnTo>
                      <a:pt x="84" y="578"/>
                    </a:lnTo>
                    <a:lnTo>
                      <a:pt x="70" y="604"/>
                    </a:lnTo>
                    <a:lnTo>
                      <a:pt x="75" y="661"/>
                    </a:lnTo>
                    <a:lnTo>
                      <a:pt x="89" y="686"/>
                    </a:lnTo>
                    <a:lnTo>
                      <a:pt x="118" y="708"/>
                    </a:lnTo>
                    <a:lnTo>
                      <a:pt x="108" y="737"/>
                    </a:lnTo>
                    <a:lnTo>
                      <a:pt x="91" y="741"/>
                    </a:lnTo>
                    <a:lnTo>
                      <a:pt x="89" y="777"/>
                    </a:lnTo>
                    <a:lnTo>
                      <a:pt x="129" y="861"/>
                    </a:lnTo>
                    <a:lnTo>
                      <a:pt x="160" y="912"/>
                    </a:lnTo>
                    <a:lnTo>
                      <a:pt x="156" y="943"/>
                    </a:lnTo>
                    <a:lnTo>
                      <a:pt x="175" y="963"/>
                    </a:lnTo>
                    <a:lnTo>
                      <a:pt x="167" y="983"/>
                    </a:lnTo>
                    <a:lnTo>
                      <a:pt x="155" y="1031"/>
                    </a:lnTo>
                    <a:lnTo>
                      <a:pt x="170" y="1049"/>
                    </a:lnTo>
                    <a:lnTo>
                      <a:pt x="269" y="1084"/>
                    </a:lnTo>
                    <a:lnTo>
                      <a:pt x="310" y="1139"/>
                    </a:lnTo>
                    <a:lnTo>
                      <a:pt x="357" y="1158"/>
                    </a:lnTo>
                    <a:lnTo>
                      <a:pt x="358" y="1190"/>
                    </a:lnTo>
                    <a:lnTo>
                      <a:pt x="390" y="1199"/>
                    </a:lnTo>
                    <a:lnTo>
                      <a:pt x="432" y="1256"/>
                    </a:lnTo>
                    <a:lnTo>
                      <a:pt x="455" y="1304"/>
                    </a:lnTo>
                    <a:lnTo>
                      <a:pt x="456" y="1380"/>
                    </a:lnTo>
                    <a:lnTo>
                      <a:pt x="746" y="1398"/>
                    </a:lnTo>
                    <a:lnTo>
                      <a:pt x="729" y="1366"/>
                    </a:lnTo>
                    <a:lnTo>
                      <a:pt x="738" y="1322"/>
                    </a:lnTo>
                    <a:lnTo>
                      <a:pt x="784" y="1246"/>
                    </a:lnTo>
                    <a:lnTo>
                      <a:pt x="818" y="1224"/>
                    </a:lnTo>
                    <a:lnTo>
                      <a:pt x="798" y="1197"/>
                    </a:lnTo>
                    <a:lnTo>
                      <a:pt x="786" y="1121"/>
                    </a:lnTo>
                    <a:lnTo>
                      <a:pt x="397" y="539"/>
                    </a:lnTo>
                    <a:lnTo>
                      <a:pt x="368" y="481"/>
                    </a:lnTo>
                    <a:lnTo>
                      <a:pt x="465" y="109"/>
                    </a:lnTo>
                    <a:lnTo>
                      <a:pt x="78" y="0"/>
                    </a:lnTo>
                    <a:lnTo>
                      <a:pt x="68" y="22"/>
                    </a:lnTo>
                    <a:lnTo>
                      <a:pt x="70" y="70"/>
                    </a:lnTo>
                    <a:lnTo>
                      <a:pt x="0" y="186"/>
                    </a:lnTo>
                    <a:lnTo>
                      <a:pt x="18" y="254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89" name=""/>
              <p:cNvSpPr/>
              <p:nvPr/>
            </p:nvSpPr>
            <p:spPr>
              <a:xfrm>
                <a:off x="1346400" y="3808440"/>
                <a:ext cx="1144800" cy="1322280"/>
              </a:xfrm>
              <a:custGeom>
                <a:avLst/>
                <a:gdLst/>
                <a:ahLst/>
                <a:rect l="l" t="t" r="r" b="b"/>
                <a:pathLst>
                  <a:path w="705" h="815">
                    <a:moveTo>
                      <a:pt x="0" y="557"/>
                    </a:moveTo>
                    <a:lnTo>
                      <a:pt x="44" y="518"/>
                    </a:lnTo>
                    <a:lnTo>
                      <a:pt x="27" y="486"/>
                    </a:lnTo>
                    <a:lnTo>
                      <a:pt x="36" y="442"/>
                    </a:lnTo>
                    <a:lnTo>
                      <a:pt x="82" y="366"/>
                    </a:lnTo>
                    <a:lnTo>
                      <a:pt x="116" y="344"/>
                    </a:lnTo>
                    <a:lnTo>
                      <a:pt x="96" y="317"/>
                    </a:lnTo>
                    <a:lnTo>
                      <a:pt x="84" y="241"/>
                    </a:lnTo>
                    <a:lnTo>
                      <a:pt x="98" y="105"/>
                    </a:lnTo>
                    <a:lnTo>
                      <a:pt x="122" y="98"/>
                    </a:lnTo>
                    <a:lnTo>
                      <a:pt x="162" y="120"/>
                    </a:lnTo>
                    <a:lnTo>
                      <a:pt x="195" y="0"/>
                    </a:lnTo>
                    <a:lnTo>
                      <a:pt x="704" y="87"/>
                    </a:lnTo>
                    <a:lnTo>
                      <a:pt x="597" y="814"/>
                    </a:lnTo>
                    <a:lnTo>
                      <a:pt x="442" y="790"/>
                    </a:lnTo>
                    <a:lnTo>
                      <a:pt x="344" y="763"/>
                    </a:lnTo>
                    <a:lnTo>
                      <a:pt x="145" y="645"/>
                    </a:lnTo>
                    <a:lnTo>
                      <a:pt x="0" y="557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90" name=""/>
              <p:cNvSpPr/>
              <p:nvPr/>
            </p:nvSpPr>
            <p:spPr>
              <a:xfrm>
                <a:off x="2316600" y="3949560"/>
                <a:ext cx="1179360" cy="1201680"/>
              </a:xfrm>
              <a:custGeom>
                <a:avLst/>
                <a:gdLst/>
                <a:ahLst/>
                <a:rect l="l" t="t" r="r" b="b"/>
                <a:pathLst>
                  <a:path w="728" h="741">
                    <a:moveTo>
                      <a:pt x="0" y="727"/>
                    </a:moveTo>
                    <a:lnTo>
                      <a:pt x="91" y="740"/>
                    </a:lnTo>
                    <a:lnTo>
                      <a:pt x="101" y="684"/>
                    </a:lnTo>
                    <a:lnTo>
                      <a:pt x="283" y="708"/>
                    </a:lnTo>
                    <a:lnTo>
                      <a:pt x="275" y="681"/>
                    </a:lnTo>
                    <a:lnTo>
                      <a:pt x="304" y="682"/>
                    </a:lnTo>
                    <a:lnTo>
                      <a:pt x="667" y="718"/>
                    </a:lnTo>
                    <a:lnTo>
                      <a:pt x="721" y="136"/>
                    </a:lnTo>
                    <a:lnTo>
                      <a:pt x="727" y="67"/>
                    </a:lnTo>
                    <a:lnTo>
                      <a:pt x="417" y="40"/>
                    </a:lnTo>
                    <a:lnTo>
                      <a:pt x="107" y="0"/>
                    </a:lnTo>
                    <a:lnTo>
                      <a:pt x="0" y="727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91" name=""/>
              <p:cNvSpPr/>
              <p:nvPr/>
            </p:nvSpPr>
            <p:spPr>
              <a:xfrm>
                <a:off x="333720" y="1536840"/>
                <a:ext cx="1336680" cy="1136520"/>
              </a:xfrm>
              <a:custGeom>
                <a:avLst/>
                <a:gdLst/>
                <a:ahLst/>
                <a:rect l="l" t="t" r="r" b="b"/>
                <a:pathLst>
                  <a:path w="823" h="701">
                    <a:moveTo>
                      <a:pt x="0" y="521"/>
                    </a:moveTo>
                    <a:lnTo>
                      <a:pt x="13" y="395"/>
                    </a:lnTo>
                    <a:lnTo>
                      <a:pt x="77" y="293"/>
                    </a:lnTo>
                    <a:lnTo>
                      <a:pt x="178" y="0"/>
                    </a:lnTo>
                    <a:lnTo>
                      <a:pt x="230" y="17"/>
                    </a:lnTo>
                    <a:lnTo>
                      <a:pt x="232" y="30"/>
                    </a:lnTo>
                    <a:lnTo>
                      <a:pt x="245" y="31"/>
                    </a:lnTo>
                    <a:lnTo>
                      <a:pt x="272" y="81"/>
                    </a:lnTo>
                    <a:lnTo>
                      <a:pt x="266" y="99"/>
                    </a:lnTo>
                    <a:lnTo>
                      <a:pt x="307" y="132"/>
                    </a:lnTo>
                    <a:lnTo>
                      <a:pt x="377" y="130"/>
                    </a:lnTo>
                    <a:lnTo>
                      <a:pt x="429" y="153"/>
                    </a:lnTo>
                    <a:lnTo>
                      <a:pt x="454" y="148"/>
                    </a:lnTo>
                    <a:lnTo>
                      <a:pt x="612" y="153"/>
                    </a:lnTo>
                    <a:lnTo>
                      <a:pt x="792" y="195"/>
                    </a:lnTo>
                    <a:lnTo>
                      <a:pt x="801" y="217"/>
                    </a:lnTo>
                    <a:lnTo>
                      <a:pt x="822" y="250"/>
                    </a:lnTo>
                    <a:lnTo>
                      <a:pt x="794" y="293"/>
                    </a:lnTo>
                    <a:lnTo>
                      <a:pt x="762" y="343"/>
                    </a:lnTo>
                    <a:lnTo>
                      <a:pt x="723" y="379"/>
                    </a:lnTo>
                    <a:lnTo>
                      <a:pt x="718" y="404"/>
                    </a:lnTo>
                    <a:lnTo>
                      <a:pt x="740" y="431"/>
                    </a:lnTo>
                    <a:lnTo>
                      <a:pt x="715" y="487"/>
                    </a:lnTo>
                    <a:lnTo>
                      <a:pt x="666" y="700"/>
                    </a:lnTo>
                    <a:lnTo>
                      <a:pt x="387" y="630"/>
                    </a:lnTo>
                    <a:lnTo>
                      <a:pt x="0" y="521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92" name=""/>
              <p:cNvSpPr/>
              <p:nvPr/>
            </p:nvSpPr>
            <p:spPr>
              <a:xfrm>
                <a:off x="627480" y="1039680"/>
                <a:ext cx="1123920" cy="814320"/>
              </a:xfrm>
              <a:custGeom>
                <a:avLst/>
                <a:gdLst/>
                <a:ahLst/>
                <a:rect l="l" t="t" r="r" b="b"/>
                <a:pathLst>
                  <a:path w="691" h="502">
                    <a:moveTo>
                      <a:pt x="16" y="86"/>
                    </a:moveTo>
                    <a:lnTo>
                      <a:pt x="26" y="110"/>
                    </a:lnTo>
                    <a:lnTo>
                      <a:pt x="24" y="139"/>
                    </a:lnTo>
                    <a:lnTo>
                      <a:pt x="22" y="165"/>
                    </a:lnTo>
                    <a:lnTo>
                      <a:pt x="25" y="176"/>
                    </a:lnTo>
                    <a:lnTo>
                      <a:pt x="19" y="214"/>
                    </a:lnTo>
                    <a:lnTo>
                      <a:pt x="31" y="206"/>
                    </a:lnTo>
                    <a:lnTo>
                      <a:pt x="49" y="221"/>
                    </a:lnTo>
                    <a:lnTo>
                      <a:pt x="30" y="223"/>
                    </a:lnTo>
                    <a:lnTo>
                      <a:pt x="18" y="221"/>
                    </a:lnTo>
                    <a:lnTo>
                      <a:pt x="16" y="237"/>
                    </a:lnTo>
                    <a:lnTo>
                      <a:pt x="16" y="248"/>
                    </a:lnTo>
                    <a:lnTo>
                      <a:pt x="32" y="248"/>
                    </a:lnTo>
                    <a:lnTo>
                      <a:pt x="35" y="254"/>
                    </a:lnTo>
                    <a:lnTo>
                      <a:pt x="22" y="260"/>
                    </a:lnTo>
                    <a:lnTo>
                      <a:pt x="24" y="275"/>
                    </a:lnTo>
                    <a:lnTo>
                      <a:pt x="14" y="291"/>
                    </a:lnTo>
                    <a:lnTo>
                      <a:pt x="9" y="291"/>
                    </a:lnTo>
                    <a:lnTo>
                      <a:pt x="15" y="265"/>
                    </a:lnTo>
                    <a:lnTo>
                      <a:pt x="11" y="258"/>
                    </a:lnTo>
                    <a:lnTo>
                      <a:pt x="0" y="296"/>
                    </a:lnTo>
                    <a:lnTo>
                      <a:pt x="18" y="309"/>
                    </a:lnTo>
                    <a:lnTo>
                      <a:pt x="49" y="323"/>
                    </a:lnTo>
                    <a:lnTo>
                      <a:pt x="51" y="336"/>
                    </a:lnTo>
                    <a:lnTo>
                      <a:pt x="64" y="337"/>
                    </a:lnTo>
                    <a:lnTo>
                      <a:pt x="91" y="387"/>
                    </a:lnTo>
                    <a:lnTo>
                      <a:pt x="85" y="405"/>
                    </a:lnTo>
                    <a:lnTo>
                      <a:pt x="126" y="438"/>
                    </a:lnTo>
                    <a:lnTo>
                      <a:pt x="196" y="436"/>
                    </a:lnTo>
                    <a:lnTo>
                      <a:pt x="248" y="459"/>
                    </a:lnTo>
                    <a:lnTo>
                      <a:pt x="273" y="454"/>
                    </a:lnTo>
                    <a:lnTo>
                      <a:pt x="431" y="459"/>
                    </a:lnTo>
                    <a:lnTo>
                      <a:pt x="611" y="501"/>
                    </a:lnTo>
                    <a:lnTo>
                      <a:pt x="614" y="446"/>
                    </a:lnTo>
                    <a:lnTo>
                      <a:pt x="690" y="125"/>
                    </a:lnTo>
                    <a:lnTo>
                      <a:pt x="211" y="0"/>
                    </a:lnTo>
                    <a:lnTo>
                      <a:pt x="207" y="2"/>
                    </a:lnTo>
                    <a:lnTo>
                      <a:pt x="210" y="10"/>
                    </a:lnTo>
                    <a:lnTo>
                      <a:pt x="205" y="12"/>
                    </a:lnTo>
                    <a:lnTo>
                      <a:pt x="210" y="19"/>
                    </a:lnTo>
                    <a:lnTo>
                      <a:pt x="209" y="27"/>
                    </a:lnTo>
                    <a:lnTo>
                      <a:pt x="210" y="35"/>
                    </a:lnTo>
                    <a:lnTo>
                      <a:pt x="216" y="32"/>
                    </a:lnTo>
                    <a:lnTo>
                      <a:pt x="225" y="36"/>
                    </a:lnTo>
                    <a:lnTo>
                      <a:pt x="222" y="50"/>
                    </a:lnTo>
                    <a:lnTo>
                      <a:pt x="224" y="56"/>
                    </a:lnTo>
                    <a:lnTo>
                      <a:pt x="215" y="75"/>
                    </a:lnTo>
                    <a:lnTo>
                      <a:pt x="203" y="64"/>
                    </a:lnTo>
                    <a:lnTo>
                      <a:pt x="199" y="64"/>
                    </a:lnTo>
                    <a:lnTo>
                      <a:pt x="199" y="73"/>
                    </a:lnTo>
                    <a:lnTo>
                      <a:pt x="207" y="75"/>
                    </a:lnTo>
                    <a:lnTo>
                      <a:pt x="217" y="96"/>
                    </a:lnTo>
                    <a:lnTo>
                      <a:pt x="212" y="122"/>
                    </a:lnTo>
                    <a:lnTo>
                      <a:pt x="216" y="130"/>
                    </a:lnTo>
                    <a:lnTo>
                      <a:pt x="223" y="131"/>
                    </a:lnTo>
                    <a:lnTo>
                      <a:pt x="219" y="137"/>
                    </a:lnTo>
                    <a:lnTo>
                      <a:pt x="212" y="139"/>
                    </a:lnTo>
                    <a:lnTo>
                      <a:pt x="199" y="155"/>
                    </a:lnTo>
                    <a:lnTo>
                      <a:pt x="199" y="161"/>
                    </a:lnTo>
                    <a:lnTo>
                      <a:pt x="196" y="171"/>
                    </a:lnTo>
                    <a:lnTo>
                      <a:pt x="191" y="172"/>
                    </a:lnTo>
                    <a:lnTo>
                      <a:pt x="196" y="180"/>
                    </a:lnTo>
                    <a:lnTo>
                      <a:pt x="190" y="183"/>
                    </a:lnTo>
                    <a:lnTo>
                      <a:pt x="190" y="211"/>
                    </a:lnTo>
                    <a:lnTo>
                      <a:pt x="178" y="215"/>
                    </a:lnTo>
                    <a:lnTo>
                      <a:pt x="178" y="223"/>
                    </a:lnTo>
                    <a:lnTo>
                      <a:pt x="169" y="214"/>
                    </a:lnTo>
                    <a:lnTo>
                      <a:pt x="169" y="219"/>
                    </a:lnTo>
                    <a:lnTo>
                      <a:pt x="149" y="236"/>
                    </a:lnTo>
                    <a:lnTo>
                      <a:pt x="143" y="234"/>
                    </a:lnTo>
                    <a:lnTo>
                      <a:pt x="139" y="225"/>
                    </a:lnTo>
                    <a:lnTo>
                      <a:pt x="137" y="231"/>
                    </a:lnTo>
                    <a:lnTo>
                      <a:pt x="132" y="226"/>
                    </a:lnTo>
                    <a:lnTo>
                      <a:pt x="129" y="239"/>
                    </a:lnTo>
                    <a:lnTo>
                      <a:pt x="127" y="238"/>
                    </a:lnTo>
                    <a:lnTo>
                      <a:pt x="127" y="229"/>
                    </a:lnTo>
                    <a:lnTo>
                      <a:pt x="121" y="230"/>
                    </a:lnTo>
                    <a:lnTo>
                      <a:pt x="129" y="222"/>
                    </a:lnTo>
                    <a:lnTo>
                      <a:pt x="119" y="221"/>
                    </a:lnTo>
                    <a:lnTo>
                      <a:pt x="127" y="217"/>
                    </a:lnTo>
                    <a:lnTo>
                      <a:pt x="117" y="215"/>
                    </a:lnTo>
                    <a:lnTo>
                      <a:pt x="122" y="209"/>
                    </a:lnTo>
                    <a:lnTo>
                      <a:pt x="131" y="215"/>
                    </a:lnTo>
                    <a:lnTo>
                      <a:pt x="135" y="206"/>
                    </a:lnTo>
                    <a:lnTo>
                      <a:pt x="149" y="198"/>
                    </a:lnTo>
                    <a:lnTo>
                      <a:pt x="142" y="216"/>
                    </a:lnTo>
                    <a:lnTo>
                      <a:pt x="145" y="225"/>
                    </a:lnTo>
                    <a:lnTo>
                      <a:pt x="150" y="208"/>
                    </a:lnTo>
                    <a:lnTo>
                      <a:pt x="164" y="201"/>
                    </a:lnTo>
                    <a:lnTo>
                      <a:pt x="157" y="212"/>
                    </a:lnTo>
                    <a:lnTo>
                      <a:pt x="164" y="218"/>
                    </a:lnTo>
                    <a:lnTo>
                      <a:pt x="164" y="209"/>
                    </a:lnTo>
                    <a:lnTo>
                      <a:pt x="171" y="202"/>
                    </a:lnTo>
                    <a:lnTo>
                      <a:pt x="179" y="190"/>
                    </a:lnTo>
                    <a:lnTo>
                      <a:pt x="177" y="182"/>
                    </a:lnTo>
                    <a:lnTo>
                      <a:pt x="164" y="182"/>
                    </a:lnTo>
                    <a:lnTo>
                      <a:pt x="167" y="170"/>
                    </a:lnTo>
                    <a:lnTo>
                      <a:pt x="173" y="177"/>
                    </a:lnTo>
                    <a:lnTo>
                      <a:pt x="174" y="159"/>
                    </a:lnTo>
                    <a:lnTo>
                      <a:pt x="190" y="159"/>
                    </a:lnTo>
                    <a:lnTo>
                      <a:pt x="191" y="143"/>
                    </a:lnTo>
                    <a:lnTo>
                      <a:pt x="185" y="132"/>
                    </a:lnTo>
                    <a:lnTo>
                      <a:pt x="185" y="149"/>
                    </a:lnTo>
                    <a:lnTo>
                      <a:pt x="180" y="145"/>
                    </a:lnTo>
                    <a:lnTo>
                      <a:pt x="169" y="153"/>
                    </a:lnTo>
                    <a:lnTo>
                      <a:pt x="163" y="164"/>
                    </a:lnTo>
                    <a:lnTo>
                      <a:pt x="153" y="165"/>
                    </a:lnTo>
                    <a:lnTo>
                      <a:pt x="137" y="175"/>
                    </a:lnTo>
                    <a:lnTo>
                      <a:pt x="124" y="190"/>
                    </a:lnTo>
                    <a:lnTo>
                      <a:pt x="147" y="190"/>
                    </a:lnTo>
                    <a:lnTo>
                      <a:pt x="127" y="195"/>
                    </a:lnTo>
                    <a:lnTo>
                      <a:pt x="117" y="192"/>
                    </a:lnTo>
                    <a:lnTo>
                      <a:pt x="137" y="165"/>
                    </a:lnTo>
                    <a:lnTo>
                      <a:pt x="150" y="159"/>
                    </a:lnTo>
                    <a:lnTo>
                      <a:pt x="165" y="141"/>
                    </a:lnTo>
                    <a:lnTo>
                      <a:pt x="167" y="150"/>
                    </a:lnTo>
                    <a:lnTo>
                      <a:pt x="176" y="143"/>
                    </a:lnTo>
                    <a:lnTo>
                      <a:pt x="185" y="124"/>
                    </a:lnTo>
                    <a:lnTo>
                      <a:pt x="182" y="111"/>
                    </a:lnTo>
                    <a:lnTo>
                      <a:pt x="180" y="120"/>
                    </a:lnTo>
                    <a:lnTo>
                      <a:pt x="174" y="119"/>
                    </a:lnTo>
                    <a:lnTo>
                      <a:pt x="179" y="105"/>
                    </a:lnTo>
                    <a:lnTo>
                      <a:pt x="172" y="105"/>
                    </a:lnTo>
                    <a:lnTo>
                      <a:pt x="171" y="118"/>
                    </a:lnTo>
                    <a:lnTo>
                      <a:pt x="165" y="122"/>
                    </a:lnTo>
                    <a:lnTo>
                      <a:pt x="165" y="108"/>
                    </a:lnTo>
                    <a:lnTo>
                      <a:pt x="160" y="105"/>
                    </a:lnTo>
                    <a:lnTo>
                      <a:pt x="156" y="111"/>
                    </a:lnTo>
                    <a:lnTo>
                      <a:pt x="148" y="95"/>
                    </a:lnTo>
                    <a:lnTo>
                      <a:pt x="132" y="93"/>
                    </a:lnTo>
                    <a:lnTo>
                      <a:pt x="71" y="64"/>
                    </a:lnTo>
                    <a:lnTo>
                      <a:pt x="29" y="25"/>
                    </a:lnTo>
                    <a:lnTo>
                      <a:pt x="16" y="52"/>
                    </a:lnTo>
                    <a:lnTo>
                      <a:pt x="16" y="86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93" name=""/>
              <p:cNvSpPr/>
              <p:nvPr/>
            </p:nvSpPr>
            <p:spPr>
              <a:xfrm>
                <a:off x="891000" y="1087560"/>
                <a:ext cx="52200" cy="60120"/>
              </a:xfrm>
              <a:custGeom>
                <a:avLst/>
                <a:gdLst/>
                <a:ahLst/>
                <a:rect l="l" t="t" r="r" b="b"/>
                <a:pathLst>
                  <a:path w="32" h="38">
                    <a:moveTo>
                      <a:pt x="0" y="17"/>
                    </a:moveTo>
                    <a:lnTo>
                      <a:pt x="26" y="0"/>
                    </a:lnTo>
                    <a:lnTo>
                      <a:pt x="31" y="16"/>
                    </a:lnTo>
                    <a:lnTo>
                      <a:pt x="27" y="37"/>
                    </a:lnTo>
                    <a:lnTo>
                      <a:pt x="0" y="17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3320" bIns="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94" name=""/>
              <p:cNvSpPr/>
              <p:nvPr/>
            </p:nvSpPr>
            <p:spPr>
              <a:xfrm>
                <a:off x="2489400" y="3108240"/>
                <a:ext cx="1222560" cy="961920"/>
              </a:xfrm>
              <a:custGeom>
                <a:avLst/>
                <a:gdLst/>
                <a:ahLst/>
                <a:rect l="l" t="t" r="r" b="b"/>
                <a:pathLst>
                  <a:path w="753" h="593">
                    <a:moveTo>
                      <a:pt x="0" y="518"/>
                    </a:moveTo>
                    <a:lnTo>
                      <a:pt x="74" y="0"/>
                    </a:lnTo>
                    <a:lnTo>
                      <a:pt x="557" y="55"/>
                    </a:lnTo>
                    <a:lnTo>
                      <a:pt x="752" y="72"/>
                    </a:lnTo>
                    <a:lnTo>
                      <a:pt x="744" y="201"/>
                    </a:lnTo>
                    <a:lnTo>
                      <a:pt x="718" y="592"/>
                    </a:lnTo>
                    <a:lnTo>
                      <a:pt x="620" y="585"/>
                    </a:lnTo>
                    <a:lnTo>
                      <a:pt x="310" y="558"/>
                    </a:lnTo>
                    <a:lnTo>
                      <a:pt x="0" y="518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95" name=""/>
              <p:cNvSpPr/>
              <p:nvPr/>
            </p:nvSpPr>
            <p:spPr>
              <a:xfrm>
                <a:off x="1416240" y="1243080"/>
                <a:ext cx="1000080" cy="1609560"/>
              </a:xfrm>
              <a:custGeom>
                <a:avLst/>
                <a:gdLst/>
                <a:ahLst/>
                <a:rect l="l" t="t" r="r" b="b"/>
                <a:pathLst>
                  <a:path w="617" h="993">
                    <a:moveTo>
                      <a:pt x="0" y="881"/>
                    </a:moveTo>
                    <a:lnTo>
                      <a:pt x="49" y="668"/>
                    </a:lnTo>
                    <a:lnTo>
                      <a:pt x="74" y="612"/>
                    </a:lnTo>
                    <a:lnTo>
                      <a:pt x="52" y="585"/>
                    </a:lnTo>
                    <a:lnTo>
                      <a:pt x="57" y="560"/>
                    </a:lnTo>
                    <a:lnTo>
                      <a:pt x="96" y="524"/>
                    </a:lnTo>
                    <a:lnTo>
                      <a:pt x="128" y="474"/>
                    </a:lnTo>
                    <a:lnTo>
                      <a:pt x="156" y="431"/>
                    </a:lnTo>
                    <a:lnTo>
                      <a:pt x="135" y="398"/>
                    </a:lnTo>
                    <a:lnTo>
                      <a:pt x="126" y="376"/>
                    </a:lnTo>
                    <a:lnTo>
                      <a:pt x="129" y="321"/>
                    </a:lnTo>
                    <a:lnTo>
                      <a:pt x="205" y="0"/>
                    </a:lnTo>
                    <a:lnTo>
                      <a:pt x="287" y="18"/>
                    </a:lnTo>
                    <a:lnTo>
                      <a:pt x="260" y="144"/>
                    </a:lnTo>
                    <a:lnTo>
                      <a:pt x="278" y="187"/>
                    </a:lnTo>
                    <a:lnTo>
                      <a:pt x="279" y="216"/>
                    </a:lnTo>
                    <a:lnTo>
                      <a:pt x="269" y="220"/>
                    </a:lnTo>
                    <a:lnTo>
                      <a:pt x="301" y="251"/>
                    </a:lnTo>
                    <a:lnTo>
                      <a:pt x="334" y="330"/>
                    </a:lnTo>
                    <a:lnTo>
                      <a:pt x="346" y="327"/>
                    </a:lnTo>
                    <a:lnTo>
                      <a:pt x="346" y="339"/>
                    </a:lnTo>
                    <a:lnTo>
                      <a:pt x="362" y="343"/>
                    </a:lnTo>
                    <a:lnTo>
                      <a:pt x="373" y="345"/>
                    </a:lnTo>
                    <a:lnTo>
                      <a:pt x="345" y="402"/>
                    </a:lnTo>
                    <a:lnTo>
                      <a:pt x="349" y="441"/>
                    </a:lnTo>
                    <a:lnTo>
                      <a:pt x="327" y="478"/>
                    </a:lnTo>
                    <a:lnTo>
                      <a:pt x="342" y="495"/>
                    </a:lnTo>
                    <a:lnTo>
                      <a:pt x="384" y="471"/>
                    </a:lnTo>
                    <a:lnTo>
                      <a:pt x="415" y="598"/>
                    </a:lnTo>
                    <a:lnTo>
                      <a:pt x="433" y="603"/>
                    </a:lnTo>
                    <a:lnTo>
                      <a:pt x="437" y="642"/>
                    </a:lnTo>
                    <a:lnTo>
                      <a:pt x="453" y="658"/>
                    </a:lnTo>
                    <a:lnTo>
                      <a:pt x="466" y="644"/>
                    </a:lnTo>
                    <a:lnTo>
                      <a:pt x="493" y="656"/>
                    </a:lnTo>
                    <a:lnTo>
                      <a:pt x="510" y="642"/>
                    </a:lnTo>
                    <a:lnTo>
                      <a:pt x="568" y="655"/>
                    </a:lnTo>
                    <a:lnTo>
                      <a:pt x="581" y="657"/>
                    </a:lnTo>
                    <a:lnTo>
                      <a:pt x="593" y="632"/>
                    </a:lnTo>
                    <a:lnTo>
                      <a:pt x="616" y="673"/>
                    </a:lnTo>
                    <a:lnTo>
                      <a:pt x="564" y="992"/>
                    </a:lnTo>
                    <a:lnTo>
                      <a:pt x="280" y="941"/>
                    </a:lnTo>
                    <a:lnTo>
                      <a:pt x="0" y="881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96" name=""/>
              <p:cNvSpPr/>
              <p:nvPr/>
            </p:nvSpPr>
            <p:spPr>
              <a:xfrm>
                <a:off x="804960" y="2557440"/>
                <a:ext cx="1067040" cy="1643040"/>
              </a:xfrm>
              <a:custGeom>
                <a:avLst/>
                <a:gdLst/>
                <a:ahLst/>
                <a:rect l="l" t="t" r="r" b="b"/>
                <a:pathLst>
                  <a:path w="657" h="1013">
                    <a:moveTo>
                      <a:pt x="0" y="372"/>
                    </a:moveTo>
                    <a:lnTo>
                      <a:pt x="29" y="430"/>
                    </a:lnTo>
                    <a:lnTo>
                      <a:pt x="418" y="1012"/>
                    </a:lnTo>
                    <a:lnTo>
                      <a:pt x="432" y="876"/>
                    </a:lnTo>
                    <a:lnTo>
                      <a:pt x="456" y="869"/>
                    </a:lnTo>
                    <a:lnTo>
                      <a:pt x="496" y="891"/>
                    </a:lnTo>
                    <a:lnTo>
                      <a:pt x="529" y="771"/>
                    </a:lnTo>
                    <a:lnTo>
                      <a:pt x="656" y="130"/>
                    </a:lnTo>
                    <a:lnTo>
                      <a:pt x="376" y="70"/>
                    </a:lnTo>
                    <a:lnTo>
                      <a:pt x="97" y="0"/>
                    </a:lnTo>
                    <a:lnTo>
                      <a:pt x="0" y="372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97" name=""/>
              <p:cNvSpPr/>
              <p:nvPr/>
            </p:nvSpPr>
            <p:spPr>
              <a:xfrm>
                <a:off x="1662480" y="2768400"/>
                <a:ext cx="947520" cy="1182960"/>
              </a:xfrm>
              <a:custGeom>
                <a:avLst/>
                <a:gdLst/>
                <a:ahLst/>
                <a:rect l="l" t="t" r="r" b="b"/>
                <a:pathLst>
                  <a:path w="584" h="729">
                    <a:moveTo>
                      <a:pt x="0" y="641"/>
                    </a:moveTo>
                    <a:lnTo>
                      <a:pt x="127" y="0"/>
                    </a:lnTo>
                    <a:lnTo>
                      <a:pt x="411" y="51"/>
                    </a:lnTo>
                    <a:lnTo>
                      <a:pt x="389" y="181"/>
                    </a:lnTo>
                    <a:lnTo>
                      <a:pt x="583" y="210"/>
                    </a:lnTo>
                    <a:lnTo>
                      <a:pt x="509" y="728"/>
                    </a:lnTo>
                    <a:lnTo>
                      <a:pt x="0" y="641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98" name=""/>
              <p:cNvSpPr/>
              <p:nvPr/>
            </p:nvSpPr>
            <p:spPr>
              <a:xfrm>
                <a:off x="2294280" y="2230560"/>
                <a:ext cx="1181160" cy="968040"/>
              </a:xfrm>
              <a:custGeom>
                <a:avLst/>
                <a:gdLst/>
                <a:ahLst/>
                <a:rect l="l" t="t" r="r" b="b"/>
                <a:pathLst>
                  <a:path w="728" h="598">
                    <a:moveTo>
                      <a:pt x="0" y="513"/>
                    </a:moveTo>
                    <a:lnTo>
                      <a:pt x="22" y="383"/>
                    </a:lnTo>
                    <a:lnTo>
                      <a:pt x="74" y="64"/>
                    </a:lnTo>
                    <a:lnTo>
                      <a:pt x="87" y="0"/>
                    </a:lnTo>
                    <a:lnTo>
                      <a:pt x="372" y="42"/>
                    </a:lnTo>
                    <a:lnTo>
                      <a:pt x="727" y="78"/>
                    </a:lnTo>
                    <a:lnTo>
                      <a:pt x="702" y="338"/>
                    </a:lnTo>
                    <a:lnTo>
                      <a:pt x="677" y="597"/>
                    </a:lnTo>
                    <a:lnTo>
                      <a:pt x="194" y="542"/>
                    </a:lnTo>
                    <a:lnTo>
                      <a:pt x="0" y="513"/>
                    </a:lnTo>
                  </a:path>
                </a:pathLst>
              </a:custGeom>
              <a:noFill/>
              <a:ln cap="rnd" w="3240">
                <a:solidFill>
                  <a:srgbClr val="969696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599" name=""/>
            <p:cNvGrpSpPr/>
            <p:nvPr/>
          </p:nvGrpSpPr>
          <p:grpSpPr>
            <a:xfrm>
              <a:off x="-165240" y="0"/>
              <a:ext cx="1699920" cy="1217160"/>
              <a:chOff x="-165240" y="0"/>
              <a:chExt cx="1699920" cy="1217160"/>
            </a:xfrm>
          </p:grpSpPr>
          <p:sp>
            <p:nvSpPr>
              <p:cNvPr id="1600" name=""/>
              <p:cNvSpPr/>
              <p:nvPr/>
            </p:nvSpPr>
            <p:spPr>
              <a:xfrm>
                <a:off x="-165240" y="1180440"/>
                <a:ext cx="74160" cy="36720"/>
              </a:xfrm>
              <a:custGeom>
                <a:avLst/>
                <a:gdLst/>
                <a:ahLst/>
                <a:rect l="l" t="t" r="r" b="b"/>
                <a:pathLst>
                  <a:path w="52" h="26">
                    <a:moveTo>
                      <a:pt x="0" y="25"/>
                    </a:moveTo>
                    <a:lnTo>
                      <a:pt x="13" y="13"/>
                    </a:lnTo>
                    <a:lnTo>
                      <a:pt x="48" y="0"/>
                    </a:lnTo>
                    <a:lnTo>
                      <a:pt x="51" y="5"/>
                    </a:lnTo>
                    <a:lnTo>
                      <a:pt x="0" y="25"/>
                    </a:lnTo>
                  </a:path>
                </a:pathLst>
              </a:custGeom>
              <a:solidFill>
                <a:srgbClr val="008000"/>
              </a:solidFill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080" bIns="-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01" name=""/>
              <p:cNvSpPr/>
              <p:nvPr/>
            </p:nvSpPr>
            <p:spPr>
              <a:xfrm>
                <a:off x="-59400" y="1164600"/>
                <a:ext cx="42840" cy="29880"/>
              </a:xfrm>
              <a:custGeom>
                <a:avLst/>
                <a:gdLst/>
                <a:ahLst/>
                <a:rect l="l" t="t" r="r" b="b"/>
                <a:pathLst>
                  <a:path w="30" h="21">
                    <a:moveTo>
                      <a:pt x="0" y="20"/>
                    </a:moveTo>
                    <a:lnTo>
                      <a:pt x="6" y="0"/>
                    </a:lnTo>
                    <a:lnTo>
                      <a:pt x="29" y="4"/>
                    </a:lnTo>
                    <a:lnTo>
                      <a:pt x="27" y="16"/>
                    </a:lnTo>
                    <a:lnTo>
                      <a:pt x="0" y="20"/>
                    </a:lnTo>
                  </a:path>
                </a:pathLst>
              </a:custGeom>
              <a:solidFill>
                <a:srgbClr val="008000"/>
              </a:solidFill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920" bIns="-16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02" name=""/>
              <p:cNvSpPr/>
              <p:nvPr/>
            </p:nvSpPr>
            <p:spPr>
              <a:xfrm>
                <a:off x="36000" y="1131840"/>
                <a:ext cx="79920" cy="32400"/>
              </a:xfrm>
              <a:custGeom>
                <a:avLst/>
                <a:gdLst/>
                <a:ahLst/>
                <a:rect l="l" t="t" r="r" b="b"/>
                <a:pathLst>
                  <a:path w="56" h="23">
                    <a:moveTo>
                      <a:pt x="0" y="22"/>
                    </a:moveTo>
                    <a:lnTo>
                      <a:pt x="13" y="0"/>
                    </a:lnTo>
                    <a:lnTo>
                      <a:pt x="46" y="0"/>
                    </a:lnTo>
                    <a:lnTo>
                      <a:pt x="55" y="21"/>
                    </a:lnTo>
                    <a:lnTo>
                      <a:pt x="19" y="14"/>
                    </a:lnTo>
                    <a:lnTo>
                      <a:pt x="0" y="22"/>
                    </a:lnTo>
                  </a:path>
                </a:pathLst>
              </a:custGeom>
              <a:solidFill>
                <a:srgbClr val="008000"/>
              </a:solidFill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400" bIns="-14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03" name=""/>
              <p:cNvSpPr/>
              <p:nvPr/>
            </p:nvSpPr>
            <p:spPr>
              <a:xfrm>
                <a:off x="109080" y="0"/>
                <a:ext cx="1425600" cy="1197360"/>
              </a:xfrm>
              <a:custGeom>
                <a:avLst/>
                <a:gdLst/>
                <a:ahLst/>
                <a:rect l="l" t="t" r="r" b="b"/>
                <a:pathLst>
                  <a:path w="998" h="839">
                    <a:moveTo>
                      <a:pt x="0" y="800"/>
                    </a:moveTo>
                    <a:lnTo>
                      <a:pt x="9" y="786"/>
                    </a:lnTo>
                    <a:lnTo>
                      <a:pt x="16" y="788"/>
                    </a:lnTo>
                    <a:lnTo>
                      <a:pt x="57" y="760"/>
                    </a:lnTo>
                    <a:lnTo>
                      <a:pt x="82" y="765"/>
                    </a:lnTo>
                    <a:lnTo>
                      <a:pt x="88" y="776"/>
                    </a:lnTo>
                    <a:lnTo>
                      <a:pt x="91" y="764"/>
                    </a:lnTo>
                    <a:lnTo>
                      <a:pt x="115" y="747"/>
                    </a:lnTo>
                    <a:lnTo>
                      <a:pt x="154" y="732"/>
                    </a:lnTo>
                    <a:lnTo>
                      <a:pt x="190" y="704"/>
                    </a:lnTo>
                    <a:lnTo>
                      <a:pt x="198" y="706"/>
                    </a:lnTo>
                    <a:lnTo>
                      <a:pt x="204" y="669"/>
                    </a:lnTo>
                    <a:lnTo>
                      <a:pt x="225" y="641"/>
                    </a:lnTo>
                    <a:lnTo>
                      <a:pt x="189" y="643"/>
                    </a:lnTo>
                    <a:lnTo>
                      <a:pt x="194" y="629"/>
                    </a:lnTo>
                    <a:lnTo>
                      <a:pt x="205" y="629"/>
                    </a:lnTo>
                    <a:lnTo>
                      <a:pt x="194" y="623"/>
                    </a:lnTo>
                    <a:lnTo>
                      <a:pt x="176" y="640"/>
                    </a:lnTo>
                    <a:lnTo>
                      <a:pt x="175" y="652"/>
                    </a:lnTo>
                    <a:lnTo>
                      <a:pt x="154" y="625"/>
                    </a:lnTo>
                    <a:lnTo>
                      <a:pt x="147" y="629"/>
                    </a:lnTo>
                    <a:lnTo>
                      <a:pt x="136" y="615"/>
                    </a:lnTo>
                    <a:lnTo>
                      <a:pt x="108" y="626"/>
                    </a:lnTo>
                    <a:lnTo>
                      <a:pt x="102" y="627"/>
                    </a:lnTo>
                    <a:lnTo>
                      <a:pt x="78" y="621"/>
                    </a:lnTo>
                    <a:lnTo>
                      <a:pt x="102" y="601"/>
                    </a:lnTo>
                    <a:lnTo>
                      <a:pt x="96" y="596"/>
                    </a:lnTo>
                    <a:lnTo>
                      <a:pt x="103" y="582"/>
                    </a:lnTo>
                    <a:lnTo>
                      <a:pt x="99" y="541"/>
                    </a:lnTo>
                    <a:lnTo>
                      <a:pt x="112" y="521"/>
                    </a:lnTo>
                    <a:lnTo>
                      <a:pt x="91" y="536"/>
                    </a:lnTo>
                    <a:lnTo>
                      <a:pt x="93" y="549"/>
                    </a:lnTo>
                    <a:lnTo>
                      <a:pt x="75" y="560"/>
                    </a:lnTo>
                    <a:lnTo>
                      <a:pt x="52" y="553"/>
                    </a:lnTo>
                    <a:lnTo>
                      <a:pt x="43" y="520"/>
                    </a:lnTo>
                    <a:lnTo>
                      <a:pt x="28" y="506"/>
                    </a:lnTo>
                    <a:lnTo>
                      <a:pt x="28" y="497"/>
                    </a:lnTo>
                    <a:lnTo>
                      <a:pt x="38" y="497"/>
                    </a:lnTo>
                    <a:lnTo>
                      <a:pt x="43" y="489"/>
                    </a:lnTo>
                    <a:lnTo>
                      <a:pt x="50" y="487"/>
                    </a:lnTo>
                    <a:lnTo>
                      <a:pt x="43" y="486"/>
                    </a:lnTo>
                    <a:lnTo>
                      <a:pt x="49" y="480"/>
                    </a:lnTo>
                    <a:lnTo>
                      <a:pt x="39" y="469"/>
                    </a:lnTo>
                    <a:lnTo>
                      <a:pt x="36" y="474"/>
                    </a:lnTo>
                    <a:lnTo>
                      <a:pt x="23" y="450"/>
                    </a:lnTo>
                    <a:lnTo>
                      <a:pt x="31" y="432"/>
                    </a:lnTo>
                    <a:lnTo>
                      <a:pt x="77" y="402"/>
                    </a:lnTo>
                    <a:lnTo>
                      <a:pt x="88" y="380"/>
                    </a:lnTo>
                    <a:lnTo>
                      <a:pt x="98" y="377"/>
                    </a:lnTo>
                    <a:lnTo>
                      <a:pt x="120" y="390"/>
                    </a:lnTo>
                    <a:lnTo>
                      <a:pt x="136" y="386"/>
                    </a:lnTo>
                    <a:lnTo>
                      <a:pt x="144" y="375"/>
                    </a:lnTo>
                    <a:lnTo>
                      <a:pt x="177" y="380"/>
                    </a:lnTo>
                    <a:lnTo>
                      <a:pt x="183" y="346"/>
                    </a:lnTo>
                    <a:lnTo>
                      <a:pt x="175" y="334"/>
                    </a:lnTo>
                    <a:lnTo>
                      <a:pt x="196" y="322"/>
                    </a:lnTo>
                    <a:lnTo>
                      <a:pt x="176" y="315"/>
                    </a:lnTo>
                    <a:lnTo>
                      <a:pt x="148" y="333"/>
                    </a:lnTo>
                    <a:lnTo>
                      <a:pt x="145" y="315"/>
                    </a:lnTo>
                    <a:lnTo>
                      <a:pt x="95" y="313"/>
                    </a:lnTo>
                    <a:lnTo>
                      <a:pt x="72" y="293"/>
                    </a:lnTo>
                    <a:lnTo>
                      <a:pt x="69" y="260"/>
                    </a:lnTo>
                    <a:lnTo>
                      <a:pt x="85" y="266"/>
                    </a:lnTo>
                    <a:lnTo>
                      <a:pt x="51" y="230"/>
                    </a:lnTo>
                    <a:lnTo>
                      <a:pt x="142" y="210"/>
                    </a:lnTo>
                    <a:lnTo>
                      <a:pt x="156" y="215"/>
                    </a:lnTo>
                    <a:lnTo>
                      <a:pt x="144" y="231"/>
                    </a:lnTo>
                    <a:lnTo>
                      <a:pt x="190" y="253"/>
                    </a:lnTo>
                    <a:lnTo>
                      <a:pt x="211" y="247"/>
                    </a:lnTo>
                    <a:lnTo>
                      <a:pt x="209" y="239"/>
                    </a:lnTo>
                    <a:lnTo>
                      <a:pt x="192" y="234"/>
                    </a:lnTo>
                    <a:lnTo>
                      <a:pt x="183" y="203"/>
                    </a:lnTo>
                    <a:lnTo>
                      <a:pt x="196" y="213"/>
                    </a:lnTo>
                    <a:lnTo>
                      <a:pt x="200" y="231"/>
                    </a:lnTo>
                    <a:lnTo>
                      <a:pt x="221" y="243"/>
                    </a:lnTo>
                    <a:lnTo>
                      <a:pt x="241" y="241"/>
                    </a:lnTo>
                    <a:lnTo>
                      <a:pt x="236" y="229"/>
                    </a:lnTo>
                    <a:lnTo>
                      <a:pt x="202" y="222"/>
                    </a:lnTo>
                    <a:lnTo>
                      <a:pt x="209" y="203"/>
                    </a:lnTo>
                    <a:lnTo>
                      <a:pt x="168" y="188"/>
                    </a:lnTo>
                    <a:lnTo>
                      <a:pt x="167" y="162"/>
                    </a:lnTo>
                    <a:lnTo>
                      <a:pt x="156" y="144"/>
                    </a:lnTo>
                    <a:lnTo>
                      <a:pt x="125" y="109"/>
                    </a:lnTo>
                    <a:lnTo>
                      <a:pt x="137" y="107"/>
                    </a:lnTo>
                    <a:lnTo>
                      <a:pt x="150" y="82"/>
                    </a:lnTo>
                    <a:lnTo>
                      <a:pt x="184" y="93"/>
                    </a:lnTo>
                    <a:lnTo>
                      <a:pt x="210" y="81"/>
                    </a:lnTo>
                    <a:lnTo>
                      <a:pt x="248" y="34"/>
                    </a:lnTo>
                    <a:lnTo>
                      <a:pt x="259" y="42"/>
                    </a:lnTo>
                    <a:lnTo>
                      <a:pt x="284" y="26"/>
                    </a:lnTo>
                    <a:lnTo>
                      <a:pt x="284" y="40"/>
                    </a:lnTo>
                    <a:lnTo>
                      <a:pt x="297" y="36"/>
                    </a:lnTo>
                    <a:lnTo>
                      <a:pt x="290" y="28"/>
                    </a:lnTo>
                    <a:lnTo>
                      <a:pt x="326" y="24"/>
                    </a:lnTo>
                    <a:lnTo>
                      <a:pt x="351" y="0"/>
                    </a:lnTo>
                    <a:lnTo>
                      <a:pt x="368" y="16"/>
                    </a:lnTo>
                    <a:lnTo>
                      <a:pt x="363" y="34"/>
                    </a:lnTo>
                    <a:lnTo>
                      <a:pt x="375" y="36"/>
                    </a:lnTo>
                    <a:lnTo>
                      <a:pt x="379" y="18"/>
                    </a:lnTo>
                    <a:lnTo>
                      <a:pt x="395" y="41"/>
                    </a:lnTo>
                    <a:lnTo>
                      <a:pt x="424" y="41"/>
                    </a:lnTo>
                    <a:lnTo>
                      <a:pt x="428" y="61"/>
                    </a:lnTo>
                    <a:lnTo>
                      <a:pt x="479" y="66"/>
                    </a:lnTo>
                    <a:lnTo>
                      <a:pt x="479" y="76"/>
                    </a:lnTo>
                    <a:lnTo>
                      <a:pt x="492" y="70"/>
                    </a:lnTo>
                    <a:lnTo>
                      <a:pt x="505" y="86"/>
                    </a:lnTo>
                    <a:lnTo>
                      <a:pt x="532" y="82"/>
                    </a:lnTo>
                    <a:lnTo>
                      <a:pt x="557" y="93"/>
                    </a:lnTo>
                    <a:lnTo>
                      <a:pt x="583" y="82"/>
                    </a:lnTo>
                    <a:lnTo>
                      <a:pt x="583" y="88"/>
                    </a:lnTo>
                    <a:lnTo>
                      <a:pt x="591" y="84"/>
                    </a:lnTo>
                    <a:lnTo>
                      <a:pt x="633" y="106"/>
                    </a:lnTo>
                    <a:lnTo>
                      <a:pt x="666" y="591"/>
                    </a:lnTo>
                    <a:lnTo>
                      <a:pt x="713" y="589"/>
                    </a:lnTo>
                    <a:lnTo>
                      <a:pt x="713" y="603"/>
                    </a:lnTo>
                    <a:lnTo>
                      <a:pt x="728" y="615"/>
                    </a:lnTo>
                    <a:lnTo>
                      <a:pt x="758" y="638"/>
                    </a:lnTo>
                    <a:lnTo>
                      <a:pt x="763" y="652"/>
                    </a:lnTo>
                    <a:lnTo>
                      <a:pt x="787" y="636"/>
                    </a:lnTo>
                    <a:lnTo>
                      <a:pt x="794" y="617"/>
                    </a:lnTo>
                    <a:lnTo>
                      <a:pt x="808" y="609"/>
                    </a:lnTo>
                    <a:lnTo>
                      <a:pt x="810" y="606"/>
                    </a:lnTo>
                    <a:lnTo>
                      <a:pt x="827" y="617"/>
                    </a:lnTo>
                    <a:lnTo>
                      <a:pt x="825" y="629"/>
                    </a:lnTo>
                    <a:lnTo>
                      <a:pt x="837" y="631"/>
                    </a:lnTo>
                    <a:lnTo>
                      <a:pt x="843" y="636"/>
                    </a:lnTo>
                    <a:lnTo>
                      <a:pt x="847" y="646"/>
                    </a:lnTo>
                    <a:lnTo>
                      <a:pt x="864" y="653"/>
                    </a:lnTo>
                    <a:lnTo>
                      <a:pt x="934" y="753"/>
                    </a:lnTo>
                    <a:lnTo>
                      <a:pt x="957" y="759"/>
                    </a:lnTo>
                    <a:lnTo>
                      <a:pt x="993" y="772"/>
                    </a:lnTo>
                    <a:lnTo>
                      <a:pt x="997" y="780"/>
                    </a:lnTo>
                    <a:lnTo>
                      <a:pt x="988" y="786"/>
                    </a:lnTo>
                    <a:lnTo>
                      <a:pt x="991" y="803"/>
                    </a:lnTo>
                    <a:lnTo>
                      <a:pt x="984" y="838"/>
                    </a:lnTo>
                    <a:lnTo>
                      <a:pt x="980" y="830"/>
                    </a:lnTo>
                    <a:lnTo>
                      <a:pt x="973" y="836"/>
                    </a:lnTo>
                    <a:lnTo>
                      <a:pt x="965" y="829"/>
                    </a:lnTo>
                    <a:lnTo>
                      <a:pt x="977" y="820"/>
                    </a:lnTo>
                    <a:lnTo>
                      <a:pt x="967" y="807"/>
                    </a:lnTo>
                    <a:lnTo>
                      <a:pt x="967" y="801"/>
                    </a:lnTo>
                    <a:lnTo>
                      <a:pt x="957" y="778"/>
                    </a:lnTo>
                    <a:lnTo>
                      <a:pt x="950" y="778"/>
                    </a:lnTo>
                    <a:lnTo>
                      <a:pt x="938" y="786"/>
                    </a:lnTo>
                    <a:lnTo>
                      <a:pt x="936" y="799"/>
                    </a:lnTo>
                    <a:lnTo>
                      <a:pt x="925" y="801"/>
                    </a:lnTo>
                    <a:lnTo>
                      <a:pt x="925" y="799"/>
                    </a:lnTo>
                    <a:lnTo>
                      <a:pt x="932" y="785"/>
                    </a:lnTo>
                    <a:lnTo>
                      <a:pt x="934" y="772"/>
                    </a:lnTo>
                    <a:lnTo>
                      <a:pt x="927" y="778"/>
                    </a:lnTo>
                    <a:lnTo>
                      <a:pt x="925" y="786"/>
                    </a:lnTo>
                    <a:lnTo>
                      <a:pt x="898" y="772"/>
                    </a:lnTo>
                    <a:lnTo>
                      <a:pt x="900" y="766"/>
                    </a:lnTo>
                    <a:lnTo>
                      <a:pt x="913" y="766"/>
                    </a:lnTo>
                    <a:lnTo>
                      <a:pt x="915" y="756"/>
                    </a:lnTo>
                    <a:lnTo>
                      <a:pt x="925" y="752"/>
                    </a:lnTo>
                    <a:lnTo>
                      <a:pt x="923" y="747"/>
                    </a:lnTo>
                    <a:lnTo>
                      <a:pt x="910" y="749"/>
                    </a:lnTo>
                    <a:lnTo>
                      <a:pt x="906" y="732"/>
                    </a:lnTo>
                    <a:lnTo>
                      <a:pt x="880" y="731"/>
                    </a:lnTo>
                    <a:lnTo>
                      <a:pt x="872" y="711"/>
                    </a:lnTo>
                    <a:lnTo>
                      <a:pt x="880" y="693"/>
                    </a:lnTo>
                    <a:lnTo>
                      <a:pt x="871" y="696"/>
                    </a:lnTo>
                    <a:lnTo>
                      <a:pt x="866" y="685"/>
                    </a:lnTo>
                    <a:lnTo>
                      <a:pt x="861" y="688"/>
                    </a:lnTo>
                    <a:lnTo>
                      <a:pt x="856" y="683"/>
                    </a:lnTo>
                    <a:lnTo>
                      <a:pt x="864" y="668"/>
                    </a:lnTo>
                    <a:lnTo>
                      <a:pt x="858" y="667"/>
                    </a:lnTo>
                    <a:lnTo>
                      <a:pt x="856" y="675"/>
                    </a:lnTo>
                    <a:lnTo>
                      <a:pt x="847" y="678"/>
                    </a:lnTo>
                    <a:lnTo>
                      <a:pt x="837" y="673"/>
                    </a:lnTo>
                    <a:lnTo>
                      <a:pt x="835" y="660"/>
                    </a:lnTo>
                    <a:lnTo>
                      <a:pt x="823" y="643"/>
                    </a:lnTo>
                    <a:lnTo>
                      <a:pt x="823" y="632"/>
                    </a:lnTo>
                    <a:lnTo>
                      <a:pt x="818" y="631"/>
                    </a:lnTo>
                    <a:lnTo>
                      <a:pt x="816" y="619"/>
                    </a:lnTo>
                    <a:lnTo>
                      <a:pt x="814" y="623"/>
                    </a:lnTo>
                    <a:lnTo>
                      <a:pt x="820" y="652"/>
                    </a:lnTo>
                    <a:lnTo>
                      <a:pt x="831" y="673"/>
                    </a:lnTo>
                    <a:lnTo>
                      <a:pt x="867" y="701"/>
                    </a:lnTo>
                    <a:lnTo>
                      <a:pt x="867" y="706"/>
                    </a:lnTo>
                    <a:lnTo>
                      <a:pt x="859" y="705"/>
                    </a:lnTo>
                    <a:lnTo>
                      <a:pt x="858" y="711"/>
                    </a:lnTo>
                    <a:lnTo>
                      <a:pt x="864" y="709"/>
                    </a:lnTo>
                    <a:lnTo>
                      <a:pt x="868" y="729"/>
                    </a:lnTo>
                    <a:lnTo>
                      <a:pt x="891" y="740"/>
                    </a:lnTo>
                    <a:lnTo>
                      <a:pt x="904" y="760"/>
                    </a:lnTo>
                    <a:lnTo>
                      <a:pt x="876" y="766"/>
                    </a:lnTo>
                    <a:lnTo>
                      <a:pt x="864" y="801"/>
                    </a:lnTo>
                    <a:lnTo>
                      <a:pt x="856" y="745"/>
                    </a:lnTo>
                    <a:lnTo>
                      <a:pt x="850" y="739"/>
                    </a:lnTo>
                    <a:lnTo>
                      <a:pt x="850" y="728"/>
                    </a:lnTo>
                    <a:lnTo>
                      <a:pt x="854" y="725"/>
                    </a:lnTo>
                    <a:lnTo>
                      <a:pt x="831" y="682"/>
                    </a:lnTo>
                    <a:lnTo>
                      <a:pt x="824" y="681"/>
                    </a:lnTo>
                    <a:lnTo>
                      <a:pt x="819" y="673"/>
                    </a:lnTo>
                    <a:lnTo>
                      <a:pt x="811" y="674"/>
                    </a:lnTo>
                    <a:lnTo>
                      <a:pt x="807" y="670"/>
                    </a:lnTo>
                    <a:lnTo>
                      <a:pt x="801" y="646"/>
                    </a:lnTo>
                    <a:lnTo>
                      <a:pt x="798" y="656"/>
                    </a:lnTo>
                    <a:lnTo>
                      <a:pt x="779" y="650"/>
                    </a:lnTo>
                    <a:lnTo>
                      <a:pt x="776" y="654"/>
                    </a:lnTo>
                    <a:lnTo>
                      <a:pt x="799" y="668"/>
                    </a:lnTo>
                    <a:lnTo>
                      <a:pt x="787" y="672"/>
                    </a:lnTo>
                    <a:lnTo>
                      <a:pt x="789" y="683"/>
                    </a:lnTo>
                    <a:lnTo>
                      <a:pt x="770" y="675"/>
                    </a:lnTo>
                    <a:lnTo>
                      <a:pt x="746" y="652"/>
                    </a:lnTo>
                    <a:lnTo>
                      <a:pt x="711" y="636"/>
                    </a:lnTo>
                    <a:lnTo>
                      <a:pt x="686" y="635"/>
                    </a:lnTo>
                    <a:lnTo>
                      <a:pt x="703" y="611"/>
                    </a:lnTo>
                    <a:lnTo>
                      <a:pt x="711" y="623"/>
                    </a:lnTo>
                    <a:lnTo>
                      <a:pt x="713" y="611"/>
                    </a:lnTo>
                    <a:lnTo>
                      <a:pt x="698" y="601"/>
                    </a:lnTo>
                    <a:lnTo>
                      <a:pt x="688" y="620"/>
                    </a:lnTo>
                    <a:lnTo>
                      <a:pt x="667" y="621"/>
                    </a:lnTo>
                    <a:lnTo>
                      <a:pt x="577" y="612"/>
                    </a:lnTo>
                    <a:lnTo>
                      <a:pt x="579" y="597"/>
                    </a:lnTo>
                    <a:lnTo>
                      <a:pt x="571" y="602"/>
                    </a:lnTo>
                    <a:lnTo>
                      <a:pt x="559" y="588"/>
                    </a:lnTo>
                    <a:lnTo>
                      <a:pt x="546" y="595"/>
                    </a:lnTo>
                    <a:lnTo>
                      <a:pt x="540" y="586"/>
                    </a:lnTo>
                    <a:lnTo>
                      <a:pt x="517" y="596"/>
                    </a:lnTo>
                    <a:lnTo>
                      <a:pt x="515" y="588"/>
                    </a:lnTo>
                    <a:lnTo>
                      <a:pt x="526" y="574"/>
                    </a:lnTo>
                    <a:lnTo>
                      <a:pt x="519" y="573"/>
                    </a:lnTo>
                    <a:lnTo>
                      <a:pt x="527" y="567"/>
                    </a:lnTo>
                    <a:lnTo>
                      <a:pt x="500" y="570"/>
                    </a:lnTo>
                    <a:lnTo>
                      <a:pt x="491" y="561"/>
                    </a:lnTo>
                    <a:lnTo>
                      <a:pt x="482" y="567"/>
                    </a:lnTo>
                    <a:lnTo>
                      <a:pt x="479" y="560"/>
                    </a:lnTo>
                    <a:lnTo>
                      <a:pt x="485" y="553"/>
                    </a:lnTo>
                    <a:lnTo>
                      <a:pt x="471" y="557"/>
                    </a:lnTo>
                    <a:lnTo>
                      <a:pt x="473" y="561"/>
                    </a:lnTo>
                    <a:lnTo>
                      <a:pt x="465" y="567"/>
                    </a:lnTo>
                    <a:lnTo>
                      <a:pt x="476" y="567"/>
                    </a:lnTo>
                    <a:lnTo>
                      <a:pt x="471" y="582"/>
                    </a:lnTo>
                    <a:lnTo>
                      <a:pt x="482" y="587"/>
                    </a:lnTo>
                    <a:lnTo>
                      <a:pt x="493" y="594"/>
                    </a:lnTo>
                    <a:lnTo>
                      <a:pt x="509" y="587"/>
                    </a:lnTo>
                    <a:lnTo>
                      <a:pt x="506" y="619"/>
                    </a:lnTo>
                    <a:lnTo>
                      <a:pt x="480" y="620"/>
                    </a:lnTo>
                    <a:lnTo>
                      <a:pt x="480" y="610"/>
                    </a:lnTo>
                    <a:lnTo>
                      <a:pt x="471" y="605"/>
                    </a:lnTo>
                    <a:lnTo>
                      <a:pt x="451" y="613"/>
                    </a:lnTo>
                    <a:lnTo>
                      <a:pt x="450" y="605"/>
                    </a:lnTo>
                    <a:lnTo>
                      <a:pt x="443" y="612"/>
                    </a:lnTo>
                    <a:lnTo>
                      <a:pt x="440" y="603"/>
                    </a:lnTo>
                    <a:lnTo>
                      <a:pt x="424" y="601"/>
                    </a:lnTo>
                    <a:lnTo>
                      <a:pt x="437" y="619"/>
                    </a:lnTo>
                    <a:lnTo>
                      <a:pt x="435" y="623"/>
                    </a:lnTo>
                    <a:lnTo>
                      <a:pt x="429" y="620"/>
                    </a:lnTo>
                    <a:lnTo>
                      <a:pt x="410" y="629"/>
                    </a:lnTo>
                    <a:lnTo>
                      <a:pt x="406" y="626"/>
                    </a:lnTo>
                    <a:lnTo>
                      <a:pt x="393" y="650"/>
                    </a:lnTo>
                    <a:lnTo>
                      <a:pt x="386" y="641"/>
                    </a:lnTo>
                    <a:lnTo>
                      <a:pt x="382" y="646"/>
                    </a:lnTo>
                    <a:lnTo>
                      <a:pt x="368" y="644"/>
                    </a:lnTo>
                    <a:lnTo>
                      <a:pt x="366" y="631"/>
                    </a:lnTo>
                    <a:lnTo>
                      <a:pt x="383" y="631"/>
                    </a:lnTo>
                    <a:lnTo>
                      <a:pt x="393" y="621"/>
                    </a:lnTo>
                    <a:lnTo>
                      <a:pt x="366" y="620"/>
                    </a:lnTo>
                    <a:lnTo>
                      <a:pt x="389" y="565"/>
                    </a:lnTo>
                    <a:lnTo>
                      <a:pt x="429" y="555"/>
                    </a:lnTo>
                    <a:lnTo>
                      <a:pt x="424" y="543"/>
                    </a:lnTo>
                    <a:lnTo>
                      <a:pt x="450" y="528"/>
                    </a:lnTo>
                    <a:lnTo>
                      <a:pt x="416" y="537"/>
                    </a:lnTo>
                    <a:lnTo>
                      <a:pt x="422" y="510"/>
                    </a:lnTo>
                    <a:lnTo>
                      <a:pt x="405" y="542"/>
                    </a:lnTo>
                    <a:lnTo>
                      <a:pt x="383" y="553"/>
                    </a:lnTo>
                    <a:lnTo>
                      <a:pt x="357" y="586"/>
                    </a:lnTo>
                    <a:lnTo>
                      <a:pt x="340" y="586"/>
                    </a:lnTo>
                    <a:lnTo>
                      <a:pt x="349" y="603"/>
                    </a:lnTo>
                    <a:lnTo>
                      <a:pt x="304" y="639"/>
                    </a:lnTo>
                    <a:lnTo>
                      <a:pt x="324" y="646"/>
                    </a:lnTo>
                    <a:lnTo>
                      <a:pt x="320" y="662"/>
                    </a:lnTo>
                    <a:lnTo>
                      <a:pt x="218" y="739"/>
                    </a:lnTo>
                    <a:lnTo>
                      <a:pt x="146" y="759"/>
                    </a:lnTo>
                    <a:lnTo>
                      <a:pt x="167" y="767"/>
                    </a:lnTo>
                    <a:lnTo>
                      <a:pt x="123" y="791"/>
                    </a:lnTo>
                    <a:lnTo>
                      <a:pt x="115" y="780"/>
                    </a:lnTo>
                    <a:lnTo>
                      <a:pt x="84" y="791"/>
                    </a:lnTo>
                    <a:lnTo>
                      <a:pt x="62" y="792"/>
                    </a:lnTo>
                    <a:lnTo>
                      <a:pt x="62" y="778"/>
                    </a:lnTo>
                    <a:lnTo>
                      <a:pt x="34" y="805"/>
                    </a:lnTo>
                    <a:lnTo>
                      <a:pt x="26" y="803"/>
                    </a:lnTo>
                    <a:lnTo>
                      <a:pt x="26" y="790"/>
                    </a:lnTo>
                    <a:lnTo>
                      <a:pt x="20" y="803"/>
                    </a:lnTo>
                    <a:lnTo>
                      <a:pt x="0" y="800"/>
                    </a:lnTo>
                  </a:path>
                </a:pathLst>
              </a:custGeom>
              <a:solidFill>
                <a:srgbClr val="008000"/>
              </a:solidFill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04" name=""/>
              <p:cNvSpPr/>
              <p:nvPr/>
            </p:nvSpPr>
            <p:spPr>
              <a:xfrm>
                <a:off x="488880" y="969120"/>
                <a:ext cx="141120" cy="142560"/>
              </a:xfrm>
              <a:custGeom>
                <a:avLst/>
                <a:gdLst/>
                <a:ahLst/>
                <a:rect l="l" t="t" r="r" b="b"/>
                <a:pathLst>
                  <a:path w="99" h="100">
                    <a:moveTo>
                      <a:pt x="0" y="99"/>
                    </a:moveTo>
                    <a:lnTo>
                      <a:pt x="27" y="73"/>
                    </a:lnTo>
                    <a:lnTo>
                      <a:pt x="10" y="39"/>
                    </a:lnTo>
                    <a:lnTo>
                      <a:pt x="36" y="50"/>
                    </a:lnTo>
                    <a:lnTo>
                      <a:pt x="76" y="0"/>
                    </a:lnTo>
                    <a:lnTo>
                      <a:pt x="98" y="6"/>
                    </a:lnTo>
                    <a:lnTo>
                      <a:pt x="78" y="54"/>
                    </a:lnTo>
                    <a:lnTo>
                      <a:pt x="0" y="99"/>
                    </a:lnTo>
                  </a:path>
                </a:pathLst>
              </a:custGeom>
              <a:solidFill>
                <a:srgbClr val="008000"/>
              </a:solidFill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05" name=""/>
              <p:cNvSpPr/>
              <p:nvPr/>
            </p:nvSpPr>
            <p:spPr>
              <a:xfrm>
                <a:off x="1239120" y="963360"/>
                <a:ext cx="85320" cy="159840"/>
              </a:xfrm>
              <a:custGeom>
                <a:avLst/>
                <a:gdLst/>
                <a:ahLst/>
                <a:rect l="l" t="t" r="r" b="b"/>
                <a:pathLst>
                  <a:path w="60" h="112">
                    <a:moveTo>
                      <a:pt x="0" y="30"/>
                    </a:moveTo>
                    <a:lnTo>
                      <a:pt x="13" y="0"/>
                    </a:lnTo>
                    <a:lnTo>
                      <a:pt x="42" y="30"/>
                    </a:lnTo>
                    <a:lnTo>
                      <a:pt x="59" y="111"/>
                    </a:lnTo>
                    <a:lnTo>
                      <a:pt x="0" y="30"/>
                    </a:lnTo>
                  </a:path>
                </a:pathLst>
              </a:custGeom>
              <a:solidFill>
                <a:srgbClr val="008000"/>
              </a:solidFill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06" name=""/>
              <p:cNvSpPr/>
              <p:nvPr/>
            </p:nvSpPr>
            <p:spPr>
              <a:xfrm>
                <a:off x="1367640" y="1121760"/>
                <a:ext cx="79920" cy="89640"/>
              </a:xfrm>
              <a:custGeom>
                <a:avLst/>
                <a:gdLst/>
                <a:ahLst/>
                <a:rect l="l" t="t" r="r" b="b"/>
                <a:pathLst>
                  <a:path w="56" h="63">
                    <a:moveTo>
                      <a:pt x="0" y="0"/>
                    </a:moveTo>
                    <a:lnTo>
                      <a:pt x="6" y="42"/>
                    </a:lnTo>
                    <a:lnTo>
                      <a:pt x="55" y="62"/>
                    </a:lnTo>
                    <a:lnTo>
                      <a:pt x="27" y="1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8000"/>
              </a:solidFill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840" bIns="42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07" name=""/>
              <p:cNvSpPr/>
              <p:nvPr/>
            </p:nvSpPr>
            <p:spPr>
              <a:xfrm>
                <a:off x="1457640" y="1121760"/>
                <a:ext cx="25560" cy="49680"/>
              </a:xfrm>
              <a:custGeom>
                <a:avLst/>
                <a:gdLst/>
                <a:ahLst/>
                <a:rect l="l" t="t" r="r" b="b"/>
                <a:pathLst>
                  <a:path w="18" h="35">
                    <a:moveTo>
                      <a:pt x="0" y="34"/>
                    </a:moveTo>
                    <a:lnTo>
                      <a:pt x="3" y="0"/>
                    </a:lnTo>
                    <a:lnTo>
                      <a:pt x="17" y="29"/>
                    </a:lnTo>
                    <a:lnTo>
                      <a:pt x="0" y="34"/>
                    </a:lnTo>
                  </a:path>
                </a:pathLst>
              </a:custGeom>
              <a:solidFill>
                <a:srgbClr val="008000"/>
              </a:solidFill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" bIns="2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aphicFrame>
          <p:nvGraphicFramePr>
            <p:cNvPr id="1608" name=""/>
            <p:cNvGraphicFramePr/>
            <p:nvPr/>
          </p:nvGraphicFramePr>
          <p:xfrm>
            <a:off x="343080" y="5067360"/>
            <a:ext cx="1942920" cy="148572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1609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343080" y="5067360"/>
                      <a:ext cx="1942920" cy="1485720"/>
                    </a:xfrm>
                    <a:prstGeom prst="rect">
                      <a:avLst/>
                    </a:prstGeom>
                    <a:noFill/>
                    <a:ln w="57240">
                      <a:solidFill>
                        <a:srgbClr val="808080"/>
                      </a:solidFill>
                      <a:miter/>
                    </a:ln>
                  </p:spPr>
                </p:pic>
              </p:oleObj>
            </a:graphicData>
          </a:graphic>
        </p:graphicFrame>
      </p:grpSp>
      <p:sp>
        <p:nvSpPr>
          <p:cNvPr id="1610" name="PlaceHolder 1"/>
          <p:cNvSpPr>
            <a:spLocks noGrp="1"/>
          </p:cNvSpPr>
          <p:nvPr>
            <p:ph type="title"/>
          </p:nvPr>
        </p:nvSpPr>
        <p:spPr>
          <a:xfrm>
            <a:off x="1420920" y="304560"/>
            <a:ext cx="6408720" cy="709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Supply Response </a:t>
            </a: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(1998 – 2010)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611" name=""/>
          <p:cNvGraphicFramePr/>
          <p:nvPr/>
        </p:nvGraphicFramePr>
        <p:xfrm>
          <a:off x="5257800" y="5283360"/>
          <a:ext cx="1892160" cy="1422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61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257800" y="5283360"/>
                    <a:ext cx="1892160" cy="1422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613" name=""/>
          <p:cNvGraphicFramePr/>
          <p:nvPr/>
        </p:nvGraphicFramePr>
        <p:xfrm>
          <a:off x="-228600" y="-291960"/>
          <a:ext cx="1790640" cy="14223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614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-228600" y="-291960"/>
                    <a:ext cx="1790640" cy="1422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615" name=""/>
          <p:cNvGraphicFramePr/>
          <p:nvPr/>
        </p:nvGraphicFramePr>
        <p:xfrm>
          <a:off x="3492360" y="4559400"/>
          <a:ext cx="1955880" cy="142236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1616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3492360" y="4559400"/>
                    <a:ext cx="1955880" cy="1422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1617" name=""/>
          <p:cNvGrpSpPr/>
          <p:nvPr/>
        </p:nvGrpSpPr>
        <p:grpSpPr>
          <a:xfrm>
            <a:off x="2616120" y="914400"/>
            <a:ext cx="6235920" cy="1523880"/>
            <a:chOff x="2616120" y="914400"/>
            <a:chExt cx="6235920" cy="1523880"/>
          </a:xfrm>
        </p:grpSpPr>
        <p:graphicFrame>
          <p:nvGraphicFramePr>
            <p:cNvPr id="1618" name=""/>
            <p:cNvGraphicFramePr/>
            <p:nvPr/>
          </p:nvGraphicFramePr>
          <p:xfrm>
            <a:off x="2616120" y="914400"/>
            <a:ext cx="1930320" cy="1523880"/>
          </p:xfrm>
          <a:graphic>
            <a:graphicData uri="http://schemas.openxmlformats.org/presentationml/2006/ole">
              <p:oleObj r:id="rId9" spid="">
                <p:embed/>
                <p:pic>
                  <p:nvPicPr>
                    <p:cNvPr id="1619" name="" descr=""/>
                    <p:cNvPicPr/>
                    <p:nvPr/>
                  </p:nvPicPr>
                  <p:blipFill>
                    <a:blip r:embed="rId10"/>
                    <a:stretch/>
                  </p:blipFill>
                  <p:spPr>
                    <a:xfrm>
                      <a:off x="2616120" y="914400"/>
                      <a:ext cx="1930320" cy="15238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1620" name=""/>
            <p:cNvGraphicFramePr/>
            <p:nvPr/>
          </p:nvGraphicFramePr>
          <p:xfrm>
            <a:off x="7086600" y="914400"/>
            <a:ext cx="1765440" cy="1422360"/>
          </p:xfrm>
          <a:graphic>
            <a:graphicData uri="http://schemas.openxmlformats.org/presentationml/2006/ole">
              <p:oleObj r:id="rId11" spid="">
                <p:embed/>
                <p:pic>
                  <p:nvPicPr>
                    <p:cNvPr id="1621" name="" descr=""/>
                    <p:cNvPicPr/>
                    <p:nvPr/>
                  </p:nvPicPr>
                  <p:blipFill>
                    <a:blip r:embed="rId12"/>
                    <a:stretch/>
                  </p:blipFill>
                  <p:spPr>
                    <a:xfrm>
                      <a:off x="7086600" y="914400"/>
                      <a:ext cx="1765440" cy="14223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graphicFrame>
        <p:nvGraphicFramePr>
          <p:cNvPr id="1622" name=""/>
          <p:cNvGraphicFramePr/>
          <p:nvPr/>
        </p:nvGraphicFramePr>
        <p:xfrm>
          <a:off x="1257480" y="2146320"/>
          <a:ext cx="1815840" cy="1422360"/>
        </p:xfrm>
        <a:graphic>
          <a:graphicData uri="http://schemas.openxmlformats.org/presentationml/2006/ole">
            <p:oleObj r:id="rId13" spid="">
              <p:embed/>
              <p:pic>
                <p:nvPicPr>
                  <p:cNvPr id="1623" name="" descr=""/>
                  <p:cNvPicPr/>
                  <p:nvPr/>
                </p:nvPicPr>
                <p:blipFill>
                  <a:blip r:embed="rId14"/>
                  <a:stretch/>
                </p:blipFill>
                <p:spPr>
                  <a:xfrm>
                    <a:off x="1257480" y="2146320"/>
                    <a:ext cx="1815840" cy="1422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1624" name=""/>
          <p:cNvGrpSpPr/>
          <p:nvPr/>
        </p:nvGrpSpPr>
        <p:grpSpPr>
          <a:xfrm>
            <a:off x="0" y="3619440"/>
            <a:ext cx="9144000" cy="2070000"/>
            <a:chOff x="0" y="3619440"/>
            <a:chExt cx="9144000" cy="2070000"/>
          </a:xfrm>
        </p:grpSpPr>
        <p:graphicFrame>
          <p:nvGraphicFramePr>
            <p:cNvPr id="1625" name=""/>
            <p:cNvGraphicFramePr/>
            <p:nvPr/>
          </p:nvGraphicFramePr>
          <p:xfrm>
            <a:off x="7391520" y="4267080"/>
            <a:ext cx="1752480" cy="1422360"/>
          </p:xfrm>
          <a:graphic>
            <a:graphicData uri="http://schemas.openxmlformats.org/presentationml/2006/ole">
              <p:oleObj r:id="rId15" spid="">
                <p:embed/>
                <p:pic>
                  <p:nvPicPr>
                    <p:cNvPr id="1626" name="" descr=""/>
                    <p:cNvPicPr/>
                    <p:nvPr/>
                  </p:nvPicPr>
                  <p:blipFill>
                    <a:blip r:embed="rId16"/>
                    <a:stretch/>
                  </p:blipFill>
                  <p:spPr>
                    <a:xfrm>
                      <a:off x="7391520" y="4267080"/>
                      <a:ext cx="1752480" cy="14223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graphicFrame>
          <p:nvGraphicFramePr>
            <p:cNvPr id="1627" name=""/>
            <p:cNvGraphicFramePr/>
            <p:nvPr/>
          </p:nvGraphicFramePr>
          <p:xfrm>
            <a:off x="0" y="3619440"/>
            <a:ext cx="1752480" cy="1422360"/>
          </p:xfrm>
          <a:graphic>
            <a:graphicData uri="http://schemas.openxmlformats.org/presentationml/2006/ole">
              <p:oleObj r:id="rId17" spid="">
                <p:embed/>
                <p:pic>
                  <p:nvPicPr>
                    <p:cNvPr id="1628" name="" descr=""/>
                    <p:cNvPicPr/>
                    <p:nvPr/>
                  </p:nvPicPr>
                  <p:blipFill>
                    <a:blip r:embed="rId18"/>
                    <a:stretch/>
                  </p:blipFill>
                  <p:spPr>
                    <a:xfrm>
                      <a:off x="0" y="3619440"/>
                      <a:ext cx="1752480" cy="14223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</p:grp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62040" y="226800"/>
            <a:ext cx="7772400" cy="83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Overview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60240" y="1231560"/>
            <a:ext cx="7772400" cy="5311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5960" indent="-345960">
              <a:spcBef>
                <a:spcPts val="601"/>
              </a:spcBef>
              <a:buSzPct val="102884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$74 Billion Corporation headquartered in Houston, Texas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spcBef>
                <a:spcPts val="601"/>
              </a:spcBef>
              <a:buSzPct val="10288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Largest Wholesale Marketer of Natural Gas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spcBef>
                <a:spcPts val="601"/>
              </a:spcBef>
              <a:buSzPct val="10288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Largest Wholesale Marketer of Electricity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spcBef>
                <a:spcPts val="601"/>
              </a:spcBef>
              <a:buSzPct val="102884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Owner/Operator of Major US Natural Gas Pipelines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spcBef>
                <a:spcPts val="451"/>
              </a:spcBef>
              <a:buSzPct val="102812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Northern Natural Gas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spcBef>
                <a:spcPts val="451"/>
              </a:spcBef>
              <a:buSzPct val="102812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TransWestern Pipeline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spcBef>
                <a:spcPts val="451"/>
              </a:spcBef>
              <a:buSzPct val="102812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Northern Border (operator/partial owner)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spcBef>
                <a:spcPts val="451"/>
              </a:spcBef>
              <a:buSzPct val="102812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Florida Gas Transmission (operator/partial owner)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spcBef>
                <a:spcPts val="451"/>
              </a:spcBef>
              <a:buSzPct val="102812"/>
              <a:buBlip>
                <a:blip r:embed="rId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Bridgeline Holdings (partial owner)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spcBef>
                <a:spcPts val="601"/>
              </a:spcBef>
              <a:buSzPct val="102884"/>
              <a:buBlip>
                <a:blip r:embed="rId10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Owner/Operator of Electric Generation Worldwide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spcBef>
                <a:spcPts val="451"/>
              </a:spcBef>
              <a:buSzPct val="102812"/>
              <a:buBlip>
                <a:blip r:embed="rId1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6000 MW in US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spcBef>
                <a:spcPts val="451"/>
              </a:spcBef>
              <a:buSzPct val="102812"/>
              <a:buBlip>
                <a:blip r:embed="rId1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5400 MW internationally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9" name=""/>
          <p:cNvGrpSpPr/>
          <p:nvPr/>
        </p:nvGrpSpPr>
        <p:grpSpPr>
          <a:xfrm>
            <a:off x="555480" y="1373040"/>
            <a:ext cx="7932960" cy="4977000"/>
            <a:chOff x="555480" y="1373040"/>
            <a:chExt cx="7932960" cy="4977000"/>
          </a:xfrm>
        </p:grpSpPr>
        <p:sp>
          <p:nvSpPr>
            <p:cNvPr id="1630" name=""/>
            <p:cNvSpPr/>
            <p:nvPr/>
          </p:nvSpPr>
          <p:spPr>
            <a:xfrm>
              <a:off x="555480" y="2589120"/>
              <a:ext cx="1204920" cy="2059200"/>
            </a:xfrm>
            <a:custGeom>
              <a:avLst/>
              <a:gdLst/>
              <a:ahLst/>
              <a:rect l="l" t="t" r="r" b="b"/>
              <a:pathLst>
                <a:path w="819" h="1399">
                  <a:moveTo>
                    <a:pt x="18" y="254"/>
                  </a:moveTo>
                  <a:lnTo>
                    <a:pt x="28" y="283"/>
                  </a:lnTo>
                  <a:lnTo>
                    <a:pt x="5" y="393"/>
                  </a:lnTo>
                  <a:lnTo>
                    <a:pt x="20" y="425"/>
                  </a:lnTo>
                  <a:lnTo>
                    <a:pt x="85" y="569"/>
                  </a:lnTo>
                  <a:lnTo>
                    <a:pt x="91" y="566"/>
                  </a:lnTo>
                  <a:lnTo>
                    <a:pt x="95" y="534"/>
                  </a:lnTo>
                  <a:lnTo>
                    <a:pt x="105" y="529"/>
                  </a:lnTo>
                  <a:lnTo>
                    <a:pt x="116" y="537"/>
                  </a:lnTo>
                  <a:lnTo>
                    <a:pt x="97" y="555"/>
                  </a:lnTo>
                  <a:lnTo>
                    <a:pt x="105" y="567"/>
                  </a:lnTo>
                  <a:lnTo>
                    <a:pt x="122" y="629"/>
                  </a:lnTo>
                  <a:lnTo>
                    <a:pt x="111" y="625"/>
                  </a:lnTo>
                  <a:lnTo>
                    <a:pt x="89" y="601"/>
                  </a:lnTo>
                  <a:lnTo>
                    <a:pt x="95" y="577"/>
                  </a:lnTo>
                  <a:lnTo>
                    <a:pt x="84" y="578"/>
                  </a:lnTo>
                  <a:lnTo>
                    <a:pt x="70" y="604"/>
                  </a:lnTo>
                  <a:lnTo>
                    <a:pt x="75" y="661"/>
                  </a:lnTo>
                  <a:lnTo>
                    <a:pt x="89" y="686"/>
                  </a:lnTo>
                  <a:lnTo>
                    <a:pt x="118" y="708"/>
                  </a:lnTo>
                  <a:lnTo>
                    <a:pt x="108" y="737"/>
                  </a:lnTo>
                  <a:lnTo>
                    <a:pt x="91" y="741"/>
                  </a:lnTo>
                  <a:lnTo>
                    <a:pt x="89" y="777"/>
                  </a:lnTo>
                  <a:lnTo>
                    <a:pt x="129" y="861"/>
                  </a:lnTo>
                  <a:lnTo>
                    <a:pt x="160" y="912"/>
                  </a:lnTo>
                  <a:lnTo>
                    <a:pt x="156" y="943"/>
                  </a:lnTo>
                  <a:lnTo>
                    <a:pt x="175" y="963"/>
                  </a:lnTo>
                  <a:lnTo>
                    <a:pt x="167" y="983"/>
                  </a:lnTo>
                  <a:lnTo>
                    <a:pt x="155" y="1031"/>
                  </a:lnTo>
                  <a:lnTo>
                    <a:pt x="170" y="1049"/>
                  </a:lnTo>
                  <a:lnTo>
                    <a:pt x="269" y="1084"/>
                  </a:lnTo>
                  <a:lnTo>
                    <a:pt x="310" y="1139"/>
                  </a:lnTo>
                  <a:lnTo>
                    <a:pt x="357" y="1158"/>
                  </a:lnTo>
                  <a:lnTo>
                    <a:pt x="358" y="1190"/>
                  </a:lnTo>
                  <a:lnTo>
                    <a:pt x="390" y="1199"/>
                  </a:lnTo>
                  <a:lnTo>
                    <a:pt x="432" y="1256"/>
                  </a:lnTo>
                  <a:lnTo>
                    <a:pt x="455" y="1304"/>
                  </a:lnTo>
                  <a:lnTo>
                    <a:pt x="456" y="1380"/>
                  </a:lnTo>
                  <a:lnTo>
                    <a:pt x="746" y="1398"/>
                  </a:lnTo>
                  <a:lnTo>
                    <a:pt x="729" y="1366"/>
                  </a:lnTo>
                  <a:lnTo>
                    <a:pt x="738" y="1322"/>
                  </a:lnTo>
                  <a:lnTo>
                    <a:pt x="784" y="1246"/>
                  </a:lnTo>
                  <a:lnTo>
                    <a:pt x="818" y="1224"/>
                  </a:lnTo>
                  <a:lnTo>
                    <a:pt x="798" y="1197"/>
                  </a:lnTo>
                  <a:lnTo>
                    <a:pt x="786" y="1121"/>
                  </a:lnTo>
                  <a:lnTo>
                    <a:pt x="397" y="539"/>
                  </a:lnTo>
                  <a:lnTo>
                    <a:pt x="368" y="481"/>
                  </a:lnTo>
                  <a:lnTo>
                    <a:pt x="465" y="109"/>
                  </a:lnTo>
                  <a:lnTo>
                    <a:pt x="78" y="0"/>
                  </a:lnTo>
                  <a:lnTo>
                    <a:pt x="68" y="22"/>
                  </a:lnTo>
                  <a:lnTo>
                    <a:pt x="70" y="70"/>
                  </a:lnTo>
                  <a:lnTo>
                    <a:pt x="0" y="186"/>
                  </a:lnTo>
                  <a:lnTo>
                    <a:pt x="18" y="254"/>
                  </a:lnTo>
                </a:path>
              </a:pathLst>
            </a:custGeom>
            <a:noFill/>
            <a:ln cap="rnd"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31" name=""/>
            <p:cNvSpPr/>
            <p:nvPr/>
          </p:nvSpPr>
          <p:spPr>
            <a:xfrm>
              <a:off x="7372440" y="3514680"/>
              <a:ext cx="25200" cy="31680"/>
            </a:xfrm>
            <a:custGeom>
              <a:avLst/>
              <a:gdLst/>
              <a:ahLst/>
              <a:rect l="l" t="t" r="r" b="b"/>
              <a:pathLst>
                <a:path w="18" h="23">
                  <a:moveTo>
                    <a:pt x="0" y="6"/>
                  </a:moveTo>
                  <a:lnTo>
                    <a:pt x="11" y="0"/>
                  </a:lnTo>
                  <a:lnTo>
                    <a:pt x="17" y="12"/>
                  </a:lnTo>
                  <a:lnTo>
                    <a:pt x="12" y="22"/>
                  </a:lnTo>
                  <a:lnTo>
                    <a:pt x="0" y="6"/>
                  </a:lnTo>
                </a:path>
              </a:pathLst>
            </a:custGeom>
            <a:noFill/>
            <a:ln cap="rnd"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1632" name=""/>
            <p:cNvGrpSpPr/>
            <p:nvPr/>
          </p:nvGrpSpPr>
          <p:grpSpPr>
            <a:xfrm>
              <a:off x="5954760" y="5183280"/>
              <a:ext cx="1379520" cy="1166760"/>
              <a:chOff x="5954760" y="5183280"/>
              <a:chExt cx="1379520" cy="1166760"/>
            </a:xfrm>
          </p:grpSpPr>
          <p:sp>
            <p:nvSpPr>
              <p:cNvPr id="1633" name=""/>
              <p:cNvSpPr/>
              <p:nvPr/>
            </p:nvSpPr>
            <p:spPr>
              <a:xfrm>
                <a:off x="5954760" y="5183280"/>
                <a:ext cx="1379520" cy="1043280"/>
              </a:xfrm>
              <a:custGeom>
                <a:avLst/>
                <a:gdLst/>
                <a:ahLst/>
                <a:rect l="l" t="t" r="r" b="b"/>
                <a:pathLst>
                  <a:path w="938" h="708">
                    <a:moveTo>
                      <a:pt x="2" y="46"/>
                    </a:moveTo>
                    <a:lnTo>
                      <a:pt x="0" y="66"/>
                    </a:lnTo>
                    <a:lnTo>
                      <a:pt x="27" y="91"/>
                    </a:lnTo>
                    <a:lnTo>
                      <a:pt x="22" y="107"/>
                    </a:lnTo>
                    <a:lnTo>
                      <a:pt x="30" y="117"/>
                    </a:lnTo>
                    <a:lnTo>
                      <a:pt x="20" y="135"/>
                    </a:lnTo>
                    <a:lnTo>
                      <a:pt x="40" y="126"/>
                    </a:lnTo>
                    <a:lnTo>
                      <a:pt x="52" y="114"/>
                    </a:lnTo>
                    <a:lnTo>
                      <a:pt x="51" y="100"/>
                    </a:lnTo>
                    <a:lnTo>
                      <a:pt x="61" y="108"/>
                    </a:lnTo>
                    <a:lnTo>
                      <a:pt x="69" y="96"/>
                    </a:lnTo>
                    <a:lnTo>
                      <a:pt x="77" y="107"/>
                    </a:lnTo>
                    <a:lnTo>
                      <a:pt x="56" y="124"/>
                    </a:lnTo>
                    <a:lnTo>
                      <a:pt x="117" y="110"/>
                    </a:lnTo>
                    <a:lnTo>
                      <a:pt x="129" y="97"/>
                    </a:lnTo>
                    <a:lnTo>
                      <a:pt x="137" y="102"/>
                    </a:lnTo>
                    <a:lnTo>
                      <a:pt x="161" y="96"/>
                    </a:lnTo>
                    <a:lnTo>
                      <a:pt x="171" y="104"/>
                    </a:lnTo>
                    <a:lnTo>
                      <a:pt x="130" y="108"/>
                    </a:lnTo>
                    <a:lnTo>
                      <a:pt x="142" y="112"/>
                    </a:lnTo>
                    <a:lnTo>
                      <a:pt x="189" y="123"/>
                    </a:lnTo>
                    <a:lnTo>
                      <a:pt x="218" y="139"/>
                    </a:lnTo>
                    <a:lnTo>
                      <a:pt x="209" y="116"/>
                    </a:lnTo>
                    <a:lnTo>
                      <a:pt x="224" y="133"/>
                    </a:lnTo>
                    <a:lnTo>
                      <a:pt x="244" y="136"/>
                    </a:lnTo>
                    <a:lnTo>
                      <a:pt x="226" y="142"/>
                    </a:lnTo>
                    <a:lnTo>
                      <a:pt x="258" y="159"/>
                    </a:lnTo>
                    <a:lnTo>
                      <a:pt x="270" y="173"/>
                    </a:lnTo>
                    <a:lnTo>
                      <a:pt x="270" y="188"/>
                    </a:lnTo>
                    <a:lnTo>
                      <a:pt x="257" y="169"/>
                    </a:lnTo>
                    <a:lnTo>
                      <a:pt x="264" y="194"/>
                    </a:lnTo>
                    <a:lnTo>
                      <a:pt x="289" y="184"/>
                    </a:lnTo>
                    <a:lnTo>
                      <a:pt x="306" y="182"/>
                    </a:lnTo>
                    <a:lnTo>
                      <a:pt x="316" y="172"/>
                    </a:lnTo>
                    <a:lnTo>
                      <a:pt x="321" y="179"/>
                    </a:lnTo>
                    <a:lnTo>
                      <a:pt x="355" y="153"/>
                    </a:lnTo>
                    <a:lnTo>
                      <a:pt x="377" y="153"/>
                    </a:lnTo>
                    <a:lnTo>
                      <a:pt x="369" y="144"/>
                    </a:lnTo>
                    <a:lnTo>
                      <a:pt x="384" y="124"/>
                    </a:lnTo>
                    <a:lnTo>
                      <a:pt x="417" y="123"/>
                    </a:lnTo>
                    <a:lnTo>
                      <a:pt x="451" y="139"/>
                    </a:lnTo>
                    <a:lnTo>
                      <a:pt x="471" y="165"/>
                    </a:lnTo>
                    <a:lnTo>
                      <a:pt x="489" y="170"/>
                    </a:lnTo>
                    <a:lnTo>
                      <a:pt x="492" y="188"/>
                    </a:lnTo>
                    <a:lnTo>
                      <a:pt x="515" y="199"/>
                    </a:lnTo>
                    <a:lnTo>
                      <a:pt x="523" y="213"/>
                    </a:lnTo>
                    <a:lnTo>
                      <a:pt x="535" y="223"/>
                    </a:lnTo>
                    <a:lnTo>
                      <a:pt x="565" y="225"/>
                    </a:lnTo>
                    <a:lnTo>
                      <a:pt x="576" y="244"/>
                    </a:lnTo>
                    <a:lnTo>
                      <a:pt x="592" y="283"/>
                    </a:lnTo>
                    <a:lnTo>
                      <a:pt x="583" y="352"/>
                    </a:lnTo>
                    <a:lnTo>
                      <a:pt x="586" y="395"/>
                    </a:lnTo>
                    <a:lnTo>
                      <a:pt x="604" y="408"/>
                    </a:lnTo>
                    <a:lnTo>
                      <a:pt x="607" y="388"/>
                    </a:lnTo>
                    <a:lnTo>
                      <a:pt x="595" y="381"/>
                    </a:lnTo>
                    <a:lnTo>
                      <a:pt x="597" y="367"/>
                    </a:lnTo>
                    <a:lnTo>
                      <a:pt x="603" y="371"/>
                    </a:lnTo>
                    <a:lnTo>
                      <a:pt x="616" y="375"/>
                    </a:lnTo>
                    <a:lnTo>
                      <a:pt x="620" y="389"/>
                    </a:lnTo>
                    <a:lnTo>
                      <a:pt x="628" y="374"/>
                    </a:lnTo>
                    <a:lnTo>
                      <a:pt x="635" y="387"/>
                    </a:lnTo>
                    <a:lnTo>
                      <a:pt x="610" y="432"/>
                    </a:lnTo>
                    <a:lnTo>
                      <a:pt x="609" y="440"/>
                    </a:lnTo>
                    <a:lnTo>
                      <a:pt x="624" y="448"/>
                    </a:lnTo>
                    <a:lnTo>
                      <a:pt x="639" y="484"/>
                    </a:lnTo>
                    <a:lnTo>
                      <a:pt x="656" y="502"/>
                    </a:lnTo>
                    <a:lnTo>
                      <a:pt x="666" y="515"/>
                    </a:lnTo>
                    <a:lnTo>
                      <a:pt x="680" y="515"/>
                    </a:lnTo>
                    <a:lnTo>
                      <a:pt x="666" y="494"/>
                    </a:lnTo>
                    <a:lnTo>
                      <a:pt x="676" y="498"/>
                    </a:lnTo>
                    <a:lnTo>
                      <a:pt x="691" y="494"/>
                    </a:lnTo>
                    <a:lnTo>
                      <a:pt x="685" y="502"/>
                    </a:lnTo>
                    <a:lnTo>
                      <a:pt x="691" y="521"/>
                    </a:lnTo>
                    <a:lnTo>
                      <a:pt x="697" y="546"/>
                    </a:lnTo>
                    <a:lnTo>
                      <a:pt x="719" y="556"/>
                    </a:lnTo>
                    <a:lnTo>
                      <a:pt x="725" y="572"/>
                    </a:lnTo>
                    <a:lnTo>
                      <a:pt x="745" y="620"/>
                    </a:lnTo>
                    <a:lnTo>
                      <a:pt x="769" y="620"/>
                    </a:lnTo>
                    <a:lnTo>
                      <a:pt x="790" y="631"/>
                    </a:lnTo>
                    <a:lnTo>
                      <a:pt x="825" y="678"/>
                    </a:lnTo>
                    <a:lnTo>
                      <a:pt x="853" y="682"/>
                    </a:lnTo>
                    <a:lnTo>
                      <a:pt x="854" y="692"/>
                    </a:lnTo>
                    <a:lnTo>
                      <a:pt x="847" y="697"/>
                    </a:lnTo>
                    <a:lnTo>
                      <a:pt x="825" y="687"/>
                    </a:lnTo>
                    <a:lnTo>
                      <a:pt x="832" y="707"/>
                    </a:lnTo>
                    <a:lnTo>
                      <a:pt x="859" y="700"/>
                    </a:lnTo>
                    <a:lnTo>
                      <a:pt x="882" y="700"/>
                    </a:lnTo>
                    <a:lnTo>
                      <a:pt x="892" y="687"/>
                    </a:lnTo>
                    <a:lnTo>
                      <a:pt x="912" y="686"/>
                    </a:lnTo>
                    <a:lnTo>
                      <a:pt x="923" y="665"/>
                    </a:lnTo>
                    <a:lnTo>
                      <a:pt x="918" y="637"/>
                    </a:lnTo>
                    <a:lnTo>
                      <a:pt x="928" y="605"/>
                    </a:lnTo>
                    <a:lnTo>
                      <a:pt x="937" y="608"/>
                    </a:lnTo>
                    <a:lnTo>
                      <a:pt x="929" y="494"/>
                    </a:lnTo>
                    <a:lnTo>
                      <a:pt x="918" y="461"/>
                    </a:lnTo>
                    <a:lnTo>
                      <a:pt x="817" y="296"/>
                    </a:lnTo>
                    <a:lnTo>
                      <a:pt x="793" y="243"/>
                    </a:lnTo>
                    <a:lnTo>
                      <a:pt x="804" y="243"/>
                    </a:lnTo>
                    <a:lnTo>
                      <a:pt x="737" y="139"/>
                    </a:lnTo>
                    <a:lnTo>
                      <a:pt x="691" y="29"/>
                    </a:lnTo>
                    <a:lnTo>
                      <a:pt x="689" y="10"/>
                    </a:lnTo>
                    <a:lnTo>
                      <a:pt x="676" y="7"/>
                    </a:lnTo>
                    <a:lnTo>
                      <a:pt x="633" y="0"/>
                    </a:lnTo>
                    <a:lnTo>
                      <a:pt x="621" y="13"/>
                    </a:lnTo>
                    <a:lnTo>
                      <a:pt x="629" y="61"/>
                    </a:lnTo>
                    <a:lnTo>
                      <a:pt x="610" y="60"/>
                    </a:lnTo>
                    <a:lnTo>
                      <a:pt x="607" y="37"/>
                    </a:lnTo>
                    <a:lnTo>
                      <a:pt x="310" y="55"/>
                    </a:lnTo>
                    <a:lnTo>
                      <a:pt x="289" y="21"/>
                    </a:lnTo>
                    <a:lnTo>
                      <a:pt x="2" y="46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34" name=""/>
              <p:cNvSpPr/>
              <p:nvPr/>
            </p:nvSpPr>
            <p:spPr>
              <a:xfrm>
                <a:off x="7094880" y="6302520"/>
                <a:ext cx="69840" cy="47520"/>
              </a:xfrm>
              <a:custGeom>
                <a:avLst/>
                <a:gdLst/>
                <a:ahLst/>
                <a:rect l="l" t="t" r="r" b="b"/>
                <a:pathLst>
                  <a:path w="48" h="32">
                    <a:moveTo>
                      <a:pt x="0" y="31"/>
                    </a:moveTo>
                    <a:lnTo>
                      <a:pt x="3" y="14"/>
                    </a:lnTo>
                    <a:lnTo>
                      <a:pt x="19" y="11"/>
                    </a:lnTo>
                    <a:lnTo>
                      <a:pt x="22" y="0"/>
                    </a:lnTo>
                    <a:lnTo>
                      <a:pt x="47" y="12"/>
                    </a:lnTo>
                    <a:lnTo>
                      <a:pt x="22" y="21"/>
                    </a:lnTo>
                    <a:lnTo>
                      <a:pt x="9" y="17"/>
                    </a:lnTo>
                    <a:lnTo>
                      <a:pt x="13" y="26"/>
                    </a:lnTo>
                    <a:lnTo>
                      <a:pt x="0" y="31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35" name=""/>
              <p:cNvSpPr/>
              <p:nvPr/>
            </p:nvSpPr>
            <p:spPr>
              <a:xfrm>
                <a:off x="7189920" y="6272280"/>
                <a:ext cx="60480" cy="39960"/>
              </a:xfrm>
              <a:custGeom>
                <a:avLst/>
                <a:gdLst/>
                <a:ahLst/>
                <a:rect l="l" t="t" r="r" b="b"/>
                <a:pathLst>
                  <a:path w="40" h="26">
                    <a:moveTo>
                      <a:pt x="0" y="24"/>
                    </a:moveTo>
                    <a:lnTo>
                      <a:pt x="7" y="25"/>
                    </a:lnTo>
                    <a:lnTo>
                      <a:pt x="39" y="0"/>
                    </a:lnTo>
                    <a:lnTo>
                      <a:pt x="10" y="17"/>
                    </a:lnTo>
                    <a:lnTo>
                      <a:pt x="0" y="24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36" name=""/>
              <p:cNvSpPr/>
              <p:nvPr/>
            </p:nvSpPr>
            <p:spPr>
              <a:xfrm>
                <a:off x="7286760" y="6164640"/>
                <a:ext cx="39600" cy="75960"/>
              </a:xfrm>
              <a:custGeom>
                <a:avLst/>
                <a:gdLst/>
                <a:ahLst/>
                <a:rect l="l" t="t" r="r" b="b"/>
                <a:pathLst>
                  <a:path w="27" h="51">
                    <a:moveTo>
                      <a:pt x="0" y="50"/>
                    </a:moveTo>
                    <a:lnTo>
                      <a:pt x="12" y="34"/>
                    </a:lnTo>
                    <a:lnTo>
                      <a:pt x="26" y="0"/>
                    </a:lnTo>
                    <a:lnTo>
                      <a:pt x="18" y="15"/>
                    </a:lnTo>
                    <a:lnTo>
                      <a:pt x="0" y="50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160" bIns="29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637" name=""/>
            <p:cNvGrpSpPr/>
            <p:nvPr/>
          </p:nvGrpSpPr>
          <p:grpSpPr>
            <a:xfrm>
              <a:off x="1587600" y="3884760"/>
              <a:ext cx="1949400" cy="1217520"/>
              <a:chOff x="1587600" y="3884760"/>
              <a:chExt cx="1949400" cy="1217520"/>
            </a:xfrm>
          </p:grpSpPr>
          <p:sp>
            <p:nvSpPr>
              <p:cNvPr id="1638" name=""/>
              <p:cNvSpPr/>
              <p:nvPr/>
            </p:nvSpPr>
            <p:spPr>
              <a:xfrm>
                <a:off x="1587600" y="3884760"/>
                <a:ext cx="1038240" cy="1198440"/>
              </a:xfrm>
              <a:custGeom>
                <a:avLst/>
                <a:gdLst/>
                <a:ahLst/>
                <a:rect l="l" t="t" r="r" b="b"/>
                <a:pathLst>
                  <a:path w="705" h="815">
                    <a:moveTo>
                      <a:pt x="0" y="557"/>
                    </a:moveTo>
                    <a:lnTo>
                      <a:pt x="44" y="518"/>
                    </a:lnTo>
                    <a:lnTo>
                      <a:pt x="27" y="486"/>
                    </a:lnTo>
                    <a:lnTo>
                      <a:pt x="36" y="442"/>
                    </a:lnTo>
                    <a:lnTo>
                      <a:pt x="82" y="366"/>
                    </a:lnTo>
                    <a:lnTo>
                      <a:pt x="116" y="344"/>
                    </a:lnTo>
                    <a:lnTo>
                      <a:pt x="96" y="317"/>
                    </a:lnTo>
                    <a:lnTo>
                      <a:pt x="84" y="241"/>
                    </a:lnTo>
                    <a:lnTo>
                      <a:pt x="98" y="105"/>
                    </a:lnTo>
                    <a:lnTo>
                      <a:pt x="122" y="98"/>
                    </a:lnTo>
                    <a:lnTo>
                      <a:pt x="162" y="120"/>
                    </a:lnTo>
                    <a:lnTo>
                      <a:pt x="195" y="0"/>
                    </a:lnTo>
                    <a:lnTo>
                      <a:pt x="704" y="87"/>
                    </a:lnTo>
                    <a:lnTo>
                      <a:pt x="597" y="814"/>
                    </a:lnTo>
                    <a:lnTo>
                      <a:pt x="442" y="790"/>
                    </a:lnTo>
                    <a:lnTo>
                      <a:pt x="344" y="763"/>
                    </a:lnTo>
                    <a:lnTo>
                      <a:pt x="145" y="645"/>
                    </a:lnTo>
                    <a:lnTo>
                      <a:pt x="0" y="557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39" name=""/>
              <p:cNvSpPr/>
              <p:nvPr/>
            </p:nvSpPr>
            <p:spPr>
              <a:xfrm>
                <a:off x="2467080" y="4013280"/>
                <a:ext cx="1069920" cy="1089000"/>
              </a:xfrm>
              <a:custGeom>
                <a:avLst/>
                <a:gdLst/>
                <a:ahLst/>
                <a:rect l="l" t="t" r="r" b="b"/>
                <a:pathLst>
                  <a:path w="728" h="741">
                    <a:moveTo>
                      <a:pt x="0" y="727"/>
                    </a:moveTo>
                    <a:lnTo>
                      <a:pt x="91" y="740"/>
                    </a:lnTo>
                    <a:lnTo>
                      <a:pt x="101" y="684"/>
                    </a:lnTo>
                    <a:lnTo>
                      <a:pt x="283" y="708"/>
                    </a:lnTo>
                    <a:lnTo>
                      <a:pt x="275" y="681"/>
                    </a:lnTo>
                    <a:lnTo>
                      <a:pt x="304" y="682"/>
                    </a:lnTo>
                    <a:lnTo>
                      <a:pt x="667" y="718"/>
                    </a:lnTo>
                    <a:lnTo>
                      <a:pt x="721" y="136"/>
                    </a:lnTo>
                    <a:lnTo>
                      <a:pt x="727" y="67"/>
                    </a:lnTo>
                    <a:lnTo>
                      <a:pt x="417" y="40"/>
                    </a:lnTo>
                    <a:lnTo>
                      <a:pt x="107" y="0"/>
                    </a:lnTo>
                    <a:lnTo>
                      <a:pt x="0" y="727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640" name=""/>
            <p:cNvGrpSpPr/>
            <p:nvPr/>
          </p:nvGrpSpPr>
          <p:grpSpPr>
            <a:xfrm>
              <a:off x="3443400" y="2894040"/>
              <a:ext cx="2205000" cy="1901880"/>
              <a:chOff x="3443400" y="2894040"/>
              <a:chExt cx="2205000" cy="1901880"/>
            </a:xfrm>
          </p:grpSpPr>
          <p:sp>
            <p:nvSpPr>
              <p:cNvPr id="1641" name=""/>
              <p:cNvSpPr/>
              <p:nvPr/>
            </p:nvSpPr>
            <p:spPr>
              <a:xfrm>
                <a:off x="4524480" y="2894040"/>
                <a:ext cx="906480" cy="601560"/>
              </a:xfrm>
              <a:custGeom>
                <a:avLst/>
                <a:gdLst/>
                <a:ahLst/>
                <a:rect l="l" t="t" r="r" b="b"/>
                <a:pathLst>
                  <a:path w="617" h="409">
                    <a:moveTo>
                      <a:pt x="0" y="9"/>
                    </a:moveTo>
                    <a:lnTo>
                      <a:pt x="1" y="40"/>
                    </a:lnTo>
                    <a:lnTo>
                      <a:pt x="12" y="64"/>
                    </a:lnTo>
                    <a:lnTo>
                      <a:pt x="5" y="87"/>
                    </a:lnTo>
                    <a:lnTo>
                      <a:pt x="11" y="143"/>
                    </a:lnTo>
                    <a:lnTo>
                      <a:pt x="41" y="222"/>
                    </a:lnTo>
                    <a:lnTo>
                      <a:pt x="42" y="249"/>
                    </a:lnTo>
                    <a:lnTo>
                      <a:pt x="61" y="286"/>
                    </a:lnTo>
                    <a:lnTo>
                      <a:pt x="70" y="348"/>
                    </a:lnTo>
                    <a:lnTo>
                      <a:pt x="65" y="366"/>
                    </a:lnTo>
                    <a:lnTo>
                      <a:pt x="76" y="386"/>
                    </a:lnTo>
                    <a:lnTo>
                      <a:pt x="474" y="378"/>
                    </a:lnTo>
                    <a:lnTo>
                      <a:pt x="505" y="408"/>
                    </a:lnTo>
                    <a:lnTo>
                      <a:pt x="531" y="364"/>
                    </a:lnTo>
                    <a:lnTo>
                      <a:pt x="546" y="315"/>
                    </a:lnTo>
                    <a:lnTo>
                      <a:pt x="532" y="280"/>
                    </a:lnTo>
                    <a:lnTo>
                      <a:pt x="602" y="227"/>
                    </a:lnTo>
                    <a:lnTo>
                      <a:pt x="616" y="199"/>
                    </a:lnTo>
                    <a:lnTo>
                      <a:pt x="616" y="186"/>
                    </a:lnTo>
                    <a:lnTo>
                      <a:pt x="566" y="127"/>
                    </a:lnTo>
                    <a:lnTo>
                      <a:pt x="514" y="66"/>
                    </a:lnTo>
                    <a:lnTo>
                      <a:pt x="505" y="0"/>
                    </a:lnTo>
                    <a:lnTo>
                      <a:pt x="13" y="10"/>
                    </a:lnTo>
                    <a:lnTo>
                      <a:pt x="0" y="9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42" name=""/>
              <p:cNvSpPr/>
              <p:nvPr/>
            </p:nvSpPr>
            <p:spPr>
              <a:xfrm>
                <a:off x="3443400" y="2949480"/>
                <a:ext cx="1255680" cy="628920"/>
              </a:xfrm>
              <a:custGeom>
                <a:avLst/>
                <a:gdLst/>
                <a:ahLst/>
                <a:rect l="l" t="t" r="r" b="b"/>
                <a:pathLst>
                  <a:path w="854" h="427">
                    <a:moveTo>
                      <a:pt x="0" y="259"/>
                    </a:moveTo>
                    <a:lnTo>
                      <a:pt x="25" y="0"/>
                    </a:lnTo>
                    <a:lnTo>
                      <a:pt x="551" y="32"/>
                    </a:lnTo>
                    <a:lnTo>
                      <a:pt x="585" y="58"/>
                    </a:lnTo>
                    <a:lnTo>
                      <a:pt x="648" y="56"/>
                    </a:lnTo>
                    <a:lnTo>
                      <a:pt x="677" y="63"/>
                    </a:lnTo>
                    <a:lnTo>
                      <a:pt x="713" y="77"/>
                    </a:lnTo>
                    <a:lnTo>
                      <a:pt x="730" y="100"/>
                    </a:lnTo>
                    <a:lnTo>
                      <a:pt x="746" y="105"/>
                    </a:lnTo>
                    <a:lnTo>
                      <a:pt x="776" y="184"/>
                    </a:lnTo>
                    <a:lnTo>
                      <a:pt x="777" y="211"/>
                    </a:lnTo>
                    <a:lnTo>
                      <a:pt x="796" y="248"/>
                    </a:lnTo>
                    <a:lnTo>
                      <a:pt x="805" y="310"/>
                    </a:lnTo>
                    <a:lnTo>
                      <a:pt x="800" y="328"/>
                    </a:lnTo>
                    <a:lnTo>
                      <a:pt x="811" y="348"/>
                    </a:lnTo>
                    <a:lnTo>
                      <a:pt x="853" y="426"/>
                    </a:lnTo>
                    <a:lnTo>
                      <a:pt x="474" y="420"/>
                    </a:lnTo>
                    <a:lnTo>
                      <a:pt x="187" y="405"/>
                    </a:lnTo>
                    <a:lnTo>
                      <a:pt x="195" y="276"/>
                    </a:lnTo>
                    <a:lnTo>
                      <a:pt x="0" y="259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43" name=""/>
              <p:cNvSpPr/>
              <p:nvPr/>
            </p:nvSpPr>
            <p:spPr>
              <a:xfrm>
                <a:off x="3679920" y="3544920"/>
                <a:ext cx="1130040" cy="609480"/>
              </a:xfrm>
              <a:custGeom>
                <a:avLst/>
                <a:gdLst/>
                <a:ahLst/>
                <a:rect l="l" t="t" r="r" b="b"/>
                <a:pathLst>
                  <a:path w="768" h="414">
                    <a:moveTo>
                      <a:pt x="0" y="391"/>
                    </a:moveTo>
                    <a:lnTo>
                      <a:pt x="26" y="0"/>
                    </a:lnTo>
                    <a:lnTo>
                      <a:pt x="313" y="15"/>
                    </a:lnTo>
                    <a:lnTo>
                      <a:pt x="692" y="21"/>
                    </a:lnTo>
                    <a:lnTo>
                      <a:pt x="712" y="38"/>
                    </a:lnTo>
                    <a:lnTo>
                      <a:pt x="725" y="35"/>
                    </a:lnTo>
                    <a:lnTo>
                      <a:pt x="736" y="45"/>
                    </a:lnTo>
                    <a:lnTo>
                      <a:pt x="738" y="55"/>
                    </a:lnTo>
                    <a:lnTo>
                      <a:pt x="727" y="55"/>
                    </a:lnTo>
                    <a:lnTo>
                      <a:pt x="714" y="83"/>
                    </a:lnTo>
                    <a:lnTo>
                      <a:pt x="744" y="125"/>
                    </a:lnTo>
                    <a:lnTo>
                      <a:pt x="767" y="133"/>
                    </a:lnTo>
                    <a:lnTo>
                      <a:pt x="764" y="411"/>
                    </a:lnTo>
                    <a:lnTo>
                      <a:pt x="438" y="413"/>
                    </a:lnTo>
                    <a:lnTo>
                      <a:pt x="0" y="391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44" name=""/>
              <p:cNvSpPr/>
              <p:nvPr/>
            </p:nvSpPr>
            <p:spPr>
              <a:xfrm>
                <a:off x="4637160" y="3449520"/>
                <a:ext cx="1011240" cy="878040"/>
              </a:xfrm>
              <a:custGeom>
                <a:avLst/>
                <a:gdLst/>
                <a:ahLst/>
                <a:rect l="l" t="t" r="r" b="b"/>
                <a:pathLst>
                  <a:path w="688" h="596">
                    <a:moveTo>
                      <a:pt x="0" y="8"/>
                    </a:moveTo>
                    <a:lnTo>
                      <a:pt x="42" y="86"/>
                    </a:lnTo>
                    <a:lnTo>
                      <a:pt x="62" y="103"/>
                    </a:lnTo>
                    <a:lnTo>
                      <a:pt x="75" y="100"/>
                    </a:lnTo>
                    <a:lnTo>
                      <a:pt x="86" y="110"/>
                    </a:lnTo>
                    <a:lnTo>
                      <a:pt x="88" y="120"/>
                    </a:lnTo>
                    <a:lnTo>
                      <a:pt x="77" y="120"/>
                    </a:lnTo>
                    <a:lnTo>
                      <a:pt x="64" y="148"/>
                    </a:lnTo>
                    <a:lnTo>
                      <a:pt x="94" y="190"/>
                    </a:lnTo>
                    <a:lnTo>
                      <a:pt x="117" y="198"/>
                    </a:lnTo>
                    <a:lnTo>
                      <a:pt x="114" y="476"/>
                    </a:lnTo>
                    <a:lnTo>
                      <a:pt x="117" y="544"/>
                    </a:lnTo>
                    <a:lnTo>
                      <a:pt x="572" y="529"/>
                    </a:lnTo>
                    <a:lnTo>
                      <a:pt x="579" y="569"/>
                    </a:lnTo>
                    <a:lnTo>
                      <a:pt x="560" y="595"/>
                    </a:lnTo>
                    <a:lnTo>
                      <a:pt x="630" y="592"/>
                    </a:lnTo>
                    <a:lnTo>
                      <a:pt x="640" y="569"/>
                    </a:lnTo>
                    <a:lnTo>
                      <a:pt x="643" y="544"/>
                    </a:lnTo>
                    <a:lnTo>
                      <a:pt x="658" y="524"/>
                    </a:lnTo>
                    <a:lnTo>
                      <a:pt x="666" y="506"/>
                    </a:lnTo>
                    <a:lnTo>
                      <a:pt x="681" y="504"/>
                    </a:lnTo>
                    <a:lnTo>
                      <a:pt x="687" y="462"/>
                    </a:lnTo>
                    <a:lnTo>
                      <a:pt x="677" y="458"/>
                    </a:lnTo>
                    <a:lnTo>
                      <a:pt x="661" y="458"/>
                    </a:lnTo>
                    <a:lnTo>
                      <a:pt x="645" y="427"/>
                    </a:lnTo>
                    <a:lnTo>
                      <a:pt x="637" y="385"/>
                    </a:lnTo>
                    <a:lnTo>
                      <a:pt x="619" y="357"/>
                    </a:lnTo>
                    <a:lnTo>
                      <a:pt x="592" y="346"/>
                    </a:lnTo>
                    <a:lnTo>
                      <a:pt x="559" y="319"/>
                    </a:lnTo>
                    <a:lnTo>
                      <a:pt x="547" y="282"/>
                    </a:lnTo>
                    <a:lnTo>
                      <a:pt x="566" y="226"/>
                    </a:lnTo>
                    <a:lnTo>
                      <a:pt x="549" y="214"/>
                    </a:lnTo>
                    <a:lnTo>
                      <a:pt x="509" y="215"/>
                    </a:lnTo>
                    <a:lnTo>
                      <a:pt x="503" y="179"/>
                    </a:lnTo>
                    <a:lnTo>
                      <a:pt x="436" y="111"/>
                    </a:lnTo>
                    <a:lnTo>
                      <a:pt x="420" y="53"/>
                    </a:lnTo>
                    <a:lnTo>
                      <a:pt x="429" y="30"/>
                    </a:lnTo>
                    <a:lnTo>
                      <a:pt x="398" y="0"/>
                    </a:lnTo>
                    <a:lnTo>
                      <a:pt x="0" y="8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45" name=""/>
              <p:cNvSpPr/>
              <p:nvPr/>
            </p:nvSpPr>
            <p:spPr>
              <a:xfrm>
                <a:off x="3527280" y="4110120"/>
                <a:ext cx="1312920" cy="685800"/>
              </a:xfrm>
              <a:custGeom>
                <a:avLst/>
                <a:gdLst/>
                <a:ahLst/>
                <a:rect l="l" t="t" r="r" b="b"/>
                <a:pathLst>
                  <a:path w="893" h="466">
                    <a:moveTo>
                      <a:pt x="0" y="69"/>
                    </a:moveTo>
                    <a:lnTo>
                      <a:pt x="6" y="0"/>
                    </a:lnTo>
                    <a:lnTo>
                      <a:pt x="104" y="7"/>
                    </a:lnTo>
                    <a:lnTo>
                      <a:pt x="542" y="29"/>
                    </a:lnTo>
                    <a:lnTo>
                      <a:pt x="868" y="27"/>
                    </a:lnTo>
                    <a:lnTo>
                      <a:pt x="871" y="95"/>
                    </a:lnTo>
                    <a:lnTo>
                      <a:pt x="892" y="239"/>
                    </a:lnTo>
                    <a:lnTo>
                      <a:pt x="888" y="465"/>
                    </a:lnTo>
                    <a:lnTo>
                      <a:pt x="860" y="455"/>
                    </a:lnTo>
                    <a:lnTo>
                      <a:pt x="816" y="425"/>
                    </a:lnTo>
                    <a:lnTo>
                      <a:pt x="798" y="434"/>
                    </a:lnTo>
                    <a:lnTo>
                      <a:pt x="741" y="439"/>
                    </a:lnTo>
                    <a:lnTo>
                      <a:pt x="683" y="457"/>
                    </a:lnTo>
                    <a:lnTo>
                      <a:pt x="662" y="437"/>
                    </a:lnTo>
                    <a:lnTo>
                      <a:pt x="633" y="442"/>
                    </a:lnTo>
                    <a:lnTo>
                      <a:pt x="627" y="426"/>
                    </a:lnTo>
                    <a:lnTo>
                      <a:pt x="605" y="441"/>
                    </a:lnTo>
                    <a:lnTo>
                      <a:pt x="603" y="458"/>
                    </a:lnTo>
                    <a:lnTo>
                      <a:pt x="596" y="434"/>
                    </a:lnTo>
                    <a:lnTo>
                      <a:pt x="576" y="447"/>
                    </a:lnTo>
                    <a:lnTo>
                      <a:pt x="543" y="422"/>
                    </a:lnTo>
                    <a:lnTo>
                      <a:pt x="526" y="441"/>
                    </a:lnTo>
                    <a:lnTo>
                      <a:pt x="514" y="431"/>
                    </a:lnTo>
                    <a:lnTo>
                      <a:pt x="498" y="398"/>
                    </a:lnTo>
                    <a:lnTo>
                      <a:pt x="470" y="396"/>
                    </a:lnTo>
                    <a:lnTo>
                      <a:pt x="465" y="406"/>
                    </a:lnTo>
                    <a:lnTo>
                      <a:pt x="447" y="394"/>
                    </a:lnTo>
                    <a:lnTo>
                      <a:pt x="431" y="399"/>
                    </a:lnTo>
                    <a:lnTo>
                      <a:pt x="411" y="389"/>
                    </a:lnTo>
                    <a:lnTo>
                      <a:pt x="383" y="386"/>
                    </a:lnTo>
                    <a:lnTo>
                      <a:pt x="384" y="370"/>
                    </a:lnTo>
                    <a:lnTo>
                      <a:pt x="369" y="354"/>
                    </a:lnTo>
                    <a:lnTo>
                      <a:pt x="362" y="364"/>
                    </a:lnTo>
                    <a:lnTo>
                      <a:pt x="331" y="363"/>
                    </a:lnTo>
                    <a:lnTo>
                      <a:pt x="302" y="338"/>
                    </a:lnTo>
                    <a:lnTo>
                      <a:pt x="311" y="87"/>
                    </a:lnTo>
                    <a:lnTo>
                      <a:pt x="0" y="69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646" name=""/>
            <p:cNvGrpSpPr/>
            <p:nvPr/>
          </p:nvGrpSpPr>
          <p:grpSpPr>
            <a:xfrm>
              <a:off x="6786720" y="2263680"/>
              <a:ext cx="1244520" cy="1192320"/>
              <a:chOff x="6786720" y="2263680"/>
              <a:chExt cx="1244520" cy="1192320"/>
            </a:xfrm>
          </p:grpSpPr>
          <p:sp>
            <p:nvSpPr>
              <p:cNvPr id="1647" name=""/>
              <p:cNvSpPr/>
              <p:nvPr/>
            </p:nvSpPr>
            <p:spPr>
              <a:xfrm>
                <a:off x="7575480" y="2986200"/>
                <a:ext cx="204840" cy="463320"/>
              </a:xfrm>
              <a:custGeom>
                <a:avLst/>
                <a:gdLst/>
                <a:ahLst/>
                <a:rect l="l" t="t" r="r" b="b"/>
                <a:pathLst>
                  <a:path w="139" h="315">
                    <a:moveTo>
                      <a:pt x="0" y="233"/>
                    </a:moveTo>
                    <a:lnTo>
                      <a:pt x="7" y="214"/>
                    </a:lnTo>
                    <a:lnTo>
                      <a:pt x="32" y="198"/>
                    </a:lnTo>
                    <a:lnTo>
                      <a:pt x="44" y="173"/>
                    </a:lnTo>
                    <a:lnTo>
                      <a:pt x="63" y="154"/>
                    </a:lnTo>
                    <a:lnTo>
                      <a:pt x="6" y="107"/>
                    </a:lnTo>
                    <a:lnTo>
                      <a:pt x="3" y="61"/>
                    </a:lnTo>
                    <a:lnTo>
                      <a:pt x="31" y="0"/>
                    </a:lnTo>
                    <a:lnTo>
                      <a:pt x="119" y="30"/>
                    </a:lnTo>
                    <a:lnTo>
                      <a:pt x="120" y="42"/>
                    </a:lnTo>
                    <a:lnTo>
                      <a:pt x="110" y="77"/>
                    </a:lnTo>
                    <a:lnTo>
                      <a:pt x="100" y="86"/>
                    </a:lnTo>
                    <a:lnTo>
                      <a:pt x="99" y="103"/>
                    </a:lnTo>
                    <a:lnTo>
                      <a:pt x="107" y="107"/>
                    </a:lnTo>
                    <a:lnTo>
                      <a:pt x="118" y="107"/>
                    </a:lnTo>
                    <a:lnTo>
                      <a:pt x="126" y="107"/>
                    </a:lnTo>
                    <a:lnTo>
                      <a:pt x="124" y="100"/>
                    </a:lnTo>
                    <a:lnTo>
                      <a:pt x="129" y="103"/>
                    </a:lnTo>
                    <a:lnTo>
                      <a:pt x="136" y="124"/>
                    </a:lnTo>
                    <a:lnTo>
                      <a:pt x="138" y="190"/>
                    </a:lnTo>
                    <a:lnTo>
                      <a:pt x="135" y="172"/>
                    </a:lnTo>
                    <a:lnTo>
                      <a:pt x="130" y="157"/>
                    </a:lnTo>
                    <a:lnTo>
                      <a:pt x="128" y="166"/>
                    </a:lnTo>
                    <a:lnTo>
                      <a:pt x="131" y="181"/>
                    </a:lnTo>
                    <a:lnTo>
                      <a:pt x="128" y="190"/>
                    </a:lnTo>
                    <a:lnTo>
                      <a:pt x="130" y="207"/>
                    </a:lnTo>
                    <a:lnTo>
                      <a:pt x="123" y="226"/>
                    </a:lnTo>
                    <a:lnTo>
                      <a:pt x="115" y="227"/>
                    </a:lnTo>
                    <a:lnTo>
                      <a:pt x="118" y="241"/>
                    </a:lnTo>
                    <a:lnTo>
                      <a:pt x="103" y="264"/>
                    </a:lnTo>
                    <a:lnTo>
                      <a:pt x="85" y="314"/>
                    </a:lnTo>
                    <a:lnTo>
                      <a:pt x="76" y="314"/>
                    </a:lnTo>
                    <a:lnTo>
                      <a:pt x="79" y="295"/>
                    </a:lnTo>
                    <a:lnTo>
                      <a:pt x="74" y="286"/>
                    </a:lnTo>
                    <a:lnTo>
                      <a:pt x="51" y="287"/>
                    </a:lnTo>
                    <a:lnTo>
                      <a:pt x="18" y="267"/>
                    </a:lnTo>
                    <a:lnTo>
                      <a:pt x="7" y="258"/>
                    </a:lnTo>
                    <a:lnTo>
                      <a:pt x="0" y="233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48" name=""/>
              <p:cNvSpPr/>
              <p:nvPr/>
            </p:nvSpPr>
            <p:spPr>
              <a:xfrm>
                <a:off x="6883560" y="2263680"/>
                <a:ext cx="900000" cy="804960"/>
              </a:xfrm>
              <a:custGeom>
                <a:avLst/>
                <a:gdLst/>
                <a:ahLst/>
                <a:rect l="l" t="t" r="r" b="b"/>
                <a:pathLst>
                  <a:path w="612" h="547">
                    <a:moveTo>
                      <a:pt x="0" y="470"/>
                    </a:moveTo>
                    <a:lnTo>
                      <a:pt x="20" y="501"/>
                    </a:lnTo>
                    <a:lnTo>
                      <a:pt x="419" y="424"/>
                    </a:lnTo>
                    <a:lnTo>
                      <a:pt x="446" y="439"/>
                    </a:lnTo>
                    <a:lnTo>
                      <a:pt x="462" y="470"/>
                    </a:lnTo>
                    <a:lnTo>
                      <a:pt x="501" y="491"/>
                    </a:lnTo>
                    <a:lnTo>
                      <a:pt x="589" y="521"/>
                    </a:lnTo>
                    <a:lnTo>
                      <a:pt x="590" y="533"/>
                    </a:lnTo>
                    <a:lnTo>
                      <a:pt x="596" y="546"/>
                    </a:lnTo>
                    <a:lnTo>
                      <a:pt x="602" y="538"/>
                    </a:lnTo>
                    <a:lnTo>
                      <a:pt x="610" y="512"/>
                    </a:lnTo>
                    <a:lnTo>
                      <a:pt x="611" y="466"/>
                    </a:lnTo>
                    <a:lnTo>
                      <a:pt x="596" y="379"/>
                    </a:lnTo>
                    <a:lnTo>
                      <a:pt x="595" y="286"/>
                    </a:lnTo>
                    <a:lnTo>
                      <a:pt x="579" y="213"/>
                    </a:lnTo>
                    <a:lnTo>
                      <a:pt x="552" y="153"/>
                    </a:lnTo>
                    <a:lnTo>
                      <a:pt x="546" y="93"/>
                    </a:lnTo>
                    <a:lnTo>
                      <a:pt x="520" y="0"/>
                    </a:lnTo>
                    <a:lnTo>
                      <a:pt x="398" y="32"/>
                    </a:lnTo>
                    <a:lnTo>
                      <a:pt x="389" y="30"/>
                    </a:lnTo>
                    <a:lnTo>
                      <a:pt x="351" y="60"/>
                    </a:lnTo>
                    <a:lnTo>
                      <a:pt x="317" y="108"/>
                    </a:lnTo>
                    <a:lnTo>
                      <a:pt x="314" y="129"/>
                    </a:lnTo>
                    <a:lnTo>
                      <a:pt x="299" y="150"/>
                    </a:lnTo>
                    <a:lnTo>
                      <a:pt x="272" y="176"/>
                    </a:lnTo>
                    <a:lnTo>
                      <a:pt x="284" y="192"/>
                    </a:lnTo>
                    <a:lnTo>
                      <a:pt x="287" y="179"/>
                    </a:lnTo>
                    <a:lnTo>
                      <a:pt x="294" y="183"/>
                    </a:lnTo>
                    <a:lnTo>
                      <a:pt x="290" y="190"/>
                    </a:lnTo>
                    <a:lnTo>
                      <a:pt x="296" y="192"/>
                    </a:lnTo>
                    <a:lnTo>
                      <a:pt x="291" y="203"/>
                    </a:lnTo>
                    <a:lnTo>
                      <a:pt x="287" y="203"/>
                    </a:lnTo>
                    <a:lnTo>
                      <a:pt x="286" y="209"/>
                    </a:lnTo>
                    <a:lnTo>
                      <a:pt x="299" y="226"/>
                    </a:lnTo>
                    <a:lnTo>
                      <a:pt x="299" y="242"/>
                    </a:lnTo>
                    <a:lnTo>
                      <a:pt x="280" y="252"/>
                    </a:lnTo>
                    <a:lnTo>
                      <a:pt x="261" y="280"/>
                    </a:lnTo>
                    <a:lnTo>
                      <a:pt x="239" y="296"/>
                    </a:lnTo>
                    <a:lnTo>
                      <a:pt x="201" y="298"/>
                    </a:lnTo>
                    <a:lnTo>
                      <a:pt x="187" y="309"/>
                    </a:lnTo>
                    <a:lnTo>
                      <a:pt x="164" y="299"/>
                    </a:lnTo>
                    <a:lnTo>
                      <a:pt x="98" y="307"/>
                    </a:lnTo>
                    <a:lnTo>
                      <a:pt x="48" y="327"/>
                    </a:lnTo>
                    <a:lnTo>
                      <a:pt x="51" y="344"/>
                    </a:lnTo>
                    <a:lnTo>
                      <a:pt x="48" y="352"/>
                    </a:lnTo>
                    <a:lnTo>
                      <a:pt x="51" y="353"/>
                    </a:lnTo>
                    <a:lnTo>
                      <a:pt x="60" y="369"/>
                    </a:lnTo>
                    <a:lnTo>
                      <a:pt x="66" y="369"/>
                    </a:lnTo>
                    <a:lnTo>
                      <a:pt x="73" y="385"/>
                    </a:lnTo>
                    <a:lnTo>
                      <a:pt x="72" y="391"/>
                    </a:lnTo>
                    <a:lnTo>
                      <a:pt x="60" y="400"/>
                    </a:lnTo>
                    <a:lnTo>
                      <a:pt x="53" y="418"/>
                    </a:lnTo>
                    <a:lnTo>
                      <a:pt x="0" y="470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49" name=""/>
              <p:cNvSpPr/>
              <p:nvPr/>
            </p:nvSpPr>
            <p:spPr>
              <a:xfrm>
                <a:off x="7721640" y="3100320"/>
                <a:ext cx="27000" cy="38160"/>
              </a:xfrm>
              <a:custGeom>
                <a:avLst/>
                <a:gdLst/>
                <a:ahLst/>
                <a:rect l="l" t="t" r="r" b="b"/>
                <a:pathLst>
                  <a:path w="19" h="27">
                    <a:moveTo>
                      <a:pt x="0" y="26"/>
                    </a:moveTo>
                    <a:lnTo>
                      <a:pt x="1" y="9"/>
                    </a:lnTo>
                    <a:lnTo>
                      <a:pt x="11" y="0"/>
                    </a:lnTo>
                    <a:lnTo>
                      <a:pt x="18" y="5"/>
                    </a:lnTo>
                    <a:lnTo>
                      <a:pt x="7" y="21"/>
                    </a:lnTo>
                    <a:lnTo>
                      <a:pt x="0" y="26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50" name=""/>
              <p:cNvSpPr/>
              <p:nvPr/>
            </p:nvSpPr>
            <p:spPr>
              <a:xfrm>
                <a:off x="7748640" y="2946240"/>
                <a:ext cx="282600" cy="168480"/>
              </a:xfrm>
              <a:custGeom>
                <a:avLst/>
                <a:gdLst/>
                <a:ahLst/>
                <a:rect l="l" t="t" r="r" b="b"/>
                <a:pathLst>
                  <a:path w="192" h="114">
                    <a:moveTo>
                      <a:pt x="0" y="102"/>
                    </a:moveTo>
                    <a:lnTo>
                      <a:pt x="4" y="112"/>
                    </a:lnTo>
                    <a:lnTo>
                      <a:pt x="8" y="113"/>
                    </a:lnTo>
                    <a:lnTo>
                      <a:pt x="15" y="103"/>
                    </a:lnTo>
                    <a:lnTo>
                      <a:pt x="21" y="101"/>
                    </a:lnTo>
                    <a:lnTo>
                      <a:pt x="25" y="104"/>
                    </a:lnTo>
                    <a:lnTo>
                      <a:pt x="13" y="113"/>
                    </a:lnTo>
                    <a:lnTo>
                      <a:pt x="31" y="107"/>
                    </a:lnTo>
                    <a:lnTo>
                      <a:pt x="33" y="102"/>
                    </a:lnTo>
                    <a:lnTo>
                      <a:pt x="59" y="90"/>
                    </a:lnTo>
                    <a:lnTo>
                      <a:pt x="81" y="74"/>
                    </a:lnTo>
                    <a:lnTo>
                      <a:pt x="104" y="66"/>
                    </a:lnTo>
                    <a:lnTo>
                      <a:pt x="125" y="53"/>
                    </a:lnTo>
                    <a:lnTo>
                      <a:pt x="124" y="55"/>
                    </a:lnTo>
                    <a:lnTo>
                      <a:pt x="85" y="85"/>
                    </a:lnTo>
                    <a:lnTo>
                      <a:pt x="78" y="88"/>
                    </a:lnTo>
                    <a:lnTo>
                      <a:pt x="82" y="88"/>
                    </a:lnTo>
                    <a:lnTo>
                      <a:pt x="94" y="83"/>
                    </a:lnTo>
                    <a:lnTo>
                      <a:pt x="153" y="39"/>
                    </a:lnTo>
                    <a:lnTo>
                      <a:pt x="161" y="31"/>
                    </a:lnTo>
                    <a:lnTo>
                      <a:pt x="189" y="8"/>
                    </a:lnTo>
                    <a:lnTo>
                      <a:pt x="191" y="1"/>
                    </a:lnTo>
                    <a:lnTo>
                      <a:pt x="186" y="2"/>
                    </a:lnTo>
                    <a:lnTo>
                      <a:pt x="173" y="14"/>
                    </a:lnTo>
                    <a:lnTo>
                      <a:pt x="165" y="13"/>
                    </a:lnTo>
                    <a:lnTo>
                      <a:pt x="152" y="20"/>
                    </a:lnTo>
                    <a:lnTo>
                      <a:pt x="148" y="18"/>
                    </a:lnTo>
                    <a:lnTo>
                      <a:pt x="138" y="44"/>
                    </a:lnTo>
                    <a:lnTo>
                      <a:pt x="134" y="39"/>
                    </a:lnTo>
                    <a:lnTo>
                      <a:pt x="124" y="39"/>
                    </a:lnTo>
                    <a:lnTo>
                      <a:pt x="142" y="20"/>
                    </a:lnTo>
                    <a:lnTo>
                      <a:pt x="140" y="14"/>
                    </a:lnTo>
                    <a:lnTo>
                      <a:pt x="152" y="0"/>
                    </a:lnTo>
                    <a:lnTo>
                      <a:pt x="147" y="0"/>
                    </a:lnTo>
                    <a:lnTo>
                      <a:pt x="121" y="31"/>
                    </a:lnTo>
                    <a:lnTo>
                      <a:pt x="92" y="41"/>
                    </a:lnTo>
                    <a:lnTo>
                      <a:pt x="75" y="43"/>
                    </a:lnTo>
                    <a:lnTo>
                      <a:pt x="73" y="51"/>
                    </a:lnTo>
                    <a:lnTo>
                      <a:pt x="52" y="57"/>
                    </a:lnTo>
                    <a:lnTo>
                      <a:pt x="45" y="55"/>
                    </a:lnTo>
                    <a:lnTo>
                      <a:pt x="45" y="61"/>
                    </a:lnTo>
                    <a:lnTo>
                      <a:pt x="36" y="61"/>
                    </a:lnTo>
                    <a:lnTo>
                      <a:pt x="31" y="66"/>
                    </a:lnTo>
                    <a:lnTo>
                      <a:pt x="29" y="74"/>
                    </a:lnTo>
                    <a:lnTo>
                      <a:pt x="25" y="72"/>
                    </a:lnTo>
                    <a:lnTo>
                      <a:pt x="21" y="82"/>
                    </a:lnTo>
                    <a:lnTo>
                      <a:pt x="7" y="86"/>
                    </a:lnTo>
                    <a:lnTo>
                      <a:pt x="5" y="93"/>
                    </a:lnTo>
                    <a:lnTo>
                      <a:pt x="0" y="102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51" name=""/>
              <p:cNvSpPr/>
              <p:nvPr/>
            </p:nvSpPr>
            <p:spPr>
              <a:xfrm>
                <a:off x="6786720" y="2887560"/>
                <a:ext cx="882360" cy="568440"/>
              </a:xfrm>
              <a:custGeom>
                <a:avLst/>
                <a:gdLst/>
                <a:ahLst/>
                <a:rect l="l" t="t" r="r" b="b"/>
                <a:pathLst>
                  <a:path w="600" h="386">
                    <a:moveTo>
                      <a:pt x="0" y="95"/>
                    </a:moveTo>
                    <a:lnTo>
                      <a:pt x="28" y="265"/>
                    </a:lnTo>
                    <a:lnTo>
                      <a:pt x="48" y="385"/>
                    </a:lnTo>
                    <a:lnTo>
                      <a:pt x="148" y="368"/>
                    </a:lnTo>
                    <a:lnTo>
                      <a:pt x="508" y="299"/>
                    </a:lnTo>
                    <a:lnTo>
                      <a:pt x="522" y="281"/>
                    </a:lnTo>
                    <a:lnTo>
                      <a:pt x="543" y="281"/>
                    </a:lnTo>
                    <a:lnTo>
                      <a:pt x="568" y="265"/>
                    </a:lnTo>
                    <a:lnTo>
                      <a:pt x="580" y="240"/>
                    </a:lnTo>
                    <a:lnTo>
                      <a:pt x="599" y="221"/>
                    </a:lnTo>
                    <a:lnTo>
                      <a:pt x="542" y="174"/>
                    </a:lnTo>
                    <a:lnTo>
                      <a:pt x="539" y="128"/>
                    </a:lnTo>
                    <a:lnTo>
                      <a:pt x="567" y="67"/>
                    </a:lnTo>
                    <a:lnTo>
                      <a:pt x="528" y="46"/>
                    </a:lnTo>
                    <a:lnTo>
                      <a:pt x="512" y="15"/>
                    </a:lnTo>
                    <a:lnTo>
                      <a:pt x="485" y="0"/>
                    </a:lnTo>
                    <a:lnTo>
                      <a:pt x="86" y="77"/>
                    </a:lnTo>
                    <a:lnTo>
                      <a:pt x="66" y="46"/>
                    </a:lnTo>
                    <a:lnTo>
                      <a:pt x="0" y="95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652" name=""/>
            <p:cNvGrpSpPr/>
            <p:nvPr/>
          </p:nvGrpSpPr>
          <p:grpSpPr>
            <a:xfrm>
              <a:off x="6207120" y="3940200"/>
              <a:ext cx="1495440" cy="1332000"/>
              <a:chOff x="6207120" y="3940200"/>
              <a:chExt cx="1495440" cy="1332000"/>
            </a:xfrm>
          </p:grpSpPr>
          <p:sp>
            <p:nvSpPr>
              <p:cNvPr id="1653" name=""/>
              <p:cNvSpPr/>
              <p:nvPr/>
            </p:nvSpPr>
            <p:spPr>
              <a:xfrm>
                <a:off x="6207120" y="4416480"/>
                <a:ext cx="825480" cy="855720"/>
              </a:xfrm>
              <a:custGeom>
                <a:avLst/>
                <a:gdLst/>
                <a:ahLst/>
                <a:rect l="l" t="t" r="r" b="b"/>
                <a:pathLst>
                  <a:path w="562" h="582">
                    <a:moveTo>
                      <a:pt x="0" y="32"/>
                    </a:moveTo>
                    <a:lnTo>
                      <a:pt x="74" y="301"/>
                    </a:lnTo>
                    <a:lnTo>
                      <a:pt x="101" y="346"/>
                    </a:lnTo>
                    <a:lnTo>
                      <a:pt x="111" y="380"/>
                    </a:lnTo>
                    <a:lnTo>
                      <a:pt x="100" y="403"/>
                    </a:lnTo>
                    <a:lnTo>
                      <a:pt x="95" y="440"/>
                    </a:lnTo>
                    <a:lnTo>
                      <a:pt x="120" y="541"/>
                    </a:lnTo>
                    <a:lnTo>
                      <a:pt x="141" y="575"/>
                    </a:lnTo>
                    <a:lnTo>
                      <a:pt x="438" y="557"/>
                    </a:lnTo>
                    <a:lnTo>
                      <a:pt x="441" y="580"/>
                    </a:lnTo>
                    <a:lnTo>
                      <a:pt x="460" y="581"/>
                    </a:lnTo>
                    <a:lnTo>
                      <a:pt x="452" y="533"/>
                    </a:lnTo>
                    <a:lnTo>
                      <a:pt x="464" y="520"/>
                    </a:lnTo>
                    <a:lnTo>
                      <a:pt x="507" y="527"/>
                    </a:lnTo>
                    <a:lnTo>
                      <a:pt x="515" y="494"/>
                    </a:lnTo>
                    <a:lnTo>
                      <a:pt x="507" y="491"/>
                    </a:lnTo>
                    <a:lnTo>
                      <a:pt x="518" y="483"/>
                    </a:lnTo>
                    <a:lnTo>
                      <a:pt x="502" y="475"/>
                    </a:lnTo>
                    <a:lnTo>
                      <a:pt x="510" y="463"/>
                    </a:lnTo>
                    <a:lnTo>
                      <a:pt x="508" y="448"/>
                    </a:lnTo>
                    <a:lnTo>
                      <a:pt x="528" y="434"/>
                    </a:lnTo>
                    <a:lnTo>
                      <a:pt x="522" y="417"/>
                    </a:lnTo>
                    <a:lnTo>
                      <a:pt x="530" y="412"/>
                    </a:lnTo>
                    <a:lnTo>
                      <a:pt x="536" y="396"/>
                    </a:lnTo>
                    <a:lnTo>
                      <a:pt x="528" y="391"/>
                    </a:lnTo>
                    <a:lnTo>
                      <a:pt x="543" y="380"/>
                    </a:lnTo>
                    <a:lnTo>
                      <a:pt x="535" y="369"/>
                    </a:lnTo>
                    <a:lnTo>
                      <a:pt x="547" y="369"/>
                    </a:lnTo>
                    <a:lnTo>
                      <a:pt x="561" y="352"/>
                    </a:lnTo>
                    <a:lnTo>
                      <a:pt x="555" y="346"/>
                    </a:lnTo>
                    <a:lnTo>
                      <a:pt x="537" y="343"/>
                    </a:lnTo>
                    <a:lnTo>
                      <a:pt x="523" y="326"/>
                    </a:lnTo>
                    <a:lnTo>
                      <a:pt x="501" y="287"/>
                    </a:lnTo>
                    <a:lnTo>
                      <a:pt x="489" y="282"/>
                    </a:lnTo>
                    <a:lnTo>
                      <a:pt x="463" y="229"/>
                    </a:lnTo>
                    <a:lnTo>
                      <a:pt x="428" y="207"/>
                    </a:lnTo>
                    <a:lnTo>
                      <a:pt x="402" y="171"/>
                    </a:lnTo>
                    <a:lnTo>
                      <a:pt x="340" y="125"/>
                    </a:lnTo>
                    <a:lnTo>
                      <a:pt x="308" y="84"/>
                    </a:lnTo>
                    <a:lnTo>
                      <a:pt x="241" y="41"/>
                    </a:lnTo>
                    <a:lnTo>
                      <a:pt x="262" y="0"/>
                    </a:lnTo>
                    <a:lnTo>
                      <a:pt x="135" y="15"/>
                    </a:lnTo>
                    <a:lnTo>
                      <a:pt x="0" y="32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54" name=""/>
              <p:cNvSpPr/>
              <p:nvPr/>
            </p:nvSpPr>
            <p:spPr>
              <a:xfrm>
                <a:off x="6405480" y="3940200"/>
                <a:ext cx="1297080" cy="579600"/>
              </a:xfrm>
              <a:custGeom>
                <a:avLst/>
                <a:gdLst/>
                <a:ahLst/>
                <a:rect l="l" t="t" r="r" b="b"/>
                <a:pathLst>
                  <a:path w="882" h="394">
                    <a:moveTo>
                      <a:pt x="0" y="308"/>
                    </a:moveTo>
                    <a:lnTo>
                      <a:pt x="0" y="338"/>
                    </a:lnTo>
                    <a:lnTo>
                      <a:pt x="127" y="323"/>
                    </a:lnTo>
                    <a:lnTo>
                      <a:pt x="202" y="285"/>
                    </a:lnTo>
                    <a:lnTo>
                      <a:pt x="343" y="270"/>
                    </a:lnTo>
                    <a:lnTo>
                      <a:pt x="401" y="306"/>
                    </a:lnTo>
                    <a:lnTo>
                      <a:pt x="492" y="293"/>
                    </a:lnTo>
                    <a:lnTo>
                      <a:pt x="630" y="393"/>
                    </a:lnTo>
                    <a:lnTo>
                      <a:pt x="649" y="381"/>
                    </a:lnTo>
                    <a:lnTo>
                      <a:pt x="683" y="380"/>
                    </a:lnTo>
                    <a:lnTo>
                      <a:pt x="691" y="353"/>
                    </a:lnTo>
                    <a:lnTo>
                      <a:pt x="697" y="367"/>
                    </a:lnTo>
                    <a:lnTo>
                      <a:pt x="707" y="322"/>
                    </a:lnTo>
                    <a:lnTo>
                      <a:pt x="724" y="298"/>
                    </a:lnTo>
                    <a:lnTo>
                      <a:pt x="742" y="285"/>
                    </a:lnTo>
                    <a:lnTo>
                      <a:pt x="733" y="279"/>
                    </a:lnTo>
                    <a:lnTo>
                      <a:pt x="735" y="270"/>
                    </a:lnTo>
                    <a:lnTo>
                      <a:pt x="728" y="258"/>
                    </a:lnTo>
                    <a:lnTo>
                      <a:pt x="741" y="271"/>
                    </a:lnTo>
                    <a:lnTo>
                      <a:pt x="737" y="275"/>
                    </a:lnTo>
                    <a:lnTo>
                      <a:pt x="747" y="280"/>
                    </a:lnTo>
                    <a:lnTo>
                      <a:pt x="756" y="269"/>
                    </a:lnTo>
                    <a:lnTo>
                      <a:pt x="762" y="267"/>
                    </a:lnTo>
                    <a:lnTo>
                      <a:pt x="756" y="250"/>
                    </a:lnTo>
                    <a:lnTo>
                      <a:pt x="762" y="248"/>
                    </a:lnTo>
                    <a:lnTo>
                      <a:pt x="768" y="260"/>
                    </a:lnTo>
                    <a:lnTo>
                      <a:pt x="798" y="244"/>
                    </a:lnTo>
                    <a:lnTo>
                      <a:pt x="825" y="244"/>
                    </a:lnTo>
                    <a:lnTo>
                      <a:pt x="842" y="210"/>
                    </a:lnTo>
                    <a:lnTo>
                      <a:pt x="835" y="202"/>
                    </a:lnTo>
                    <a:lnTo>
                      <a:pt x="825" y="213"/>
                    </a:lnTo>
                    <a:lnTo>
                      <a:pt x="823" y="198"/>
                    </a:lnTo>
                    <a:lnTo>
                      <a:pt x="810" y="208"/>
                    </a:lnTo>
                    <a:lnTo>
                      <a:pt x="816" y="218"/>
                    </a:lnTo>
                    <a:lnTo>
                      <a:pt x="805" y="212"/>
                    </a:lnTo>
                    <a:lnTo>
                      <a:pt x="804" y="223"/>
                    </a:lnTo>
                    <a:lnTo>
                      <a:pt x="775" y="221"/>
                    </a:lnTo>
                    <a:lnTo>
                      <a:pt x="756" y="207"/>
                    </a:lnTo>
                    <a:lnTo>
                      <a:pt x="756" y="199"/>
                    </a:lnTo>
                    <a:lnTo>
                      <a:pt x="787" y="217"/>
                    </a:lnTo>
                    <a:lnTo>
                      <a:pt x="810" y="190"/>
                    </a:lnTo>
                    <a:lnTo>
                      <a:pt x="798" y="188"/>
                    </a:lnTo>
                    <a:lnTo>
                      <a:pt x="812" y="168"/>
                    </a:lnTo>
                    <a:lnTo>
                      <a:pt x="798" y="173"/>
                    </a:lnTo>
                    <a:lnTo>
                      <a:pt x="750" y="155"/>
                    </a:lnTo>
                    <a:lnTo>
                      <a:pt x="775" y="151"/>
                    </a:lnTo>
                    <a:lnTo>
                      <a:pt x="797" y="160"/>
                    </a:lnTo>
                    <a:lnTo>
                      <a:pt x="798" y="155"/>
                    </a:lnTo>
                    <a:lnTo>
                      <a:pt x="787" y="142"/>
                    </a:lnTo>
                    <a:lnTo>
                      <a:pt x="796" y="142"/>
                    </a:lnTo>
                    <a:lnTo>
                      <a:pt x="809" y="135"/>
                    </a:lnTo>
                    <a:lnTo>
                      <a:pt x="802" y="146"/>
                    </a:lnTo>
                    <a:lnTo>
                      <a:pt x="807" y="159"/>
                    </a:lnTo>
                    <a:lnTo>
                      <a:pt x="818" y="148"/>
                    </a:lnTo>
                    <a:lnTo>
                      <a:pt x="824" y="160"/>
                    </a:lnTo>
                    <a:lnTo>
                      <a:pt x="833" y="159"/>
                    </a:lnTo>
                    <a:lnTo>
                      <a:pt x="846" y="157"/>
                    </a:lnTo>
                    <a:lnTo>
                      <a:pt x="859" y="142"/>
                    </a:lnTo>
                    <a:lnTo>
                      <a:pt x="867" y="118"/>
                    </a:lnTo>
                    <a:lnTo>
                      <a:pt x="881" y="114"/>
                    </a:lnTo>
                    <a:lnTo>
                      <a:pt x="881" y="101"/>
                    </a:lnTo>
                    <a:lnTo>
                      <a:pt x="871" y="79"/>
                    </a:lnTo>
                    <a:lnTo>
                      <a:pt x="858" y="79"/>
                    </a:lnTo>
                    <a:lnTo>
                      <a:pt x="845" y="114"/>
                    </a:lnTo>
                    <a:lnTo>
                      <a:pt x="838" y="97"/>
                    </a:lnTo>
                    <a:lnTo>
                      <a:pt x="835" y="73"/>
                    </a:lnTo>
                    <a:lnTo>
                      <a:pt x="808" y="87"/>
                    </a:lnTo>
                    <a:lnTo>
                      <a:pt x="770" y="94"/>
                    </a:lnTo>
                    <a:lnTo>
                      <a:pt x="775" y="78"/>
                    </a:lnTo>
                    <a:lnTo>
                      <a:pt x="794" y="67"/>
                    </a:lnTo>
                    <a:lnTo>
                      <a:pt x="833" y="52"/>
                    </a:lnTo>
                    <a:lnTo>
                      <a:pt x="820" y="34"/>
                    </a:lnTo>
                    <a:lnTo>
                      <a:pt x="846" y="46"/>
                    </a:lnTo>
                    <a:lnTo>
                      <a:pt x="837" y="31"/>
                    </a:lnTo>
                    <a:lnTo>
                      <a:pt x="862" y="52"/>
                    </a:lnTo>
                    <a:lnTo>
                      <a:pt x="843" y="15"/>
                    </a:lnTo>
                    <a:lnTo>
                      <a:pt x="825" y="0"/>
                    </a:lnTo>
                    <a:lnTo>
                      <a:pt x="510" y="60"/>
                    </a:lnTo>
                    <a:lnTo>
                      <a:pt x="251" y="94"/>
                    </a:lnTo>
                    <a:lnTo>
                      <a:pt x="247" y="124"/>
                    </a:lnTo>
                    <a:lnTo>
                      <a:pt x="233" y="133"/>
                    </a:lnTo>
                    <a:lnTo>
                      <a:pt x="215" y="165"/>
                    </a:lnTo>
                    <a:lnTo>
                      <a:pt x="200" y="162"/>
                    </a:lnTo>
                    <a:lnTo>
                      <a:pt x="185" y="172"/>
                    </a:lnTo>
                    <a:lnTo>
                      <a:pt x="173" y="187"/>
                    </a:lnTo>
                    <a:lnTo>
                      <a:pt x="158" y="178"/>
                    </a:lnTo>
                    <a:lnTo>
                      <a:pt x="134" y="198"/>
                    </a:lnTo>
                    <a:lnTo>
                      <a:pt x="131" y="214"/>
                    </a:lnTo>
                    <a:lnTo>
                      <a:pt x="32" y="273"/>
                    </a:lnTo>
                    <a:lnTo>
                      <a:pt x="26" y="296"/>
                    </a:lnTo>
                    <a:lnTo>
                      <a:pt x="0" y="308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55" name=""/>
              <p:cNvSpPr/>
              <p:nvPr/>
            </p:nvSpPr>
            <p:spPr>
              <a:xfrm>
                <a:off x="6561000" y="4337280"/>
                <a:ext cx="771480" cy="588960"/>
              </a:xfrm>
              <a:custGeom>
                <a:avLst/>
                <a:gdLst/>
                <a:ahLst/>
                <a:rect l="l" t="t" r="r" b="b"/>
                <a:pathLst>
                  <a:path w="525" h="400">
                    <a:moveTo>
                      <a:pt x="0" y="94"/>
                    </a:moveTo>
                    <a:lnTo>
                      <a:pt x="21" y="53"/>
                    </a:lnTo>
                    <a:lnTo>
                      <a:pt x="96" y="15"/>
                    </a:lnTo>
                    <a:lnTo>
                      <a:pt x="237" y="0"/>
                    </a:lnTo>
                    <a:lnTo>
                      <a:pt x="295" y="36"/>
                    </a:lnTo>
                    <a:lnTo>
                      <a:pt x="386" y="23"/>
                    </a:lnTo>
                    <a:lnTo>
                      <a:pt x="524" y="123"/>
                    </a:lnTo>
                    <a:lnTo>
                      <a:pt x="484" y="169"/>
                    </a:lnTo>
                    <a:lnTo>
                      <a:pt x="463" y="199"/>
                    </a:lnTo>
                    <a:lnTo>
                      <a:pt x="465" y="232"/>
                    </a:lnTo>
                    <a:lnTo>
                      <a:pt x="430" y="261"/>
                    </a:lnTo>
                    <a:lnTo>
                      <a:pt x="401" y="306"/>
                    </a:lnTo>
                    <a:lnTo>
                      <a:pt x="362" y="329"/>
                    </a:lnTo>
                    <a:lnTo>
                      <a:pt x="344" y="333"/>
                    </a:lnTo>
                    <a:lnTo>
                      <a:pt x="335" y="361"/>
                    </a:lnTo>
                    <a:lnTo>
                      <a:pt x="313" y="346"/>
                    </a:lnTo>
                    <a:lnTo>
                      <a:pt x="333" y="373"/>
                    </a:lnTo>
                    <a:lnTo>
                      <a:pt x="314" y="399"/>
                    </a:lnTo>
                    <a:lnTo>
                      <a:pt x="296" y="396"/>
                    </a:lnTo>
                    <a:lnTo>
                      <a:pt x="282" y="379"/>
                    </a:lnTo>
                    <a:lnTo>
                      <a:pt x="260" y="340"/>
                    </a:lnTo>
                    <a:lnTo>
                      <a:pt x="248" y="335"/>
                    </a:lnTo>
                    <a:lnTo>
                      <a:pt x="222" y="282"/>
                    </a:lnTo>
                    <a:lnTo>
                      <a:pt x="187" y="260"/>
                    </a:lnTo>
                    <a:lnTo>
                      <a:pt x="161" y="224"/>
                    </a:lnTo>
                    <a:lnTo>
                      <a:pt x="99" y="178"/>
                    </a:lnTo>
                    <a:lnTo>
                      <a:pt x="67" y="137"/>
                    </a:lnTo>
                    <a:lnTo>
                      <a:pt x="0" y="94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656" name=""/>
            <p:cNvGrpSpPr/>
            <p:nvPr/>
          </p:nvGrpSpPr>
          <p:grpSpPr>
            <a:xfrm>
              <a:off x="2031840" y="1582560"/>
              <a:ext cx="2516400" cy="1522440"/>
              <a:chOff x="2031840" y="1582560"/>
              <a:chExt cx="2516400" cy="1522440"/>
            </a:xfrm>
          </p:grpSpPr>
          <p:sp>
            <p:nvSpPr>
              <p:cNvPr id="1657" name=""/>
              <p:cNvSpPr/>
              <p:nvPr/>
            </p:nvSpPr>
            <p:spPr>
              <a:xfrm>
                <a:off x="2031840" y="1582560"/>
                <a:ext cx="1554480" cy="987480"/>
              </a:xfrm>
              <a:custGeom>
                <a:avLst/>
                <a:gdLst/>
                <a:ahLst/>
                <a:rect l="l" t="t" r="r" b="b"/>
                <a:pathLst>
                  <a:path w="1056" h="670">
                    <a:moveTo>
                      <a:pt x="0" y="126"/>
                    </a:moveTo>
                    <a:lnTo>
                      <a:pt x="18" y="169"/>
                    </a:lnTo>
                    <a:lnTo>
                      <a:pt x="19" y="198"/>
                    </a:lnTo>
                    <a:lnTo>
                      <a:pt x="9" y="202"/>
                    </a:lnTo>
                    <a:lnTo>
                      <a:pt x="41" y="233"/>
                    </a:lnTo>
                    <a:lnTo>
                      <a:pt x="74" y="312"/>
                    </a:lnTo>
                    <a:lnTo>
                      <a:pt x="86" y="309"/>
                    </a:lnTo>
                    <a:lnTo>
                      <a:pt x="86" y="321"/>
                    </a:lnTo>
                    <a:lnTo>
                      <a:pt x="102" y="325"/>
                    </a:lnTo>
                    <a:lnTo>
                      <a:pt x="113" y="327"/>
                    </a:lnTo>
                    <a:lnTo>
                      <a:pt x="85" y="384"/>
                    </a:lnTo>
                    <a:lnTo>
                      <a:pt x="89" y="423"/>
                    </a:lnTo>
                    <a:lnTo>
                      <a:pt x="67" y="460"/>
                    </a:lnTo>
                    <a:lnTo>
                      <a:pt x="82" y="477"/>
                    </a:lnTo>
                    <a:lnTo>
                      <a:pt x="124" y="453"/>
                    </a:lnTo>
                    <a:lnTo>
                      <a:pt x="155" y="580"/>
                    </a:lnTo>
                    <a:lnTo>
                      <a:pt x="173" y="585"/>
                    </a:lnTo>
                    <a:lnTo>
                      <a:pt x="177" y="624"/>
                    </a:lnTo>
                    <a:lnTo>
                      <a:pt x="193" y="640"/>
                    </a:lnTo>
                    <a:lnTo>
                      <a:pt x="206" y="626"/>
                    </a:lnTo>
                    <a:lnTo>
                      <a:pt x="233" y="638"/>
                    </a:lnTo>
                    <a:lnTo>
                      <a:pt x="250" y="624"/>
                    </a:lnTo>
                    <a:lnTo>
                      <a:pt x="308" y="637"/>
                    </a:lnTo>
                    <a:lnTo>
                      <a:pt x="321" y="639"/>
                    </a:lnTo>
                    <a:lnTo>
                      <a:pt x="333" y="614"/>
                    </a:lnTo>
                    <a:lnTo>
                      <a:pt x="356" y="655"/>
                    </a:lnTo>
                    <a:lnTo>
                      <a:pt x="369" y="591"/>
                    </a:lnTo>
                    <a:lnTo>
                      <a:pt x="654" y="633"/>
                    </a:lnTo>
                    <a:lnTo>
                      <a:pt x="1009" y="669"/>
                    </a:lnTo>
                    <a:lnTo>
                      <a:pt x="1019" y="549"/>
                    </a:lnTo>
                    <a:lnTo>
                      <a:pt x="1055" y="157"/>
                    </a:lnTo>
                    <a:lnTo>
                      <a:pt x="588" y="102"/>
                    </a:lnTo>
                    <a:lnTo>
                      <a:pt x="354" y="64"/>
                    </a:lnTo>
                    <a:lnTo>
                      <a:pt x="27" y="0"/>
                    </a:lnTo>
                    <a:lnTo>
                      <a:pt x="0" y="126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58" name=""/>
              <p:cNvSpPr/>
              <p:nvPr/>
            </p:nvSpPr>
            <p:spPr>
              <a:xfrm>
                <a:off x="3532320" y="1814400"/>
                <a:ext cx="1001520" cy="628920"/>
              </a:xfrm>
              <a:custGeom>
                <a:avLst/>
                <a:gdLst/>
                <a:ahLst/>
                <a:rect l="l" t="t" r="r" b="b"/>
                <a:pathLst>
                  <a:path w="681" h="428">
                    <a:moveTo>
                      <a:pt x="0" y="392"/>
                    </a:moveTo>
                    <a:lnTo>
                      <a:pt x="36" y="0"/>
                    </a:lnTo>
                    <a:lnTo>
                      <a:pt x="371" y="23"/>
                    </a:lnTo>
                    <a:lnTo>
                      <a:pt x="627" y="31"/>
                    </a:lnTo>
                    <a:lnTo>
                      <a:pt x="632" y="138"/>
                    </a:lnTo>
                    <a:lnTo>
                      <a:pt x="658" y="225"/>
                    </a:lnTo>
                    <a:lnTo>
                      <a:pt x="661" y="337"/>
                    </a:lnTo>
                    <a:lnTo>
                      <a:pt x="680" y="427"/>
                    </a:lnTo>
                    <a:lnTo>
                      <a:pt x="322" y="415"/>
                    </a:lnTo>
                    <a:lnTo>
                      <a:pt x="0" y="392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59" name=""/>
              <p:cNvSpPr/>
              <p:nvPr/>
            </p:nvSpPr>
            <p:spPr>
              <a:xfrm>
                <a:off x="3479760" y="2390760"/>
                <a:ext cx="1068480" cy="714240"/>
              </a:xfrm>
              <a:custGeom>
                <a:avLst/>
                <a:gdLst/>
                <a:ahLst/>
                <a:rect l="l" t="t" r="r" b="b"/>
                <a:pathLst>
                  <a:path w="726" h="486">
                    <a:moveTo>
                      <a:pt x="0" y="380"/>
                    </a:moveTo>
                    <a:lnTo>
                      <a:pt x="25" y="120"/>
                    </a:lnTo>
                    <a:lnTo>
                      <a:pt x="35" y="0"/>
                    </a:lnTo>
                    <a:lnTo>
                      <a:pt x="357" y="23"/>
                    </a:lnTo>
                    <a:lnTo>
                      <a:pt x="715" y="35"/>
                    </a:lnTo>
                    <a:lnTo>
                      <a:pt x="691" y="80"/>
                    </a:lnTo>
                    <a:lnTo>
                      <a:pt x="725" y="115"/>
                    </a:lnTo>
                    <a:lnTo>
                      <a:pt x="723" y="352"/>
                    </a:lnTo>
                    <a:lnTo>
                      <a:pt x="710" y="351"/>
                    </a:lnTo>
                    <a:lnTo>
                      <a:pt x="711" y="382"/>
                    </a:lnTo>
                    <a:lnTo>
                      <a:pt x="722" y="406"/>
                    </a:lnTo>
                    <a:lnTo>
                      <a:pt x="715" y="429"/>
                    </a:lnTo>
                    <a:lnTo>
                      <a:pt x="721" y="485"/>
                    </a:lnTo>
                    <a:lnTo>
                      <a:pt x="705" y="480"/>
                    </a:lnTo>
                    <a:lnTo>
                      <a:pt x="688" y="457"/>
                    </a:lnTo>
                    <a:lnTo>
                      <a:pt x="652" y="443"/>
                    </a:lnTo>
                    <a:lnTo>
                      <a:pt x="623" y="436"/>
                    </a:lnTo>
                    <a:lnTo>
                      <a:pt x="560" y="438"/>
                    </a:lnTo>
                    <a:lnTo>
                      <a:pt x="526" y="412"/>
                    </a:lnTo>
                    <a:lnTo>
                      <a:pt x="0" y="380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660" name=""/>
            <p:cNvGrpSpPr/>
            <p:nvPr/>
          </p:nvGrpSpPr>
          <p:grpSpPr>
            <a:xfrm>
              <a:off x="5308560" y="3660840"/>
              <a:ext cx="1473120" cy="1772640"/>
              <a:chOff x="5308560" y="3660840"/>
              <a:chExt cx="1473120" cy="1772640"/>
            </a:xfrm>
          </p:grpSpPr>
          <p:sp>
            <p:nvSpPr>
              <p:cNvPr id="1661" name=""/>
              <p:cNvSpPr/>
              <p:nvPr/>
            </p:nvSpPr>
            <p:spPr>
              <a:xfrm>
                <a:off x="5811840" y="4465440"/>
                <a:ext cx="577800" cy="937800"/>
              </a:xfrm>
              <a:custGeom>
                <a:avLst/>
                <a:gdLst/>
                <a:ahLst/>
                <a:rect l="l" t="t" r="r" b="b"/>
                <a:pathLst>
                  <a:path w="394" h="638">
                    <a:moveTo>
                      <a:pt x="0" y="23"/>
                    </a:moveTo>
                    <a:lnTo>
                      <a:pt x="10" y="35"/>
                    </a:lnTo>
                    <a:lnTo>
                      <a:pt x="0" y="428"/>
                    </a:lnTo>
                    <a:lnTo>
                      <a:pt x="24" y="619"/>
                    </a:lnTo>
                    <a:lnTo>
                      <a:pt x="52" y="626"/>
                    </a:lnTo>
                    <a:lnTo>
                      <a:pt x="63" y="567"/>
                    </a:lnTo>
                    <a:lnTo>
                      <a:pt x="73" y="581"/>
                    </a:lnTo>
                    <a:lnTo>
                      <a:pt x="75" y="611"/>
                    </a:lnTo>
                    <a:lnTo>
                      <a:pt x="91" y="624"/>
                    </a:lnTo>
                    <a:lnTo>
                      <a:pt x="68" y="637"/>
                    </a:lnTo>
                    <a:lnTo>
                      <a:pt x="124" y="623"/>
                    </a:lnTo>
                    <a:lnTo>
                      <a:pt x="134" y="605"/>
                    </a:lnTo>
                    <a:lnTo>
                      <a:pt x="126" y="595"/>
                    </a:lnTo>
                    <a:lnTo>
                      <a:pt x="131" y="579"/>
                    </a:lnTo>
                    <a:lnTo>
                      <a:pt x="104" y="554"/>
                    </a:lnTo>
                    <a:lnTo>
                      <a:pt x="106" y="534"/>
                    </a:lnTo>
                    <a:lnTo>
                      <a:pt x="393" y="509"/>
                    </a:lnTo>
                    <a:lnTo>
                      <a:pt x="368" y="408"/>
                    </a:lnTo>
                    <a:lnTo>
                      <a:pt x="373" y="371"/>
                    </a:lnTo>
                    <a:lnTo>
                      <a:pt x="384" y="348"/>
                    </a:lnTo>
                    <a:lnTo>
                      <a:pt x="374" y="314"/>
                    </a:lnTo>
                    <a:lnTo>
                      <a:pt x="347" y="269"/>
                    </a:lnTo>
                    <a:lnTo>
                      <a:pt x="273" y="0"/>
                    </a:lnTo>
                    <a:lnTo>
                      <a:pt x="0" y="23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62" name=""/>
              <p:cNvSpPr/>
              <p:nvPr/>
            </p:nvSpPr>
            <p:spPr>
              <a:xfrm>
                <a:off x="5603760" y="3660840"/>
                <a:ext cx="1103400" cy="563400"/>
              </a:xfrm>
              <a:custGeom>
                <a:avLst/>
                <a:gdLst/>
                <a:ahLst/>
                <a:rect l="l" t="t" r="r" b="b"/>
                <a:pathLst>
                  <a:path w="750" h="383">
                    <a:moveTo>
                      <a:pt x="0" y="382"/>
                    </a:moveTo>
                    <a:lnTo>
                      <a:pt x="8" y="364"/>
                    </a:lnTo>
                    <a:lnTo>
                      <a:pt x="23" y="362"/>
                    </a:lnTo>
                    <a:lnTo>
                      <a:pt x="29" y="320"/>
                    </a:lnTo>
                    <a:lnTo>
                      <a:pt x="19" y="316"/>
                    </a:lnTo>
                    <a:lnTo>
                      <a:pt x="18" y="307"/>
                    </a:lnTo>
                    <a:lnTo>
                      <a:pt x="42" y="284"/>
                    </a:lnTo>
                    <a:lnTo>
                      <a:pt x="88" y="300"/>
                    </a:lnTo>
                    <a:lnTo>
                      <a:pt x="95" y="255"/>
                    </a:lnTo>
                    <a:lnTo>
                      <a:pt x="128" y="242"/>
                    </a:lnTo>
                    <a:lnTo>
                      <a:pt x="122" y="232"/>
                    </a:lnTo>
                    <a:lnTo>
                      <a:pt x="130" y="204"/>
                    </a:lnTo>
                    <a:lnTo>
                      <a:pt x="140" y="190"/>
                    </a:lnTo>
                    <a:lnTo>
                      <a:pt x="186" y="180"/>
                    </a:lnTo>
                    <a:lnTo>
                      <a:pt x="201" y="184"/>
                    </a:lnTo>
                    <a:lnTo>
                      <a:pt x="252" y="168"/>
                    </a:lnTo>
                    <a:lnTo>
                      <a:pt x="270" y="184"/>
                    </a:lnTo>
                    <a:lnTo>
                      <a:pt x="285" y="147"/>
                    </a:lnTo>
                    <a:lnTo>
                      <a:pt x="301" y="137"/>
                    </a:lnTo>
                    <a:lnTo>
                      <a:pt x="337" y="157"/>
                    </a:lnTo>
                    <a:lnTo>
                      <a:pt x="342" y="134"/>
                    </a:lnTo>
                    <a:lnTo>
                      <a:pt x="381" y="85"/>
                    </a:lnTo>
                    <a:lnTo>
                      <a:pt x="390" y="56"/>
                    </a:lnTo>
                    <a:lnTo>
                      <a:pt x="404" y="60"/>
                    </a:lnTo>
                    <a:lnTo>
                      <a:pt x="440" y="35"/>
                    </a:lnTo>
                    <a:lnTo>
                      <a:pt x="431" y="14"/>
                    </a:lnTo>
                    <a:lnTo>
                      <a:pt x="435" y="1"/>
                    </a:lnTo>
                    <a:lnTo>
                      <a:pt x="468" y="0"/>
                    </a:lnTo>
                    <a:lnTo>
                      <a:pt x="489" y="7"/>
                    </a:lnTo>
                    <a:lnTo>
                      <a:pt x="500" y="31"/>
                    </a:lnTo>
                    <a:lnTo>
                      <a:pt x="534" y="36"/>
                    </a:lnTo>
                    <a:lnTo>
                      <a:pt x="554" y="47"/>
                    </a:lnTo>
                    <a:lnTo>
                      <a:pt x="601" y="45"/>
                    </a:lnTo>
                    <a:lnTo>
                      <a:pt x="622" y="31"/>
                    </a:lnTo>
                    <a:lnTo>
                      <a:pt x="672" y="63"/>
                    </a:lnTo>
                    <a:lnTo>
                      <a:pt x="691" y="126"/>
                    </a:lnTo>
                    <a:lnTo>
                      <a:pt x="711" y="148"/>
                    </a:lnTo>
                    <a:lnTo>
                      <a:pt x="749" y="170"/>
                    </a:lnTo>
                    <a:lnTo>
                      <a:pt x="721" y="204"/>
                    </a:lnTo>
                    <a:lnTo>
                      <a:pt x="695" y="222"/>
                    </a:lnTo>
                    <a:lnTo>
                      <a:pt x="670" y="254"/>
                    </a:lnTo>
                    <a:lnTo>
                      <a:pt x="669" y="265"/>
                    </a:lnTo>
                    <a:lnTo>
                      <a:pt x="595" y="314"/>
                    </a:lnTo>
                    <a:lnTo>
                      <a:pt x="180" y="352"/>
                    </a:lnTo>
                    <a:lnTo>
                      <a:pt x="138" y="351"/>
                    </a:lnTo>
                    <a:lnTo>
                      <a:pt x="139" y="373"/>
                    </a:lnTo>
                    <a:lnTo>
                      <a:pt x="0" y="382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63" name=""/>
              <p:cNvSpPr/>
              <p:nvPr/>
            </p:nvSpPr>
            <p:spPr>
              <a:xfrm>
                <a:off x="5308560" y="4498920"/>
                <a:ext cx="539640" cy="934560"/>
              </a:xfrm>
              <a:custGeom>
                <a:avLst/>
                <a:gdLst/>
                <a:ahLst/>
                <a:rect l="l" t="t" r="r" b="b"/>
                <a:pathLst>
                  <a:path w="367" h="635">
                    <a:moveTo>
                      <a:pt x="0" y="537"/>
                    </a:moveTo>
                    <a:lnTo>
                      <a:pt x="2" y="514"/>
                    </a:lnTo>
                    <a:lnTo>
                      <a:pt x="25" y="442"/>
                    </a:lnTo>
                    <a:lnTo>
                      <a:pt x="61" y="394"/>
                    </a:lnTo>
                    <a:lnTo>
                      <a:pt x="50" y="380"/>
                    </a:lnTo>
                    <a:lnTo>
                      <a:pt x="54" y="333"/>
                    </a:lnTo>
                    <a:lnTo>
                      <a:pt x="35" y="279"/>
                    </a:lnTo>
                    <a:lnTo>
                      <a:pt x="29" y="208"/>
                    </a:lnTo>
                    <a:lnTo>
                      <a:pt x="56" y="132"/>
                    </a:lnTo>
                    <a:lnTo>
                      <a:pt x="94" y="77"/>
                    </a:lnTo>
                    <a:lnTo>
                      <a:pt x="92" y="62"/>
                    </a:lnTo>
                    <a:lnTo>
                      <a:pt x="121" y="15"/>
                    </a:lnTo>
                    <a:lnTo>
                      <a:pt x="342" y="0"/>
                    </a:lnTo>
                    <a:lnTo>
                      <a:pt x="352" y="12"/>
                    </a:lnTo>
                    <a:lnTo>
                      <a:pt x="342" y="405"/>
                    </a:lnTo>
                    <a:lnTo>
                      <a:pt x="366" y="596"/>
                    </a:lnTo>
                    <a:lnTo>
                      <a:pt x="356" y="604"/>
                    </a:lnTo>
                    <a:lnTo>
                      <a:pt x="343" y="596"/>
                    </a:lnTo>
                    <a:lnTo>
                      <a:pt x="326" y="604"/>
                    </a:lnTo>
                    <a:lnTo>
                      <a:pt x="310" y="593"/>
                    </a:lnTo>
                    <a:lnTo>
                      <a:pt x="309" y="600"/>
                    </a:lnTo>
                    <a:lnTo>
                      <a:pt x="291" y="603"/>
                    </a:lnTo>
                    <a:lnTo>
                      <a:pt x="268" y="614"/>
                    </a:lnTo>
                    <a:lnTo>
                      <a:pt x="261" y="608"/>
                    </a:lnTo>
                    <a:lnTo>
                      <a:pt x="249" y="629"/>
                    </a:lnTo>
                    <a:lnTo>
                      <a:pt x="238" y="634"/>
                    </a:lnTo>
                    <a:lnTo>
                      <a:pt x="202" y="573"/>
                    </a:lnTo>
                    <a:lnTo>
                      <a:pt x="209" y="529"/>
                    </a:lnTo>
                    <a:lnTo>
                      <a:pt x="0" y="537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64" name=""/>
              <p:cNvSpPr/>
              <p:nvPr/>
            </p:nvSpPr>
            <p:spPr>
              <a:xfrm>
                <a:off x="5486400" y="4081320"/>
                <a:ext cx="1295280" cy="441000"/>
              </a:xfrm>
              <a:custGeom>
                <a:avLst/>
                <a:gdLst/>
                <a:ahLst/>
                <a:rect l="l" t="t" r="r" b="b"/>
                <a:pathLst>
                  <a:path w="881" h="300">
                    <a:moveTo>
                      <a:pt x="0" y="299"/>
                    </a:moveTo>
                    <a:lnTo>
                      <a:pt x="15" y="245"/>
                    </a:lnTo>
                    <a:lnTo>
                      <a:pt x="9" y="241"/>
                    </a:lnTo>
                    <a:lnTo>
                      <a:pt x="35" y="220"/>
                    </a:lnTo>
                    <a:lnTo>
                      <a:pt x="59" y="173"/>
                    </a:lnTo>
                    <a:lnTo>
                      <a:pt x="52" y="164"/>
                    </a:lnTo>
                    <a:lnTo>
                      <a:pt x="62" y="141"/>
                    </a:lnTo>
                    <a:lnTo>
                      <a:pt x="65" y="116"/>
                    </a:lnTo>
                    <a:lnTo>
                      <a:pt x="80" y="96"/>
                    </a:lnTo>
                    <a:lnTo>
                      <a:pt x="219" y="87"/>
                    </a:lnTo>
                    <a:lnTo>
                      <a:pt x="218" y="65"/>
                    </a:lnTo>
                    <a:lnTo>
                      <a:pt x="260" y="66"/>
                    </a:lnTo>
                    <a:lnTo>
                      <a:pt x="675" y="28"/>
                    </a:lnTo>
                    <a:lnTo>
                      <a:pt x="880" y="0"/>
                    </a:lnTo>
                    <a:lnTo>
                      <a:pt x="876" y="30"/>
                    </a:lnTo>
                    <a:lnTo>
                      <a:pt x="862" y="39"/>
                    </a:lnTo>
                    <a:lnTo>
                      <a:pt x="844" y="71"/>
                    </a:lnTo>
                    <a:lnTo>
                      <a:pt x="829" y="68"/>
                    </a:lnTo>
                    <a:lnTo>
                      <a:pt x="814" y="78"/>
                    </a:lnTo>
                    <a:lnTo>
                      <a:pt x="802" y="93"/>
                    </a:lnTo>
                    <a:lnTo>
                      <a:pt x="787" y="84"/>
                    </a:lnTo>
                    <a:lnTo>
                      <a:pt x="763" y="104"/>
                    </a:lnTo>
                    <a:lnTo>
                      <a:pt x="760" y="120"/>
                    </a:lnTo>
                    <a:lnTo>
                      <a:pt x="661" y="179"/>
                    </a:lnTo>
                    <a:lnTo>
                      <a:pt x="655" y="202"/>
                    </a:lnTo>
                    <a:lnTo>
                      <a:pt x="629" y="214"/>
                    </a:lnTo>
                    <a:lnTo>
                      <a:pt x="629" y="244"/>
                    </a:lnTo>
                    <a:lnTo>
                      <a:pt x="494" y="261"/>
                    </a:lnTo>
                    <a:lnTo>
                      <a:pt x="221" y="284"/>
                    </a:lnTo>
                    <a:lnTo>
                      <a:pt x="0" y="299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665" name=""/>
            <p:cNvGrpSpPr/>
            <p:nvPr/>
          </p:nvGrpSpPr>
          <p:grpSpPr>
            <a:xfrm>
              <a:off x="2871720" y="4211640"/>
              <a:ext cx="2886120" cy="2050920"/>
              <a:chOff x="2871720" y="4211640"/>
              <a:chExt cx="2886120" cy="2050920"/>
            </a:xfrm>
          </p:grpSpPr>
          <p:sp>
            <p:nvSpPr>
              <p:cNvPr id="1666" name=""/>
              <p:cNvSpPr/>
              <p:nvPr/>
            </p:nvSpPr>
            <p:spPr>
              <a:xfrm>
                <a:off x="4808520" y="4229280"/>
                <a:ext cx="765360" cy="688680"/>
              </a:xfrm>
              <a:custGeom>
                <a:avLst/>
                <a:gdLst/>
                <a:ahLst/>
                <a:rect l="l" t="t" r="r" b="b"/>
                <a:pathLst>
                  <a:path w="521" h="468">
                    <a:moveTo>
                      <a:pt x="0" y="15"/>
                    </a:moveTo>
                    <a:lnTo>
                      <a:pt x="21" y="159"/>
                    </a:lnTo>
                    <a:lnTo>
                      <a:pt x="17" y="385"/>
                    </a:lnTo>
                    <a:lnTo>
                      <a:pt x="28" y="398"/>
                    </a:lnTo>
                    <a:lnTo>
                      <a:pt x="65" y="397"/>
                    </a:lnTo>
                    <a:lnTo>
                      <a:pt x="66" y="467"/>
                    </a:lnTo>
                    <a:lnTo>
                      <a:pt x="375" y="462"/>
                    </a:lnTo>
                    <a:lnTo>
                      <a:pt x="369" y="391"/>
                    </a:lnTo>
                    <a:lnTo>
                      <a:pt x="396" y="315"/>
                    </a:lnTo>
                    <a:lnTo>
                      <a:pt x="434" y="260"/>
                    </a:lnTo>
                    <a:lnTo>
                      <a:pt x="432" y="245"/>
                    </a:lnTo>
                    <a:lnTo>
                      <a:pt x="461" y="198"/>
                    </a:lnTo>
                    <a:lnTo>
                      <a:pt x="476" y="144"/>
                    </a:lnTo>
                    <a:lnTo>
                      <a:pt x="470" y="140"/>
                    </a:lnTo>
                    <a:lnTo>
                      <a:pt x="496" y="119"/>
                    </a:lnTo>
                    <a:lnTo>
                      <a:pt x="520" y="72"/>
                    </a:lnTo>
                    <a:lnTo>
                      <a:pt x="513" y="63"/>
                    </a:lnTo>
                    <a:lnTo>
                      <a:pt x="443" y="66"/>
                    </a:lnTo>
                    <a:lnTo>
                      <a:pt x="462" y="40"/>
                    </a:lnTo>
                    <a:lnTo>
                      <a:pt x="455" y="0"/>
                    </a:lnTo>
                    <a:lnTo>
                      <a:pt x="0" y="15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67" name=""/>
              <p:cNvSpPr/>
              <p:nvPr/>
            </p:nvSpPr>
            <p:spPr>
              <a:xfrm>
                <a:off x="4905360" y="4906800"/>
                <a:ext cx="852480" cy="754200"/>
              </a:xfrm>
              <a:custGeom>
                <a:avLst/>
                <a:gdLst/>
                <a:ahLst/>
                <a:rect l="l" t="t" r="r" b="b"/>
                <a:pathLst>
                  <a:path w="580" h="512">
                    <a:moveTo>
                      <a:pt x="0" y="5"/>
                    </a:moveTo>
                    <a:lnTo>
                      <a:pt x="6" y="141"/>
                    </a:lnTo>
                    <a:lnTo>
                      <a:pt x="22" y="158"/>
                    </a:lnTo>
                    <a:lnTo>
                      <a:pt x="28" y="193"/>
                    </a:lnTo>
                    <a:lnTo>
                      <a:pt x="60" y="242"/>
                    </a:lnTo>
                    <a:lnTo>
                      <a:pt x="58" y="283"/>
                    </a:lnTo>
                    <a:lnTo>
                      <a:pt x="40" y="322"/>
                    </a:lnTo>
                    <a:lnTo>
                      <a:pt x="41" y="344"/>
                    </a:lnTo>
                    <a:lnTo>
                      <a:pt x="47" y="366"/>
                    </a:lnTo>
                    <a:lnTo>
                      <a:pt x="44" y="389"/>
                    </a:lnTo>
                    <a:lnTo>
                      <a:pt x="34" y="403"/>
                    </a:lnTo>
                    <a:lnTo>
                      <a:pt x="20" y="421"/>
                    </a:lnTo>
                    <a:lnTo>
                      <a:pt x="29" y="432"/>
                    </a:lnTo>
                    <a:lnTo>
                      <a:pt x="107" y="422"/>
                    </a:lnTo>
                    <a:lnTo>
                      <a:pt x="169" y="448"/>
                    </a:lnTo>
                    <a:lnTo>
                      <a:pt x="230" y="444"/>
                    </a:lnTo>
                    <a:lnTo>
                      <a:pt x="223" y="427"/>
                    </a:lnTo>
                    <a:lnTo>
                      <a:pt x="242" y="411"/>
                    </a:lnTo>
                    <a:lnTo>
                      <a:pt x="284" y="421"/>
                    </a:lnTo>
                    <a:lnTo>
                      <a:pt x="290" y="451"/>
                    </a:lnTo>
                    <a:lnTo>
                      <a:pt x="303" y="446"/>
                    </a:lnTo>
                    <a:lnTo>
                      <a:pt x="320" y="453"/>
                    </a:lnTo>
                    <a:lnTo>
                      <a:pt x="338" y="471"/>
                    </a:lnTo>
                    <a:lnTo>
                      <a:pt x="342" y="488"/>
                    </a:lnTo>
                    <a:lnTo>
                      <a:pt x="360" y="491"/>
                    </a:lnTo>
                    <a:lnTo>
                      <a:pt x="377" y="502"/>
                    </a:lnTo>
                    <a:lnTo>
                      <a:pt x="391" y="497"/>
                    </a:lnTo>
                    <a:lnTo>
                      <a:pt x="404" y="483"/>
                    </a:lnTo>
                    <a:lnTo>
                      <a:pt x="402" y="471"/>
                    </a:lnTo>
                    <a:lnTo>
                      <a:pt x="420" y="487"/>
                    </a:lnTo>
                    <a:lnTo>
                      <a:pt x="429" y="473"/>
                    </a:lnTo>
                    <a:lnTo>
                      <a:pt x="441" y="499"/>
                    </a:lnTo>
                    <a:lnTo>
                      <a:pt x="460" y="487"/>
                    </a:lnTo>
                    <a:lnTo>
                      <a:pt x="467" y="479"/>
                    </a:lnTo>
                    <a:lnTo>
                      <a:pt x="460" y="471"/>
                    </a:lnTo>
                    <a:lnTo>
                      <a:pt x="462" y="449"/>
                    </a:lnTo>
                    <a:lnTo>
                      <a:pt x="467" y="449"/>
                    </a:lnTo>
                    <a:lnTo>
                      <a:pt x="483" y="451"/>
                    </a:lnTo>
                    <a:lnTo>
                      <a:pt x="487" y="466"/>
                    </a:lnTo>
                    <a:lnTo>
                      <a:pt x="506" y="465"/>
                    </a:lnTo>
                    <a:lnTo>
                      <a:pt x="522" y="475"/>
                    </a:lnTo>
                    <a:lnTo>
                      <a:pt x="525" y="473"/>
                    </a:lnTo>
                    <a:lnTo>
                      <a:pt x="531" y="485"/>
                    </a:lnTo>
                    <a:lnTo>
                      <a:pt x="544" y="492"/>
                    </a:lnTo>
                    <a:lnTo>
                      <a:pt x="538" y="511"/>
                    </a:lnTo>
                    <a:lnTo>
                      <a:pt x="554" y="492"/>
                    </a:lnTo>
                    <a:lnTo>
                      <a:pt x="565" y="504"/>
                    </a:lnTo>
                    <a:lnTo>
                      <a:pt x="565" y="491"/>
                    </a:lnTo>
                    <a:lnTo>
                      <a:pt x="579" y="487"/>
                    </a:lnTo>
                    <a:lnTo>
                      <a:pt x="579" y="477"/>
                    </a:lnTo>
                    <a:lnTo>
                      <a:pt x="565" y="475"/>
                    </a:lnTo>
                    <a:lnTo>
                      <a:pt x="556" y="466"/>
                    </a:lnTo>
                    <a:lnTo>
                      <a:pt x="543" y="468"/>
                    </a:lnTo>
                    <a:lnTo>
                      <a:pt x="537" y="455"/>
                    </a:lnTo>
                    <a:lnTo>
                      <a:pt x="522" y="455"/>
                    </a:lnTo>
                    <a:lnTo>
                      <a:pt x="508" y="429"/>
                    </a:lnTo>
                    <a:lnTo>
                      <a:pt x="517" y="423"/>
                    </a:lnTo>
                    <a:lnTo>
                      <a:pt x="529" y="416"/>
                    </a:lnTo>
                    <a:lnTo>
                      <a:pt x="531" y="403"/>
                    </a:lnTo>
                    <a:lnTo>
                      <a:pt x="541" y="401"/>
                    </a:lnTo>
                    <a:lnTo>
                      <a:pt x="556" y="387"/>
                    </a:lnTo>
                    <a:lnTo>
                      <a:pt x="551" y="382"/>
                    </a:lnTo>
                    <a:lnTo>
                      <a:pt x="551" y="356"/>
                    </a:lnTo>
                    <a:lnTo>
                      <a:pt x="535" y="368"/>
                    </a:lnTo>
                    <a:lnTo>
                      <a:pt x="517" y="372"/>
                    </a:lnTo>
                    <a:lnTo>
                      <a:pt x="504" y="394"/>
                    </a:lnTo>
                    <a:lnTo>
                      <a:pt x="479" y="382"/>
                    </a:lnTo>
                    <a:lnTo>
                      <a:pt x="483" y="373"/>
                    </a:lnTo>
                    <a:lnTo>
                      <a:pt x="494" y="369"/>
                    </a:lnTo>
                    <a:lnTo>
                      <a:pt x="494" y="373"/>
                    </a:lnTo>
                    <a:lnTo>
                      <a:pt x="501" y="360"/>
                    </a:lnTo>
                    <a:lnTo>
                      <a:pt x="491" y="364"/>
                    </a:lnTo>
                    <a:lnTo>
                      <a:pt x="487" y="358"/>
                    </a:lnTo>
                    <a:lnTo>
                      <a:pt x="485" y="365"/>
                    </a:lnTo>
                    <a:lnTo>
                      <a:pt x="474" y="360"/>
                    </a:lnTo>
                    <a:lnTo>
                      <a:pt x="464" y="373"/>
                    </a:lnTo>
                    <a:lnTo>
                      <a:pt x="447" y="377"/>
                    </a:lnTo>
                    <a:lnTo>
                      <a:pt x="414" y="369"/>
                    </a:lnTo>
                    <a:lnTo>
                      <a:pt x="412" y="361"/>
                    </a:lnTo>
                    <a:lnTo>
                      <a:pt x="432" y="333"/>
                    </a:lnTo>
                    <a:lnTo>
                      <a:pt x="450" y="333"/>
                    </a:lnTo>
                    <a:lnTo>
                      <a:pt x="463" y="345"/>
                    </a:lnTo>
                    <a:lnTo>
                      <a:pt x="512" y="355"/>
                    </a:lnTo>
                    <a:lnTo>
                      <a:pt x="476" y="294"/>
                    </a:lnTo>
                    <a:lnTo>
                      <a:pt x="483" y="250"/>
                    </a:lnTo>
                    <a:lnTo>
                      <a:pt x="274" y="258"/>
                    </a:lnTo>
                    <a:lnTo>
                      <a:pt x="276" y="235"/>
                    </a:lnTo>
                    <a:lnTo>
                      <a:pt x="299" y="163"/>
                    </a:lnTo>
                    <a:lnTo>
                      <a:pt x="335" y="115"/>
                    </a:lnTo>
                    <a:lnTo>
                      <a:pt x="324" y="101"/>
                    </a:lnTo>
                    <a:lnTo>
                      <a:pt x="328" y="54"/>
                    </a:lnTo>
                    <a:lnTo>
                      <a:pt x="309" y="0"/>
                    </a:lnTo>
                    <a:lnTo>
                      <a:pt x="0" y="5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68" name=""/>
              <p:cNvSpPr/>
              <p:nvPr/>
            </p:nvSpPr>
            <p:spPr>
              <a:xfrm>
                <a:off x="2871720" y="4211640"/>
                <a:ext cx="2124000" cy="2050920"/>
              </a:xfrm>
              <a:custGeom>
                <a:avLst/>
                <a:gdLst/>
                <a:ahLst/>
                <a:rect l="l" t="t" r="r" b="b"/>
                <a:pathLst>
                  <a:path w="1444" h="1394">
                    <a:moveTo>
                      <a:pt x="8" y="572"/>
                    </a:moveTo>
                    <a:lnTo>
                      <a:pt x="0" y="545"/>
                    </a:lnTo>
                    <a:lnTo>
                      <a:pt x="29" y="546"/>
                    </a:lnTo>
                    <a:lnTo>
                      <a:pt x="392" y="582"/>
                    </a:lnTo>
                    <a:lnTo>
                      <a:pt x="446" y="0"/>
                    </a:lnTo>
                    <a:lnTo>
                      <a:pt x="757" y="18"/>
                    </a:lnTo>
                    <a:lnTo>
                      <a:pt x="748" y="269"/>
                    </a:lnTo>
                    <a:lnTo>
                      <a:pt x="777" y="294"/>
                    </a:lnTo>
                    <a:lnTo>
                      <a:pt x="808" y="295"/>
                    </a:lnTo>
                    <a:lnTo>
                      <a:pt x="815" y="285"/>
                    </a:lnTo>
                    <a:lnTo>
                      <a:pt x="830" y="301"/>
                    </a:lnTo>
                    <a:lnTo>
                      <a:pt x="829" y="317"/>
                    </a:lnTo>
                    <a:lnTo>
                      <a:pt x="857" y="320"/>
                    </a:lnTo>
                    <a:lnTo>
                      <a:pt x="877" y="330"/>
                    </a:lnTo>
                    <a:lnTo>
                      <a:pt x="893" y="325"/>
                    </a:lnTo>
                    <a:lnTo>
                      <a:pt x="911" y="337"/>
                    </a:lnTo>
                    <a:lnTo>
                      <a:pt x="916" y="327"/>
                    </a:lnTo>
                    <a:lnTo>
                      <a:pt x="944" y="329"/>
                    </a:lnTo>
                    <a:lnTo>
                      <a:pt x="960" y="362"/>
                    </a:lnTo>
                    <a:lnTo>
                      <a:pt x="972" y="372"/>
                    </a:lnTo>
                    <a:lnTo>
                      <a:pt x="989" y="353"/>
                    </a:lnTo>
                    <a:lnTo>
                      <a:pt x="1022" y="378"/>
                    </a:lnTo>
                    <a:lnTo>
                      <a:pt x="1042" y="365"/>
                    </a:lnTo>
                    <a:lnTo>
                      <a:pt x="1049" y="389"/>
                    </a:lnTo>
                    <a:lnTo>
                      <a:pt x="1051" y="372"/>
                    </a:lnTo>
                    <a:lnTo>
                      <a:pt x="1073" y="357"/>
                    </a:lnTo>
                    <a:lnTo>
                      <a:pt x="1079" y="373"/>
                    </a:lnTo>
                    <a:lnTo>
                      <a:pt x="1108" y="368"/>
                    </a:lnTo>
                    <a:lnTo>
                      <a:pt x="1129" y="388"/>
                    </a:lnTo>
                    <a:lnTo>
                      <a:pt x="1187" y="370"/>
                    </a:lnTo>
                    <a:lnTo>
                      <a:pt x="1244" y="365"/>
                    </a:lnTo>
                    <a:lnTo>
                      <a:pt x="1262" y="356"/>
                    </a:lnTo>
                    <a:lnTo>
                      <a:pt x="1306" y="386"/>
                    </a:lnTo>
                    <a:lnTo>
                      <a:pt x="1334" y="396"/>
                    </a:lnTo>
                    <a:lnTo>
                      <a:pt x="1345" y="409"/>
                    </a:lnTo>
                    <a:lnTo>
                      <a:pt x="1382" y="408"/>
                    </a:lnTo>
                    <a:lnTo>
                      <a:pt x="1383" y="478"/>
                    </a:lnTo>
                    <a:lnTo>
                      <a:pt x="1389" y="614"/>
                    </a:lnTo>
                    <a:lnTo>
                      <a:pt x="1405" y="631"/>
                    </a:lnTo>
                    <a:lnTo>
                      <a:pt x="1411" y="666"/>
                    </a:lnTo>
                    <a:lnTo>
                      <a:pt x="1443" y="715"/>
                    </a:lnTo>
                    <a:lnTo>
                      <a:pt x="1441" y="756"/>
                    </a:lnTo>
                    <a:lnTo>
                      <a:pt x="1423" y="795"/>
                    </a:lnTo>
                    <a:lnTo>
                      <a:pt x="1424" y="817"/>
                    </a:lnTo>
                    <a:lnTo>
                      <a:pt x="1430" y="839"/>
                    </a:lnTo>
                    <a:lnTo>
                      <a:pt x="1427" y="862"/>
                    </a:lnTo>
                    <a:lnTo>
                      <a:pt x="1417" y="876"/>
                    </a:lnTo>
                    <a:lnTo>
                      <a:pt x="1403" y="894"/>
                    </a:lnTo>
                    <a:lnTo>
                      <a:pt x="1412" y="905"/>
                    </a:lnTo>
                    <a:lnTo>
                      <a:pt x="1355" y="924"/>
                    </a:lnTo>
                    <a:lnTo>
                      <a:pt x="1308" y="950"/>
                    </a:lnTo>
                    <a:lnTo>
                      <a:pt x="1336" y="928"/>
                    </a:lnTo>
                    <a:lnTo>
                      <a:pt x="1306" y="928"/>
                    </a:lnTo>
                    <a:lnTo>
                      <a:pt x="1315" y="893"/>
                    </a:lnTo>
                    <a:lnTo>
                      <a:pt x="1290" y="913"/>
                    </a:lnTo>
                    <a:lnTo>
                      <a:pt x="1278" y="906"/>
                    </a:lnTo>
                    <a:lnTo>
                      <a:pt x="1280" y="930"/>
                    </a:lnTo>
                    <a:lnTo>
                      <a:pt x="1289" y="934"/>
                    </a:lnTo>
                    <a:lnTo>
                      <a:pt x="1291" y="956"/>
                    </a:lnTo>
                    <a:lnTo>
                      <a:pt x="1274" y="973"/>
                    </a:lnTo>
                    <a:lnTo>
                      <a:pt x="1262" y="971"/>
                    </a:lnTo>
                    <a:lnTo>
                      <a:pt x="1259" y="996"/>
                    </a:lnTo>
                    <a:lnTo>
                      <a:pt x="1125" y="1078"/>
                    </a:lnTo>
                    <a:lnTo>
                      <a:pt x="1127" y="1070"/>
                    </a:lnTo>
                    <a:lnTo>
                      <a:pt x="1189" y="1030"/>
                    </a:lnTo>
                    <a:lnTo>
                      <a:pt x="1141" y="1054"/>
                    </a:lnTo>
                    <a:lnTo>
                      <a:pt x="1145" y="1031"/>
                    </a:lnTo>
                    <a:lnTo>
                      <a:pt x="1131" y="1044"/>
                    </a:lnTo>
                    <a:lnTo>
                      <a:pt x="1118" y="1037"/>
                    </a:lnTo>
                    <a:lnTo>
                      <a:pt x="1112" y="1054"/>
                    </a:lnTo>
                    <a:lnTo>
                      <a:pt x="1091" y="1037"/>
                    </a:lnTo>
                    <a:lnTo>
                      <a:pt x="1093" y="1054"/>
                    </a:lnTo>
                    <a:lnTo>
                      <a:pt x="1118" y="1070"/>
                    </a:lnTo>
                    <a:lnTo>
                      <a:pt x="1089" y="1085"/>
                    </a:lnTo>
                    <a:lnTo>
                      <a:pt x="1076" y="1065"/>
                    </a:lnTo>
                    <a:lnTo>
                      <a:pt x="1066" y="1119"/>
                    </a:lnTo>
                    <a:lnTo>
                      <a:pt x="1054" y="1097"/>
                    </a:lnTo>
                    <a:lnTo>
                      <a:pt x="1028" y="1105"/>
                    </a:lnTo>
                    <a:lnTo>
                      <a:pt x="1023" y="1120"/>
                    </a:lnTo>
                    <a:lnTo>
                      <a:pt x="1035" y="1143"/>
                    </a:lnTo>
                    <a:lnTo>
                      <a:pt x="988" y="1146"/>
                    </a:lnTo>
                    <a:lnTo>
                      <a:pt x="1005" y="1151"/>
                    </a:lnTo>
                    <a:lnTo>
                      <a:pt x="1006" y="1174"/>
                    </a:lnTo>
                    <a:lnTo>
                      <a:pt x="1016" y="1169"/>
                    </a:lnTo>
                    <a:lnTo>
                      <a:pt x="1011" y="1185"/>
                    </a:lnTo>
                    <a:lnTo>
                      <a:pt x="990" y="1220"/>
                    </a:lnTo>
                    <a:lnTo>
                      <a:pt x="991" y="1203"/>
                    </a:lnTo>
                    <a:lnTo>
                      <a:pt x="977" y="1217"/>
                    </a:lnTo>
                    <a:lnTo>
                      <a:pt x="958" y="1196"/>
                    </a:lnTo>
                    <a:lnTo>
                      <a:pt x="962" y="1221"/>
                    </a:lnTo>
                    <a:lnTo>
                      <a:pt x="998" y="1225"/>
                    </a:lnTo>
                    <a:lnTo>
                      <a:pt x="983" y="1260"/>
                    </a:lnTo>
                    <a:lnTo>
                      <a:pt x="995" y="1331"/>
                    </a:lnTo>
                    <a:lnTo>
                      <a:pt x="1027" y="1391"/>
                    </a:lnTo>
                    <a:lnTo>
                      <a:pt x="986" y="1393"/>
                    </a:lnTo>
                    <a:lnTo>
                      <a:pt x="946" y="1376"/>
                    </a:lnTo>
                    <a:lnTo>
                      <a:pt x="911" y="1376"/>
                    </a:lnTo>
                    <a:lnTo>
                      <a:pt x="861" y="1348"/>
                    </a:lnTo>
                    <a:lnTo>
                      <a:pt x="802" y="1327"/>
                    </a:lnTo>
                    <a:lnTo>
                      <a:pt x="796" y="1304"/>
                    </a:lnTo>
                    <a:lnTo>
                      <a:pt x="783" y="1270"/>
                    </a:lnTo>
                    <a:lnTo>
                      <a:pt x="763" y="1246"/>
                    </a:lnTo>
                    <a:lnTo>
                      <a:pt x="766" y="1220"/>
                    </a:lnTo>
                    <a:lnTo>
                      <a:pt x="755" y="1210"/>
                    </a:lnTo>
                    <a:lnTo>
                      <a:pt x="756" y="1174"/>
                    </a:lnTo>
                    <a:lnTo>
                      <a:pt x="720" y="1147"/>
                    </a:lnTo>
                    <a:lnTo>
                      <a:pt x="684" y="1092"/>
                    </a:lnTo>
                    <a:lnTo>
                      <a:pt x="622" y="953"/>
                    </a:lnTo>
                    <a:lnTo>
                      <a:pt x="574" y="917"/>
                    </a:lnTo>
                    <a:lnTo>
                      <a:pt x="559" y="885"/>
                    </a:lnTo>
                    <a:lnTo>
                      <a:pt x="519" y="880"/>
                    </a:lnTo>
                    <a:lnTo>
                      <a:pt x="485" y="876"/>
                    </a:lnTo>
                    <a:lnTo>
                      <a:pt x="454" y="862"/>
                    </a:lnTo>
                    <a:lnTo>
                      <a:pt x="446" y="876"/>
                    </a:lnTo>
                    <a:lnTo>
                      <a:pt x="414" y="876"/>
                    </a:lnTo>
                    <a:lnTo>
                      <a:pt x="385" y="942"/>
                    </a:lnTo>
                    <a:lnTo>
                      <a:pt x="355" y="970"/>
                    </a:lnTo>
                    <a:lnTo>
                      <a:pt x="336" y="969"/>
                    </a:lnTo>
                    <a:lnTo>
                      <a:pt x="282" y="927"/>
                    </a:lnTo>
                    <a:lnTo>
                      <a:pt x="258" y="921"/>
                    </a:lnTo>
                    <a:lnTo>
                      <a:pt x="205" y="873"/>
                    </a:lnTo>
                    <a:lnTo>
                      <a:pt x="191" y="835"/>
                    </a:lnTo>
                    <a:lnTo>
                      <a:pt x="191" y="795"/>
                    </a:lnTo>
                    <a:lnTo>
                      <a:pt x="166" y="741"/>
                    </a:lnTo>
                    <a:lnTo>
                      <a:pt x="122" y="705"/>
                    </a:lnTo>
                    <a:lnTo>
                      <a:pt x="62" y="630"/>
                    </a:lnTo>
                    <a:lnTo>
                      <a:pt x="40" y="618"/>
                    </a:lnTo>
                    <a:lnTo>
                      <a:pt x="25" y="578"/>
                    </a:lnTo>
                    <a:lnTo>
                      <a:pt x="8" y="572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669" name=""/>
            <p:cNvGrpSpPr/>
            <p:nvPr/>
          </p:nvGrpSpPr>
          <p:grpSpPr>
            <a:xfrm>
              <a:off x="7647120" y="1658880"/>
              <a:ext cx="841320" cy="1360440"/>
              <a:chOff x="7647120" y="1658880"/>
              <a:chExt cx="841320" cy="1360440"/>
            </a:xfrm>
          </p:grpSpPr>
          <p:sp>
            <p:nvSpPr>
              <p:cNvPr id="1670" name=""/>
              <p:cNvSpPr/>
              <p:nvPr/>
            </p:nvSpPr>
            <p:spPr>
              <a:xfrm>
                <a:off x="7759800" y="2771640"/>
                <a:ext cx="262080" cy="247680"/>
              </a:xfrm>
              <a:custGeom>
                <a:avLst/>
                <a:gdLst/>
                <a:ahLst/>
                <a:rect l="l" t="t" r="r" b="b"/>
                <a:pathLst>
                  <a:path w="178" h="168">
                    <a:moveTo>
                      <a:pt x="0" y="34"/>
                    </a:moveTo>
                    <a:lnTo>
                      <a:pt x="15" y="121"/>
                    </a:lnTo>
                    <a:lnTo>
                      <a:pt x="14" y="167"/>
                    </a:lnTo>
                    <a:lnTo>
                      <a:pt x="28" y="164"/>
                    </a:lnTo>
                    <a:lnTo>
                      <a:pt x="37" y="151"/>
                    </a:lnTo>
                    <a:lnTo>
                      <a:pt x="62" y="139"/>
                    </a:lnTo>
                    <a:lnTo>
                      <a:pt x="73" y="117"/>
                    </a:lnTo>
                    <a:lnTo>
                      <a:pt x="81" y="121"/>
                    </a:lnTo>
                    <a:lnTo>
                      <a:pt x="101" y="113"/>
                    </a:lnTo>
                    <a:lnTo>
                      <a:pt x="128" y="108"/>
                    </a:lnTo>
                    <a:lnTo>
                      <a:pt x="128" y="99"/>
                    </a:lnTo>
                    <a:lnTo>
                      <a:pt x="136" y="105"/>
                    </a:lnTo>
                    <a:lnTo>
                      <a:pt x="145" y="97"/>
                    </a:lnTo>
                    <a:lnTo>
                      <a:pt x="159" y="94"/>
                    </a:lnTo>
                    <a:lnTo>
                      <a:pt x="177" y="85"/>
                    </a:lnTo>
                    <a:lnTo>
                      <a:pt x="160" y="0"/>
                    </a:lnTo>
                    <a:lnTo>
                      <a:pt x="0" y="34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71" name=""/>
              <p:cNvSpPr/>
              <p:nvPr/>
            </p:nvSpPr>
            <p:spPr>
              <a:xfrm>
                <a:off x="7931160" y="1658880"/>
                <a:ext cx="557280" cy="874800"/>
              </a:xfrm>
              <a:custGeom>
                <a:avLst/>
                <a:gdLst/>
                <a:ahLst/>
                <a:rect l="l" t="t" r="r" b="b"/>
                <a:pathLst>
                  <a:path w="379" h="596">
                    <a:moveTo>
                      <a:pt x="0" y="324"/>
                    </a:moveTo>
                    <a:lnTo>
                      <a:pt x="23" y="325"/>
                    </a:lnTo>
                    <a:lnTo>
                      <a:pt x="25" y="287"/>
                    </a:lnTo>
                    <a:lnTo>
                      <a:pt x="52" y="233"/>
                    </a:lnTo>
                    <a:lnTo>
                      <a:pt x="39" y="195"/>
                    </a:lnTo>
                    <a:lnTo>
                      <a:pt x="51" y="144"/>
                    </a:lnTo>
                    <a:lnTo>
                      <a:pt x="49" y="124"/>
                    </a:lnTo>
                    <a:lnTo>
                      <a:pt x="92" y="10"/>
                    </a:lnTo>
                    <a:lnTo>
                      <a:pt x="104" y="10"/>
                    </a:lnTo>
                    <a:lnTo>
                      <a:pt x="110" y="33"/>
                    </a:lnTo>
                    <a:lnTo>
                      <a:pt x="164" y="12"/>
                    </a:lnTo>
                    <a:lnTo>
                      <a:pt x="164" y="5"/>
                    </a:lnTo>
                    <a:lnTo>
                      <a:pt x="180" y="0"/>
                    </a:lnTo>
                    <a:lnTo>
                      <a:pt x="208" y="14"/>
                    </a:lnTo>
                    <a:lnTo>
                      <a:pt x="229" y="33"/>
                    </a:lnTo>
                    <a:lnTo>
                      <a:pt x="278" y="197"/>
                    </a:lnTo>
                    <a:lnTo>
                      <a:pt x="311" y="198"/>
                    </a:lnTo>
                    <a:lnTo>
                      <a:pt x="317" y="207"/>
                    </a:lnTo>
                    <a:lnTo>
                      <a:pt x="312" y="213"/>
                    </a:lnTo>
                    <a:lnTo>
                      <a:pt x="337" y="252"/>
                    </a:lnTo>
                    <a:lnTo>
                      <a:pt x="342" y="243"/>
                    </a:lnTo>
                    <a:lnTo>
                      <a:pt x="369" y="268"/>
                    </a:lnTo>
                    <a:lnTo>
                      <a:pt x="358" y="274"/>
                    </a:lnTo>
                    <a:lnTo>
                      <a:pt x="361" y="281"/>
                    </a:lnTo>
                    <a:lnTo>
                      <a:pt x="378" y="281"/>
                    </a:lnTo>
                    <a:lnTo>
                      <a:pt x="365" y="312"/>
                    </a:lnTo>
                    <a:lnTo>
                      <a:pt x="350" y="308"/>
                    </a:lnTo>
                    <a:lnTo>
                      <a:pt x="337" y="320"/>
                    </a:lnTo>
                    <a:lnTo>
                      <a:pt x="337" y="333"/>
                    </a:lnTo>
                    <a:lnTo>
                      <a:pt x="327" y="341"/>
                    </a:lnTo>
                    <a:lnTo>
                      <a:pt x="314" y="336"/>
                    </a:lnTo>
                    <a:lnTo>
                      <a:pt x="314" y="357"/>
                    </a:lnTo>
                    <a:lnTo>
                      <a:pt x="304" y="350"/>
                    </a:lnTo>
                    <a:lnTo>
                      <a:pt x="300" y="372"/>
                    </a:lnTo>
                    <a:lnTo>
                      <a:pt x="283" y="353"/>
                    </a:lnTo>
                    <a:lnTo>
                      <a:pt x="270" y="371"/>
                    </a:lnTo>
                    <a:lnTo>
                      <a:pt x="254" y="378"/>
                    </a:lnTo>
                    <a:lnTo>
                      <a:pt x="251" y="397"/>
                    </a:lnTo>
                    <a:lnTo>
                      <a:pt x="235" y="392"/>
                    </a:lnTo>
                    <a:lnTo>
                      <a:pt x="241" y="378"/>
                    </a:lnTo>
                    <a:lnTo>
                      <a:pt x="229" y="363"/>
                    </a:lnTo>
                    <a:lnTo>
                      <a:pt x="216" y="386"/>
                    </a:lnTo>
                    <a:lnTo>
                      <a:pt x="222" y="433"/>
                    </a:lnTo>
                    <a:lnTo>
                      <a:pt x="214" y="446"/>
                    </a:lnTo>
                    <a:lnTo>
                      <a:pt x="203" y="446"/>
                    </a:lnTo>
                    <a:lnTo>
                      <a:pt x="194" y="445"/>
                    </a:lnTo>
                    <a:lnTo>
                      <a:pt x="181" y="473"/>
                    </a:lnTo>
                    <a:lnTo>
                      <a:pt x="164" y="472"/>
                    </a:lnTo>
                    <a:lnTo>
                      <a:pt x="167" y="496"/>
                    </a:lnTo>
                    <a:lnTo>
                      <a:pt x="155" y="478"/>
                    </a:lnTo>
                    <a:lnTo>
                      <a:pt x="131" y="498"/>
                    </a:lnTo>
                    <a:lnTo>
                      <a:pt x="127" y="514"/>
                    </a:lnTo>
                    <a:lnTo>
                      <a:pt x="136" y="523"/>
                    </a:lnTo>
                    <a:lnTo>
                      <a:pt x="124" y="528"/>
                    </a:lnTo>
                    <a:lnTo>
                      <a:pt x="127" y="546"/>
                    </a:lnTo>
                    <a:lnTo>
                      <a:pt x="116" y="559"/>
                    </a:lnTo>
                    <a:lnTo>
                      <a:pt x="113" y="595"/>
                    </a:lnTo>
                    <a:lnTo>
                      <a:pt x="106" y="595"/>
                    </a:lnTo>
                    <a:lnTo>
                      <a:pt x="71" y="547"/>
                    </a:lnTo>
                    <a:lnTo>
                      <a:pt x="0" y="324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72" name=""/>
              <p:cNvSpPr/>
              <p:nvPr/>
            </p:nvSpPr>
            <p:spPr>
              <a:xfrm>
                <a:off x="7758360" y="2581200"/>
                <a:ext cx="507960" cy="257400"/>
              </a:xfrm>
              <a:custGeom>
                <a:avLst/>
                <a:gdLst/>
                <a:ahLst/>
                <a:rect l="l" t="t" r="r" b="b"/>
                <a:pathLst>
                  <a:path w="346" h="175">
                    <a:moveTo>
                      <a:pt x="0" y="70"/>
                    </a:moveTo>
                    <a:lnTo>
                      <a:pt x="1" y="163"/>
                    </a:lnTo>
                    <a:lnTo>
                      <a:pt x="161" y="129"/>
                    </a:lnTo>
                    <a:lnTo>
                      <a:pt x="189" y="119"/>
                    </a:lnTo>
                    <a:lnTo>
                      <a:pt x="200" y="121"/>
                    </a:lnTo>
                    <a:lnTo>
                      <a:pt x="213" y="148"/>
                    </a:lnTo>
                    <a:lnTo>
                      <a:pt x="231" y="150"/>
                    </a:lnTo>
                    <a:lnTo>
                      <a:pt x="241" y="173"/>
                    </a:lnTo>
                    <a:lnTo>
                      <a:pt x="253" y="174"/>
                    </a:lnTo>
                    <a:lnTo>
                      <a:pt x="257" y="159"/>
                    </a:lnTo>
                    <a:lnTo>
                      <a:pt x="266" y="153"/>
                    </a:lnTo>
                    <a:lnTo>
                      <a:pt x="270" y="137"/>
                    </a:lnTo>
                    <a:lnTo>
                      <a:pt x="275" y="136"/>
                    </a:lnTo>
                    <a:lnTo>
                      <a:pt x="282" y="160"/>
                    </a:lnTo>
                    <a:lnTo>
                      <a:pt x="298" y="154"/>
                    </a:lnTo>
                    <a:lnTo>
                      <a:pt x="302" y="143"/>
                    </a:lnTo>
                    <a:lnTo>
                      <a:pt x="323" y="133"/>
                    </a:lnTo>
                    <a:lnTo>
                      <a:pt x="336" y="130"/>
                    </a:lnTo>
                    <a:lnTo>
                      <a:pt x="345" y="138"/>
                    </a:lnTo>
                    <a:lnTo>
                      <a:pt x="342" y="114"/>
                    </a:lnTo>
                    <a:lnTo>
                      <a:pt x="326" y="85"/>
                    </a:lnTo>
                    <a:lnTo>
                      <a:pt x="315" y="80"/>
                    </a:lnTo>
                    <a:lnTo>
                      <a:pt x="305" y="81"/>
                    </a:lnTo>
                    <a:lnTo>
                      <a:pt x="307" y="88"/>
                    </a:lnTo>
                    <a:lnTo>
                      <a:pt x="313" y="88"/>
                    </a:lnTo>
                    <a:lnTo>
                      <a:pt x="321" y="88"/>
                    </a:lnTo>
                    <a:lnTo>
                      <a:pt x="329" y="97"/>
                    </a:lnTo>
                    <a:lnTo>
                      <a:pt x="333" y="109"/>
                    </a:lnTo>
                    <a:lnTo>
                      <a:pt x="328" y="119"/>
                    </a:lnTo>
                    <a:lnTo>
                      <a:pt x="300" y="130"/>
                    </a:lnTo>
                    <a:lnTo>
                      <a:pt x="286" y="124"/>
                    </a:lnTo>
                    <a:lnTo>
                      <a:pt x="279" y="109"/>
                    </a:lnTo>
                    <a:lnTo>
                      <a:pt x="266" y="106"/>
                    </a:lnTo>
                    <a:lnTo>
                      <a:pt x="268" y="97"/>
                    </a:lnTo>
                    <a:lnTo>
                      <a:pt x="254" y="80"/>
                    </a:lnTo>
                    <a:lnTo>
                      <a:pt x="236" y="72"/>
                    </a:lnTo>
                    <a:lnTo>
                      <a:pt x="235" y="80"/>
                    </a:lnTo>
                    <a:lnTo>
                      <a:pt x="224" y="76"/>
                    </a:lnTo>
                    <a:lnTo>
                      <a:pt x="219" y="66"/>
                    </a:lnTo>
                    <a:lnTo>
                      <a:pt x="222" y="56"/>
                    </a:lnTo>
                    <a:lnTo>
                      <a:pt x="233" y="47"/>
                    </a:lnTo>
                    <a:lnTo>
                      <a:pt x="229" y="40"/>
                    </a:lnTo>
                    <a:lnTo>
                      <a:pt x="244" y="29"/>
                    </a:lnTo>
                    <a:lnTo>
                      <a:pt x="229" y="16"/>
                    </a:lnTo>
                    <a:lnTo>
                      <a:pt x="222" y="0"/>
                    </a:lnTo>
                    <a:lnTo>
                      <a:pt x="190" y="24"/>
                    </a:lnTo>
                    <a:lnTo>
                      <a:pt x="74" y="53"/>
                    </a:lnTo>
                    <a:lnTo>
                      <a:pt x="0" y="70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73" name=""/>
              <p:cNvSpPr/>
              <p:nvPr/>
            </p:nvSpPr>
            <p:spPr>
              <a:xfrm>
                <a:off x="8164800" y="2828880"/>
                <a:ext cx="44280" cy="39600"/>
              </a:xfrm>
              <a:custGeom>
                <a:avLst/>
                <a:gdLst/>
                <a:ahLst/>
                <a:rect l="l" t="t" r="r" b="b"/>
                <a:pathLst>
                  <a:path w="32" h="27">
                    <a:moveTo>
                      <a:pt x="0" y="26"/>
                    </a:moveTo>
                    <a:lnTo>
                      <a:pt x="13" y="0"/>
                    </a:lnTo>
                    <a:lnTo>
                      <a:pt x="31" y="11"/>
                    </a:lnTo>
                    <a:lnTo>
                      <a:pt x="0" y="26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74" name=""/>
              <p:cNvSpPr/>
              <p:nvPr/>
            </p:nvSpPr>
            <p:spPr>
              <a:xfrm>
                <a:off x="8248680" y="2820960"/>
                <a:ext cx="38160" cy="30240"/>
              </a:xfrm>
              <a:custGeom>
                <a:avLst/>
                <a:gdLst/>
                <a:ahLst/>
                <a:rect l="l" t="t" r="r" b="b"/>
                <a:pathLst>
                  <a:path w="26" h="20">
                    <a:moveTo>
                      <a:pt x="0" y="19"/>
                    </a:moveTo>
                    <a:lnTo>
                      <a:pt x="15" y="0"/>
                    </a:lnTo>
                    <a:lnTo>
                      <a:pt x="25" y="16"/>
                    </a:lnTo>
                    <a:lnTo>
                      <a:pt x="0" y="19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75" name=""/>
              <p:cNvSpPr/>
              <p:nvPr/>
            </p:nvSpPr>
            <p:spPr>
              <a:xfrm>
                <a:off x="7845480" y="2133720"/>
                <a:ext cx="247680" cy="528480"/>
              </a:xfrm>
              <a:custGeom>
                <a:avLst/>
                <a:gdLst/>
                <a:ahLst/>
                <a:rect l="l" t="t" r="r" b="b"/>
                <a:pathLst>
                  <a:path w="168" h="358">
                    <a:moveTo>
                      <a:pt x="0" y="245"/>
                    </a:moveTo>
                    <a:lnTo>
                      <a:pt x="9" y="167"/>
                    </a:lnTo>
                    <a:lnTo>
                      <a:pt x="28" y="130"/>
                    </a:lnTo>
                    <a:lnTo>
                      <a:pt x="31" y="47"/>
                    </a:lnTo>
                    <a:lnTo>
                      <a:pt x="29" y="17"/>
                    </a:lnTo>
                    <a:lnTo>
                      <a:pt x="58" y="0"/>
                    </a:lnTo>
                    <a:lnTo>
                      <a:pt x="129" y="223"/>
                    </a:lnTo>
                    <a:lnTo>
                      <a:pt x="164" y="271"/>
                    </a:lnTo>
                    <a:lnTo>
                      <a:pt x="167" y="282"/>
                    </a:lnTo>
                    <a:lnTo>
                      <a:pt x="162" y="304"/>
                    </a:lnTo>
                    <a:lnTo>
                      <a:pt x="130" y="328"/>
                    </a:lnTo>
                    <a:lnTo>
                      <a:pt x="14" y="357"/>
                    </a:lnTo>
                    <a:lnTo>
                      <a:pt x="0" y="245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76" name=""/>
              <p:cNvSpPr/>
              <p:nvPr/>
            </p:nvSpPr>
            <p:spPr>
              <a:xfrm>
                <a:off x="7993080" y="2757600"/>
                <a:ext cx="120960" cy="149040"/>
              </a:xfrm>
              <a:custGeom>
                <a:avLst/>
                <a:gdLst/>
                <a:ahLst/>
                <a:rect l="l" t="t" r="r" b="b"/>
                <a:pathLst>
                  <a:path w="81" h="101">
                    <a:moveTo>
                      <a:pt x="0" y="10"/>
                    </a:moveTo>
                    <a:lnTo>
                      <a:pt x="17" y="95"/>
                    </a:lnTo>
                    <a:lnTo>
                      <a:pt x="20" y="100"/>
                    </a:lnTo>
                    <a:lnTo>
                      <a:pt x="52" y="82"/>
                    </a:lnTo>
                    <a:lnTo>
                      <a:pt x="47" y="56"/>
                    </a:lnTo>
                    <a:lnTo>
                      <a:pt x="53" y="44"/>
                    </a:lnTo>
                    <a:lnTo>
                      <a:pt x="60" y="54"/>
                    </a:lnTo>
                    <a:lnTo>
                      <a:pt x="63" y="71"/>
                    </a:lnTo>
                    <a:lnTo>
                      <a:pt x="70" y="71"/>
                    </a:lnTo>
                    <a:lnTo>
                      <a:pt x="80" y="54"/>
                    </a:lnTo>
                    <a:lnTo>
                      <a:pt x="70" y="31"/>
                    </a:lnTo>
                    <a:lnTo>
                      <a:pt x="52" y="29"/>
                    </a:lnTo>
                    <a:lnTo>
                      <a:pt x="39" y="2"/>
                    </a:lnTo>
                    <a:lnTo>
                      <a:pt x="28" y="0"/>
                    </a:lnTo>
                    <a:lnTo>
                      <a:pt x="0" y="10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77" name=""/>
              <p:cNvSpPr/>
              <p:nvPr/>
            </p:nvSpPr>
            <p:spPr>
              <a:xfrm>
                <a:off x="7647120" y="2203560"/>
                <a:ext cx="246240" cy="482400"/>
              </a:xfrm>
              <a:custGeom>
                <a:avLst/>
                <a:gdLst/>
                <a:ahLst/>
                <a:rect l="l" t="t" r="r" b="b"/>
                <a:pathLst>
                  <a:path w="167" h="328">
                    <a:moveTo>
                      <a:pt x="0" y="41"/>
                    </a:moveTo>
                    <a:lnTo>
                      <a:pt x="26" y="134"/>
                    </a:lnTo>
                    <a:lnTo>
                      <a:pt x="32" y="194"/>
                    </a:lnTo>
                    <a:lnTo>
                      <a:pt x="59" y="254"/>
                    </a:lnTo>
                    <a:lnTo>
                      <a:pt x="75" y="327"/>
                    </a:lnTo>
                    <a:lnTo>
                      <a:pt x="149" y="310"/>
                    </a:lnTo>
                    <a:lnTo>
                      <a:pt x="135" y="198"/>
                    </a:lnTo>
                    <a:lnTo>
                      <a:pt x="144" y="120"/>
                    </a:lnTo>
                    <a:lnTo>
                      <a:pt x="163" y="83"/>
                    </a:lnTo>
                    <a:lnTo>
                      <a:pt x="166" y="0"/>
                    </a:lnTo>
                    <a:lnTo>
                      <a:pt x="0" y="41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678" name=""/>
            <p:cNvGrpSpPr/>
            <p:nvPr/>
          </p:nvGrpSpPr>
          <p:grpSpPr>
            <a:xfrm>
              <a:off x="669960" y="1373040"/>
              <a:ext cx="1284120" cy="1481400"/>
              <a:chOff x="669960" y="1373040"/>
              <a:chExt cx="1284120" cy="1481400"/>
            </a:xfrm>
          </p:grpSpPr>
          <p:sp>
            <p:nvSpPr>
              <p:cNvPr id="1679" name=""/>
              <p:cNvSpPr/>
              <p:nvPr/>
            </p:nvSpPr>
            <p:spPr>
              <a:xfrm>
                <a:off x="669960" y="1824120"/>
                <a:ext cx="1211400" cy="1030320"/>
              </a:xfrm>
              <a:custGeom>
                <a:avLst/>
                <a:gdLst/>
                <a:ahLst/>
                <a:rect l="l" t="t" r="r" b="b"/>
                <a:pathLst>
                  <a:path w="823" h="701">
                    <a:moveTo>
                      <a:pt x="0" y="521"/>
                    </a:moveTo>
                    <a:lnTo>
                      <a:pt x="13" y="395"/>
                    </a:lnTo>
                    <a:lnTo>
                      <a:pt x="77" y="293"/>
                    </a:lnTo>
                    <a:lnTo>
                      <a:pt x="178" y="0"/>
                    </a:lnTo>
                    <a:lnTo>
                      <a:pt x="230" y="17"/>
                    </a:lnTo>
                    <a:lnTo>
                      <a:pt x="232" y="30"/>
                    </a:lnTo>
                    <a:lnTo>
                      <a:pt x="245" y="31"/>
                    </a:lnTo>
                    <a:lnTo>
                      <a:pt x="272" y="81"/>
                    </a:lnTo>
                    <a:lnTo>
                      <a:pt x="266" y="99"/>
                    </a:lnTo>
                    <a:lnTo>
                      <a:pt x="307" y="132"/>
                    </a:lnTo>
                    <a:lnTo>
                      <a:pt x="377" y="130"/>
                    </a:lnTo>
                    <a:lnTo>
                      <a:pt x="429" y="153"/>
                    </a:lnTo>
                    <a:lnTo>
                      <a:pt x="454" y="148"/>
                    </a:lnTo>
                    <a:lnTo>
                      <a:pt x="612" y="153"/>
                    </a:lnTo>
                    <a:lnTo>
                      <a:pt x="792" y="195"/>
                    </a:lnTo>
                    <a:lnTo>
                      <a:pt x="801" y="217"/>
                    </a:lnTo>
                    <a:lnTo>
                      <a:pt x="822" y="250"/>
                    </a:lnTo>
                    <a:lnTo>
                      <a:pt x="794" y="293"/>
                    </a:lnTo>
                    <a:lnTo>
                      <a:pt x="762" y="343"/>
                    </a:lnTo>
                    <a:lnTo>
                      <a:pt x="723" y="379"/>
                    </a:lnTo>
                    <a:lnTo>
                      <a:pt x="718" y="404"/>
                    </a:lnTo>
                    <a:lnTo>
                      <a:pt x="740" y="431"/>
                    </a:lnTo>
                    <a:lnTo>
                      <a:pt x="715" y="487"/>
                    </a:lnTo>
                    <a:lnTo>
                      <a:pt x="666" y="700"/>
                    </a:lnTo>
                    <a:lnTo>
                      <a:pt x="387" y="630"/>
                    </a:lnTo>
                    <a:lnTo>
                      <a:pt x="0" y="521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80" name=""/>
              <p:cNvSpPr/>
              <p:nvPr/>
            </p:nvSpPr>
            <p:spPr>
              <a:xfrm>
                <a:off x="936720" y="1373040"/>
                <a:ext cx="1017360" cy="738360"/>
              </a:xfrm>
              <a:custGeom>
                <a:avLst/>
                <a:gdLst/>
                <a:ahLst/>
                <a:rect l="l" t="t" r="r" b="b"/>
                <a:pathLst>
                  <a:path w="691" h="502">
                    <a:moveTo>
                      <a:pt x="16" y="86"/>
                    </a:moveTo>
                    <a:lnTo>
                      <a:pt x="26" y="110"/>
                    </a:lnTo>
                    <a:lnTo>
                      <a:pt x="24" y="139"/>
                    </a:lnTo>
                    <a:lnTo>
                      <a:pt x="22" y="165"/>
                    </a:lnTo>
                    <a:lnTo>
                      <a:pt x="25" y="176"/>
                    </a:lnTo>
                    <a:lnTo>
                      <a:pt x="19" y="214"/>
                    </a:lnTo>
                    <a:lnTo>
                      <a:pt x="31" y="206"/>
                    </a:lnTo>
                    <a:lnTo>
                      <a:pt x="49" y="221"/>
                    </a:lnTo>
                    <a:lnTo>
                      <a:pt x="30" y="223"/>
                    </a:lnTo>
                    <a:lnTo>
                      <a:pt x="18" y="221"/>
                    </a:lnTo>
                    <a:lnTo>
                      <a:pt x="16" y="237"/>
                    </a:lnTo>
                    <a:lnTo>
                      <a:pt x="16" y="248"/>
                    </a:lnTo>
                    <a:lnTo>
                      <a:pt x="32" y="248"/>
                    </a:lnTo>
                    <a:lnTo>
                      <a:pt x="35" y="254"/>
                    </a:lnTo>
                    <a:lnTo>
                      <a:pt x="22" y="260"/>
                    </a:lnTo>
                    <a:lnTo>
                      <a:pt x="24" y="275"/>
                    </a:lnTo>
                    <a:lnTo>
                      <a:pt x="14" y="291"/>
                    </a:lnTo>
                    <a:lnTo>
                      <a:pt x="9" y="291"/>
                    </a:lnTo>
                    <a:lnTo>
                      <a:pt x="15" y="265"/>
                    </a:lnTo>
                    <a:lnTo>
                      <a:pt x="11" y="258"/>
                    </a:lnTo>
                    <a:lnTo>
                      <a:pt x="0" y="296"/>
                    </a:lnTo>
                    <a:lnTo>
                      <a:pt x="18" y="309"/>
                    </a:lnTo>
                    <a:lnTo>
                      <a:pt x="49" y="323"/>
                    </a:lnTo>
                    <a:lnTo>
                      <a:pt x="51" y="336"/>
                    </a:lnTo>
                    <a:lnTo>
                      <a:pt x="64" y="337"/>
                    </a:lnTo>
                    <a:lnTo>
                      <a:pt x="91" y="387"/>
                    </a:lnTo>
                    <a:lnTo>
                      <a:pt x="85" y="405"/>
                    </a:lnTo>
                    <a:lnTo>
                      <a:pt x="126" y="438"/>
                    </a:lnTo>
                    <a:lnTo>
                      <a:pt x="196" y="436"/>
                    </a:lnTo>
                    <a:lnTo>
                      <a:pt x="248" y="459"/>
                    </a:lnTo>
                    <a:lnTo>
                      <a:pt x="273" y="454"/>
                    </a:lnTo>
                    <a:lnTo>
                      <a:pt x="431" y="459"/>
                    </a:lnTo>
                    <a:lnTo>
                      <a:pt x="611" y="501"/>
                    </a:lnTo>
                    <a:lnTo>
                      <a:pt x="614" y="446"/>
                    </a:lnTo>
                    <a:lnTo>
                      <a:pt x="690" y="125"/>
                    </a:lnTo>
                    <a:lnTo>
                      <a:pt x="211" y="0"/>
                    </a:lnTo>
                    <a:lnTo>
                      <a:pt x="207" y="2"/>
                    </a:lnTo>
                    <a:lnTo>
                      <a:pt x="210" y="10"/>
                    </a:lnTo>
                    <a:lnTo>
                      <a:pt x="205" y="12"/>
                    </a:lnTo>
                    <a:lnTo>
                      <a:pt x="210" y="19"/>
                    </a:lnTo>
                    <a:lnTo>
                      <a:pt x="209" y="27"/>
                    </a:lnTo>
                    <a:lnTo>
                      <a:pt x="210" y="35"/>
                    </a:lnTo>
                    <a:lnTo>
                      <a:pt x="216" y="32"/>
                    </a:lnTo>
                    <a:lnTo>
                      <a:pt x="225" y="36"/>
                    </a:lnTo>
                    <a:lnTo>
                      <a:pt x="222" y="50"/>
                    </a:lnTo>
                    <a:lnTo>
                      <a:pt x="224" y="56"/>
                    </a:lnTo>
                    <a:lnTo>
                      <a:pt x="215" y="75"/>
                    </a:lnTo>
                    <a:lnTo>
                      <a:pt x="203" y="64"/>
                    </a:lnTo>
                    <a:lnTo>
                      <a:pt x="199" y="64"/>
                    </a:lnTo>
                    <a:lnTo>
                      <a:pt x="199" y="73"/>
                    </a:lnTo>
                    <a:lnTo>
                      <a:pt x="207" y="75"/>
                    </a:lnTo>
                    <a:lnTo>
                      <a:pt x="217" y="96"/>
                    </a:lnTo>
                    <a:lnTo>
                      <a:pt x="212" y="122"/>
                    </a:lnTo>
                    <a:lnTo>
                      <a:pt x="216" y="130"/>
                    </a:lnTo>
                    <a:lnTo>
                      <a:pt x="223" y="131"/>
                    </a:lnTo>
                    <a:lnTo>
                      <a:pt x="219" y="137"/>
                    </a:lnTo>
                    <a:lnTo>
                      <a:pt x="212" y="139"/>
                    </a:lnTo>
                    <a:lnTo>
                      <a:pt x="199" y="155"/>
                    </a:lnTo>
                    <a:lnTo>
                      <a:pt x="199" y="161"/>
                    </a:lnTo>
                    <a:lnTo>
                      <a:pt x="196" y="171"/>
                    </a:lnTo>
                    <a:lnTo>
                      <a:pt x="191" y="172"/>
                    </a:lnTo>
                    <a:lnTo>
                      <a:pt x="196" y="180"/>
                    </a:lnTo>
                    <a:lnTo>
                      <a:pt x="190" y="183"/>
                    </a:lnTo>
                    <a:lnTo>
                      <a:pt x="190" y="211"/>
                    </a:lnTo>
                    <a:lnTo>
                      <a:pt x="178" y="215"/>
                    </a:lnTo>
                    <a:lnTo>
                      <a:pt x="178" y="223"/>
                    </a:lnTo>
                    <a:lnTo>
                      <a:pt x="169" y="214"/>
                    </a:lnTo>
                    <a:lnTo>
                      <a:pt x="169" y="219"/>
                    </a:lnTo>
                    <a:lnTo>
                      <a:pt x="149" y="236"/>
                    </a:lnTo>
                    <a:lnTo>
                      <a:pt x="143" y="234"/>
                    </a:lnTo>
                    <a:lnTo>
                      <a:pt x="139" y="225"/>
                    </a:lnTo>
                    <a:lnTo>
                      <a:pt x="137" y="231"/>
                    </a:lnTo>
                    <a:lnTo>
                      <a:pt x="132" y="226"/>
                    </a:lnTo>
                    <a:lnTo>
                      <a:pt x="129" y="239"/>
                    </a:lnTo>
                    <a:lnTo>
                      <a:pt x="127" y="238"/>
                    </a:lnTo>
                    <a:lnTo>
                      <a:pt x="127" y="229"/>
                    </a:lnTo>
                    <a:lnTo>
                      <a:pt x="121" y="230"/>
                    </a:lnTo>
                    <a:lnTo>
                      <a:pt x="129" y="222"/>
                    </a:lnTo>
                    <a:lnTo>
                      <a:pt x="119" y="221"/>
                    </a:lnTo>
                    <a:lnTo>
                      <a:pt x="127" y="217"/>
                    </a:lnTo>
                    <a:lnTo>
                      <a:pt x="117" y="215"/>
                    </a:lnTo>
                    <a:lnTo>
                      <a:pt x="122" y="209"/>
                    </a:lnTo>
                    <a:lnTo>
                      <a:pt x="131" y="215"/>
                    </a:lnTo>
                    <a:lnTo>
                      <a:pt x="135" y="206"/>
                    </a:lnTo>
                    <a:lnTo>
                      <a:pt x="149" y="198"/>
                    </a:lnTo>
                    <a:lnTo>
                      <a:pt x="142" y="216"/>
                    </a:lnTo>
                    <a:lnTo>
                      <a:pt x="145" y="225"/>
                    </a:lnTo>
                    <a:lnTo>
                      <a:pt x="150" y="208"/>
                    </a:lnTo>
                    <a:lnTo>
                      <a:pt x="164" y="201"/>
                    </a:lnTo>
                    <a:lnTo>
                      <a:pt x="157" y="212"/>
                    </a:lnTo>
                    <a:lnTo>
                      <a:pt x="164" y="218"/>
                    </a:lnTo>
                    <a:lnTo>
                      <a:pt x="164" y="209"/>
                    </a:lnTo>
                    <a:lnTo>
                      <a:pt x="171" y="202"/>
                    </a:lnTo>
                    <a:lnTo>
                      <a:pt x="179" y="190"/>
                    </a:lnTo>
                    <a:lnTo>
                      <a:pt x="177" y="182"/>
                    </a:lnTo>
                    <a:lnTo>
                      <a:pt x="164" y="182"/>
                    </a:lnTo>
                    <a:lnTo>
                      <a:pt x="167" y="170"/>
                    </a:lnTo>
                    <a:lnTo>
                      <a:pt x="173" y="177"/>
                    </a:lnTo>
                    <a:lnTo>
                      <a:pt x="174" y="159"/>
                    </a:lnTo>
                    <a:lnTo>
                      <a:pt x="190" y="159"/>
                    </a:lnTo>
                    <a:lnTo>
                      <a:pt x="191" y="143"/>
                    </a:lnTo>
                    <a:lnTo>
                      <a:pt x="185" y="132"/>
                    </a:lnTo>
                    <a:lnTo>
                      <a:pt x="185" y="149"/>
                    </a:lnTo>
                    <a:lnTo>
                      <a:pt x="180" y="145"/>
                    </a:lnTo>
                    <a:lnTo>
                      <a:pt x="169" y="153"/>
                    </a:lnTo>
                    <a:lnTo>
                      <a:pt x="163" y="164"/>
                    </a:lnTo>
                    <a:lnTo>
                      <a:pt x="153" y="165"/>
                    </a:lnTo>
                    <a:lnTo>
                      <a:pt x="137" y="175"/>
                    </a:lnTo>
                    <a:lnTo>
                      <a:pt x="124" y="190"/>
                    </a:lnTo>
                    <a:lnTo>
                      <a:pt x="147" y="190"/>
                    </a:lnTo>
                    <a:lnTo>
                      <a:pt x="127" y="195"/>
                    </a:lnTo>
                    <a:lnTo>
                      <a:pt x="117" y="192"/>
                    </a:lnTo>
                    <a:lnTo>
                      <a:pt x="137" y="165"/>
                    </a:lnTo>
                    <a:lnTo>
                      <a:pt x="150" y="159"/>
                    </a:lnTo>
                    <a:lnTo>
                      <a:pt x="165" y="141"/>
                    </a:lnTo>
                    <a:lnTo>
                      <a:pt x="167" y="150"/>
                    </a:lnTo>
                    <a:lnTo>
                      <a:pt x="176" y="143"/>
                    </a:lnTo>
                    <a:lnTo>
                      <a:pt x="185" y="124"/>
                    </a:lnTo>
                    <a:lnTo>
                      <a:pt x="182" y="111"/>
                    </a:lnTo>
                    <a:lnTo>
                      <a:pt x="180" y="120"/>
                    </a:lnTo>
                    <a:lnTo>
                      <a:pt x="174" y="119"/>
                    </a:lnTo>
                    <a:lnTo>
                      <a:pt x="179" y="105"/>
                    </a:lnTo>
                    <a:lnTo>
                      <a:pt x="172" y="105"/>
                    </a:lnTo>
                    <a:lnTo>
                      <a:pt x="171" y="118"/>
                    </a:lnTo>
                    <a:lnTo>
                      <a:pt x="165" y="122"/>
                    </a:lnTo>
                    <a:lnTo>
                      <a:pt x="165" y="108"/>
                    </a:lnTo>
                    <a:lnTo>
                      <a:pt x="160" y="105"/>
                    </a:lnTo>
                    <a:lnTo>
                      <a:pt x="156" y="111"/>
                    </a:lnTo>
                    <a:lnTo>
                      <a:pt x="148" y="95"/>
                    </a:lnTo>
                    <a:lnTo>
                      <a:pt x="132" y="93"/>
                    </a:lnTo>
                    <a:lnTo>
                      <a:pt x="71" y="64"/>
                    </a:lnTo>
                    <a:lnTo>
                      <a:pt x="29" y="25"/>
                    </a:lnTo>
                    <a:lnTo>
                      <a:pt x="16" y="52"/>
                    </a:lnTo>
                    <a:lnTo>
                      <a:pt x="16" y="86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681" name=""/>
            <p:cNvSpPr/>
            <p:nvPr/>
          </p:nvSpPr>
          <p:spPr>
            <a:xfrm>
              <a:off x="1174680" y="1415880"/>
              <a:ext cx="47520" cy="55800"/>
            </a:xfrm>
            <a:custGeom>
              <a:avLst/>
              <a:gdLst/>
              <a:ahLst/>
              <a:rect l="l" t="t" r="r" b="b"/>
              <a:pathLst>
                <a:path w="32" h="38">
                  <a:moveTo>
                    <a:pt x="0" y="17"/>
                  </a:moveTo>
                  <a:lnTo>
                    <a:pt x="26" y="0"/>
                  </a:lnTo>
                  <a:lnTo>
                    <a:pt x="31" y="16"/>
                  </a:lnTo>
                  <a:lnTo>
                    <a:pt x="27" y="37"/>
                  </a:lnTo>
                  <a:lnTo>
                    <a:pt x="0" y="17"/>
                  </a:lnTo>
                </a:path>
              </a:pathLst>
            </a:custGeom>
            <a:noFill/>
            <a:ln cap="rnd"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82" name=""/>
            <p:cNvSpPr/>
            <p:nvPr/>
          </p:nvSpPr>
          <p:spPr>
            <a:xfrm>
              <a:off x="1208160" y="1487520"/>
              <a:ext cx="33120" cy="79200"/>
            </a:xfrm>
            <a:custGeom>
              <a:avLst/>
              <a:gdLst/>
              <a:ahLst/>
              <a:rect l="l" t="t" r="r" b="b"/>
              <a:pathLst>
                <a:path w="23" h="54">
                  <a:moveTo>
                    <a:pt x="0" y="15"/>
                  </a:moveTo>
                  <a:lnTo>
                    <a:pt x="13" y="0"/>
                  </a:lnTo>
                  <a:lnTo>
                    <a:pt x="22" y="8"/>
                  </a:lnTo>
                  <a:lnTo>
                    <a:pt x="16" y="53"/>
                  </a:lnTo>
                  <a:lnTo>
                    <a:pt x="0" y="15"/>
                  </a:lnTo>
                </a:path>
              </a:pathLst>
            </a:custGeom>
            <a:noFill/>
            <a:ln cap="rnd"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1683" name=""/>
            <p:cNvGrpSpPr/>
            <p:nvPr/>
          </p:nvGrpSpPr>
          <p:grpSpPr>
            <a:xfrm>
              <a:off x="6477120" y="3284640"/>
              <a:ext cx="1213920" cy="836640"/>
              <a:chOff x="6477120" y="3284640"/>
              <a:chExt cx="1213920" cy="836640"/>
            </a:xfrm>
          </p:grpSpPr>
          <p:sp>
            <p:nvSpPr>
              <p:cNvPr id="1684" name=""/>
              <p:cNvSpPr/>
              <p:nvPr/>
            </p:nvSpPr>
            <p:spPr>
              <a:xfrm>
                <a:off x="7532640" y="3308400"/>
                <a:ext cx="158400" cy="263520"/>
              </a:xfrm>
              <a:custGeom>
                <a:avLst/>
                <a:gdLst/>
                <a:ahLst/>
                <a:rect l="l" t="t" r="r" b="b"/>
                <a:pathLst>
                  <a:path w="109" h="179">
                    <a:moveTo>
                      <a:pt x="0" y="18"/>
                    </a:moveTo>
                    <a:lnTo>
                      <a:pt x="14" y="0"/>
                    </a:lnTo>
                    <a:lnTo>
                      <a:pt x="35" y="0"/>
                    </a:lnTo>
                    <a:lnTo>
                      <a:pt x="28" y="19"/>
                    </a:lnTo>
                    <a:lnTo>
                      <a:pt x="23" y="25"/>
                    </a:lnTo>
                    <a:lnTo>
                      <a:pt x="26" y="46"/>
                    </a:lnTo>
                    <a:lnTo>
                      <a:pt x="38" y="58"/>
                    </a:lnTo>
                    <a:lnTo>
                      <a:pt x="53" y="73"/>
                    </a:lnTo>
                    <a:lnTo>
                      <a:pt x="58" y="93"/>
                    </a:lnTo>
                    <a:lnTo>
                      <a:pt x="68" y="109"/>
                    </a:lnTo>
                    <a:lnTo>
                      <a:pt x="79" y="119"/>
                    </a:lnTo>
                    <a:lnTo>
                      <a:pt x="96" y="124"/>
                    </a:lnTo>
                    <a:lnTo>
                      <a:pt x="104" y="141"/>
                    </a:lnTo>
                    <a:lnTo>
                      <a:pt x="89" y="155"/>
                    </a:lnTo>
                    <a:lnTo>
                      <a:pt x="104" y="151"/>
                    </a:lnTo>
                    <a:lnTo>
                      <a:pt x="108" y="166"/>
                    </a:lnTo>
                    <a:lnTo>
                      <a:pt x="80" y="172"/>
                    </a:lnTo>
                    <a:lnTo>
                      <a:pt x="43" y="178"/>
                    </a:lnTo>
                    <a:lnTo>
                      <a:pt x="41" y="166"/>
                    </a:lnTo>
                    <a:lnTo>
                      <a:pt x="0" y="18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85" name=""/>
              <p:cNvSpPr/>
              <p:nvPr/>
            </p:nvSpPr>
            <p:spPr>
              <a:xfrm>
                <a:off x="7003800" y="3333960"/>
                <a:ext cx="687240" cy="342720"/>
              </a:xfrm>
              <a:custGeom>
                <a:avLst/>
                <a:gdLst/>
                <a:ahLst/>
                <a:rect l="l" t="t" r="r" b="b"/>
                <a:pathLst>
                  <a:path w="469" h="233">
                    <a:moveTo>
                      <a:pt x="0" y="69"/>
                    </a:moveTo>
                    <a:lnTo>
                      <a:pt x="11" y="135"/>
                    </a:lnTo>
                    <a:lnTo>
                      <a:pt x="47" y="94"/>
                    </a:lnTo>
                    <a:lnTo>
                      <a:pt x="103" y="78"/>
                    </a:lnTo>
                    <a:lnTo>
                      <a:pt x="113" y="61"/>
                    </a:lnTo>
                    <a:lnTo>
                      <a:pt x="144" y="57"/>
                    </a:lnTo>
                    <a:lnTo>
                      <a:pt x="169" y="69"/>
                    </a:lnTo>
                    <a:lnTo>
                      <a:pt x="184" y="89"/>
                    </a:lnTo>
                    <a:lnTo>
                      <a:pt x="210" y="95"/>
                    </a:lnTo>
                    <a:lnTo>
                      <a:pt x="226" y="117"/>
                    </a:lnTo>
                    <a:lnTo>
                      <a:pt x="250" y="127"/>
                    </a:lnTo>
                    <a:lnTo>
                      <a:pt x="261" y="121"/>
                    </a:lnTo>
                    <a:lnTo>
                      <a:pt x="267" y="133"/>
                    </a:lnTo>
                    <a:lnTo>
                      <a:pt x="262" y="143"/>
                    </a:lnTo>
                    <a:lnTo>
                      <a:pt x="260" y="158"/>
                    </a:lnTo>
                    <a:lnTo>
                      <a:pt x="244" y="187"/>
                    </a:lnTo>
                    <a:lnTo>
                      <a:pt x="250" y="206"/>
                    </a:lnTo>
                    <a:lnTo>
                      <a:pt x="271" y="198"/>
                    </a:lnTo>
                    <a:lnTo>
                      <a:pt x="271" y="189"/>
                    </a:lnTo>
                    <a:lnTo>
                      <a:pt x="288" y="208"/>
                    </a:lnTo>
                    <a:lnTo>
                      <a:pt x="292" y="198"/>
                    </a:lnTo>
                    <a:lnTo>
                      <a:pt x="302" y="213"/>
                    </a:lnTo>
                    <a:lnTo>
                      <a:pt x="307" y="205"/>
                    </a:lnTo>
                    <a:lnTo>
                      <a:pt x="326" y="214"/>
                    </a:lnTo>
                    <a:lnTo>
                      <a:pt x="336" y="210"/>
                    </a:lnTo>
                    <a:lnTo>
                      <a:pt x="353" y="226"/>
                    </a:lnTo>
                    <a:lnTo>
                      <a:pt x="340" y="200"/>
                    </a:lnTo>
                    <a:lnTo>
                      <a:pt x="307" y="177"/>
                    </a:lnTo>
                    <a:lnTo>
                      <a:pt x="338" y="192"/>
                    </a:lnTo>
                    <a:lnTo>
                      <a:pt x="319" y="167"/>
                    </a:lnTo>
                    <a:lnTo>
                      <a:pt x="313" y="145"/>
                    </a:lnTo>
                    <a:lnTo>
                      <a:pt x="317" y="94"/>
                    </a:lnTo>
                    <a:lnTo>
                      <a:pt x="297" y="82"/>
                    </a:lnTo>
                    <a:lnTo>
                      <a:pt x="336" y="48"/>
                    </a:lnTo>
                    <a:lnTo>
                      <a:pt x="338" y="28"/>
                    </a:lnTo>
                    <a:lnTo>
                      <a:pt x="359" y="29"/>
                    </a:lnTo>
                    <a:lnTo>
                      <a:pt x="353" y="48"/>
                    </a:lnTo>
                    <a:lnTo>
                      <a:pt x="339" y="55"/>
                    </a:lnTo>
                    <a:lnTo>
                      <a:pt x="332" y="75"/>
                    </a:lnTo>
                    <a:lnTo>
                      <a:pt x="336" y="93"/>
                    </a:lnTo>
                    <a:lnTo>
                      <a:pt x="346" y="86"/>
                    </a:lnTo>
                    <a:lnTo>
                      <a:pt x="340" y="107"/>
                    </a:lnTo>
                    <a:lnTo>
                      <a:pt x="345" y="117"/>
                    </a:lnTo>
                    <a:lnTo>
                      <a:pt x="347" y="129"/>
                    </a:lnTo>
                    <a:lnTo>
                      <a:pt x="338" y="123"/>
                    </a:lnTo>
                    <a:lnTo>
                      <a:pt x="334" y="138"/>
                    </a:lnTo>
                    <a:lnTo>
                      <a:pt x="357" y="134"/>
                    </a:lnTo>
                    <a:lnTo>
                      <a:pt x="354" y="145"/>
                    </a:lnTo>
                    <a:lnTo>
                      <a:pt x="366" y="153"/>
                    </a:lnTo>
                    <a:lnTo>
                      <a:pt x="344" y="152"/>
                    </a:lnTo>
                    <a:lnTo>
                      <a:pt x="351" y="185"/>
                    </a:lnTo>
                    <a:lnTo>
                      <a:pt x="375" y="197"/>
                    </a:lnTo>
                    <a:lnTo>
                      <a:pt x="387" y="181"/>
                    </a:lnTo>
                    <a:lnTo>
                      <a:pt x="389" y="207"/>
                    </a:lnTo>
                    <a:lnTo>
                      <a:pt x="405" y="201"/>
                    </a:lnTo>
                    <a:lnTo>
                      <a:pt x="397" y="214"/>
                    </a:lnTo>
                    <a:lnTo>
                      <a:pt x="407" y="214"/>
                    </a:lnTo>
                    <a:lnTo>
                      <a:pt x="399" y="227"/>
                    </a:lnTo>
                    <a:lnTo>
                      <a:pt x="403" y="232"/>
                    </a:lnTo>
                    <a:lnTo>
                      <a:pt x="424" y="222"/>
                    </a:lnTo>
                    <a:lnTo>
                      <a:pt x="449" y="208"/>
                    </a:lnTo>
                    <a:lnTo>
                      <a:pt x="459" y="178"/>
                    </a:lnTo>
                    <a:lnTo>
                      <a:pt x="462" y="196"/>
                    </a:lnTo>
                    <a:lnTo>
                      <a:pt x="459" y="205"/>
                    </a:lnTo>
                    <a:lnTo>
                      <a:pt x="452" y="220"/>
                    </a:lnTo>
                    <a:lnTo>
                      <a:pt x="454" y="230"/>
                    </a:lnTo>
                    <a:lnTo>
                      <a:pt x="464" y="205"/>
                    </a:lnTo>
                    <a:lnTo>
                      <a:pt x="468" y="148"/>
                    </a:lnTo>
                    <a:lnTo>
                      <a:pt x="440" y="154"/>
                    </a:lnTo>
                    <a:lnTo>
                      <a:pt x="403" y="160"/>
                    </a:lnTo>
                    <a:lnTo>
                      <a:pt x="401" y="148"/>
                    </a:lnTo>
                    <a:lnTo>
                      <a:pt x="360" y="0"/>
                    </a:lnTo>
                    <a:lnTo>
                      <a:pt x="0" y="69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86" name=""/>
              <p:cNvSpPr/>
              <p:nvPr/>
            </p:nvSpPr>
            <p:spPr>
              <a:xfrm>
                <a:off x="6477120" y="3457800"/>
                <a:ext cx="1174320" cy="663480"/>
              </a:xfrm>
              <a:custGeom>
                <a:avLst/>
                <a:gdLst/>
                <a:ahLst/>
                <a:rect l="l" t="t" r="r" b="b"/>
                <a:pathLst>
                  <a:path w="799" h="451">
                    <a:moveTo>
                      <a:pt x="0" y="450"/>
                    </a:moveTo>
                    <a:lnTo>
                      <a:pt x="74" y="401"/>
                    </a:lnTo>
                    <a:lnTo>
                      <a:pt x="75" y="390"/>
                    </a:lnTo>
                    <a:lnTo>
                      <a:pt x="100" y="358"/>
                    </a:lnTo>
                    <a:lnTo>
                      <a:pt x="126" y="340"/>
                    </a:lnTo>
                    <a:lnTo>
                      <a:pt x="154" y="306"/>
                    </a:lnTo>
                    <a:lnTo>
                      <a:pt x="183" y="340"/>
                    </a:lnTo>
                    <a:lnTo>
                      <a:pt x="220" y="322"/>
                    </a:lnTo>
                    <a:lnTo>
                      <a:pt x="235" y="333"/>
                    </a:lnTo>
                    <a:lnTo>
                      <a:pt x="257" y="322"/>
                    </a:lnTo>
                    <a:lnTo>
                      <a:pt x="271" y="304"/>
                    </a:lnTo>
                    <a:lnTo>
                      <a:pt x="311" y="297"/>
                    </a:lnTo>
                    <a:lnTo>
                      <a:pt x="333" y="269"/>
                    </a:lnTo>
                    <a:lnTo>
                      <a:pt x="321" y="262"/>
                    </a:lnTo>
                    <a:lnTo>
                      <a:pt x="358" y="176"/>
                    </a:lnTo>
                    <a:lnTo>
                      <a:pt x="367" y="133"/>
                    </a:lnTo>
                    <a:lnTo>
                      <a:pt x="403" y="150"/>
                    </a:lnTo>
                    <a:lnTo>
                      <a:pt x="422" y="101"/>
                    </a:lnTo>
                    <a:lnTo>
                      <a:pt x="440" y="97"/>
                    </a:lnTo>
                    <a:lnTo>
                      <a:pt x="467" y="50"/>
                    </a:lnTo>
                    <a:lnTo>
                      <a:pt x="475" y="0"/>
                    </a:lnTo>
                    <a:lnTo>
                      <a:pt x="532" y="31"/>
                    </a:lnTo>
                    <a:lnTo>
                      <a:pt x="541" y="5"/>
                    </a:lnTo>
                    <a:lnTo>
                      <a:pt x="567" y="11"/>
                    </a:lnTo>
                    <a:lnTo>
                      <a:pt x="583" y="33"/>
                    </a:lnTo>
                    <a:lnTo>
                      <a:pt x="607" y="43"/>
                    </a:lnTo>
                    <a:lnTo>
                      <a:pt x="619" y="59"/>
                    </a:lnTo>
                    <a:lnTo>
                      <a:pt x="617" y="74"/>
                    </a:lnTo>
                    <a:lnTo>
                      <a:pt x="601" y="103"/>
                    </a:lnTo>
                    <a:lnTo>
                      <a:pt x="607" y="122"/>
                    </a:lnTo>
                    <a:lnTo>
                      <a:pt x="628" y="114"/>
                    </a:lnTo>
                    <a:lnTo>
                      <a:pt x="636" y="128"/>
                    </a:lnTo>
                    <a:lnTo>
                      <a:pt x="643" y="135"/>
                    </a:lnTo>
                    <a:lnTo>
                      <a:pt x="678" y="137"/>
                    </a:lnTo>
                    <a:lnTo>
                      <a:pt x="689" y="150"/>
                    </a:lnTo>
                    <a:lnTo>
                      <a:pt x="722" y="158"/>
                    </a:lnTo>
                    <a:lnTo>
                      <a:pt x="714" y="168"/>
                    </a:lnTo>
                    <a:lnTo>
                      <a:pt x="717" y="188"/>
                    </a:lnTo>
                    <a:lnTo>
                      <a:pt x="719" y="196"/>
                    </a:lnTo>
                    <a:lnTo>
                      <a:pt x="707" y="193"/>
                    </a:lnTo>
                    <a:lnTo>
                      <a:pt x="685" y="181"/>
                    </a:lnTo>
                    <a:lnTo>
                      <a:pt x="649" y="157"/>
                    </a:lnTo>
                    <a:lnTo>
                      <a:pt x="699" y="203"/>
                    </a:lnTo>
                    <a:lnTo>
                      <a:pt x="724" y="204"/>
                    </a:lnTo>
                    <a:lnTo>
                      <a:pt x="710" y="211"/>
                    </a:lnTo>
                    <a:lnTo>
                      <a:pt x="736" y="224"/>
                    </a:lnTo>
                    <a:lnTo>
                      <a:pt x="735" y="234"/>
                    </a:lnTo>
                    <a:lnTo>
                      <a:pt x="726" y="226"/>
                    </a:lnTo>
                    <a:lnTo>
                      <a:pt x="716" y="227"/>
                    </a:lnTo>
                    <a:lnTo>
                      <a:pt x="718" y="235"/>
                    </a:lnTo>
                    <a:lnTo>
                      <a:pt x="726" y="242"/>
                    </a:lnTo>
                    <a:lnTo>
                      <a:pt x="716" y="248"/>
                    </a:lnTo>
                    <a:lnTo>
                      <a:pt x="689" y="227"/>
                    </a:lnTo>
                    <a:lnTo>
                      <a:pt x="677" y="218"/>
                    </a:lnTo>
                    <a:lnTo>
                      <a:pt x="684" y="231"/>
                    </a:lnTo>
                    <a:lnTo>
                      <a:pt x="710" y="251"/>
                    </a:lnTo>
                    <a:lnTo>
                      <a:pt x="722" y="252"/>
                    </a:lnTo>
                    <a:lnTo>
                      <a:pt x="735" y="256"/>
                    </a:lnTo>
                    <a:lnTo>
                      <a:pt x="733" y="264"/>
                    </a:lnTo>
                    <a:lnTo>
                      <a:pt x="741" y="264"/>
                    </a:lnTo>
                    <a:lnTo>
                      <a:pt x="742" y="270"/>
                    </a:lnTo>
                    <a:lnTo>
                      <a:pt x="731" y="279"/>
                    </a:lnTo>
                    <a:lnTo>
                      <a:pt x="710" y="270"/>
                    </a:lnTo>
                    <a:lnTo>
                      <a:pt x="704" y="260"/>
                    </a:lnTo>
                    <a:lnTo>
                      <a:pt x="678" y="256"/>
                    </a:lnTo>
                    <a:lnTo>
                      <a:pt x="674" y="248"/>
                    </a:lnTo>
                    <a:lnTo>
                      <a:pt x="664" y="259"/>
                    </a:lnTo>
                    <a:lnTo>
                      <a:pt x="700" y="268"/>
                    </a:lnTo>
                    <a:lnTo>
                      <a:pt x="702" y="276"/>
                    </a:lnTo>
                    <a:lnTo>
                      <a:pt x="731" y="291"/>
                    </a:lnTo>
                    <a:lnTo>
                      <a:pt x="741" y="291"/>
                    </a:lnTo>
                    <a:lnTo>
                      <a:pt x="743" y="280"/>
                    </a:lnTo>
                    <a:lnTo>
                      <a:pt x="755" y="283"/>
                    </a:lnTo>
                    <a:lnTo>
                      <a:pt x="775" y="281"/>
                    </a:lnTo>
                    <a:lnTo>
                      <a:pt x="798" y="322"/>
                    </a:lnTo>
                    <a:lnTo>
                      <a:pt x="783" y="316"/>
                    </a:lnTo>
                    <a:lnTo>
                      <a:pt x="779" y="328"/>
                    </a:lnTo>
                    <a:lnTo>
                      <a:pt x="464" y="388"/>
                    </a:lnTo>
                    <a:lnTo>
                      <a:pt x="205" y="422"/>
                    </a:lnTo>
                    <a:lnTo>
                      <a:pt x="0" y="450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87" name=""/>
              <p:cNvSpPr/>
              <p:nvPr/>
            </p:nvSpPr>
            <p:spPr>
              <a:xfrm>
                <a:off x="7599240" y="3640320"/>
                <a:ext cx="64800" cy="190440"/>
              </a:xfrm>
              <a:custGeom>
                <a:avLst/>
                <a:gdLst/>
                <a:ahLst/>
                <a:rect l="l" t="t" r="r" b="b"/>
                <a:pathLst>
                  <a:path w="44" h="129">
                    <a:moveTo>
                      <a:pt x="0" y="72"/>
                    </a:moveTo>
                    <a:lnTo>
                      <a:pt x="0" y="113"/>
                    </a:lnTo>
                    <a:lnTo>
                      <a:pt x="10" y="128"/>
                    </a:lnTo>
                    <a:lnTo>
                      <a:pt x="16" y="82"/>
                    </a:lnTo>
                    <a:lnTo>
                      <a:pt x="32" y="62"/>
                    </a:lnTo>
                    <a:lnTo>
                      <a:pt x="43" y="0"/>
                    </a:lnTo>
                    <a:lnTo>
                      <a:pt x="18" y="14"/>
                    </a:lnTo>
                    <a:lnTo>
                      <a:pt x="0" y="72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88" name=""/>
              <p:cNvSpPr/>
              <p:nvPr/>
            </p:nvSpPr>
            <p:spPr>
              <a:xfrm>
                <a:off x="6589440" y="3284640"/>
                <a:ext cx="685440" cy="674640"/>
              </a:xfrm>
              <a:custGeom>
                <a:avLst/>
                <a:gdLst/>
                <a:ahLst/>
                <a:rect l="l" t="t" r="r" b="b"/>
                <a:pathLst>
                  <a:path w="465" h="459">
                    <a:moveTo>
                      <a:pt x="0" y="317"/>
                    </a:moveTo>
                    <a:lnTo>
                      <a:pt x="19" y="380"/>
                    </a:lnTo>
                    <a:lnTo>
                      <a:pt x="39" y="402"/>
                    </a:lnTo>
                    <a:lnTo>
                      <a:pt x="77" y="424"/>
                    </a:lnTo>
                    <a:lnTo>
                      <a:pt x="106" y="458"/>
                    </a:lnTo>
                    <a:lnTo>
                      <a:pt x="143" y="440"/>
                    </a:lnTo>
                    <a:lnTo>
                      <a:pt x="158" y="451"/>
                    </a:lnTo>
                    <a:lnTo>
                      <a:pt x="180" y="440"/>
                    </a:lnTo>
                    <a:lnTo>
                      <a:pt x="194" y="422"/>
                    </a:lnTo>
                    <a:lnTo>
                      <a:pt x="234" y="415"/>
                    </a:lnTo>
                    <a:lnTo>
                      <a:pt x="256" y="387"/>
                    </a:lnTo>
                    <a:lnTo>
                      <a:pt x="244" y="380"/>
                    </a:lnTo>
                    <a:lnTo>
                      <a:pt x="281" y="294"/>
                    </a:lnTo>
                    <a:lnTo>
                      <a:pt x="290" y="251"/>
                    </a:lnTo>
                    <a:lnTo>
                      <a:pt x="326" y="268"/>
                    </a:lnTo>
                    <a:lnTo>
                      <a:pt x="345" y="219"/>
                    </a:lnTo>
                    <a:lnTo>
                      <a:pt x="363" y="215"/>
                    </a:lnTo>
                    <a:lnTo>
                      <a:pt x="390" y="168"/>
                    </a:lnTo>
                    <a:lnTo>
                      <a:pt x="398" y="118"/>
                    </a:lnTo>
                    <a:lnTo>
                      <a:pt x="455" y="149"/>
                    </a:lnTo>
                    <a:lnTo>
                      <a:pt x="464" y="123"/>
                    </a:lnTo>
                    <a:lnTo>
                      <a:pt x="449" y="103"/>
                    </a:lnTo>
                    <a:lnTo>
                      <a:pt x="424" y="91"/>
                    </a:lnTo>
                    <a:lnTo>
                      <a:pt x="393" y="95"/>
                    </a:lnTo>
                    <a:lnTo>
                      <a:pt x="383" y="112"/>
                    </a:lnTo>
                    <a:lnTo>
                      <a:pt x="327" y="128"/>
                    </a:lnTo>
                    <a:lnTo>
                      <a:pt x="291" y="169"/>
                    </a:lnTo>
                    <a:lnTo>
                      <a:pt x="280" y="103"/>
                    </a:lnTo>
                    <a:lnTo>
                      <a:pt x="180" y="120"/>
                    </a:lnTo>
                    <a:lnTo>
                      <a:pt x="160" y="0"/>
                    </a:lnTo>
                    <a:lnTo>
                      <a:pt x="146" y="10"/>
                    </a:lnTo>
                    <a:lnTo>
                      <a:pt x="155" y="33"/>
                    </a:lnTo>
                    <a:lnTo>
                      <a:pt x="142" y="139"/>
                    </a:lnTo>
                    <a:lnTo>
                      <a:pt x="124" y="162"/>
                    </a:lnTo>
                    <a:lnTo>
                      <a:pt x="69" y="202"/>
                    </a:lnTo>
                    <a:lnTo>
                      <a:pt x="59" y="248"/>
                    </a:lnTo>
                    <a:lnTo>
                      <a:pt x="39" y="235"/>
                    </a:lnTo>
                    <a:lnTo>
                      <a:pt x="32" y="289"/>
                    </a:lnTo>
                    <a:lnTo>
                      <a:pt x="0" y="317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689" name=""/>
            <p:cNvGrpSpPr/>
            <p:nvPr/>
          </p:nvGrpSpPr>
          <p:grpSpPr>
            <a:xfrm>
              <a:off x="5251320" y="2112840"/>
              <a:ext cx="1575000" cy="2006640"/>
              <a:chOff x="5251320" y="2112840"/>
              <a:chExt cx="1575000" cy="2006640"/>
            </a:xfrm>
          </p:grpSpPr>
          <p:sp>
            <p:nvSpPr>
              <p:cNvPr id="1690" name=""/>
              <p:cNvSpPr/>
              <p:nvPr/>
            </p:nvSpPr>
            <p:spPr>
              <a:xfrm>
                <a:off x="5778360" y="3144960"/>
                <a:ext cx="471600" cy="809640"/>
              </a:xfrm>
              <a:custGeom>
                <a:avLst/>
                <a:gdLst/>
                <a:ahLst/>
                <a:rect l="l" t="t" r="r" b="b"/>
                <a:pathLst>
                  <a:path w="320" h="550">
                    <a:moveTo>
                      <a:pt x="0" y="536"/>
                    </a:moveTo>
                    <a:lnTo>
                      <a:pt x="9" y="549"/>
                    </a:lnTo>
                    <a:lnTo>
                      <a:pt x="19" y="535"/>
                    </a:lnTo>
                    <a:lnTo>
                      <a:pt x="65" y="525"/>
                    </a:lnTo>
                    <a:lnTo>
                      <a:pt x="80" y="529"/>
                    </a:lnTo>
                    <a:lnTo>
                      <a:pt x="131" y="513"/>
                    </a:lnTo>
                    <a:lnTo>
                      <a:pt x="149" y="529"/>
                    </a:lnTo>
                    <a:lnTo>
                      <a:pt x="164" y="492"/>
                    </a:lnTo>
                    <a:lnTo>
                      <a:pt x="180" y="482"/>
                    </a:lnTo>
                    <a:lnTo>
                      <a:pt x="216" y="502"/>
                    </a:lnTo>
                    <a:lnTo>
                      <a:pt x="221" y="479"/>
                    </a:lnTo>
                    <a:lnTo>
                      <a:pt x="260" y="430"/>
                    </a:lnTo>
                    <a:lnTo>
                      <a:pt x="269" y="401"/>
                    </a:lnTo>
                    <a:lnTo>
                      <a:pt x="283" y="405"/>
                    </a:lnTo>
                    <a:lnTo>
                      <a:pt x="319" y="380"/>
                    </a:lnTo>
                    <a:lnTo>
                      <a:pt x="310" y="359"/>
                    </a:lnTo>
                    <a:lnTo>
                      <a:pt x="314" y="346"/>
                    </a:lnTo>
                    <a:lnTo>
                      <a:pt x="279" y="10"/>
                    </a:lnTo>
                    <a:lnTo>
                      <a:pt x="275" y="0"/>
                    </a:lnTo>
                    <a:lnTo>
                      <a:pt x="84" y="22"/>
                    </a:lnTo>
                    <a:lnTo>
                      <a:pt x="47" y="43"/>
                    </a:lnTo>
                    <a:lnTo>
                      <a:pt x="15" y="32"/>
                    </a:lnTo>
                    <a:lnTo>
                      <a:pt x="39" y="310"/>
                    </a:lnTo>
                    <a:lnTo>
                      <a:pt x="33" y="366"/>
                    </a:lnTo>
                    <a:lnTo>
                      <a:pt x="46" y="400"/>
                    </a:lnTo>
                    <a:lnTo>
                      <a:pt x="32" y="463"/>
                    </a:lnTo>
                    <a:lnTo>
                      <a:pt x="11" y="492"/>
                    </a:lnTo>
                    <a:lnTo>
                      <a:pt x="0" y="536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91" name=""/>
              <p:cNvSpPr/>
              <p:nvPr/>
            </p:nvSpPr>
            <p:spPr>
              <a:xfrm>
                <a:off x="5902200" y="2382840"/>
                <a:ext cx="586080" cy="797040"/>
              </a:xfrm>
              <a:custGeom>
                <a:avLst/>
                <a:gdLst/>
                <a:ahLst/>
                <a:rect l="l" t="t" r="r" b="b"/>
                <a:pathLst>
                  <a:path w="399" h="541">
                    <a:moveTo>
                      <a:pt x="0" y="540"/>
                    </a:moveTo>
                    <a:lnTo>
                      <a:pt x="38" y="474"/>
                    </a:lnTo>
                    <a:lnTo>
                      <a:pt x="45" y="451"/>
                    </a:lnTo>
                    <a:lnTo>
                      <a:pt x="48" y="404"/>
                    </a:lnTo>
                    <a:lnTo>
                      <a:pt x="38" y="359"/>
                    </a:lnTo>
                    <a:lnTo>
                      <a:pt x="16" y="317"/>
                    </a:lnTo>
                    <a:lnTo>
                      <a:pt x="6" y="293"/>
                    </a:lnTo>
                    <a:lnTo>
                      <a:pt x="12" y="271"/>
                    </a:lnTo>
                    <a:lnTo>
                      <a:pt x="2" y="243"/>
                    </a:lnTo>
                    <a:lnTo>
                      <a:pt x="13" y="224"/>
                    </a:lnTo>
                    <a:lnTo>
                      <a:pt x="23" y="178"/>
                    </a:lnTo>
                    <a:lnTo>
                      <a:pt x="21" y="156"/>
                    </a:lnTo>
                    <a:lnTo>
                      <a:pt x="35" y="142"/>
                    </a:lnTo>
                    <a:lnTo>
                      <a:pt x="34" y="126"/>
                    </a:lnTo>
                    <a:lnTo>
                      <a:pt x="57" y="116"/>
                    </a:lnTo>
                    <a:lnTo>
                      <a:pt x="78" y="83"/>
                    </a:lnTo>
                    <a:lnTo>
                      <a:pt x="75" y="137"/>
                    </a:lnTo>
                    <a:lnTo>
                      <a:pt x="91" y="125"/>
                    </a:lnTo>
                    <a:lnTo>
                      <a:pt x="91" y="81"/>
                    </a:lnTo>
                    <a:lnTo>
                      <a:pt x="113" y="56"/>
                    </a:lnTo>
                    <a:lnTo>
                      <a:pt x="128" y="53"/>
                    </a:lnTo>
                    <a:lnTo>
                      <a:pt x="116" y="45"/>
                    </a:lnTo>
                    <a:lnTo>
                      <a:pt x="111" y="30"/>
                    </a:lnTo>
                    <a:lnTo>
                      <a:pt x="120" y="7"/>
                    </a:lnTo>
                    <a:lnTo>
                      <a:pt x="140" y="0"/>
                    </a:lnTo>
                    <a:lnTo>
                      <a:pt x="188" y="14"/>
                    </a:lnTo>
                    <a:lnTo>
                      <a:pt x="205" y="31"/>
                    </a:lnTo>
                    <a:lnTo>
                      <a:pt x="259" y="43"/>
                    </a:lnTo>
                    <a:lnTo>
                      <a:pt x="270" y="59"/>
                    </a:lnTo>
                    <a:lnTo>
                      <a:pt x="286" y="79"/>
                    </a:lnTo>
                    <a:lnTo>
                      <a:pt x="271" y="78"/>
                    </a:lnTo>
                    <a:lnTo>
                      <a:pt x="270" y="90"/>
                    </a:lnTo>
                    <a:lnTo>
                      <a:pt x="287" y="111"/>
                    </a:lnTo>
                    <a:lnTo>
                      <a:pt x="291" y="148"/>
                    </a:lnTo>
                    <a:lnTo>
                      <a:pt x="291" y="171"/>
                    </a:lnTo>
                    <a:lnTo>
                      <a:pt x="274" y="197"/>
                    </a:lnTo>
                    <a:lnTo>
                      <a:pt x="271" y="210"/>
                    </a:lnTo>
                    <a:lnTo>
                      <a:pt x="249" y="221"/>
                    </a:lnTo>
                    <a:lnTo>
                      <a:pt x="245" y="233"/>
                    </a:lnTo>
                    <a:lnTo>
                      <a:pt x="249" y="260"/>
                    </a:lnTo>
                    <a:lnTo>
                      <a:pt x="270" y="273"/>
                    </a:lnTo>
                    <a:lnTo>
                      <a:pt x="290" y="251"/>
                    </a:lnTo>
                    <a:lnTo>
                      <a:pt x="303" y="220"/>
                    </a:lnTo>
                    <a:lnTo>
                      <a:pt x="335" y="202"/>
                    </a:lnTo>
                    <a:lnTo>
                      <a:pt x="357" y="212"/>
                    </a:lnTo>
                    <a:lnTo>
                      <a:pt x="371" y="246"/>
                    </a:lnTo>
                    <a:lnTo>
                      <a:pt x="390" y="311"/>
                    </a:lnTo>
                    <a:lnTo>
                      <a:pt x="398" y="332"/>
                    </a:lnTo>
                    <a:lnTo>
                      <a:pt x="392" y="350"/>
                    </a:lnTo>
                    <a:lnTo>
                      <a:pt x="396" y="377"/>
                    </a:lnTo>
                    <a:lnTo>
                      <a:pt x="389" y="392"/>
                    </a:lnTo>
                    <a:lnTo>
                      <a:pt x="379" y="377"/>
                    </a:lnTo>
                    <a:lnTo>
                      <a:pt x="369" y="383"/>
                    </a:lnTo>
                    <a:lnTo>
                      <a:pt x="368" y="408"/>
                    </a:lnTo>
                    <a:lnTo>
                      <a:pt x="364" y="419"/>
                    </a:lnTo>
                    <a:lnTo>
                      <a:pt x="346" y="431"/>
                    </a:lnTo>
                    <a:lnTo>
                      <a:pt x="346" y="465"/>
                    </a:lnTo>
                    <a:lnTo>
                      <a:pt x="334" y="479"/>
                    </a:lnTo>
                    <a:lnTo>
                      <a:pt x="324" y="508"/>
                    </a:lnTo>
                    <a:lnTo>
                      <a:pt x="195" y="528"/>
                    </a:lnTo>
                    <a:lnTo>
                      <a:pt x="191" y="518"/>
                    </a:lnTo>
                    <a:lnTo>
                      <a:pt x="0" y="540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92" name=""/>
              <p:cNvSpPr/>
              <p:nvPr/>
            </p:nvSpPr>
            <p:spPr>
              <a:xfrm>
                <a:off x="6189840" y="3029040"/>
                <a:ext cx="636480" cy="717480"/>
              </a:xfrm>
              <a:custGeom>
                <a:avLst/>
                <a:gdLst/>
                <a:ahLst/>
                <a:rect l="l" t="t" r="r" b="b"/>
                <a:pathLst>
                  <a:path w="433" h="488">
                    <a:moveTo>
                      <a:pt x="0" y="89"/>
                    </a:moveTo>
                    <a:lnTo>
                      <a:pt x="35" y="425"/>
                    </a:lnTo>
                    <a:lnTo>
                      <a:pt x="68" y="424"/>
                    </a:lnTo>
                    <a:lnTo>
                      <a:pt x="89" y="431"/>
                    </a:lnTo>
                    <a:lnTo>
                      <a:pt x="100" y="455"/>
                    </a:lnTo>
                    <a:lnTo>
                      <a:pt x="134" y="460"/>
                    </a:lnTo>
                    <a:lnTo>
                      <a:pt x="154" y="471"/>
                    </a:lnTo>
                    <a:lnTo>
                      <a:pt x="201" y="469"/>
                    </a:lnTo>
                    <a:lnTo>
                      <a:pt x="222" y="455"/>
                    </a:lnTo>
                    <a:lnTo>
                      <a:pt x="272" y="487"/>
                    </a:lnTo>
                    <a:lnTo>
                      <a:pt x="304" y="459"/>
                    </a:lnTo>
                    <a:lnTo>
                      <a:pt x="311" y="405"/>
                    </a:lnTo>
                    <a:lnTo>
                      <a:pt x="331" y="418"/>
                    </a:lnTo>
                    <a:lnTo>
                      <a:pt x="341" y="372"/>
                    </a:lnTo>
                    <a:lnTo>
                      <a:pt x="396" y="332"/>
                    </a:lnTo>
                    <a:lnTo>
                      <a:pt x="414" y="309"/>
                    </a:lnTo>
                    <a:lnTo>
                      <a:pt x="427" y="203"/>
                    </a:lnTo>
                    <a:lnTo>
                      <a:pt x="418" y="180"/>
                    </a:lnTo>
                    <a:lnTo>
                      <a:pt x="432" y="170"/>
                    </a:lnTo>
                    <a:lnTo>
                      <a:pt x="404" y="0"/>
                    </a:lnTo>
                    <a:lnTo>
                      <a:pt x="361" y="21"/>
                    </a:lnTo>
                    <a:lnTo>
                      <a:pt x="331" y="38"/>
                    </a:lnTo>
                    <a:lnTo>
                      <a:pt x="318" y="56"/>
                    </a:lnTo>
                    <a:lnTo>
                      <a:pt x="295" y="79"/>
                    </a:lnTo>
                    <a:lnTo>
                      <a:pt x="268" y="81"/>
                    </a:lnTo>
                    <a:lnTo>
                      <a:pt x="239" y="95"/>
                    </a:lnTo>
                    <a:lnTo>
                      <a:pt x="226" y="102"/>
                    </a:lnTo>
                    <a:lnTo>
                      <a:pt x="208" y="92"/>
                    </a:lnTo>
                    <a:lnTo>
                      <a:pt x="184" y="103"/>
                    </a:lnTo>
                    <a:lnTo>
                      <a:pt x="180" y="98"/>
                    </a:lnTo>
                    <a:lnTo>
                      <a:pt x="203" y="85"/>
                    </a:lnTo>
                    <a:lnTo>
                      <a:pt x="201" y="85"/>
                    </a:lnTo>
                    <a:lnTo>
                      <a:pt x="190" y="81"/>
                    </a:lnTo>
                    <a:lnTo>
                      <a:pt x="181" y="89"/>
                    </a:lnTo>
                    <a:lnTo>
                      <a:pt x="142" y="71"/>
                    </a:lnTo>
                    <a:lnTo>
                      <a:pt x="126" y="79"/>
                    </a:lnTo>
                    <a:lnTo>
                      <a:pt x="129" y="69"/>
                    </a:lnTo>
                    <a:lnTo>
                      <a:pt x="0" y="89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93" name=""/>
              <p:cNvSpPr/>
              <p:nvPr/>
            </p:nvSpPr>
            <p:spPr>
              <a:xfrm>
                <a:off x="5251320" y="3048120"/>
                <a:ext cx="596880" cy="1071360"/>
              </a:xfrm>
              <a:custGeom>
                <a:avLst/>
                <a:gdLst/>
                <a:ahLst/>
                <a:rect l="l" t="t" r="r" b="b"/>
                <a:pathLst>
                  <a:path w="406" h="728">
                    <a:moveTo>
                      <a:pt x="0" y="322"/>
                    </a:moveTo>
                    <a:lnTo>
                      <a:pt x="9" y="299"/>
                    </a:lnTo>
                    <a:lnTo>
                      <a:pt x="35" y="255"/>
                    </a:lnTo>
                    <a:lnTo>
                      <a:pt x="50" y="206"/>
                    </a:lnTo>
                    <a:lnTo>
                      <a:pt x="36" y="171"/>
                    </a:lnTo>
                    <a:lnTo>
                      <a:pt x="106" y="118"/>
                    </a:lnTo>
                    <a:lnTo>
                      <a:pt x="120" y="90"/>
                    </a:lnTo>
                    <a:lnTo>
                      <a:pt x="120" y="77"/>
                    </a:lnTo>
                    <a:lnTo>
                      <a:pt x="70" y="18"/>
                    </a:lnTo>
                    <a:lnTo>
                      <a:pt x="340" y="0"/>
                    </a:lnTo>
                    <a:lnTo>
                      <a:pt x="347" y="45"/>
                    </a:lnTo>
                    <a:lnTo>
                      <a:pt x="374" y="98"/>
                    </a:lnTo>
                    <a:lnTo>
                      <a:pt x="398" y="376"/>
                    </a:lnTo>
                    <a:lnTo>
                      <a:pt x="392" y="432"/>
                    </a:lnTo>
                    <a:lnTo>
                      <a:pt x="405" y="466"/>
                    </a:lnTo>
                    <a:lnTo>
                      <a:pt x="391" y="529"/>
                    </a:lnTo>
                    <a:lnTo>
                      <a:pt x="370" y="558"/>
                    </a:lnTo>
                    <a:lnTo>
                      <a:pt x="359" y="602"/>
                    </a:lnTo>
                    <a:lnTo>
                      <a:pt x="368" y="615"/>
                    </a:lnTo>
                    <a:lnTo>
                      <a:pt x="360" y="643"/>
                    </a:lnTo>
                    <a:lnTo>
                      <a:pt x="366" y="653"/>
                    </a:lnTo>
                    <a:lnTo>
                      <a:pt x="333" y="666"/>
                    </a:lnTo>
                    <a:lnTo>
                      <a:pt x="326" y="711"/>
                    </a:lnTo>
                    <a:lnTo>
                      <a:pt x="280" y="695"/>
                    </a:lnTo>
                    <a:lnTo>
                      <a:pt x="256" y="718"/>
                    </a:lnTo>
                    <a:lnTo>
                      <a:pt x="257" y="727"/>
                    </a:lnTo>
                    <a:lnTo>
                      <a:pt x="241" y="727"/>
                    </a:lnTo>
                    <a:lnTo>
                      <a:pt x="225" y="696"/>
                    </a:lnTo>
                    <a:lnTo>
                      <a:pt x="217" y="654"/>
                    </a:lnTo>
                    <a:lnTo>
                      <a:pt x="199" y="626"/>
                    </a:lnTo>
                    <a:lnTo>
                      <a:pt x="172" y="615"/>
                    </a:lnTo>
                    <a:lnTo>
                      <a:pt x="139" y="588"/>
                    </a:lnTo>
                    <a:lnTo>
                      <a:pt x="127" y="551"/>
                    </a:lnTo>
                    <a:lnTo>
                      <a:pt x="146" y="495"/>
                    </a:lnTo>
                    <a:lnTo>
                      <a:pt x="129" y="483"/>
                    </a:lnTo>
                    <a:lnTo>
                      <a:pt x="89" y="484"/>
                    </a:lnTo>
                    <a:lnTo>
                      <a:pt x="83" y="448"/>
                    </a:lnTo>
                    <a:lnTo>
                      <a:pt x="16" y="380"/>
                    </a:lnTo>
                    <a:lnTo>
                      <a:pt x="0" y="322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94" name=""/>
              <p:cNvSpPr/>
              <p:nvPr/>
            </p:nvSpPr>
            <p:spPr>
              <a:xfrm>
                <a:off x="5346720" y="2112840"/>
                <a:ext cx="871560" cy="449280"/>
              </a:xfrm>
              <a:custGeom>
                <a:avLst/>
                <a:gdLst/>
                <a:ahLst/>
                <a:rect l="l" t="t" r="r" b="b"/>
                <a:pathLst>
                  <a:path w="593" h="305">
                    <a:moveTo>
                      <a:pt x="0" y="131"/>
                    </a:moveTo>
                    <a:lnTo>
                      <a:pt x="46" y="164"/>
                    </a:lnTo>
                    <a:lnTo>
                      <a:pt x="160" y="193"/>
                    </a:lnTo>
                    <a:lnTo>
                      <a:pt x="211" y="200"/>
                    </a:lnTo>
                    <a:lnTo>
                      <a:pt x="219" y="218"/>
                    </a:lnTo>
                    <a:lnTo>
                      <a:pt x="240" y="224"/>
                    </a:lnTo>
                    <a:lnTo>
                      <a:pt x="269" y="304"/>
                    </a:lnTo>
                    <a:lnTo>
                      <a:pt x="295" y="242"/>
                    </a:lnTo>
                    <a:lnTo>
                      <a:pt x="300" y="228"/>
                    </a:lnTo>
                    <a:lnTo>
                      <a:pt x="308" y="219"/>
                    </a:lnTo>
                    <a:lnTo>
                      <a:pt x="308" y="210"/>
                    </a:lnTo>
                    <a:lnTo>
                      <a:pt x="318" y="193"/>
                    </a:lnTo>
                    <a:lnTo>
                      <a:pt x="321" y="194"/>
                    </a:lnTo>
                    <a:lnTo>
                      <a:pt x="317" y="204"/>
                    </a:lnTo>
                    <a:lnTo>
                      <a:pt x="319" y="220"/>
                    </a:lnTo>
                    <a:lnTo>
                      <a:pt x="329" y="216"/>
                    </a:lnTo>
                    <a:lnTo>
                      <a:pt x="335" y="198"/>
                    </a:lnTo>
                    <a:lnTo>
                      <a:pt x="348" y="200"/>
                    </a:lnTo>
                    <a:lnTo>
                      <a:pt x="355" y="191"/>
                    </a:lnTo>
                    <a:lnTo>
                      <a:pt x="357" y="195"/>
                    </a:lnTo>
                    <a:lnTo>
                      <a:pt x="343" y="224"/>
                    </a:lnTo>
                    <a:lnTo>
                      <a:pt x="353" y="228"/>
                    </a:lnTo>
                    <a:lnTo>
                      <a:pt x="361" y="210"/>
                    </a:lnTo>
                    <a:lnTo>
                      <a:pt x="374" y="204"/>
                    </a:lnTo>
                    <a:lnTo>
                      <a:pt x="382" y="182"/>
                    </a:lnTo>
                    <a:lnTo>
                      <a:pt x="416" y="177"/>
                    </a:lnTo>
                    <a:lnTo>
                      <a:pt x="432" y="175"/>
                    </a:lnTo>
                    <a:lnTo>
                      <a:pt x="458" y="156"/>
                    </a:lnTo>
                    <a:lnTo>
                      <a:pt x="495" y="162"/>
                    </a:lnTo>
                    <a:lnTo>
                      <a:pt x="520" y="180"/>
                    </a:lnTo>
                    <a:lnTo>
                      <a:pt x="522" y="158"/>
                    </a:lnTo>
                    <a:lnTo>
                      <a:pt x="535" y="157"/>
                    </a:lnTo>
                    <a:lnTo>
                      <a:pt x="567" y="159"/>
                    </a:lnTo>
                    <a:lnTo>
                      <a:pt x="592" y="152"/>
                    </a:lnTo>
                    <a:lnTo>
                      <a:pt x="559" y="132"/>
                    </a:lnTo>
                    <a:lnTo>
                      <a:pt x="552" y="100"/>
                    </a:lnTo>
                    <a:lnTo>
                      <a:pt x="526" y="106"/>
                    </a:lnTo>
                    <a:lnTo>
                      <a:pt x="518" y="100"/>
                    </a:lnTo>
                    <a:lnTo>
                      <a:pt x="507" y="106"/>
                    </a:lnTo>
                    <a:lnTo>
                      <a:pt x="492" y="103"/>
                    </a:lnTo>
                    <a:lnTo>
                      <a:pt x="485" y="101"/>
                    </a:lnTo>
                    <a:lnTo>
                      <a:pt x="482" y="84"/>
                    </a:lnTo>
                    <a:lnTo>
                      <a:pt x="487" y="65"/>
                    </a:lnTo>
                    <a:lnTo>
                      <a:pt x="462" y="70"/>
                    </a:lnTo>
                    <a:lnTo>
                      <a:pt x="438" y="82"/>
                    </a:lnTo>
                    <a:lnTo>
                      <a:pt x="378" y="90"/>
                    </a:lnTo>
                    <a:lnTo>
                      <a:pt x="340" y="126"/>
                    </a:lnTo>
                    <a:lnTo>
                      <a:pt x="332" y="119"/>
                    </a:lnTo>
                    <a:lnTo>
                      <a:pt x="321" y="124"/>
                    </a:lnTo>
                    <a:lnTo>
                      <a:pt x="305" y="113"/>
                    </a:lnTo>
                    <a:lnTo>
                      <a:pt x="296" y="117"/>
                    </a:lnTo>
                    <a:lnTo>
                      <a:pt x="275" y="121"/>
                    </a:lnTo>
                    <a:lnTo>
                      <a:pt x="245" y="80"/>
                    </a:lnTo>
                    <a:lnTo>
                      <a:pt x="209" y="74"/>
                    </a:lnTo>
                    <a:lnTo>
                      <a:pt x="198" y="75"/>
                    </a:lnTo>
                    <a:lnTo>
                      <a:pt x="191" y="84"/>
                    </a:lnTo>
                    <a:lnTo>
                      <a:pt x="198" y="67"/>
                    </a:lnTo>
                    <a:lnTo>
                      <a:pt x="182" y="81"/>
                    </a:lnTo>
                    <a:lnTo>
                      <a:pt x="174" y="94"/>
                    </a:lnTo>
                    <a:lnTo>
                      <a:pt x="175" y="71"/>
                    </a:lnTo>
                    <a:lnTo>
                      <a:pt x="191" y="37"/>
                    </a:lnTo>
                    <a:lnTo>
                      <a:pt x="213" y="12"/>
                    </a:lnTo>
                    <a:lnTo>
                      <a:pt x="233" y="5"/>
                    </a:lnTo>
                    <a:lnTo>
                      <a:pt x="230" y="0"/>
                    </a:lnTo>
                    <a:lnTo>
                      <a:pt x="196" y="3"/>
                    </a:lnTo>
                    <a:lnTo>
                      <a:pt x="174" y="15"/>
                    </a:lnTo>
                    <a:lnTo>
                      <a:pt x="167" y="26"/>
                    </a:lnTo>
                    <a:lnTo>
                      <a:pt x="141" y="47"/>
                    </a:lnTo>
                    <a:lnTo>
                      <a:pt x="129" y="65"/>
                    </a:lnTo>
                    <a:lnTo>
                      <a:pt x="109" y="71"/>
                    </a:lnTo>
                    <a:lnTo>
                      <a:pt x="103" y="82"/>
                    </a:lnTo>
                    <a:lnTo>
                      <a:pt x="89" y="88"/>
                    </a:lnTo>
                    <a:lnTo>
                      <a:pt x="55" y="94"/>
                    </a:lnTo>
                    <a:lnTo>
                      <a:pt x="47" y="103"/>
                    </a:lnTo>
                    <a:lnTo>
                      <a:pt x="30" y="118"/>
                    </a:lnTo>
                    <a:lnTo>
                      <a:pt x="0" y="131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695" name=""/>
            <p:cNvGrpSpPr/>
            <p:nvPr/>
          </p:nvGrpSpPr>
          <p:grpSpPr>
            <a:xfrm>
              <a:off x="4452840" y="1790640"/>
              <a:ext cx="1374840" cy="1292400"/>
              <a:chOff x="4452840" y="1790640"/>
              <a:chExt cx="1374840" cy="1292400"/>
            </a:xfrm>
          </p:grpSpPr>
          <p:sp>
            <p:nvSpPr>
              <p:cNvPr id="1696" name=""/>
              <p:cNvSpPr/>
              <p:nvPr/>
            </p:nvSpPr>
            <p:spPr>
              <a:xfrm>
                <a:off x="4452840" y="1790640"/>
                <a:ext cx="1001880" cy="1120680"/>
              </a:xfrm>
              <a:custGeom>
                <a:avLst/>
                <a:gdLst/>
                <a:ahLst/>
                <a:rect l="l" t="t" r="r" b="b"/>
                <a:pathLst>
                  <a:path w="681" h="761">
                    <a:moveTo>
                      <a:pt x="0" y="47"/>
                    </a:moveTo>
                    <a:lnTo>
                      <a:pt x="5" y="154"/>
                    </a:lnTo>
                    <a:lnTo>
                      <a:pt x="31" y="241"/>
                    </a:lnTo>
                    <a:lnTo>
                      <a:pt x="34" y="353"/>
                    </a:lnTo>
                    <a:lnTo>
                      <a:pt x="53" y="443"/>
                    </a:lnTo>
                    <a:lnTo>
                      <a:pt x="29" y="488"/>
                    </a:lnTo>
                    <a:lnTo>
                      <a:pt x="63" y="523"/>
                    </a:lnTo>
                    <a:lnTo>
                      <a:pt x="61" y="760"/>
                    </a:lnTo>
                    <a:lnTo>
                      <a:pt x="553" y="750"/>
                    </a:lnTo>
                    <a:lnTo>
                      <a:pt x="543" y="704"/>
                    </a:lnTo>
                    <a:lnTo>
                      <a:pt x="530" y="688"/>
                    </a:lnTo>
                    <a:lnTo>
                      <a:pt x="491" y="663"/>
                    </a:lnTo>
                    <a:lnTo>
                      <a:pt x="465" y="634"/>
                    </a:lnTo>
                    <a:lnTo>
                      <a:pt x="399" y="592"/>
                    </a:lnTo>
                    <a:lnTo>
                      <a:pt x="401" y="523"/>
                    </a:lnTo>
                    <a:lnTo>
                      <a:pt x="386" y="479"/>
                    </a:lnTo>
                    <a:lnTo>
                      <a:pt x="440" y="411"/>
                    </a:lnTo>
                    <a:lnTo>
                      <a:pt x="437" y="345"/>
                    </a:lnTo>
                    <a:lnTo>
                      <a:pt x="449" y="334"/>
                    </a:lnTo>
                    <a:lnTo>
                      <a:pt x="516" y="279"/>
                    </a:lnTo>
                    <a:lnTo>
                      <a:pt x="549" y="239"/>
                    </a:lnTo>
                    <a:lnTo>
                      <a:pt x="593" y="204"/>
                    </a:lnTo>
                    <a:lnTo>
                      <a:pt x="680" y="160"/>
                    </a:lnTo>
                    <a:lnTo>
                      <a:pt x="648" y="162"/>
                    </a:lnTo>
                    <a:lnTo>
                      <a:pt x="617" y="148"/>
                    </a:lnTo>
                    <a:lnTo>
                      <a:pt x="569" y="153"/>
                    </a:lnTo>
                    <a:lnTo>
                      <a:pt x="558" y="134"/>
                    </a:lnTo>
                    <a:lnTo>
                      <a:pt x="543" y="142"/>
                    </a:lnTo>
                    <a:lnTo>
                      <a:pt x="509" y="162"/>
                    </a:lnTo>
                    <a:lnTo>
                      <a:pt x="486" y="155"/>
                    </a:lnTo>
                    <a:lnTo>
                      <a:pt x="476" y="145"/>
                    </a:lnTo>
                    <a:lnTo>
                      <a:pt x="458" y="140"/>
                    </a:lnTo>
                    <a:lnTo>
                      <a:pt x="450" y="125"/>
                    </a:lnTo>
                    <a:lnTo>
                      <a:pt x="432" y="127"/>
                    </a:lnTo>
                    <a:lnTo>
                      <a:pt x="432" y="141"/>
                    </a:lnTo>
                    <a:lnTo>
                      <a:pt x="424" y="143"/>
                    </a:lnTo>
                    <a:lnTo>
                      <a:pt x="412" y="115"/>
                    </a:lnTo>
                    <a:lnTo>
                      <a:pt x="395" y="115"/>
                    </a:lnTo>
                    <a:lnTo>
                      <a:pt x="401" y="102"/>
                    </a:lnTo>
                    <a:lnTo>
                      <a:pt x="361" y="94"/>
                    </a:lnTo>
                    <a:lnTo>
                      <a:pt x="347" y="92"/>
                    </a:lnTo>
                    <a:lnTo>
                      <a:pt x="300" y="111"/>
                    </a:lnTo>
                    <a:lnTo>
                      <a:pt x="294" y="94"/>
                    </a:lnTo>
                    <a:lnTo>
                      <a:pt x="222" y="80"/>
                    </a:lnTo>
                    <a:lnTo>
                      <a:pt x="210" y="5"/>
                    </a:lnTo>
                    <a:lnTo>
                      <a:pt x="180" y="0"/>
                    </a:lnTo>
                    <a:lnTo>
                      <a:pt x="180" y="47"/>
                    </a:lnTo>
                    <a:lnTo>
                      <a:pt x="0" y="47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97" name=""/>
              <p:cNvSpPr/>
              <p:nvPr/>
            </p:nvSpPr>
            <p:spPr>
              <a:xfrm>
                <a:off x="5021280" y="2238480"/>
                <a:ext cx="806400" cy="844560"/>
              </a:xfrm>
              <a:custGeom>
                <a:avLst/>
                <a:gdLst/>
                <a:ahLst/>
                <a:rect l="l" t="t" r="r" b="b"/>
                <a:pathLst>
                  <a:path w="548" h="574">
                    <a:moveTo>
                      <a:pt x="0" y="175"/>
                    </a:moveTo>
                    <a:lnTo>
                      <a:pt x="15" y="219"/>
                    </a:lnTo>
                    <a:lnTo>
                      <a:pt x="13" y="288"/>
                    </a:lnTo>
                    <a:lnTo>
                      <a:pt x="79" y="330"/>
                    </a:lnTo>
                    <a:lnTo>
                      <a:pt x="105" y="359"/>
                    </a:lnTo>
                    <a:lnTo>
                      <a:pt x="144" y="384"/>
                    </a:lnTo>
                    <a:lnTo>
                      <a:pt x="157" y="400"/>
                    </a:lnTo>
                    <a:lnTo>
                      <a:pt x="167" y="446"/>
                    </a:lnTo>
                    <a:lnTo>
                      <a:pt x="176" y="512"/>
                    </a:lnTo>
                    <a:lnTo>
                      <a:pt x="228" y="573"/>
                    </a:lnTo>
                    <a:lnTo>
                      <a:pt x="498" y="555"/>
                    </a:lnTo>
                    <a:lnTo>
                      <a:pt x="483" y="466"/>
                    </a:lnTo>
                    <a:lnTo>
                      <a:pt x="492" y="375"/>
                    </a:lnTo>
                    <a:lnTo>
                      <a:pt x="509" y="334"/>
                    </a:lnTo>
                    <a:lnTo>
                      <a:pt x="507" y="297"/>
                    </a:lnTo>
                    <a:lnTo>
                      <a:pt x="541" y="214"/>
                    </a:lnTo>
                    <a:lnTo>
                      <a:pt x="547" y="193"/>
                    </a:lnTo>
                    <a:lnTo>
                      <a:pt x="536" y="189"/>
                    </a:lnTo>
                    <a:lnTo>
                      <a:pt x="523" y="206"/>
                    </a:lnTo>
                    <a:lnTo>
                      <a:pt x="512" y="249"/>
                    </a:lnTo>
                    <a:lnTo>
                      <a:pt x="490" y="253"/>
                    </a:lnTo>
                    <a:lnTo>
                      <a:pt x="480" y="278"/>
                    </a:lnTo>
                    <a:lnTo>
                      <a:pt x="456" y="295"/>
                    </a:lnTo>
                    <a:lnTo>
                      <a:pt x="459" y="268"/>
                    </a:lnTo>
                    <a:lnTo>
                      <a:pt x="473" y="239"/>
                    </a:lnTo>
                    <a:lnTo>
                      <a:pt x="488" y="229"/>
                    </a:lnTo>
                    <a:lnTo>
                      <a:pt x="490" y="219"/>
                    </a:lnTo>
                    <a:lnTo>
                      <a:pt x="461" y="139"/>
                    </a:lnTo>
                    <a:lnTo>
                      <a:pt x="440" y="133"/>
                    </a:lnTo>
                    <a:lnTo>
                      <a:pt x="432" y="115"/>
                    </a:lnTo>
                    <a:lnTo>
                      <a:pt x="381" y="108"/>
                    </a:lnTo>
                    <a:lnTo>
                      <a:pt x="267" y="79"/>
                    </a:lnTo>
                    <a:lnTo>
                      <a:pt x="221" y="46"/>
                    </a:lnTo>
                    <a:lnTo>
                      <a:pt x="195" y="36"/>
                    </a:lnTo>
                    <a:lnTo>
                      <a:pt x="180" y="46"/>
                    </a:lnTo>
                    <a:lnTo>
                      <a:pt x="174" y="43"/>
                    </a:lnTo>
                    <a:lnTo>
                      <a:pt x="183" y="36"/>
                    </a:lnTo>
                    <a:lnTo>
                      <a:pt x="183" y="20"/>
                    </a:lnTo>
                    <a:lnTo>
                      <a:pt x="188" y="15"/>
                    </a:lnTo>
                    <a:lnTo>
                      <a:pt x="188" y="5"/>
                    </a:lnTo>
                    <a:lnTo>
                      <a:pt x="181" y="0"/>
                    </a:lnTo>
                    <a:lnTo>
                      <a:pt x="117" y="28"/>
                    </a:lnTo>
                    <a:lnTo>
                      <a:pt x="94" y="38"/>
                    </a:lnTo>
                    <a:lnTo>
                      <a:pt x="84" y="39"/>
                    </a:lnTo>
                    <a:lnTo>
                      <a:pt x="67" y="30"/>
                    </a:lnTo>
                    <a:lnTo>
                      <a:pt x="66" y="38"/>
                    </a:lnTo>
                    <a:lnTo>
                      <a:pt x="63" y="30"/>
                    </a:lnTo>
                    <a:lnTo>
                      <a:pt x="51" y="41"/>
                    </a:lnTo>
                    <a:lnTo>
                      <a:pt x="54" y="107"/>
                    </a:lnTo>
                    <a:lnTo>
                      <a:pt x="0" y="175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698" name=""/>
            <p:cNvGrpSpPr/>
            <p:nvPr/>
          </p:nvGrpSpPr>
          <p:grpSpPr>
            <a:xfrm>
              <a:off x="1096920" y="1557360"/>
              <a:ext cx="2635200" cy="2682720"/>
              <a:chOff x="1096920" y="1557360"/>
              <a:chExt cx="2635200" cy="2682720"/>
            </a:xfrm>
          </p:grpSpPr>
          <p:sp>
            <p:nvSpPr>
              <p:cNvPr id="1699" name=""/>
              <p:cNvSpPr/>
              <p:nvPr/>
            </p:nvSpPr>
            <p:spPr>
              <a:xfrm>
                <a:off x="2624040" y="3249720"/>
                <a:ext cx="1108080" cy="873000"/>
              </a:xfrm>
              <a:custGeom>
                <a:avLst/>
                <a:gdLst/>
                <a:ahLst/>
                <a:rect l="l" t="t" r="r" b="b"/>
                <a:pathLst>
                  <a:path w="753" h="593">
                    <a:moveTo>
                      <a:pt x="0" y="518"/>
                    </a:moveTo>
                    <a:lnTo>
                      <a:pt x="74" y="0"/>
                    </a:lnTo>
                    <a:lnTo>
                      <a:pt x="557" y="55"/>
                    </a:lnTo>
                    <a:lnTo>
                      <a:pt x="752" y="72"/>
                    </a:lnTo>
                    <a:lnTo>
                      <a:pt x="744" y="201"/>
                    </a:lnTo>
                    <a:lnTo>
                      <a:pt x="718" y="592"/>
                    </a:lnTo>
                    <a:lnTo>
                      <a:pt x="620" y="585"/>
                    </a:lnTo>
                    <a:lnTo>
                      <a:pt x="310" y="558"/>
                    </a:lnTo>
                    <a:lnTo>
                      <a:pt x="0" y="518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00" name=""/>
              <p:cNvSpPr/>
              <p:nvPr/>
            </p:nvSpPr>
            <p:spPr>
              <a:xfrm>
                <a:off x="1650960" y="1557360"/>
                <a:ext cx="906480" cy="1460520"/>
              </a:xfrm>
              <a:custGeom>
                <a:avLst/>
                <a:gdLst/>
                <a:ahLst/>
                <a:rect l="l" t="t" r="r" b="b"/>
                <a:pathLst>
                  <a:path w="617" h="993">
                    <a:moveTo>
                      <a:pt x="0" y="881"/>
                    </a:moveTo>
                    <a:lnTo>
                      <a:pt x="49" y="668"/>
                    </a:lnTo>
                    <a:lnTo>
                      <a:pt x="74" y="612"/>
                    </a:lnTo>
                    <a:lnTo>
                      <a:pt x="52" y="585"/>
                    </a:lnTo>
                    <a:lnTo>
                      <a:pt x="57" y="560"/>
                    </a:lnTo>
                    <a:lnTo>
                      <a:pt x="96" y="524"/>
                    </a:lnTo>
                    <a:lnTo>
                      <a:pt x="128" y="474"/>
                    </a:lnTo>
                    <a:lnTo>
                      <a:pt x="156" y="431"/>
                    </a:lnTo>
                    <a:lnTo>
                      <a:pt x="135" y="398"/>
                    </a:lnTo>
                    <a:lnTo>
                      <a:pt x="126" y="376"/>
                    </a:lnTo>
                    <a:lnTo>
                      <a:pt x="129" y="321"/>
                    </a:lnTo>
                    <a:lnTo>
                      <a:pt x="205" y="0"/>
                    </a:lnTo>
                    <a:lnTo>
                      <a:pt x="287" y="18"/>
                    </a:lnTo>
                    <a:lnTo>
                      <a:pt x="260" y="144"/>
                    </a:lnTo>
                    <a:lnTo>
                      <a:pt x="278" y="187"/>
                    </a:lnTo>
                    <a:lnTo>
                      <a:pt x="279" y="216"/>
                    </a:lnTo>
                    <a:lnTo>
                      <a:pt x="269" y="220"/>
                    </a:lnTo>
                    <a:lnTo>
                      <a:pt x="301" y="251"/>
                    </a:lnTo>
                    <a:lnTo>
                      <a:pt x="334" y="330"/>
                    </a:lnTo>
                    <a:lnTo>
                      <a:pt x="346" y="327"/>
                    </a:lnTo>
                    <a:lnTo>
                      <a:pt x="346" y="339"/>
                    </a:lnTo>
                    <a:lnTo>
                      <a:pt x="362" y="343"/>
                    </a:lnTo>
                    <a:lnTo>
                      <a:pt x="373" y="345"/>
                    </a:lnTo>
                    <a:lnTo>
                      <a:pt x="345" y="402"/>
                    </a:lnTo>
                    <a:lnTo>
                      <a:pt x="349" y="441"/>
                    </a:lnTo>
                    <a:lnTo>
                      <a:pt x="327" y="478"/>
                    </a:lnTo>
                    <a:lnTo>
                      <a:pt x="342" y="495"/>
                    </a:lnTo>
                    <a:lnTo>
                      <a:pt x="384" y="471"/>
                    </a:lnTo>
                    <a:lnTo>
                      <a:pt x="415" y="598"/>
                    </a:lnTo>
                    <a:lnTo>
                      <a:pt x="433" y="603"/>
                    </a:lnTo>
                    <a:lnTo>
                      <a:pt x="437" y="642"/>
                    </a:lnTo>
                    <a:lnTo>
                      <a:pt x="453" y="658"/>
                    </a:lnTo>
                    <a:lnTo>
                      <a:pt x="466" y="644"/>
                    </a:lnTo>
                    <a:lnTo>
                      <a:pt x="493" y="656"/>
                    </a:lnTo>
                    <a:lnTo>
                      <a:pt x="510" y="642"/>
                    </a:lnTo>
                    <a:lnTo>
                      <a:pt x="568" y="655"/>
                    </a:lnTo>
                    <a:lnTo>
                      <a:pt x="581" y="657"/>
                    </a:lnTo>
                    <a:lnTo>
                      <a:pt x="593" y="632"/>
                    </a:lnTo>
                    <a:lnTo>
                      <a:pt x="616" y="673"/>
                    </a:lnTo>
                    <a:lnTo>
                      <a:pt x="564" y="992"/>
                    </a:lnTo>
                    <a:lnTo>
                      <a:pt x="280" y="941"/>
                    </a:lnTo>
                    <a:lnTo>
                      <a:pt x="0" y="881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01" name=""/>
              <p:cNvSpPr/>
              <p:nvPr/>
            </p:nvSpPr>
            <p:spPr>
              <a:xfrm>
                <a:off x="1096920" y="2749680"/>
                <a:ext cx="966960" cy="1490400"/>
              </a:xfrm>
              <a:custGeom>
                <a:avLst/>
                <a:gdLst/>
                <a:ahLst/>
                <a:rect l="l" t="t" r="r" b="b"/>
                <a:pathLst>
                  <a:path w="657" h="1013">
                    <a:moveTo>
                      <a:pt x="0" y="372"/>
                    </a:moveTo>
                    <a:lnTo>
                      <a:pt x="29" y="430"/>
                    </a:lnTo>
                    <a:lnTo>
                      <a:pt x="418" y="1012"/>
                    </a:lnTo>
                    <a:lnTo>
                      <a:pt x="432" y="876"/>
                    </a:lnTo>
                    <a:lnTo>
                      <a:pt x="456" y="869"/>
                    </a:lnTo>
                    <a:lnTo>
                      <a:pt x="496" y="891"/>
                    </a:lnTo>
                    <a:lnTo>
                      <a:pt x="529" y="771"/>
                    </a:lnTo>
                    <a:lnTo>
                      <a:pt x="656" y="130"/>
                    </a:lnTo>
                    <a:lnTo>
                      <a:pt x="376" y="70"/>
                    </a:lnTo>
                    <a:lnTo>
                      <a:pt x="97" y="0"/>
                    </a:lnTo>
                    <a:lnTo>
                      <a:pt x="0" y="372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02" name=""/>
              <p:cNvSpPr/>
              <p:nvPr/>
            </p:nvSpPr>
            <p:spPr>
              <a:xfrm>
                <a:off x="1874880" y="2941560"/>
                <a:ext cx="858960" cy="1073160"/>
              </a:xfrm>
              <a:custGeom>
                <a:avLst/>
                <a:gdLst/>
                <a:ahLst/>
                <a:rect l="l" t="t" r="r" b="b"/>
                <a:pathLst>
                  <a:path w="584" h="729">
                    <a:moveTo>
                      <a:pt x="0" y="641"/>
                    </a:moveTo>
                    <a:lnTo>
                      <a:pt x="127" y="0"/>
                    </a:lnTo>
                    <a:lnTo>
                      <a:pt x="411" y="51"/>
                    </a:lnTo>
                    <a:lnTo>
                      <a:pt x="389" y="181"/>
                    </a:lnTo>
                    <a:lnTo>
                      <a:pt x="583" y="210"/>
                    </a:lnTo>
                    <a:lnTo>
                      <a:pt x="509" y="728"/>
                    </a:lnTo>
                    <a:lnTo>
                      <a:pt x="0" y="641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03" name=""/>
              <p:cNvSpPr/>
              <p:nvPr/>
            </p:nvSpPr>
            <p:spPr>
              <a:xfrm>
                <a:off x="2446200" y="2452680"/>
                <a:ext cx="1071720" cy="879480"/>
              </a:xfrm>
              <a:custGeom>
                <a:avLst/>
                <a:gdLst/>
                <a:ahLst/>
                <a:rect l="l" t="t" r="r" b="b"/>
                <a:pathLst>
                  <a:path w="728" h="598">
                    <a:moveTo>
                      <a:pt x="0" y="513"/>
                    </a:moveTo>
                    <a:lnTo>
                      <a:pt x="22" y="383"/>
                    </a:lnTo>
                    <a:lnTo>
                      <a:pt x="74" y="64"/>
                    </a:lnTo>
                    <a:lnTo>
                      <a:pt x="87" y="0"/>
                    </a:lnTo>
                    <a:lnTo>
                      <a:pt x="372" y="42"/>
                    </a:lnTo>
                    <a:lnTo>
                      <a:pt x="727" y="78"/>
                    </a:lnTo>
                    <a:lnTo>
                      <a:pt x="702" y="338"/>
                    </a:lnTo>
                    <a:lnTo>
                      <a:pt x="677" y="597"/>
                    </a:lnTo>
                    <a:lnTo>
                      <a:pt x="194" y="542"/>
                    </a:lnTo>
                    <a:lnTo>
                      <a:pt x="0" y="513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grpSp>
        <p:nvGrpSpPr>
          <p:cNvPr id="1704" name=""/>
          <p:cNvGrpSpPr/>
          <p:nvPr/>
        </p:nvGrpSpPr>
        <p:grpSpPr>
          <a:xfrm>
            <a:off x="622440" y="95400"/>
            <a:ext cx="8283600" cy="6238800"/>
            <a:chOff x="622440" y="95400"/>
            <a:chExt cx="8283600" cy="6238800"/>
          </a:xfrm>
        </p:grpSpPr>
        <p:sp>
          <p:nvSpPr>
            <p:cNvPr id="1705" name=""/>
            <p:cNvSpPr/>
            <p:nvPr/>
          </p:nvSpPr>
          <p:spPr>
            <a:xfrm>
              <a:off x="8066160" y="1114560"/>
              <a:ext cx="801720" cy="1239840"/>
            </a:xfrm>
            <a:custGeom>
              <a:avLst/>
              <a:gdLst/>
              <a:ahLst/>
              <a:rect l="l" t="t" r="r" b="b"/>
              <a:pathLst>
                <a:path w="505" h="781">
                  <a:moveTo>
                    <a:pt x="505" y="0"/>
                  </a:moveTo>
                  <a:cubicBezTo>
                    <a:pt x="468" y="59"/>
                    <a:pt x="368" y="225"/>
                    <a:pt x="284" y="355"/>
                  </a:cubicBezTo>
                  <a:cubicBezTo>
                    <a:pt x="200" y="485"/>
                    <a:pt x="59" y="692"/>
                    <a:pt x="0" y="781"/>
                  </a:cubicBezTo>
                </a:path>
              </a:pathLst>
            </a:custGeom>
            <a:noFill/>
            <a:ln w="50760">
              <a:solidFill>
                <a:srgbClr val="0066cc"/>
              </a:solidFill>
              <a:round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06" name=""/>
            <p:cNvSpPr/>
            <p:nvPr/>
          </p:nvSpPr>
          <p:spPr>
            <a:xfrm>
              <a:off x="5105520" y="5170320"/>
              <a:ext cx="1884240" cy="493920"/>
            </a:xfrm>
            <a:custGeom>
              <a:avLst/>
              <a:gdLst/>
              <a:ahLst/>
              <a:rect l="l" t="t" r="r" b="b"/>
              <a:pathLst>
                <a:path w="1187" h="303">
                  <a:moveTo>
                    <a:pt x="0" y="303"/>
                  </a:moveTo>
                  <a:cubicBezTo>
                    <a:pt x="33" y="274"/>
                    <a:pt x="128" y="173"/>
                    <a:pt x="204" y="127"/>
                  </a:cubicBezTo>
                  <a:cubicBezTo>
                    <a:pt x="280" y="81"/>
                    <a:pt x="358" y="42"/>
                    <a:pt x="456" y="25"/>
                  </a:cubicBezTo>
                  <a:cubicBezTo>
                    <a:pt x="554" y="8"/>
                    <a:pt x="684" y="0"/>
                    <a:pt x="792" y="25"/>
                  </a:cubicBezTo>
                  <a:cubicBezTo>
                    <a:pt x="900" y="50"/>
                    <a:pt x="1038" y="137"/>
                    <a:pt x="1104" y="175"/>
                  </a:cubicBezTo>
                  <a:cubicBezTo>
                    <a:pt x="1170" y="213"/>
                    <a:pt x="1170" y="238"/>
                    <a:pt x="1187" y="254"/>
                  </a:cubicBezTo>
                </a:path>
              </a:pathLst>
            </a:custGeom>
            <a:noFill/>
            <a:ln w="65880">
              <a:solidFill>
                <a:srgbClr val="0066cc"/>
              </a:solidFill>
              <a:round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07" name=""/>
            <p:cNvSpPr/>
            <p:nvPr/>
          </p:nvSpPr>
          <p:spPr>
            <a:xfrm>
              <a:off x="1352520" y="3294000"/>
              <a:ext cx="1577880" cy="1135080"/>
            </a:xfrm>
            <a:custGeom>
              <a:avLst/>
              <a:gdLst/>
              <a:ahLst/>
              <a:rect l="l" t="t" r="r" b="b"/>
              <a:pathLst>
                <a:path w="1002" h="281">
                  <a:moveTo>
                    <a:pt x="1002" y="0"/>
                  </a:moveTo>
                  <a:cubicBezTo>
                    <a:pt x="896" y="104"/>
                    <a:pt x="791" y="209"/>
                    <a:pt x="624" y="245"/>
                  </a:cubicBezTo>
                  <a:cubicBezTo>
                    <a:pt x="457" y="281"/>
                    <a:pt x="104" y="218"/>
                    <a:pt x="0" y="213"/>
                  </a:cubicBezTo>
                </a:path>
              </a:pathLst>
            </a:custGeom>
            <a:noFill/>
            <a:ln w="50760">
              <a:solidFill>
                <a:srgbClr val="0066cc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08" name=""/>
            <p:cNvSpPr/>
            <p:nvPr/>
          </p:nvSpPr>
          <p:spPr>
            <a:xfrm>
              <a:off x="3394080" y="1352520"/>
              <a:ext cx="2355840" cy="1790640"/>
            </a:xfrm>
            <a:custGeom>
              <a:avLst/>
              <a:gdLst/>
              <a:ahLst/>
              <a:rect l="l" t="t" r="r" b="b"/>
              <a:pathLst>
                <a:path w="1484" h="1128">
                  <a:moveTo>
                    <a:pt x="0" y="0"/>
                  </a:moveTo>
                  <a:cubicBezTo>
                    <a:pt x="104" y="25"/>
                    <a:pt x="472" y="40"/>
                    <a:pt x="625" y="143"/>
                  </a:cubicBezTo>
                  <a:cubicBezTo>
                    <a:pt x="778" y="246"/>
                    <a:pt x="795" y="474"/>
                    <a:pt x="916" y="616"/>
                  </a:cubicBezTo>
                  <a:cubicBezTo>
                    <a:pt x="1037" y="758"/>
                    <a:pt x="1255" y="909"/>
                    <a:pt x="1350" y="994"/>
                  </a:cubicBezTo>
                  <a:cubicBezTo>
                    <a:pt x="1445" y="1079"/>
                    <a:pt x="1456" y="1100"/>
                    <a:pt x="1484" y="1128"/>
                  </a:cubicBezTo>
                </a:path>
              </a:pathLst>
            </a:custGeom>
            <a:noFill/>
            <a:ln w="309960">
              <a:solidFill>
                <a:srgbClr val="0066cc"/>
              </a:solidFill>
              <a:round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09" name=""/>
            <p:cNvSpPr/>
            <p:nvPr/>
          </p:nvSpPr>
          <p:spPr>
            <a:xfrm>
              <a:off x="801720" y="95400"/>
              <a:ext cx="2467080" cy="1295280"/>
            </a:xfrm>
            <a:custGeom>
              <a:avLst/>
              <a:gdLst/>
              <a:ahLst/>
              <a:rect l="l" t="t" r="r" b="b"/>
              <a:pathLst>
                <a:path w="1554" h="816">
                  <a:moveTo>
                    <a:pt x="0" y="161"/>
                  </a:moveTo>
                  <a:cubicBezTo>
                    <a:pt x="45" y="145"/>
                    <a:pt x="154" y="0"/>
                    <a:pt x="276" y="66"/>
                  </a:cubicBezTo>
                  <a:cubicBezTo>
                    <a:pt x="398" y="132"/>
                    <a:pt x="555" y="438"/>
                    <a:pt x="734" y="555"/>
                  </a:cubicBezTo>
                  <a:cubicBezTo>
                    <a:pt x="913" y="672"/>
                    <a:pt x="1212" y="725"/>
                    <a:pt x="1349" y="768"/>
                  </a:cubicBezTo>
                  <a:cubicBezTo>
                    <a:pt x="1486" y="811"/>
                    <a:pt x="1511" y="806"/>
                    <a:pt x="1554" y="816"/>
                  </a:cubicBezTo>
                </a:path>
              </a:pathLst>
            </a:custGeom>
            <a:noFill/>
            <a:ln w="190440">
              <a:solidFill>
                <a:srgbClr val="0066cc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0" name=""/>
            <p:cNvSpPr/>
            <p:nvPr/>
          </p:nvSpPr>
          <p:spPr>
            <a:xfrm>
              <a:off x="7929720" y="1152360"/>
              <a:ext cx="976320" cy="1890720"/>
            </a:xfrm>
            <a:custGeom>
              <a:avLst/>
              <a:gdLst/>
              <a:ahLst/>
              <a:rect l="l" t="t" r="r" b="b"/>
              <a:pathLst>
                <a:path w="615" h="1191">
                  <a:moveTo>
                    <a:pt x="615" y="0"/>
                  </a:moveTo>
                  <a:cubicBezTo>
                    <a:pt x="607" y="22"/>
                    <a:pt x="574" y="13"/>
                    <a:pt x="568" y="134"/>
                  </a:cubicBezTo>
                  <a:cubicBezTo>
                    <a:pt x="562" y="255"/>
                    <a:pt x="614" y="566"/>
                    <a:pt x="576" y="726"/>
                  </a:cubicBezTo>
                  <a:cubicBezTo>
                    <a:pt x="538" y="886"/>
                    <a:pt x="435" y="1020"/>
                    <a:pt x="339" y="1097"/>
                  </a:cubicBezTo>
                  <a:cubicBezTo>
                    <a:pt x="243" y="1174"/>
                    <a:pt x="71" y="1172"/>
                    <a:pt x="0" y="1191"/>
                  </a:cubicBezTo>
                </a:path>
              </a:pathLst>
            </a:custGeom>
            <a:noFill/>
            <a:ln w="50760">
              <a:solidFill>
                <a:srgbClr val="0066cc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1" name=""/>
            <p:cNvSpPr/>
            <p:nvPr/>
          </p:nvSpPr>
          <p:spPr>
            <a:xfrm>
              <a:off x="5048280" y="4521240"/>
              <a:ext cx="1979640" cy="1127160"/>
            </a:xfrm>
            <a:custGeom>
              <a:avLst/>
              <a:gdLst/>
              <a:ahLst/>
              <a:rect l="l" t="t" r="r" b="b"/>
              <a:pathLst>
                <a:path w="1247" h="710">
                  <a:moveTo>
                    <a:pt x="0" y="710"/>
                  </a:moveTo>
                  <a:cubicBezTo>
                    <a:pt x="27" y="678"/>
                    <a:pt x="80" y="582"/>
                    <a:pt x="162" y="512"/>
                  </a:cubicBezTo>
                  <a:cubicBezTo>
                    <a:pt x="244" y="442"/>
                    <a:pt x="361" y="346"/>
                    <a:pt x="492" y="290"/>
                  </a:cubicBezTo>
                  <a:cubicBezTo>
                    <a:pt x="623" y="234"/>
                    <a:pt x="835" y="212"/>
                    <a:pt x="947" y="174"/>
                  </a:cubicBezTo>
                  <a:cubicBezTo>
                    <a:pt x="1059" y="136"/>
                    <a:pt x="1112" y="93"/>
                    <a:pt x="1162" y="64"/>
                  </a:cubicBezTo>
                  <a:cubicBezTo>
                    <a:pt x="1212" y="35"/>
                    <a:pt x="1229" y="13"/>
                    <a:pt x="1247" y="0"/>
                  </a:cubicBezTo>
                </a:path>
              </a:pathLst>
            </a:custGeom>
            <a:noFill/>
            <a:ln w="81360">
              <a:solidFill>
                <a:srgbClr val="0066cc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2" name=""/>
            <p:cNvSpPr/>
            <p:nvPr/>
          </p:nvSpPr>
          <p:spPr>
            <a:xfrm>
              <a:off x="4991040" y="3924360"/>
              <a:ext cx="1384200" cy="1685880"/>
            </a:xfrm>
            <a:custGeom>
              <a:avLst/>
              <a:gdLst/>
              <a:ahLst/>
              <a:rect l="l" t="t" r="r" b="b"/>
              <a:pathLst>
                <a:path w="1024" h="1326">
                  <a:moveTo>
                    <a:pt x="0" y="1326"/>
                  </a:moveTo>
                  <a:cubicBezTo>
                    <a:pt x="29" y="1282"/>
                    <a:pt x="106" y="1153"/>
                    <a:pt x="174" y="1062"/>
                  </a:cubicBezTo>
                  <a:cubicBezTo>
                    <a:pt x="242" y="971"/>
                    <a:pt x="295" y="900"/>
                    <a:pt x="407" y="782"/>
                  </a:cubicBezTo>
                  <a:cubicBezTo>
                    <a:pt x="519" y="664"/>
                    <a:pt x="754" y="466"/>
                    <a:pt x="849" y="356"/>
                  </a:cubicBezTo>
                  <a:cubicBezTo>
                    <a:pt x="944" y="246"/>
                    <a:pt x="946" y="179"/>
                    <a:pt x="975" y="120"/>
                  </a:cubicBezTo>
                  <a:cubicBezTo>
                    <a:pt x="1004" y="61"/>
                    <a:pt x="1014" y="25"/>
                    <a:pt x="1024" y="0"/>
                  </a:cubicBezTo>
                </a:path>
              </a:pathLst>
            </a:custGeom>
            <a:noFill/>
            <a:ln w="96480">
              <a:solidFill>
                <a:srgbClr val="0066cc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3" name=""/>
            <p:cNvSpPr/>
            <p:nvPr/>
          </p:nvSpPr>
          <p:spPr>
            <a:xfrm>
              <a:off x="3714840" y="5810400"/>
              <a:ext cx="419040" cy="523800"/>
            </a:xfrm>
            <a:custGeom>
              <a:avLst/>
              <a:gdLst/>
              <a:ahLst/>
              <a:rect l="l" t="t" r="r" b="b"/>
              <a:pathLst>
                <a:path w="264" h="330">
                  <a:moveTo>
                    <a:pt x="264" y="0"/>
                  </a:moveTo>
                  <a:cubicBezTo>
                    <a:pt x="259" y="59"/>
                    <a:pt x="254" y="119"/>
                    <a:pt x="210" y="174"/>
                  </a:cubicBezTo>
                  <a:cubicBezTo>
                    <a:pt x="166" y="229"/>
                    <a:pt x="35" y="304"/>
                    <a:pt x="0" y="330"/>
                  </a:cubicBezTo>
                </a:path>
              </a:pathLst>
            </a:custGeom>
            <a:noFill/>
            <a:ln w="25560">
              <a:solidFill>
                <a:srgbClr val="0066cc"/>
              </a:solidFill>
              <a:round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4" name=""/>
            <p:cNvSpPr/>
            <p:nvPr/>
          </p:nvSpPr>
          <p:spPr>
            <a:xfrm>
              <a:off x="1422360" y="4610160"/>
              <a:ext cx="380880" cy="495360"/>
            </a:xfrm>
            <a:custGeom>
              <a:avLst/>
              <a:gdLst/>
              <a:ahLst/>
              <a:rect l="l" t="t" r="r" b="b"/>
              <a:pathLst>
                <a:path w="240" h="312">
                  <a:moveTo>
                    <a:pt x="240" y="0"/>
                  </a:moveTo>
                  <a:cubicBezTo>
                    <a:pt x="216" y="28"/>
                    <a:pt x="136" y="116"/>
                    <a:pt x="96" y="168"/>
                  </a:cubicBezTo>
                  <a:cubicBezTo>
                    <a:pt x="56" y="220"/>
                    <a:pt x="20" y="282"/>
                    <a:pt x="0" y="312"/>
                  </a:cubicBezTo>
                </a:path>
              </a:pathLst>
            </a:custGeom>
            <a:noFill/>
            <a:ln w="15120">
              <a:solidFill>
                <a:srgbClr val="0066cc"/>
              </a:solidFill>
              <a:round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5" name=""/>
            <p:cNvSpPr/>
            <p:nvPr/>
          </p:nvSpPr>
          <p:spPr>
            <a:xfrm>
              <a:off x="5791320" y="2400480"/>
              <a:ext cx="1092240" cy="761760"/>
            </a:xfrm>
            <a:custGeom>
              <a:avLst/>
              <a:gdLst/>
              <a:ahLst/>
              <a:rect l="l" t="t" r="r" b="b"/>
              <a:pathLst>
                <a:path w="688" h="480">
                  <a:moveTo>
                    <a:pt x="0" y="480"/>
                  </a:moveTo>
                  <a:cubicBezTo>
                    <a:pt x="28" y="472"/>
                    <a:pt x="116" y="457"/>
                    <a:pt x="168" y="432"/>
                  </a:cubicBezTo>
                  <a:cubicBezTo>
                    <a:pt x="220" y="407"/>
                    <a:pt x="267" y="367"/>
                    <a:pt x="312" y="328"/>
                  </a:cubicBezTo>
                  <a:cubicBezTo>
                    <a:pt x="357" y="289"/>
                    <a:pt x="377" y="255"/>
                    <a:pt x="440" y="200"/>
                  </a:cubicBezTo>
                  <a:cubicBezTo>
                    <a:pt x="503" y="145"/>
                    <a:pt x="636" y="42"/>
                    <a:pt x="688" y="0"/>
                  </a:cubicBezTo>
                </a:path>
              </a:pathLst>
            </a:custGeom>
            <a:noFill/>
            <a:ln w="60840">
              <a:solidFill>
                <a:srgbClr val="0066cc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6" name=""/>
            <p:cNvSpPr/>
            <p:nvPr/>
          </p:nvSpPr>
          <p:spPr>
            <a:xfrm>
              <a:off x="2933640" y="3314880"/>
              <a:ext cx="1104840" cy="609480"/>
            </a:xfrm>
            <a:custGeom>
              <a:avLst/>
              <a:gdLst/>
              <a:ahLst/>
              <a:rect l="l" t="t" r="r" b="b"/>
              <a:pathLst>
                <a:path w="696" h="384">
                  <a:moveTo>
                    <a:pt x="0" y="0"/>
                  </a:moveTo>
                  <a:cubicBezTo>
                    <a:pt x="46" y="42"/>
                    <a:pt x="164" y="192"/>
                    <a:pt x="280" y="256"/>
                  </a:cubicBezTo>
                  <a:cubicBezTo>
                    <a:pt x="396" y="320"/>
                    <a:pt x="609" y="357"/>
                    <a:pt x="696" y="384"/>
                  </a:cubicBezTo>
                </a:path>
              </a:pathLst>
            </a:custGeom>
            <a:noFill/>
            <a:ln w="76320">
              <a:solidFill>
                <a:srgbClr val="0066cc"/>
              </a:solidFill>
              <a:round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7" name=""/>
            <p:cNvSpPr/>
            <p:nvPr/>
          </p:nvSpPr>
          <p:spPr>
            <a:xfrm>
              <a:off x="6757920" y="4927680"/>
              <a:ext cx="214560" cy="507960"/>
            </a:xfrm>
            <a:custGeom>
              <a:avLst/>
              <a:gdLst/>
              <a:ahLst/>
              <a:rect l="l" t="t" r="r" b="b"/>
              <a:pathLst>
                <a:path w="87" h="328">
                  <a:moveTo>
                    <a:pt x="87" y="0"/>
                  </a:moveTo>
                  <a:cubicBezTo>
                    <a:pt x="50" y="24"/>
                    <a:pt x="14" y="49"/>
                    <a:pt x="7" y="104"/>
                  </a:cubicBezTo>
                  <a:cubicBezTo>
                    <a:pt x="0" y="159"/>
                    <a:pt x="40" y="291"/>
                    <a:pt x="47" y="328"/>
                  </a:cubicBezTo>
                </a:path>
              </a:pathLst>
            </a:custGeom>
            <a:noFill/>
            <a:ln w="17640">
              <a:solidFill>
                <a:srgbClr val="0066cc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8" name=""/>
            <p:cNvSpPr/>
            <p:nvPr/>
          </p:nvSpPr>
          <p:spPr>
            <a:xfrm>
              <a:off x="622440" y="4470480"/>
              <a:ext cx="711000" cy="723960"/>
            </a:xfrm>
            <a:custGeom>
              <a:avLst/>
              <a:gdLst/>
              <a:ahLst/>
              <a:rect l="l" t="t" r="r" b="b"/>
              <a:pathLst>
                <a:path w="448" h="456">
                  <a:moveTo>
                    <a:pt x="0" y="456"/>
                  </a:moveTo>
                  <a:cubicBezTo>
                    <a:pt x="54" y="418"/>
                    <a:pt x="109" y="380"/>
                    <a:pt x="184" y="304"/>
                  </a:cubicBezTo>
                  <a:cubicBezTo>
                    <a:pt x="259" y="228"/>
                    <a:pt x="404" y="51"/>
                    <a:pt x="448" y="0"/>
                  </a:cubicBezTo>
                </a:path>
              </a:pathLst>
            </a:custGeom>
            <a:noFill/>
            <a:ln w="17640">
              <a:solidFill>
                <a:srgbClr val="0066cc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9" name=""/>
            <p:cNvSpPr/>
            <p:nvPr/>
          </p:nvSpPr>
          <p:spPr>
            <a:xfrm>
              <a:off x="5346720" y="5613480"/>
              <a:ext cx="571320" cy="609480"/>
            </a:xfrm>
            <a:custGeom>
              <a:avLst/>
              <a:gdLst/>
              <a:ahLst/>
              <a:rect l="l" t="t" r="r" b="b"/>
              <a:pathLst>
                <a:path w="776" h="464">
                  <a:moveTo>
                    <a:pt x="776" y="464"/>
                  </a:moveTo>
                  <a:cubicBezTo>
                    <a:pt x="588" y="450"/>
                    <a:pt x="401" y="437"/>
                    <a:pt x="272" y="360"/>
                  </a:cubicBezTo>
                  <a:cubicBezTo>
                    <a:pt x="143" y="283"/>
                    <a:pt x="45" y="60"/>
                    <a:pt x="0" y="0"/>
                  </a:cubicBezTo>
                </a:path>
              </a:pathLst>
            </a:custGeom>
            <a:noFill/>
            <a:ln w="35640">
              <a:solidFill>
                <a:srgbClr val="0066cc"/>
              </a:solidFill>
              <a:round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20" name=""/>
            <p:cNvSpPr/>
            <p:nvPr/>
          </p:nvSpPr>
          <p:spPr>
            <a:xfrm>
              <a:off x="7010280" y="4915080"/>
              <a:ext cx="393840" cy="558720"/>
            </a:xfrm>
            <a:custGeom>
              <a:avLst/>
              <a:gdLst/>
              <a:ahLst/>
              <a:rect l="l" t="t" r="r" b="b"/>
              <a:pathLst>
                <a:path w="248" h="352">
                  <a:moveTo>
                    <a:pt x="248" y="352"/>
                  </a:moveTo>
                  <a:cubicBezTo>
                    <a:pt x="240" y="325"/>
                    <a:pt x="241" y="243"/>
                    <a:pt x="200" y="184"/>
                  </a:cubicBezTo>
                  <a:cubicBezTo>
                    <a:pt x="159" y="125"/>
                    <a:pt x="42" y="38"/>
                    <a:pt x="0" y="0"/>
                  </a:cubicBezTo>
                </a:path>
              </a:pathLst>
            </a:custGeom>
            <a:noFill/>
            <a:ln w="30600">
              <a:solidFill>
                <a:srgbClr val="0066cc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21" name=""/>
            <p:cNvSpPr/>
            <p:nvPr/>
          </p:nvSpPr>
          <p:spPr>
            <a:xfrm>
              <a:off x="7494480" y="2984400"/>
              <a:ext cx="189000" cy="571680"/>
            </a:xfrm>
            <a:custGeom>
              <a:avLst/>
              <a:gdLst/>
              <a:ahLst/>
              <a:rect l="l" t="t" r="r" b="b"/>
              <a:pathLst>
                <a:path w="119" h="360">
                  <a:moveTo>
                    <a:pt x="31" y="360"/>
                  </a:moveTo>
                  <a:cubicBezTo>
                    <a:pt x="28" y="328"/>
                    <a:pt x="0" y="228"/>
                    <a:pt x="15" y="168"/>
                  </a:cubicBezTo>
                  <a:cubicBezTo>
                    <a:pt x="30" y="108"/>
                    <a:pt x="97" y="35"/>
                    <a:pt x="119" y="0"/>
                  </a:cubicBezTo>
                </a:path>
              </a:pathLst>
            </a:custGeom>
            <a:noFill/>
            <a:ln w="60840">
              <a:solidFill>
                <a:srgbClr val="0066cc"/>
              </a:solidFill>
              <a:round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22" name=""/>
            <p:cNvSpPr/>
            <p:nvPr/>
          </p:nvSpPr>
          <p:spPr>
            <a:xfrm>
              <a:off x="7515360" y="3600360"/>
              <a:ext cx="511200" cy="565200"/>
            </a:xfrm>
            <a:custGeom>
              <a:avLst/>
              <a:gdLst/>
              <a:ahLst/>
              <a:rect l="l" t="t" r="r" b="b"/>
              <a:pathLst>
                <a:path w="322" h="356">
                  <a:moveTo>
                    <a:pt x="322" y="356"/>
                  </a:moveTo>
                  <a:cubicBezTo>
                    <a:pt x="310" y="323"/>
                    <a:pt x="285" y="207"/>
                    <a:pt x="250" y="156"/>
                  </a:cubicBezTo>
                  <a:cubicBezTo>
                    <a:pt x="215" y="105"/>
                    <a:pt x="156" y="78"/>
                    <a:pt x="114" y="52"/>
                  </a:cubicBezTo>
                  <a:cubicBezTo>
                    <a:pt x="72" y="26"/>
                    <a:pt x="24" y="11"/>
                    <a:pt x="0" y="0"/>
                  </a:cubicBezTo>
                </a:path>
              </a:pathLst>
            </a:custGeom>
            <a:noFill/>
            <a:ln w="60840">
              <a:solidFill>
                <a:srgbClr val="0066cc"/>
              </a:solidFill>
              <a:round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23" name=""/>
            <p:cNvSpPr/>
            <p:nvPr/>
          </p:nvSpPr>
          <p:spPr>
            <a:xfrm>
              <a:off x="965160" y="1409760"/>
              <a:ext cx="2476440" cy="1244520"/>
            </a:xfrm>
            <a:custGeom>
              <a:avLst/>
              <a:gdLst/>
              <a:ahLst/>
              <a:rect l="l" t="t" r="r" b="b"/>
              <a:pathLst>
                <a:path w="1480" h="680">
                  <a:moveTo>
                    <a:pt x="1480" y="0"/>
                  </a:moveTo>
                  <a:cubicBezTo>
                    <a:pt x="1417" y="68"/>
                    <a:pt x="1355" y="136"/>
                    <a:pt x="1216" y="168"/>
                  </a:cubicBezTo>
                  <a:cubicBezTo>
                    <a:pt x="1077" y="200"/>
                    <a:pt x="851" y="107"/>
                    <a:pt x="648" y="192"/>
                  </a:cubicBezTo>
                  <a:cubicBezTo>
                    <a:pt x="445" y="277"/>
                    <a:pt x="108" y="599"/>
                    <a:pt x="0" y="680"/>
                  </a:cubicBezTo>
                </a:path>
              </a:pathLst>
            </a:custGeom>
            <a:noFill/>
            <a:ln w="40680">
              <a:solidFill>
                <a:srgbClr val="0066cc"/>
              </a:solidFill>
              <a:round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24" name=""/>
            <p:cNvSpPr/>
            <p:nvPr/>
          </p:nvSpPr>
          <p:spPr>
            <a:xfrm>
              <a:off x="8086680" y="2749680"/>
              <a:ext cx="511200" cy="565200"/>
            </a:xfrm>
            <a:custGeom>
              <a:avLst/>
              <a:gdLst/>
              <a:ahLst/>
              <a:rect l="l" t="t" r="r" b="b"/>
              <a:pathLst>
                <a:path w="322" h="356">
                  <a:moveTo>
                    <a:pt x="322" y="356"/>
                  </a:moveTo>
                  <a:cubicBezTo>
                    <a:pt x="310" y="323"/>
                    <a:pt x="285" y="207"/>
                    <a:pt x="250" y="156"/>
                  </a:cubicBezTo>
                  <a:cubicBezTo>
                    <a:pt x="215" y="105"/>
                    <a:pt x="156" y="78"/>
                    <a:pt x="114" y="52"/>
                  </a:cubicBezTo>
                  <a:cubicBezTo>
                    <a:pt x="72" y="26"/>
                    <a:pt x="24" y="11"/>
                    <a:pt x="0" y="0"/>
                  </a:cubicBezTo>
                </a:path>
              </a:pathLst>
            </a:custGeom>
            <a:noFill/>
            <a:ln w="25560">
              <a:solidFill>
                <a:srgbClr val="0066cc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25" name=""/>
            <p:cNvSpPr/>
            <p:nvPr/>
          </p:nvSpPr>
          <p:spPr>
            <a:xfrm>
              <a:off x="1219320" y="1130400"/>
              <a:ext cx="366480" cy="876240"/>
            </a:xfrm>
            <a:custGeom>
              <a:avLst/>
              <a:gdLst/>
              <a:ahLst/>
              <a:rect l="l" t="t" r="r" b="b"/>
              <a:pathLst>
                <a:path w="191" h="496">
                  <a:moveTo>
                    <a:pt x="136" y="0"/>
                  </a:moveTo>
                  <a:cubicBezTo>
                    <a:pt x="163" y="74"/>
                    <a:pt x="191" y="149"/>
                    <a:pt x="168" y="232"/>
                  </a:cubicBezTo>
                  <a:cubicBezTo>
                    <a:pt x="145" y="315"/>
                    <a:pt x="28" y="452"/>
                    <a:pt x="0" y="496"/>
                  </a:cubicBezTo>
                </a:path>
              </a:pathLst>
            </a:custGeom>
            <a:noFill/>
            <a:ln w="28800">
              <a:solidFill>
                <a:srgbClr val="0066cc"/>
              </a:solidFill>
              <a:round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26" name=""/>
            <p:cNvSpPr/>
            <p:nvPr/>
          </p:nvSpPr>
          <p:spPr>
            <a:xfrm>
              <a:off x="1955880" y="4317840"/>
              <a:ext cx="1612800" cy="787680"/>
            </a:xfrm>
            <a:custGeom>
              <a:avLst/>
              <a:gdLst/>
              <a:ahLst/>
              <a:rect l="l" t="t" r="r" b="b"/>
              <a:pathLst>
                <a:path w="1016" h="496">
                  <a:moveTo>
                    <a:pt x="1016" y="496"/>
                  </a:moveTo>
                  <a:cubicBezTo>
                    <a:pt x="929" y="451"/>
                    <a:pt x="665" y="307"/>
                    <a:pt x="496" y="224"/>
                  </a:cubicBezTo>
                  <a:cubicBezTo>
                    <a:pt x="327" y="141"/>
                    <a:pt x="103" y="47"/>
                    <a:pt x="0" y="0"/>
                  </a:cubicBezTo>
                </a:path>
              </a:pathLst>
            </a:custGeom>
            <a:noFill/>
            <a:ln w="15120">
              <a:solidFill>
                <a:srgbClr val="0066c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27" name=""/>
            <p:cNvSpPr/>
            <p:nvPr/>
          </p:nvSpPr>
          <p:spPr>
            <a:xfrm>
              <a:off x="2654280" y="5003640"/>
              <a:ext cx="380880" cy="495360"/>
            </a:xfrm>
            <a:custGeom>
              <a:avLst/>
              <a:gdLst/>
              <a:ahLst/>
              <a:rect l="l" t="t" r="r" b="b"/>
              <a:pathLst>
                <a:path w="240" h="312">
                  <a:moveTo>
                    <a:pt x="240" y="0"/>
                  </a:moveTo>
                  <a:cubicBezTo>
                    <a:pt x="216" y="28"/>
                    <a:pt x="136" y="116"/>
                    <a:pt x="96" y="168"/>
                  </a:cubicBezTo>
                  <a:cubicBezTo>
                    <a:pt x="56" y="220"/>
                    <a:pt x="20" y="282"/>
                    <a:pt x="0" y="312"/>
                  </a:cubicBezTo>
                </a:path>
              </a:pathLst>
            </a:custGeom>
            <a:noFill/>
            <a:ln w="15120">
              <a:solidFill>
                <a:srgbClr val="0066cc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28" name=""/>
            <p:cNvSpPr/>
            <p:nvPr/>
          </p:nvSpPr>
          <p:spPr>
            <a:xfrm>
              <a:off x="3429000" y="1257480"/>
              <a:ext cx="3213000" cy="812520"/>
            </a:xfrm>
            <a:custGeom>
              <a:avLst/>
              <a:gdLst/>
              <a:ahLst/>
              <a:rect l="l" t="t" r="r" b="b"/>
              <a:pathLst>
                <a:path w="2024" h="512">
                  <a:moveTo>
                    <a:pt x="0" y="0"/>
                  </a:moveTo>
                  <a:cubicBezTo>
                    <a:pt x="280" y="3"/>
                    <a:pt x="560" y="7"/>
                    <a:pt x="784" y="72"/>
                  </a:cubicBezTo>
                  <a:cubicBezTo>
                    <a:pt x="1008" y="137"/>
                    <a:pt x="1137" y="319"/>
                    <a:pt x="1344" y="392"/>
                  </a:cubicBezTo>
                  <a:cubicBezTo>
                    <a:pt x="1551" y="465"/>
                    <a:pt x="1911" y="492"/>
                    <a:pt x="2024" y="512"/>
                  </a:cubicBezTo>
                </a:path>
              </a:pathLst>
            </a:custGeom>
            <a:noFill/>
            <a:ln w="60840">
              <a:solidFill>
                <a:srgbClr val="0066cc"/>
              </a:solidFill>
              <a:prstDash val="sysDot"/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729" name=""/>
          <p:cNvSpPr/>
          <p:nvPr/>
        </p:nvSpPr>
        <p:spPr>
          <a:xfrm>
            <a:off x="8174160" y="6188040"/>
            <a:ext cx="777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Bcfd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730" name=""/>
          <p:cNvGrpSpPr/>
          <p:nvPr/>
        </p:nvGrpSpPr>
        <p:grpSpPr>
          <a:xfrm>
            <a:off x="-25560" y="125280"/>
            <a:ext cx="1699920" cy="1217520"/>
            <a:chOff x="-25560" y="125280"/>
            <a:chExt cx="1699920" cy="1217520"/>
          </a:xfrm>
        </p:grpSpPr>
        <p:sp>
          <p:nvSpPr>
            <p:cNvPr id="1731" name=""/>
            <p:cNvSpPr/>
            <p:nvPr/>
          </p:nvSpPr>
          <p:spPr>
            <a:xfrm>
              <a:off x="-25560" y="1306080"/>
              <a:ext cx="74160" cy="36720"/>
            </a:xfrm>
            <a:custGeom>
              <a:avLst/>
              <a:gdLst/>
              <a:ahLst/>
              <a:rect l="l" t="t" r="r" b="b"/>
              <a:pathLst>
                <a:path w="52" h="26">
                  <a:moveTo>
                    <a:pt x="0" y="25"/>
                  </a:moveTo>
                  <a:lnTo>
                    <a:pt x="13" y="13"/>
                  </a:lnTo>
                  <a:lnTo>
                    <a:pt x="48" y="0"/>
                  </a:lnTo>
                  <a:lnTo>
                    <a:pt x="51" y="5"/>
                  </a:lnTo>
                  <a:lnTo>
                    <a:pt x="0" y="25"/>
                  </a:lnTo>
                </a:path>
              </a:pathLst>
            </a:custGeom>
            <a:solidFill>
              <a:srgbClr val="006600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32" name=""/>
            <p:cNvSpPr/>
            <p:nvPr/>
          </p:nvSpPr>
          <p:spPr>
            <a:xfrm>
              <a:off x="79920" y="1290240"/>
              <a:ext cx="42840" cy="29880"/>
            </a:xfrm>
            <a:custGeom>
              <a:avLst/>
              <a:gdLst/>
              <a:ahLst/>
              <a:rect l="l" t="t" r="r" b="b"/>
              <a:pathLst>
                <a:path w="30" h="21">
                  <a:moveTo>
                    <a:pt x="0" y="20"/>
                  </a:moveTo>
                  <a:lnTo>
                    <a:pt x="6" y="0"/>
                  </a:lnTo>
                  <a:lnTo>
                    <a:pt x="29" y="4"/>
                  </a:lnTo>
                  <a:lnTo>
                    <a:pt x="27" y="16"/>
                  </a:lnTo>
                  <a:lnTo>
                    <a:pt x="0" y="20"/>
                  </a:lnTo>
                </a:path>
              </a:pathLst>
            </a:custGeom>
            <a:solidFill>
              <a:srgbClr val="006600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33" name=""/>
            <p:cNvSpPr/>
            <p:nvPr/>
          </p:nvSpPr>
          <p:spPr>
            <a:xfrm>
              <a:off x="175680" y="1257480"/>
              <a:ext cx="79920" cy="32400"/>
            </a:xfrm>
            <a:custGeom>
              <a:avLst/>
              <a:gdLst/>
              <a:ahLst/>
              <a:rect l="l" t="t" r="r" b="b"/>
              <a:pathLst>
                <a:path w="56" h="23">
                  <a:moveTo>
                    <a:pt x="0" y="22"/>
                  </a:moveTo>
                  <a:lnTo>
                    <a:pt x="13" y="0"/>
                  </a:lnTo>
                  <a:lnTo>
                    <a:pt x="46" y="0"/>
                  </a:lnTo>
                  <a:lnTo>
                    <a:pt x="55" y="21"/>
                  </a:lnTo>
                  <a:lnTo>
                    <a:pt x="19" y="14"/>
                  </a:lnTo>
                  <a:lnTo>
                    <a:pt x="0" y="22"/>
                  </a:lnTo>
                </a:path>
              </a:pathLst>
            </a:custGeom>
            <a:solidFill>
              <a:srgbClr val="006600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0" bIns="-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34" name=""/>
            <p:cNvSpPr/>
            <p:nvPr/>
          </p:nvSpPr>
          <p:spPr>
            <a:xfrm>
              <a:off x="248760" y="125280"/>
              <a:ext cx="1425600" cy="1197720"/>
            </a:xfrm>
            <a:custGeom>
              <a:avLst/>
              <a:gdLst/>
              <a:ahLst/>
              <a:rect l="l" t="t" r="r" b="b"/>
              <a:pathLst>
                <a:path w="998" h="839">
                  <a:moveTo>
                    <a:pt x="0" y="800"/>
                  </a:moveTo>
                  <a:lnTo>
                    <a:pt x="9" y="786"/>
                  </a:lnTo>
                  <a:lnTo>
                    <a:pt x="16" y="788"/>
                  </a:lnTo>
                  <a:lnTo>
                    <a:pt x="57" y="760"/>
                  </a:lnTo>
                  <a:lnTo>
                    <a:pt x="82" y="765"/>
                  </a:lnTo>
                  <a:lnTo>
                    <a:pt x="88" y="776"/>
                  </a:lnTo>
                  <a:lnTo>
                    <a:pt x="91" y="764"/>
                  </a:lnTo>
                  <a:lnTo>
                    <a:pt x="115" y="747"/>
                  </a:lnTo>
                  <a:lnTo>
                    <a:pt x="154" y="732"/>
                  </a:lnTo>
                  <a:lnTo>
                    <a:pt x="190" y="704"/>
                  </a:lnTo>
                  <a:lnTo>
                    <a:pt x="198" y="706"/>
                  </a:lnTo>
                  <a:lnTo>
                    <a:pt x="204" y="669"/>
                  </a:lnTo>
                  <a:lnTo>
                    <a:pt x="225" y="641"/>
                  </a:lnTo>
                  <a:lnTo>
                    <a:pt x="189" y="643"/>
                  </a:lnTo>
                  <a:lnTo>
                    <a:pt x="194" y="629"/>
                  </a:lnTo>
                  <a:lnTo>
                    <a:pt x="205" y="629"/>
                  </a:lnTo>
                  <a:lnTo>
                    <a:pt x="194" y="623"/>
                  </a:lnTo>
                  <a:lnTo>
                    <a:pt x="176" y="640"/>
                  </a:lnTo>
                  <a:lnTo>
                    <a:pt x="175" y="652"/>
                  </a:lnTo>
                  <a:lnTo>
                    <a:pt x="154" y="625"/>
                  </a:lnTo>
                  <a:lnTo>
                    <a:pt x="147" y="629"/>
                  </a:lnTo>
                  <a:lnTo>
                    <a:pt x="136" y="615"/>
                  </a:lnTo>
                  <a:lnTo>
                    <a:pt x="108" y="626"/>
                  </a:lnTo>
                  <a:lnTo>
                    <a:pt x="102" y="627"/>
                  </a:lnTo>
                  <a:lnTo>
                    <a:pt x="78" y="621"/>
                  </a:lnTo>
                  <a:lnTo>
                    <a:pt x="102" y="601"/>
                  </a:lnTo>
                  <a:lnTo>
                    <a:pt x="96" y="596"/>
                  </a:lnTo>
                  <a:lnTo>
                    <a:pt x="103" y="582"/>
                  </a:lnTo>
                  <a:lnTo>
                    <a:pt x="99" y="541"/>
                  </a:lnTo>
                  <a:lnTo>
                    <a:pt x="112" y="521"/>
                  </a:lnTo>
                  <a:lnTo>
                    <a:pt x="91" y="536"/>
                  </a:lnTo>
                  <a:lnTo>
                    <a:pt x="93" y="549"/>
                  </a:lnTo>
                  <a:lnTo>
                    <a:pt x="75" y="560"/>
                  </a:lnTo>
                  <a:lnTo>
                    <a:pt x="52" y="553"/>
                  </a:lnTo>
                  <a:lnTo>
                    <a:pt x="43" y="520"/>
                  </a:lnTo>
                  <a:lnTo>
                    <a:pt x="28" y="506"/>
                  </a:lnTo>
                  <a:lnTo>
                    <a:pt x="28" y="497"/>
                  </a:lnTo>
                  <a:lnTo>
                    <a:pt x="38" y="497"/>
                  </a:lnTo>
                  <a:lnTo>
                    <a:pt x="43" y="489"/>
                  </a:lnTo>
                  <a:lnTo>
                    <a:pt x="50" y="487"/>
                  </a:lnTo>
                  <a:lnTo>
                    <a:pt x="43" y="486"/>
                  </a:lnTo>
                  <a:lnTo>
                    <a:pt x="49" y="480"/>
                  </a:lnTo>
                  <a:lnTo>
                    <a:pt x="39" y="469"/>
                  </a:lnTo>
                  <a:lnTo>
                    <a:pt x="36" y="474"/>
                  </a:lnTo>
                  <a:lnTo>
                    <a:pt x="23" y="450"/>
                  </a:lnTo>
                  <a:lnTo>
                    <a:pt x="31" y="432"/>
                  </a:lnTo>
                  <a:lnTo>
                    <a:pt x="77" y="402"/>
                  </a:lnTo>
                  <a:lnTo>
                    <a:pt x="88" y="380"/>
                  </a:lnTo>
                  <a:lnTo>
                    <a:pt x="98" y="377"/>
                  </a:lnTo>
                  <a:lnTo>
                    <a:pt x="120" y="390"/>
                  </a:lnTo>
                  <a:lnTo>
                    <a:pt x="136" y="386"/>
                  </a:lnTo>
                  <a:lnTo>
                    <a:pt x="144" y="375"/>
                  </a:lnTo>
                  <a:lnTo>
                    <a:pt x="177" y="380"/>
                  </a:lnTo>
                  <a:lnTo>
                    <a:pt x="183" y="346"/>
                  </a:lnTo>
                  <a:lnTo>
                    <a:pt x="175" y="334"/>
                  </a:lnTo>
                  <a:lnTo>
                    <a:pt x="196" y="322"/>
                  </a:lnTo>
                  <a:lnTo>
                    <a:pt x="176" y="315"/>
                  </a:lnTo>
                  <a:lnTo>
                    <a:pt x="148" y="333"/>
                  </a:lnTo>
                  <a:lnTo>
                    <a:pt x="145" y="315"/>
                  </a:lnTo>
                  <a:lnTo>
                    <a:pt x="95" y="313"/>
                  </a:lnTo>
                  <a:lnTo>
                    <a:pt x="72" y="293"/>
                  </a:lnTo>
                  <a:lnTo>
                    <a:pt x="69" y="260"/>
                  </a:lnTo>
                  <a:lnTo>
                    <a:pt x="85" y="266"/>
                  </a:lnTo>
                  <a:lnTo>
                    <a:pt x="51" y="230"/>
                  </a:lnTo>
                  <a:lnTo>
                    <a:pt x="142" y="210"/>
                  </a:lnTo>
                  <a:lnTo>
                    <a:pt x="156" y="215"/>
                  </a:lnTo>
                  <a:lnTo>
                    <a:pt x="144" y="231"/>
                  </a:lnTo>
                  <a:lnTo>
                    <a:pt x="190" y="253"/>
                  </a:lnTo>
                  <a:lnTo>
                    <a:pt x="211" y="247"/>
                  </a:lnTo>
                  <a:lnTo>
                    <a:pt x="209" y="239"/>
                  </a:lnTo>
                  <a:lnTo>
                    <a:pt x="192" y="234"/>
                  </a:lnTo>
                  <a:lnTo>
                    <a:pt x="183" y="203"/>
                  </a:lnTo>
                  <a:lnTo>
                    <a:pt x="196" y="213"/>
                  </a:lnTo>
                  <a:lnTo>
                    <a:pt x="200" y="231"/>
                  </a:lnTo>
                  <a:lnTo>
                    <a:pt x="221" y="243"/>
                  </a:lnTo>
                  <a:lnTo>
                    <a:pt x="241" y="241"/>
                  </a:lnTo>
                  <a:lnTo>
                    <a:pt x="236" y="229"/>
                  </a:lnTo>
                  <a:lnTo>
                    <a:pt x="202" y="222"/>
                  </a:lnTo>
                  <a:lnTo>
                    <a:pt x="209" y="203"/>
                  </a:lnTo>
                  <a:lnTo>
                    <a:pt x="168" y="188"/>
                  </a:lnTo>
                  <a:lnTo>
                    <a:pt x="167" y="162"/>
                  </a:lnTo>
                  <a:lnTo>
                    <a:pt x="156" y="144"/>
                  </a:lnTo>
                  <a:lnTo>
                    <a:pt x="125" y="109"/>
                  </a:lnTo>
                  <a:lnTo>
                    <a:pt x="137" y="107"/>
                  </a:lnTo>
                  <a:lnTo>
                    <a:pt x="150" y="82"/>
                  </a:lnTo>
                  <a:lnTo>
                    <a:pt x="184" y="93"/>
                  </a:lnTo>
                  <a:lnTo>
                    <a:pt x="210" y="81"/>
                  </a:lnTo>
                  <a:lnTo>
                    <a:pt x="248" y="34"/>
                  </a:lnTo>
                  <a:lnTo>
                    <a:pt x="259" y="42"/>
                  </a:lnTo>
                  <a:lnTo>
                    <a:pt x="284" y="26"/>
                  </a:lnTo>
                  <a:lnTo>
                    <a:pt x="284" y="40"/>
                  </a:lnTo>
                  <a:lnTo>
                    <a:pt x="297" y="36"/>
                  </a:lnTo>
                  <a:lnTo>
                    <a:pt x="290" y="28"/>
                  </a:lnTo>
                  <a:lnTo>
                    <a:pt x="326" y="24"/>
                  </a:lnTo>
                  <a:lnTo>
                    <a:pt x="351" y="0"/>
                  </a:lnTo>
                  <a:lnTo>
                    <a:pt x="368" y="16"/>
                  </a:lnTo>
                  <a:lnTo>
                    <a:pt x="363" y="34"/>
                  </a:lnTo>
                  <a:lnTo>
                    <a:pt x="375" y="36"/>
                  </a:lnTo>
                  <a:lnTo>
                    <a:pt x="379" y="18"/>
                  </a:lnTo>
                  <a:lnTo>
                    <a:pt x="395" y="41"/>
                  </a:lnTo>
                  <a:lnTo>
                    <a:pt x="424" y="41"/>
                  </a:lnTo>
                  <a:lnTo>
                    <a:pt x="428" y="61"/>
                  </a:lnTo>
                  <a:lnTo>
                    <a:pt x="479" y="66"/>
                  </a:lnTo>
                  <a:lnTo>
                    <a:pt x="479" y="76"/>
                  </a:lnTo>
                  <a:lnTo>
                    <a:pt x="492" y="70"/>
                  </a:lnTo>
                  <a:lnTo>
                    <a:pt x="505" y="86"/>
                  </a:lnTo>
                  <a:lnTo>
                    <a:pt x="532" y="82"/>
                  </a:lnTo>
                  <a:lnTo>
                    <a:pt x="557" y="93"/>
                  </a:lnTo>
                  <a:lnTo>
                    <a:pt x="583" y="82"/>
                  </a:lnTo>
                  <a:lnTo>
                    <a:pt x="583" y="88"/>
                  </a:lnTo>
                  <a:lnTo>
                    <a:pt x="591" y="84"/>
                  </a:lnTo>
                  <a:lnTo>
                    <a:pt x="633" y="106"/>
                  </a:lnTo>
                  <a:lnTo>
                    <a:pt x="666" y="591"/>
                  </a:lnTo>
                  <a:lnTo>
                    <a:pt x="713" y="589"/>
                  </a:lnTo>
                  <a:lnTo>
                    <a:pt x="713" y="603"/>
                  </a:lnTo>
                  <a:lnTo>
                    <a:pt x="728" y="615"/>
                  </a:lnTo>
                  <a:lnTo>
                    <a:pt x="758" y="638"/>
                  </a:lnTo>
                  <a:lnTo>
                    <a:pt x="763" y="652"/>
                  </a:lnTo>
                  <a:lnTo>
                    <a:pt x="787" y="636"/>
                  </a:lnTo>
                  <a:lnTo>
                    <a:pt x="794" y="617"/>
                  </a:lnTo>
                  <a:lnTo>
                    <a:pt x="808" y="609"/>
                  </a:lnTo>
                  <a:lnTo>
                    <a:pt x="810" y="606"/>
                  </a:lnTo>
                  <a:lnTo>
                    <a:pt x="827" y="617"/>
                  </a:lnTo>
                  <a:lnTo>
                    <a:pt x="825" y="629"/>
                  </a:lnTo>
                  <a:lnTo>
                    <a:pt x="837" y="631"/>
                  </a:lnTo>
                  <a:lnTo>
                    <a:pt x="843" y="636"/>
                  </a:lnTo>
                  <a:lnTo>
                    <a:pt x="847" y="646"/>
                  </a:lnTo>
                  <a:lnTo>
                    <a:pt x="864" y="653"/>
                  </a:lnTo>
                  <a:lnTo>
                    <a:pt x="934" y="753"/>
                  </a:lnTo>
                  <a:lnTo>
                    <a:pt x="957" y="759"/>
                  </a:lnTo>
                  <a:lnTo>
                    <a:pt x="993" y="772"/>
                  </a:lnTo>
                  <a:lnTo>
                    <a:pt x="997" y="780"/>
                  </a:lnTo>
                  <a:lnTo>
                    <a:pt x="988" y="786"/>
                  </a:lnTo>
                  <a:lnTo>
                    <a:pt x="991" y="803"/>
                  </a:lnTo>
                  <a:lnTo>
                    <a:pt x="984" y="838"/>
                  </a:lnTo>
                  <a:lnTo>
                    <a:pt x="980" y="830"/>
                  </a:lnTo>
                  <a:lnTo>
                    <a:pt x="973" y="836"/>
                  </a:lnTo>
                  <a:lnTo>
                    <a:pt x="965" y="829"/>
                  </a:lnTo>
                  <a:lnTo>
                    <a:pt x="977" y="820"/>
                  </a:lnTo>
                  <a:lnTo>
                    <a:pt x="967" y="807"/>
                  </a:lnTo>
                  <a:lnTo>
                    <a:pt x="967" y="801"/>
                  </a:lnTo>
                  <a:lnTo>
                    <a:pt x="957" y="778"/>
                  </a:lnTo>
                  <a:lnTo>
                    <a:pt x="950" y="778"/>
                  </a:lnTo>
                  <a:lnTo>
                    <a:pt x="938" y="786"/>
                  </a:lnTo>
                  <a:lnTo>
                    <a:pt x="936" y="799"/>
                  </a:lnTo>
                  <a:lnTo>
                    <a:pt x="925" y="801"/>
                  </a:lnTo>
                  <a:lnTo>
                    <a:pt x="925" y="799"/>
                  </a:lnTo>
                  <a:lnTo>
                    <a:pt x="932" y="785"/>
                  </a:lnTo>
                  <a:lnTo>
                    <a:pt x="934" y="772"/>
                  </a:lnTo>
                  <a:lnTo>
                    <a:pt x="927" y="778"/>
                  </a:lnTo>
                  <a:lnTo>
                    <a:pt x="925" y="786"/>
                  </a:lnTo>
                  <a:lnTo>
                    <a:pt x="898" y="772"/>
                  </a:lnTo>
                  <a:lnTo>
                    <a:pt x="900" y="766"/>
                  </a:lnTo>
                  <a:lnTo>
                    <a:pt x="913" y="766"/>
                  </a:lnTo>
                  <a:lnTo>
                    <a:pt x="915" y="756"/>
                  </a:lnTo>
                  <a:lnTo>
                    <a:pt x="925" y="752"/>
                  </a:lnTo>
                  <a:lnTo>
                    <a:pt x="923" y="747"/>
                  </a:lnTo>
                  <a:lnTo>
                    <a:pt x="910" y="749"/>
                  </a:lnTo>
                  <a:lnTo>
                    <a:pt x="906" y="732"/>
                  </a:lnTo>
                  <a:lnTo>
                    <a:pt x="880" y="731"/>
                  </a:lnTo>
                  <a:lnTo>
                    <a:pt x="872" y="711"/>
                  </a:lnTo>
                  <a:lnTo>
                    <a:pt x="880" y="693"/>
                  </a:lnTo>
                  <a:lnTo>
                    <a:pt x="871" y="696"/>
                  </a:lnTo>
                  <a:lnTo>
                    <a:pt x="866" y="685"/>
                  </a:lnTo>
                  <a:lnTo>
                    <a:pt x="861" y="688"/>
                  </a:lnTo>
                  <a:lnTo>
                    <a:pt x="856" y="683"/>
                  </a:lnTo>
                  <a:lnTo>
                    <a:pt x="864" y="668"/>
                  </a:lnTo>
                  <a:lnTo>
                    <a:pt x="858" y="667"/>
                  </a:lnTo>
                  <a:lnTo>
                    <a:pt x="856" y="675"/>
                  </a:lnTo>
                  <a:lnTo>
                    <a:pt x="847" y="678"/>
                  </a:lnTo>
                  <a:lnTo>
                    <a:pt x="837" y="673"/>
                  </a:lnTo>
                  <a:lnTo>
                    <a:pt x="835" y="660"/>
                  </a:lnTo>
                  <a:lnTo>
                    <a:pt x="823" y="643"/>
                  </a:lnTo>
                  <a:lnTo>
                    <a:pt x="823" y="632"/>
                  </a:lnTo>
                  <a:lnTo>
                    <a:pt x="818" y="631"/>
                  </a:lnTo>
                  <a:lnTo>
                    <a:pt x="816" y="619"/>
                  </a:lnTo>
                  <a:lnTo>
                    <a:pt x="814" y="623"/>
                  </a:lnTo>
                  <a:lnTo>
                    <a:pt x="820" y="652"/>
                  </a:lnTo>
                  <a:lnTo>
                    <a:pt x="831" y="673"/>
                  </a:lnTo>
                  <a:lnTo>
                    <a:pt x="867" y="701"/>
                  </a:lnTo>
                  <a:lnTo>
                    <a:pt x="867" y="706"/>
                  </a:lnTo>
                  <a:lnTo>
                    <a:pt x="859" y="705"/>
                  </a:lnTo>
                  <a:lnTo>
                    <a:pt x="858" y="711"/>
                  </a:lnTo>
                  <a:lnTo>
                    <a:pt x="864" y="709"/>
                  </a:lnTo>
                  <a:lnTo>
                    <a:pt x="868" y="729"/>
                  </a:lnTo>
                  <a:lnTo>
                    <a:pt x="891" y="740"/>
                  </a:lnTo>
                  <a:lnTo>
                    <a:pt x="904" y="760"/>
                  </a:lnTo>
                  <a:lnTo>
                    <a:pt x="876" y="766"/>
                  </a:lnTo>
                  <a:lnTo>
                    <a:pt x="864" y="801"/>
                  </a:lnTo>
                  <a:lnTo>
                    <a:pt x="856" y="745"/>
                  </a:lnTo>
                  <a:lnTo>
                    <a:pt x="850" y="739"/>
                  </a:lnTo>
                  <a:lnTo>
                    <a:pt x="850" y="728"/>
                  </a:lnTo>
                  <a:lnTo>
                    <a:pt x="854" y="725"/>
                  </a:lnTo>
                  <a:lnTo>
                    <a:pt x="831" y="682"/>
                  </a:lnTo>
                  <a:lnTo>
                    <a:pt x="824" y="681"/>
                  </a:lnTo>
                  <a:lnTo>
                    <a:pt x="819" y="673"/>
                  </a:lnTo>
                  <a:lnTo>
                    <a:pt x="811" y="674"/>
                  </a:lnTo>
                  <a:lnTo>
                    <a:pt x="807" y="670"/>
                  </a:lnTo>
                  <a:lnTo>
                    <a:pt x="801" y="646"/>
                  </a:lnTo>
                  <a:lnTo>
                    <a:pt x="798" y="656"/>
                  </a:lnTo>
                  <a:lnTo>
                    <a:pt x="779" y="650"/>
                  </a:lnTo>
                  <a:lnTo>
                    <a:pt x="776" y="654"/>
                  </a:lnTo>
                  <a:lnTo>
                    <a:pt x="799" y="668"/>
                  </a:lnTo>
                  <a:lnTo>
                    <a:pt x="787" y="672"/>
                  </a:lnTo>
                  <a:lnTo>
                    <a:pt x="789" y="683"/>
                  </a:lnTo>
                  <a:lnTo>
                    <a:pt x="770" y="675"/>
                  </a:lnTo>
                  <a:lnTo>
                    <a:pt x="746" y="652"/>
                  </a:lnTo>
                  <a:lnTo>
                    <a:pt x="711" y="636"/>
                  </a:lnTo>
                  <a:lnTo>
                    <a:pt x="686" y="635"/>
                  </a:lnTo>
                  <a:lnTo>
                    <a:pt x="703" y="611"/>
                  </a:lnTo>
                  <a:lnTo>
                    <a:pt x="711" y="623"/>
                  </a:lnTo>
                  <a:lnTo>
                    <a:pt x="713" y="611"/>
                  </a:lnTo>
                  <a:lnTo>
                    <a:pt x="698" y="601"/>
                  </a:lnTo>
                  <a:lnTo>
                    <a:pt x="688" y="620"/>
                  </a:lnTo>
                  <a:lnTo>
                    <a:pt x="667" y="621"/>
                  </a:lnTo>
                  <a:lnTo>
                    <a:pt x="577" y="612"/>
                  </a:lnTo>
                  <a:lnTo>
                    <a:pt x="579" y="597"/>
                  </a:lnTo>
                  <a:lnTo>
                    <a:pt x="571" y="602"/>
                  </a:lnTo>
                  <a:lnTo>
                    <a:pt x="559" y="588"/>
                  </a:lnTo>
                  <a:lnTo>
                    <a:pt x="546" y="595"/>
                  </a:lnTo>
                  <a:lnTo>
                    <a:pt x="540" y="586"/>
                  </a:lnTo>
                  <a:lnTo>
                    <a:pt x="517" y="596"/>
                  </a:lnTo>
                  <a:lnTo>
                    <a:pt x="515" y="588"/>
                  </a:lnTo>
                  <a:lnTo>
                    <a:pt x="526" y="574"/>
                  </a:lnTo>
                  <a:lnTo>
                    <a:pt x="519" y="573"/>
                  </a:lnTo>
                  <a:lnTo>
                    <a:pt x="527" y="567"/>
                  </a:lnTo>
                  <a:lnTo>
                    <a:pt x="500" y="570"/>
                  </a:lnTo>
                  <a:lnTo>
                    <a:pt x="491" y="561"/>
                  </a:lnTo>
                  <a:lnTo>
                    <a:pt x="482" y="567"/>
                  </a:lnTo>
                  <a:lnTo>
                    <a:pt x="479" y="560"/>
                  </a:lnTo>
                  <a:lnTo>
                    <a:pt x="485" y="553"/>
                  </a:lnTo>
                  <a:lnTo>
                    <a:pt x="471" y="557"/>
                  </a:lnTo>
                  <a:lnTo>
                    <a:pt x="473" y="561"/>
                  </a:lnTo>
                  <a:lnTo>
                    <a:pt x="465" y="567"/>
                  </a:lnTo>
                  <a:lnTo>
                    <a:pt x="476" y="567"/>
                  </a:lnTo>
                  <a:lnTo>
                    <a:pt x="471" y="582"/>
                  </a:lnTo>
                  <a:lnTo>
                    <a:pt x="482" y="587"/>
                  </a:lnTo>
                  <a:lnTo>
                    <a:pt x="493" y="594"/>
                  </a:lnTo>
                  <a:lnTo>
                    <a:pt x="509" y="587"/>
                  </a:lnTo>
                  <a:lnTo>
                    <a:pt x="506" y="619"/>
                  </a:lnTo>
                  <a:lnTo>
                    <a:pt x="480" y="620"/>
                  </a:lnTo>
                  <a:lnTo>
                    <a:pt x="480" y="610"/>
                  </a:lnTo>
                  <a:lnTo>
                    <a:pt x="471" y="605"/>
                  </a:lnTo>
                  <a:lnTo>
                    <a:pt x="451" y="613"/>
                  </a:lnTo>
                  <a:lnTo>
                    <a:pt x="450" y="605"/>
                  </a:lnTo>
                  <a:lnTo>
                    <a:pt x="443" y="612"/>
                  </a:lnTo>
                  <a:lnTo>
                    <a:pt x="440" y="603"/>
                  </a:lnTo>
                  <a:lnTo>
                    <a:pt x="424" y="601"/>
                  </a:lnTo>
                  <a:lnTo>
                    <a:pt x="437" y="619"/>
                  </a:lnTo>
                  <a:lnTo>
                    <a:pt x="435" y="623"/>
                  </a:lnTo>
                  <a:lnTo>
                    <a:pt x="429" y="620"/>
                  </a:lnTo>
                  <a:lnTo>
                    <a:pt x="410" y="629"/>
                  </a:lnTo>
                  <a:lnTo>
                    <a:pt x="406" y="626"/>
                  </a:lnTo>
                  <a:lnTo>
                    <a:pt x="393" y="650"/>
                  </a:lnTo>
                  <a:lnTo>
                    <a:pt x="386" y="641"/>
                  </a:lnTo>
                  <a:lnTo>
                    <a:pt x="382" y="646"/>
                  </a:lnTo>
                  <a:lnTo>
                    <a:pt x="368" y="644"/>
                  </a:lnTo>
                  <a:lnTo>
                    <a:pt x="366" y="631"/>
                  </a:lnTo>
                  <a:lnTo>
                    <a:pt x="383" y="631"/>
                  </a:lnTo>
                  <a:lnTo>
                    <a:pt x="393" y="621"/>
                  </a:lnTo>
                  <a:lnTo>
                    <a:pt x="366" y="620"/>
                  </a:lnTo>
                  <a:lnTo>
                    <a:pt x="389" y="565"/>
                  </a:lnTo>
                  <a:lnTo>
                    <a:pt x="429" y="555"/>
                  </a:lnTo>
                  <a:lnTo>
                    <a:pt x="424" y="543"/>
                  </a:lnTo>
                  <a:lnTo>
                    <a:pt x="450" y="528"/>
                  </a:lnTo>
                  <a:lnTo>
                    <a:pt x="416" y="537"/>
                  </a:lnTo>
                  <a:lnTo>
                    <a:pt x="422" y="510"/>
                  </a:lnTo>
                  <a:lnTo>
                    <a:pt x="405" y="542"/>
                  </a:lnTo>
                  <a:lnTo>
                    <a:pt x="383" y="553"/>
                  </a:lnTo>
                  <a:lnTo>
                    <a:pt x="357" y="586"/>
                  </a:lnTo>
                  <a:lnTo>
                    <a:pt x="340" y="586"/>
                  </a:lnTo>
                  <a:lnTo>
                    <a:pt x="349" y="603"/>
                  </a:lnTo>
                  <a:lnTo>
                    <a:pt x="304" y="639"/>
                  </a:lnTo>
                  <a:lnTo>
                    <a:pt x="324" y="646"/>
                  </a:lnTo>
                  <a:lnTo>
                    <a:pt x="320" y="662"/>
                  </a:lnTo>
                  <a:lnTo>
                    <a:pt x="218" y="739"/>
                  </a:lnTo>
                  <a:lnTo>
                    <a:pt x="146" y="759"/>
                  </a:lnTo>
                  <a:lnTo>
                    <a:pt x="167" y="767"/>
                  </a:lnTo>
                  <a:lnTo>
                    <a:pt x="123" y="791"/>
                  </a:lnTo>
                  <a:lnTo>
                    <a:pt x="115" y="780"/>
                  </a:lnTo>
                  <a:lnTo>
                    <a:pt x="84" y="791"/>
                  </a:lnTo>
                  <a:lnTo>
                    <a:pt x="62" y="792"/>
                  </a:lnTo>
                  <a:lnTo>
                    <a:pt x="62" y="778"/>
                  </a:lnTo>
                  <a:lnTo>
                    <a:pt x="34" y="805"/>
                  </a:lnTo>
                  <a:lnTo>
                    <a:pt x="26" y="803"/>
                  </a:lnTo>
                  <a:lnTo>
                    <a:pt x="26" y="790"/>
                  </a:lnTo>
                  <a:lnTo>
                    <a:pt x="20" y="803"/>
                  </a:lnTo>
                  <a:lnTo>
                    <a:pt x="0" y="800"/>
                  </a:lnTo>
                </a:path>
              </a:pathLst>
            </a:custGeom>
            <a:solidFill>
              <a:srgbClr val="006600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35" name=""/>
            <p:cNvSpPr/>
            <p:nvPr/>
          </p:nvSpPr>
          <p:spPr>
            <a:xfrm>
              <a:off x="628560" y="1094760"/>
              <a:ext cx="141120" cy="142560"/>
            </a:xfrm>
            <a:custGeom>
              <a:avLst/>
              <a:gdLst/>
              <a:ahLst/>
              <a:rect l="l" t="t" r="r" b="b"/>
              <a:pathLst>
                <a:path w="99" h="100">
                  <a:moveTo>
                    <a:pt x="0" y="99"/>
                  </a:moveTo>
                  <a:lnTo>
                    <a:pt x="27" y="73"/>
                  </a:lnTo>
                  <a:lnTo>
                    <a:pt x="10" y="39"/>
                  </a:lnTo>
                  <a:lnTo>
                    <a:pt x="36" y="50"/>
                  </a:lnTo>
                  <a:lnTo>
                    <a:pt x="76" y="0"/>
                  </a:lnTo>
                  <a:lnTo>
                    <a:pt x="98" y="6"/>
                  </a:lnTo>
                  <a:lnTo>
                    <a:pt x="78" y="54"/>
                  </a:lnTo>
                  <a:lnTo>
                    <a:pt x="0" y="99"/>
                  </a:lnTo>
                </a:path>
              </a:pathLst>
            </a:custGeom>
            <a:solidFill>
              <a:srgbClr val="006600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36" name=""/>
            <p:cNvSpPr/>
            <p:nvPr/>
          </p:nvSpPr>
          <p:spPr>
            <a:xfrm>
              <a:off x="1378800" y="1088640"/>
              <a:ext cx="85320" cy="159840"/>
            </a:xfrm>
            <a:custGeom>
              <a:avLst/>
              <a:gdLst/>
              <a:ahLst/>
              <a:rect l="l" t="t" r="r" b="b"/>
              <a:pathLst>
                <a:path w="60" h="112">
                  <a:moveTo>
                    <a:pt x="0" y="30"/>
                  </a:moveTo>
                  <a:lnTo>
                    <a:pt x="13" y="0"/>
                  </a:lnTo>
                  <a:lnTo>
                    <a:pt x="42" y="30"/>
                  </a:lnTo>
                  <a:lnTo>
                    <a:pt x="59" y="111"/>
                  </a:lnTo>
                  <a:lnTo>
                    <a:pt x="0" y="30"/>
                  </a:lnTo>
                </a:path>
              </a:pathLst>
            </a:custGeom>
            <a:solidFill>
              <a:srgbClr val="006600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37" name=""/>
            <p:cNvSpPr/>
            <p:nvPr/>
          </p:nvSpPr>
          <p:spPr>
            <a:xfrm>
              <a:off x="1507320" y="1247400"/>
              <a:ext cx="79920" cy="90000"/>
            </a:xfrm>
            <a:custGeom>
              <a:avLst/>
              <a:gdLst/>
              <a:ahLst/>
              <a:rect l="l" t="t" r="r" b="b"/>
              <a:pathLst>
                <a:path w="56" h="63">
                  <a:moveTo>
                    <a:pt x="0" y="0"/>
                  </a:moveTo>
                  <a:lnTo>
                    <a:pt x="6" y="42"/>
                  </a:lnTo>
                  <a:lnTo>
                    <a:pt x="55" y="62"/>
                  </a:lnTo>
                  <a:lnTo>
                    <a:pt x="27" y="1"/>
                  </a:lnTo>
                  <a:lnTo>
                    <a:pt x="0" y="0"/>
                  </a:lnTo>
                </a:path>
              </a:pathLst>
            </a:custGeom>
            <a:solidFill>
              <a:srgbClr val="006600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0" bIns="43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38" name=""/>
            <p:cNvSpPr/>
            <p:nvPr/>
          </p:nvSpPr>
          <p:spPr>
            <a:xfrm>
              <a:off x="1597320" y="1247400"/>
              <a:ext cx="25560" cy="49680"/>
            </a:xfrm>
            <a:custGeom>
              <a:avLst/>
              <a:gdLst/>
              <a:ahLst/>
              <a:rect l="l" t="t" r="r" b="b"/>
              <a:pathLst>
                <a:path w="18" h="35">
                  <a:moveTo>
                    <a:pt x="0" y="34"/>
                  </a:moveTo>
                  <a:lnTo>
                    <a:pt x="3" y="0"/>
                  </a:lnTo>
                  <a:lnTo>
                    <a:pt x="17" y="29"/>
                  </a:lnTo>
                  <a:lnTo>
                    <a:pt x="0" y="34"/>
                  </a:lnTo>
                </a:path>
              </a:pathLst>
            </a:custGeom>
            <a:solidFill>
              <a:srgbClr val="006600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" bIns="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739" name="PlaceHolder 1"/>
          <p:cNvSpPr>
            <a:spLocks noGrp="1"/>
          </p:cNvSpPr>
          <p:nvPr>
            <p:ph type="title"/>
          </p:nvPr>
        </p:nvSpPr>
        <p:spPr>
          <a:xfrm>
            <a:off x="1211400" y="626760"/>
            <a:ext cx="7772400" cy="56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Major Changes in Gas Flows</a:t>
            </a:r>
            <a:br>
              <a:rPr sz="3600"/>
            </a:b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(1998 – 2010)</a:t>
            </a: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40" name=""/>
          <p:cNvSpPr/>
          <p:nvPr/>
        </p:nvSpPr>
        <p:spPr>
          <a:xfrm>
            <a:off x="2340720" y="1163520"/>
            <a:ext cx="1181160" cy="23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t">
            <a:spAutoFit/>
          </a:bodyPr>
          <a:p>
            <a:pPr marL="457200" indent="-457200"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1" name=""/>
          <p:cNvSpPr/>
          <p:nvPr/>
        </p:nvSpPr>
        <p:spPr>
          <a:xfrm>
            <a:off x="4850640" y="2784600"/>
            <a:ext cx="1181160" cy="23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t">
            <a:spAutoFit/>
          </a:bodyPr>
          <a:p>
            <a:pPr marL="457200" indent="-457200"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6.1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2" name=""/>
          <p:cNvSpPr/>
          <p:nvPr/>
        </p:nvSpPr>
        <p:spPr>
          <a:xfrm>
            <a:off x="716760" y="3962520"/>
            <a:ext cx="1181160" cy="23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t">
            <a:spAutoFit/>
          </a:bodyPr>
          <a:p>
            <a:pPr marL="457200" indent="-457200"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3" name=""/>
          <p:cNvSpPr/>
          <p:nvPr/>
        </p:nvSpPr>
        <p:spPr>
          <a:xfrm>
            <a:off x="6482520" y="5681520"/>
            <a:ext cx="1181160" cy="23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t">
            <a:spAutoFit/>
          </a:bodyPr>
          <a:p>
            <a:pPr marL="457200" indent="-457200"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4" name=""/>
          <p:cNvSpPr/>
          <p:nvPr/>
        </p:nvSpPr>
        <p:spPr>
          <a:xfrm>
            <a:off x="7424280" y="2239920"/>
            <a:ext cx="1081800" cy="23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t">
            <a:spAutoFit/>
          </a:bodyPr>
          <a:p>
            <a:pPr marL="457200" indent="-457200"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5" name=""/>
          <p:cNvSpPr/>
          <p:nvPr/>
        </p:nvSpPr>
        <p:spPr>
          <a:xfrm>
            <a:off x="7676280" y="2863800"/>
            <a:ext cx="1181160" cy="23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t">
            <a:spAutoFit/>
          </a:bodyPr>
          <a:p>
            <a:pPr marL="457200" indent="-457200"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6" name=""/>
          <p:cNvSpPr/>
          <p:nvPr/>
        </p:nvSpPr>
        <p:spPr>
          <a:xfrm>
            <a:off x="6558840" y="4319640"/>
            <a:ext cx="1181160" cy="23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t">
            <a:spAutoFit/>
          </a:bodyPr>
          <a:p>
            <a:pPr marL="457200" indent="-457200"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7" name=""/>
          <p:cNvSpPr/>
          <p:nvPr/>
        </p:nvSpPr>
        <p:spPr>
          <a:xfrm>
            <a:off x="5801760" y="3735360"/>
            <a:ext cx="1181160" cy="23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t">
            <a:spAutoFit/>
          </a:bodyPr>
          <a:p>
            <a:pPr marL="457200" indent="-457200"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8" name=""/>
          <p:cNvSpPr/>
          <p:nvPr/>
        </p:nvSpPr>
        <p:spPr>
          <a:xfrm>
            <a:off x="7149240" y="3778200"/>
            <a:ext cx="1181160" cy="23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t">
            <a:spAutoFit/>
          </a:bodyPr>
          <a:p>
            <a:pPr marL="457200" indent="-457200"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9" name=""/>
          <p:cNvSpPr/>
          <p:nvPr/>
        </p:nvSpPr>
        <p:spPr>
          <a:xfrm>
            <a:off x="3087360" y="6254640"/>
            <a:ext cx="1081800" cy="23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t">
            <a:spAutoFit/>
          </a:bodyPr>
          <a:p>
            <a:pPr marL="457200" indent="-457200"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0" name=""/>
          <p:cNvSpPr/>
          <p:nvPr/>
        </p:nvSpPr>
        <p:spPr>
          <a:xfrm>
            <a:off x="934560" y="5121360"/>
            <a:ext cx="1081800" cy="23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t">
            <a:spAutoFit/>
          </a:bodyPr>
          <a:p>
            <a:pPr marL="457200" indent="-457200"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1" name=""/>
          <p:cNvSpPr/>
          <p:nvPr/>
        </p:nvSpPr>
        <p:spPr>
          <a:xfrm>
            <a:off x="6334920" y="2135160"/>
            <a:ext cx="1181160" cy="23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t">
            <a:spAutoFit/>
          </a:bodyPr>
          <a:p>
            <a:pPr marL="457200" indent="-457200"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2" name=""/>
          <p:cNvSpPr/>
          <p:nvPr/>
        </p:nvSpPr>
        <p:spPr>
          <a:xfrm>
            <a:off x="2913840" y="3530520"/>
            <a:ext cx="1181160" cy="23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t">
            <a:spAutoFit/>
          </a:bodyPr>
          <a:p>
            <a:pPr marL="457200" indent="-457200"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3" name=""/>
          <p:cNvSpPr/>
          <p:nvPr/>
        </p:nvSpPr>
        <p:spPr>
          <a:xfrm>
            <a:off x="395280" y="5078520"/>
            <a:ext cx="155520" cy="274680"/>
          </a:xfrm>
          <a:prstGeom prst="flowChartMagneticDisk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4" name=""/>
          <p:cNvSpPr/>
          <p:nvPr/>
        </p:nvSpPr>
        <p:spPr>
          <a:xfrm>
            <a:off x="5259240" y="5421240"/>
            <a:ext cx="155880" cy="274680"/>
          </a:xfrm>
          <a:prstGeom prst="flowChartMagneticDisk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5" name=""/>
          <p:cNvSpPr/>
          <p:nvPr/>
        </p:nvSpPr>
        <p:spPr>
          <a:xfrm>
            <a:off x="6910560" y="4799160"/>
            <a:ext cx="155520" cy="274320"/>
          </a:xfrm>
          <a:prstGeom prst="flowChartMagneticDisk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6" name=""/>
          <p:cNvSpPr/>
          <p:nvPr/>
        </p:nvSpPr>
        <p:spPr>
          <a:xfrm>
            <a:off x="490320" y="4435560"/>
            <a:ext cx="1081800" cy="23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t">
            <a:spAutoFit/>
          </a:bodyPr>
          <a:p>
            <a:pPr marL="457200" indent="-457200"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7" name=""/>
          <p:cNvSpPr/>
          <p:nvPr/>
        </p:nvSpPr>
        <p:spPr>
          <a:xfrm>
            <a:off x="4992480" y="5683320"/>
            <a:ext cx="1081800" cy="23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t">
            <a:spAutoFit/>
          </a:bodyPr>
          <a:p>
            <a:pPr marL="457200" indent="-457200"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8" name=""/>
          <p:cNvSpPr/>
          <p:nvPr/>
        </p:nvSpPr>
        <p:spPr>
          <a:xfrm>
            <a:off x="6643440" y="4921200"/>
            <a:ext cx="1081800" cy="23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t">
            <a:spAutoFit/>
          </a:bodyPr>
          <a:p>
            <a:pPr marL="457200" indent="-457200"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9" name=""/>
          <p:cNvSpPr/>
          <p:nvPr/>
        </p:nvSpPr>
        <p:spPr>
          <a:xfrm>
            <a:off x="7443720" y="3414600"/>
            <a:ext cx="155520" cy="274680"/>
          </a:xfrm>
          <a:prstGeom prst="flowChartMagneticDisk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0" name=""/>
          <p:cNvSpPr/>
          <p:nvPr/>
        </p:nvSpPr>
        <p:spPr>
          <a:xfrm>
            <a:off x="790200" y="2459160"/>
            <a:ext cx="1081800" cy="23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t">
            <a:spAutoFit/>
          </a:bodyPr>
          <a:p>
            <a:pPr marL="457200" indent="-457200"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1" name=""/>
          <p:cNvSpPr/>
          <p:nvPr/>
        </p:nvSpPr>
        <p:spPr>
          <a:xfrm>
            <a:off x="7694280" y="2533680"/>
            <a:ext cx="1081800" cy="23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t">
            <a:spAutoFit/>
          </a:bodyPr>
          <a:p>
            <a:pPr marL="457200" indent="-457200"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2" name=""/>
          <p:cNvSpPr/>
          <p:nvPr/>
        </p:nvSpPr>
        <p:spPr>
          <a:xfrm>
            <a:off x="8015400" y="2563920"/>
            <a:ext cx="155520" cy="274680"/>
          </a:xfrm>
          <a:prstGeom prst="flowChartMagneticDisk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3" name=""/>
          <p:cNvSpPr/>
          <p:nvPr/>
        </p:nvSpPr>
        <p:spPr>
          <a:xfrm>
            <a:off x="599760" y="1785960"/>
            <a:ext cx="1081800" cy="23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t">
            <a:spAutoFit/>
          </a:bodyPr>
          <a:p>
            <a:pPr marL="457200" indent="-457200"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4" name=""/>
          <p:cNvSpPr/>
          <p:nvPr/>
        </p:nvSpPr>
        <p:spPr>
          <a:xfrm>
            <a:off x="2052360" y="5565600"/>
            <a:ext cx="1081800" cy="23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t">
            <a:spAutoFit/>
          </a:bodyPr>
          <a:p>
            <a:pPr marL="457200" indent="-457200"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5" name=""/>
          <p:cNvSpPr/>
          <p:nvPr/>
        </p:nvSpPr>
        <p:spPr>
          <a:xfrm>
            <a:off x="1836360" y="4435560"/>
            <a:ext cx="1081800" cy="23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t">
            <a:spAutoFit/>
          </a:bodyPr>
          <a:p>
            <a:pPr marL="457200" indent="-457200"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66" name=""/>
          <p:cNvGrpSpPr/>
          <p:nvPr/>
        </p:nvGrpSpPr>
        <p:grpSpPr>
          <a:xfrm>
            <a:off x="-304920" y="0"/>
            <a:ext cx="1700280" cy="1217160"/>
            <a:chOff x="-304920" y="0"/>
            <a:chExt cx="1700280" cy="1217160"/>
          </a:xfrm>
        </p:grpSpPr>
        <p:sp>
          <p:nvSpPr>
            <p:cNvPr id="1767" name=""/>
            <p:cNvSpPr/>
            <p:nvPr/>
          </p:nvSpPr>
          <p:spPr>
            <a:xfrm>
              <a:off x="-304920" y="1180440"/>
              <a:ext cx="74160" cy="36720"/>
            </a:xfrm>
            <a:custGeom>
              <a:avLst/>
              <a:gdLst/>
              <a:ahLst/>
              <a:rect l="l" t="t" r="r" b="b"/>
              <a:pathLst>
                <a:path w="52" h="26">
                  <a:moveTo>
                    <a:pt x="0" y="25"/>
                  </a:moveTo>
                  <a:lnTo>
                    <a:pt x="13" y="13"/>
                  </a:lnTo>
                  <a:lnTo>
                    <a:pt x="48" y="0"/>
                  </a:lnTo>
                  <a:lnTo>
                    <a:pt x="51" y="5"/>
                  </a:lnTo>
                  <a:lnTo>
                    <a:pt x="0" y="25"/>
                  </a:lnTo>
                </a:path>
              </a:pathLst>
            </a:custGeom>
            <a:solidFill>
              <a:srgbClr val="008000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68" name=""/>
            <p:cNvSpPr/>
            <p:nvPr/>
          </p:nvSpPr>
          <p:spPr>
            <a:xfrm>
              <a:off x="-199080" y="1164600"/>
              <a:ext cx="42840" cy="29880"/>
            </a:xfrm>
            <a:custGeom>
              <a:avLst/>
              <a:gdLst/>
              <a:ahLst/>
              <a:rect l="l" t="t" r="r" b="b"/>
              <a:pathLst>
                <a:path w="30" h="21">
                  <a:moveTo>
                    <a:pt x="0" y="20"/>
                  </a:moveTo>
                  <a:lnTo>
                    <a:pt x="6" y="0"/>
                  </a:lnTo>
                  <a:lnTo>
                    <a:pt x="29" y="4"/>
                  </a:lnTo>
                  <a:lnTo>
                    <a:pt x="27" y="16"/>
                  </a:lnTo>
                  <a:lnTo>
                    <a:pt x="0" y="20"/>
                  </a:lnTo>
                </a:path>
              </a:pathLst>
            </a:custGeom>
            <a:solidFill>
              <a:srgbClr val="008000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69" name=""/>
            <p:cNvSpPr/>
            <p:nvPr/>
          </p:nvSpPr>
          <p:spPr>
            <a:xfrm>
              <a:off x="-103320" y="1131840"/>
              <a:ext cx="79920" cy="32400"/>
            </a:xfrm>
            <a:custGeom>
              <a:avLst/>
              <a:gdLst/>
              <a:ahLst/>
              <a:rect l="l" t="t" r="r" b="b"/>
              <a:pathLst>
                <a:path w="56" h="23">
                  <a:moveTo>
                    <a:pt x="0" y="22"/>
                  </a:moveTo>
                  <a:lnTo>
                    <a:pt x="13" y="0"/>
                  </a:lnTo>
                  <a:lnTo>
                    <a:pt x="46" y="0"/>
                  </a:lnTo>
                  <a:lnTo>
                    <a:pt x="55" y="21"/>
                  </a:lnTo>
                  <a:lnTo>
                    <a:pt x="19" y="14"/>
                  </a:lnTo>
                  <a:lnTo>
                    <a:pt x="0" y="22"/>
                  </a:lnTo>
                </a:path>
              </a:pathLst>
            </a:custGeom>
            <a:solidFill>
              <a:srgbClr val="008000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0" bIns="-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70" name=""/>
            <p:cNvSpPr/>
            <p:nvPr/>
          </p:nvSpPr>
          <p:spPr>
            <a:xfrm>
              <a:off x="-30240" y="0"/>
              <a:ext cx="1425600" cy="1197360"/>
            </a:xfrm>
            <a:custGeom>
              <a:avLst/>
              <a:gdLst/>
              <a:ahLst/>
              <a:rect l="l" t="t" r="r" b="b"/>
              <a:pathLst>
                <a:path w="998" h="839">
                  <a:moveTo>
                    <a:pt x="0" y="800"/>
                  </a:moveTo>
                  <a:lnTo>
                    <a:pt x="9" y="786"/>
                  </a:lnTo>
                  <a:lnTo>
                    <a:pt x="16" y="788"/>
                  </a:lnTo>
                  <a:lnTo>
                    <a:pt x="57" y="760"/>
                  </a:lnTo>
                  <a:lnTo>
                    <a:pt x="82" y="765"/>
                  </a:lnTo>
                  <a:lnTo>
                    <a:pt x="88" y="776"/>
                  </a:lnTo>
                  <a:lnTo>
                    <a:pt x="91" y="764"/>
                  </a:lnTo>
                  <a:lnTo>
                    <a:pt x="115" y="747"/>
                  </a:lnTo>
                  <a:lnTo>
                    <a:pt x="154" y="732"/>
                  </a:lnTo>
                  <a:lnTo>
                    <a:pt x="190" y="704"/>
                  </a:lnTo>
                  <a:lnTo>
                    <a:pt x="198" y="706"/>
                  </a:lnTo>
                  <a:lnTo>
                    <a:pt x="204" y="669"/>
                  </a:lnTo>
                  <a:lnTo>
                    <a:pt x="225" y="641"/>
                  </a:lnTo>
                  <a:lnTo>
                    <a:pt x="189" y="643"/>
                  </a:lnTo>
                  <a:lnTo>
                    <a:pt x="194" y="629"/>
                  </a:lnTo>
                  <a:lnTo>
                    <a:pt x="205" y="629"/>
                  </a:lnTo>
                  <a:lnTo>
                    <a:pt x="194" y="623"/>
                  </a:lnTo>
                  <a:lnTo>
                    <a:pt x="176" y="640"/>
                  </a:lnTo>
                  <a:lnTo>
                    <a:pt x="175" y="652"/>
                  </a:lnTo>
                  <a:lnTo>
                    <a:pt x="154" y="625"/>
                  </a:lnTo>
                  <a:lnTo>
                    <a:pt x="147" y="629"/>
                  </a:lnTo>
                  <a:lnTo>
                    <a:pt x="136" y="615"/>
                  </a:lnTo>
                  <a:lnTo>
                    <a:pt x="108" y="626"/>
                  </a:lnTo>
                  <a:lnTo>
                    <a:pt x="102" y="627"/>
                  </a:lnTo>
                  <a:lnTo>
                    <a:pt x="78" y="621"/>
                  </a:lnTo>
                  <a:lnTo>
                    <a:pt x="102" y="601"/>
                  </a:lnTo>
                  <a:lnTo>
                    <a:pt x="96" y="596"/>
                  </a:lnTo>
                  <a:lnTo>
                    <a:pt x="103" y="582"/>
                  </a:lnTo>
                  <a:lnTo>
                    <a:pt x="99" y="541"/>
                  </a:lnTo>
                  <a:lnTo>
                    <a:pt x="112" y="521"/>
                  </a:lnTo>
                  <a:lnTo>
                    <a:pt x="91" y="536"/>
                  </a:lnTo>
                  <a:lnTo>
                    <a:pt x="93" y="549"/>
                  </a:lnTo>
                  <a:lnTo>
                    <a:pt x="75" y="560"/>
                  </a:lnTo>
                  <a:lnTo>
                    <a:pt x="52" y="553"/>
                  </a:lnTo>
                  <a:lnTo>
                    <a:pt x="43" y="520"/>
                  </a:lnTo>
                  <a:lnTo>
                    <a:pt x="28" y="506"/>
                  </a:lnTo>
                  <a:lnTo>
                    <a:pt x="28" y="497"/>
                  </a:lnTo>
                  <a:lnTo>
                    <a:pt x="38" y="497"/>
                  </a:lnTo>
                  <a:lnTo>
                    <a:pt x="43" y="489"/>
                  </a:lnTo>
                  <a:lnTo>
                    <a:pt x="50" y="487"/>
                  </a:lnTo>
                  <a:lnTo>
                    <a:pt x="43" y="486"/>
                  </a:lnTo>
                  <a:lnTo>
                    <a:pt x="49" y="480"/>
                  </a:lnTo>
                  <a:lnTo>
                    <a:pt x="39" y="469"/>
                  </a:lnTo>
                  <a:lnTo>
                    <a:pt x="36" y="474"/>
                  </a:lnTo>
                  <a:lnTo>
                    <a:pt x="23" y="450"/>
                  </a:lnTo>
                  <a:lnTo>
                    <a:pt x="31" y="432"/>
                  </a:lnTo>
                  <a:lnTo>
                    <a:pt x="77" y="402"/>
                  </a:lnTo>
                  <a:lnTo>
                    <a:pt x="88" y="380"/>
                  </a:lnTo>
                  <a:lnTo>
                    <a:pt x="98" y="377"/>
                  </a:lnTo>
                  <a:lnTo>
                    <a:pt x="120" y="390"/>
                  </a:lnTo>
                  <a:lnTo>
                    <a:pt x="136" y="386"/>
                  </a:lnTo>
                  <a:lnTo>
                    <a:pt x="144" y="375"/>
                  </a:lnTo>
                  <a:lnTo>
                    <a:pt x="177" y="380"/>
                  </a:lnTo>
                  <a:lnTo>
                    <a:pt x="183" y="346"/>
                  </a:lnTo>
                  <a:lnTo>
                    <a:pt x="175" y="334"/>
                  </a:lnTo>
                  <a:lnTo>
                    <a:pt x="196" y="322"/>
                  </a:lnTo>
                  <a:lnTo>
                    <a:pt x="176" y="315"/>
                  </a:lnTo>
                  <a:lnTo>
                    <a:pt x="148" y="333"/>
                  </a:lnTo>
                  <a:lnTo>
                    <a:pt x="145" y="315"/>
                  </a:lnTo>
                  <a:lnTo>
                    <a:pt x="95" y="313"/>
                  </a:lnTo>
                  <a:lnTo>
                    <a:pt x="72" y="293"/>
                  </a:lnTo>
                  <a:lnTo>
                    <a:pt x="69" y="260"/>
                  </a:lnTo>
                  <a:lnTo>
                    <a:pt x="85" y="266"/>
                  </a:lnTo>
                  <a:lnTo>
                    <a:pt x="51" y="230"/>
                  </a:lnTo>
                  <a:lnTo>
                    <a:pt x="142" y="210"/>
                  </a:lnTo>
                  <a:lnTo>
                    <a:pt x="156" y="215"/>
                  </a:lnTo>
                  <a:lnTo>
                    <a:pt x="144" y="231"/>
                  </a:lnTo>
                  <a:lnTo>
                    <a:pt x="190" y="253"/>
                  </a:lnTo>
                  <a:lnTo>
                    <a:pt x="211" y="247"/>
                  </a:lnTo>
                  <a:lnTo>
                    <a:pt x="209" y="239"/>
                  </a:lnTo>
                  <a:lnTo>
                    <a:pt x="192" y="234"/>
                  </a:lnTo>
                  <a:lnTo>
                    <a:pt x="183" y="203"/>
                  </a:lnTo>
                  <a:lnTo>
                    <a:pt x="196" y="213"/>
                  </a:lnTo>
                  <a:lnTo>
                    <a:pt x="200" y="231"/>
                  </a:lnTo>
                  <a:lnTo>
                    <a:pt x="221" y="243"/>
                  </a:lnTo>
                  <a:lnTo>
                    <a:pt x="241" y="241"/>
                  </a:lnTo>
                  <a:lnTo>
                    <a:pt x="236" y="229"/>
                  </a:lnTo>
                  <a:lnTo>
                    <a:pt x="202" y="222"/>
                  </a:lnTo>
                  <a:lnTo>
                    <a:pt x="209" y="203"/>
                  </a:lnTo>
                  <a:lnTo>
                    <a:pt x="168" y="188"/>
                  </a:lnTo>
                  <a:lnTo>
                    <a:pt x="167" y="162"/>
                  </a:lnTo>
                  <a:lnTo>
                    <a:pt x="156" y="144"/>
                  </a:lnTo>
                  <a:lnTo>
                    <a:pt x="125" y="109"/>
                  </a:lnTo>
                  <a:lnTo>
                    <a:pt x="137" y="107"/>
                  </a:lnTo>
                  <a:lnTo>
                    <a:pt x="150" y="82"/>
                  </a:lnTo>
                  <a:lnTo>
                    <a:pt x="184" y="93"/>
                  </a:lnTo>
                  <a:lnTo>
                    <a:pt x="210" y="81"/>
                  </a:lnTo>
                  <a:lnTo>
                    <a:pt x="248" y="34"/>
                  </a:lnTo>
                  <a:lnTo>
                    <a:pt x="259" y="42"/>
                  </a:lnTo>
                  <a:lnTo>
                    <a:pt x="284" y="26"/>
                  </a:lnTo>
                  <a:lnTo>
                    <a:pt x="284" y="40"/>
                  </a:lnTo>
                  <a:lnTo>
                    <a:pt x="297" y="36"/>
                  </a:lnTo>
                  <a:lnTo>
                    <a:pt x="290" y="28"/>
                  </a:lnTo>
                  <a:lnTo>
                    <a:pt x="326" y="24"/>
                  </a:lnTo>
                  <a:lnTo>
                    <a:pt x="351" y="0"/>
                  </a:lnTo>
                  <a:lnTo>
                    <a:pt x="368" y="16"/>
                  </a:lnTo>
                  <a:lnTo>
                    <a:pt x="363" y="34"/>
                  </a:lnTo>
                  <a:lnTo>
                    <a:pt x="375" y="36"/>
                  </a:lnTo>
                  <a:lnTo>
                    <a:pt x="379" y="18"/>
                  </a:lnTo>
                  <a:lnTo>
                    <a:pt x="395" y="41"/>
                  </a:lnTo>
                  <a:lnTo>
                    <a:pt x="424" y="41"/>
                  </a:lnTo>
                  <a:lnTo>
                    <a:pt x="428" y="61"/>
                  </a:lnTo>
                  <a:lnTo>
                    <a:pt x="479" y="66"/>
                  </a:lnTo>
                  <a:lnTo>
                    <a:pt x="479" y="76"/>
                  </a:lnTo>
                  <a:lnTo>
                    <a:pt x="492" y="70"/>
                  </a:lnTo>
                  <a:lnTo>
                    <a:pt x="505" y="86"/>
                  </a:lnTo>
                  <a:lnTo>
                    <a:pt x="532" y="82"/>
                  </a:lnTo>
                  <a:lnTo>
                    <a:pt x="557" y="93"/>
                  </a:lnTo>
                  <a:lnTo>
                    <a:pt x="583" y="82"/>
                  </a:lnTo>
                  <a:lnTo>
                    <a:pt x="583" y="88"/>
                  </a:lnTo>
                  <a:lnTo>
                    <a:pt x="591" y="84"/>
                  </a:lnTo>
                  <a:lnTo>
                    <a:pt x="633" y="106"/>
                  </a:lnTo>
                  <a:lnTo>
                    <a:pt x="666" y="591"/>
                  </a:lnTo>
                  <a:lnTo>
                    <a:pt x="713" y="589"/>
                  </a:lnTo>
                  <a:lnTo>
                    <a:pt x="713" y="603"/>
                  </a:lnTo>
                  <a:lnTo>
                    <a:pt x="728" y="615"/>
                  </a:lnTo>
                  <a:lnTo>
                    <a:pt x="758" y="638"/>
                  </a:lnTo>
                  <a:lnTo>
                    <a:pt x="763" y="652"/>
                  </a:lnTo>
                  <a:lnTo>
                    <a:pt x="787" y="636"/>
                  </a:lnTo>
                  <a:lnTo>
                    <a:pt x="794" y="617"/>
                  </a:lnTo>
                  <a:lnTo>
                    <a:pt x="808" y="609"/>
                  </a:lnTo>
                  <a:lnTo>
                    <a:pt x="810" y="606"/>
                  </a:lnTo>
                  <a:lnTo>
                    <a:pt x="827" y="617"/>
                  </a:lnTo>
                  <a:lnTo>
                    <a:pt x="825" y="629"/>
                  </a:lnTo>
                  <a:lnTo>
                    <a:pt x="837" y="631"/>
                  </a:lnTo>
                  <a:lnTo>
                    <a:pt x="843" y="636"/>
                  </a:lnTo>
                  <a:lnTo>
                    <a:pt x="847" y="646"/>
                  </a:lnTo>
                  <a:lnTo>
                    <a:pt x="864" y="653"/>
                  </a:lnTo>
                  <a:lnTo>
                    <a:pt x="934" y="753"/>
                  </a:lnTo>
                  <a:lnTo>
                    <a:pt x="957" y="759"/>
                  </a:lnTo>
                  <a:lnTo>
                    <a:pt x="993" y="772"/>
                  </a:lnTo>
                  <a:lnTo>
                    <a:pt x="997" y="780"/>
                  </a:lnTo>
                  <a:lnTo>
                    <a:pt x="988" y="786"/>
                  </a:lnTo>
                  <a:lnTo>
                    <a:pt x="991" y="803"/>
                  </a:lnTo>
                  <a:lnTo>
                    <a:pt x="984" y="838"/>
                  </a:lnTo>
                  <a:lnTo>
                    <a:pt x="980" y="830"/>
                  </a:lnTo>
                  <a:lnTo>
                    <a:pt x="973" y="836"/>
                  </a:lnTo>
                  <a:lnTo>
                    <a:pt x="965" y="829"/>
                  </a:lnTo>
                  <a:lnTo>
                    <a:pt x="977" y="820"/>
                  </a:lnTo>
                  <a:lnTo>
                    <a:pt x="967" y="807"/>
                  </a:lnTo>
                  <a:lnTo>
                    <a:pt x="967" y="801"/>
                  </a:lnTo>
                  <a:lnTo>
                    <a:pt x="957" y="778"/>
                  </a:lnTo>
                  <a:lnTo>
                    <a:pt x="950" y="778"/>
                  </a:lnTo>
                  <a:lnTo>
                    <a:pt x="938" y="786"/>
                  </a:lnTo>
                  <a:lnTo>
                    <a:pt x="936" y="799"/>
                  </a:lnTo>
                  <a:lnTo>
                    <a:pt x="925" y="801"/>
                  </a:lnTo>
                  <a:lnTo>
                    <a:pt x="925" y="799"/>
                  </a:lnTo>
                  <a:lnTo>
                    <a:pt x="932" y="785"/>
                  </a:lnTo>
                  <a:lnTo>
                    <a:pt x="934" y="772"/>
                  </a:lnTo>
                  <a:lnTo>
                    <a:pt x="927" y="778"/>
                  </a:lnTo>
                  <a:lnTo>
                    <a:pt x="925" y="786"/>
                  </a:lnTo>
                  <a:lnTo>
                    <a:pt x="898" y="772"/>
                  </a:lnTo>
                  <a:lnTo>
                    <a:pt x="900" y="766"/>
                  </a:lnTo>
                  <a:lnTo>
                    <a:pt x="913" y="766"/>
                  </a:lnTo>
                  <a:lnTo>
                    <a:pt x="915" y="756"/>
                  </a:lnTo>
                  <a:lnTo>
                    <a:pt x="925" y="752"/>
                  </a:lnTo>
                  <a:lnTo>
                    <a:pt x="923" y="747"/>
                  </a:lnTo>
                  <a:lnTo>
                    <a:pt x="910" y="749"/>
                  </a:lnTo>
                  <a:lnTo>
                    <a:pt x="906" y="732"/>
                  </a:lnTo>
                  <a:lnTo>
                    <a:pt x="880" y="731"/>
                  </a:lnTo>
                  <a:lnTo>
                    <a:pt x="872" y="711"/>
                  </a:lnTo>
                  <a:lnTo>
                    <a:pt x="880" y="693"/>
                  </a:lnTo>
                  <a:lnTo>
                    <a:pt x="871" y="696"/>
                  </a:lnTo>
                  <a:lnTo>
                    <a:pt x="866" y="685"/>
                  </a:lnTo>
                  <a:lnTo>
                    <a:pt x="861" y="688"/>
                  </a:lnTo>
                  <a:lnTo>
                    <a:pt x="856" y="683"/>
                  </a:lnTo>
                  <a:lnTo>
                    <a:pt x="864" y="668"/>
                  </a:lnTo>
                  <a:lnTo>
                    <a:pt x="858" y="667"/>
                  </a:lnTo>
                  <a:lnTo>
                    <a:pt x="856" y="675"/>
                  </a:lnTo>
                  <a:lnTo>
                    <a:pt x="847" y="678"/>
                  </a:lnTo>
                  <a:lnTo>
                    <a:pt x="837" y="673"/>
                  </a:lnTo>
                  <a:lnTo>
                    <a:pt x="835" y="660"/>
                  </a:lnTo>
                  <a:lnTo>
                    <a:pt x="823" y="643"/>
                  </a:lnTo>
                  <a:lnTo>
                    <a:pt x="823" y="632"/>
                  </a:lnTo>
                  <a:lnTo>
                    <a:pt x="818" y="631"/>
                  </a:lnTo>
                  <a:lnTo>
                    <a:pt x="816" y="619"/>
                  </a:lnTo>
                  <a:lnTo>
                    <a:pt x="814" y="623"/>
                  </a:lnTo>
                  <a:lnTo>
                    <a:pt x="820" y="652"/>
                  </a:lnTo>
                  <a:lnTo>
                    <a:pt x="831" y="673"/>
                  </a:lnTo>
                  <a:lnTo>
                    <a:pt x="867" y="701"/>
                  </a:lnTo>
                  <a:lnTo>
                    <a:pt x="867" y="706"/>
                  </a:lnTo>
                  <a:lnTo>
                    <a:pt x="859" y="705"/>
                  </a:lnTo>
                  <a:lnTo>
                    <a:pt x="858" y="711"/>
                  </a:lnTo>
                  <a:lnTo>
                    <a:pt x="864" y="709"/>
                  </a:lnTo>
                  <a:lnTo>
                    <a:pt x="868" y="729"/>
                  </a:lnTo>
                  <a:lnTo>
                    <a:pt x="891" y="740"/>
                  </a:lnTo>
                  <a:lnTo>
                    <a:pt x="904" y="760"/>
                  </a:lnTo>
                  <a:lnTo>
                    <a:pt x="876" y="766"/>
                  </a:lnTo>
                  <a:lnTo>
                    <a:pt x="864" y="801"/>
                  </a:lnTo>
                  <a:lnTo>
                    <a:pt x="856" y="745"/>
                  </a:lnTo>
                  <a:lnTo>
                    <a:pt x="850" y="739"/>
                  </a:lnTo>
                  <a:lnTo>
                    <a:pt x="850" y="728"/>
                  </a:lnTo>
                  <a:lnTo>
                    <a:pt x="854" y="725"/>
                  </a:lnTo>
                  <a:lnTo>
                    <a:pt x="831" y="682"/>
                  </a:lnTo>
                  <a:lnTo>
                    <a:pt x="824" y="681"/>
                  </a:lnTo>
                  <a:lnTo>
                    <a:pt x="819" y="673"/>
                  </a:lnTo>
                  <a:lnTo>
                    <a:pt x="811" y="674"/>
                  </a:lnTo>
                  <a:lnTo>
                    <a:pt x="807" y="670"/>
                  </a:lnTo>
                  <a:lnTo>
                    <a:pt x="801" y="646"/>
                  </a:lnTo>
                  <a:lnTo>
                    <a:pt x="798" y="656"/>
                  </a:lnTo>
                  <a:lnTo>
                    <a:pt x="779" y="650"/>
                  </a:lnTo>
                  <a:lnTo>
                    <a:pt x="776" y="654"/>
                  </a:lnTo>
                  <a:lnTo>
                    <a:pt x="799" y="668"/>
                  </a:lnTo>
                  <a:lnTo>
                    <a:pt x="787" y="672"/>
                  </a:lnTo>
                  <a:lnTo>
                    <a:pt x="789" y="683"/>
                  </a:lnTo>
                  <a:lnTo>
                    <a:pt x="770" y="675"/>
                  </a:lnTo>
                  <a:lnTo>
                    <a:pt x="746" y="652"/>
                  </a:lnTo>
                  <a:lnTo>
                    <a:pt x="711" y="636"/>
                  </a:lnTo>
                  <a:lnTo>
                    <a:pt x="686" y="635"/>
                  </a:lnTo>
                  <a:lnTo>
                    <a:pt x="703" y="611"/>
                  </a:lnTo>
                  <a:lnTo>
                    <a:pt x="711" y="623"/>
                  </a:lnTo>
                  <a:lnTo>
                    <a:pt x="713" y="611"/>
                  </a:lnTo>
                  <a:lnTo>
                    <a:pt x="698" y="601"/>
                  </a:lnTo>
                  <a:lnTo>
                    <a:pt x="688" y="620"/>
                  </a:lnTo>
                  <a:lnTo>
                    <a:pt x="667" y="621"/>
                  </a:lnTo>
                  <a:lnTo>
                    <a:pt x="577" y="612"/>
                  </a:lnTo>
                  <a:lnTo>
                    <a:pt x="579" y="597"/>
                  </a:lnTo>
                  <a:lnTo>
                    <a:pt x="571" y="602"/>
                  </a:lnTo>
                  <a:lnTo>
                    <a:pt x="559" y="588"/>
                  </a:lnTo>
                  <a:lnTo>
                    <a:pt x="546" y="595"/>
                  </a:lnTo>
                  <a:lnTo>
                    <a:pt x="540" y="586"/>
                  </a:lnTo>
                  <a:lnTo>
                    <a:pt x="517" y="596"/>
                  </a:lnTo>
                  <a:lnTo>
                    <a:pt x="515" y="588"/>
                  </a:lnTo>
                  <a:lnTo>
                    <a:pt x="526" y="574"/>
                  </a:lnTo>
                  <a:lnTo>
                    <a:pt x="519" y="573"/>
                  </a:lnTo>
                  <a:lnTo>
                    <a:pt x="527" y="567"/>
                  </a:lnTo>
                  <a:lnTo>
                    <a:pt x="500" y="570"/>
                  </a:lnTo>
                  <a:lnTo>
                    <a:pt x="491" y="561"/>
                  </a:lnTo>
                  <a:lnTo>
                    <a:pt x="482" y="567"/>
                  </a:lnTo>
                  <a:lnTo>
                    <a:pt x="479" y="560"/>
                  </a:lnTo>
                  <a:lnTo>
                    <a:pt x="485" y="553"/>
                  </a:lnTo>
                  <a:lnTo>
                    <a:pt x="471" y="557"/>
                  </a:lnTo>
                  <a:lnTo>
                    <a:pt x="473" y="561"/>
                  </a:lnTo>
                  <a:lnTo>
                    <a:pt x="465" y="567"/>
                  </a:lnTo>
                  <a:lnTo>
                    <a:pt x="476" y="567"/>
                  </a:lnTo>
                  <a:lnTo>
                    <a:pt x="471" y="582"/>
                  </a:lnTo>
                  <a:lnTo>
                    <a:pt x="482" y="587"/>
                  </a:lnTo>
                  <a:lnTo>
                    <a:pt x="493" y="594"/>
                  </a:lnTo>
                  <a:lnTo>
                    <a:pt x="509" y="587"/>
                  </a:lnTo>
                  <a:lnTo>
                    <a:pt x="506" y="619"/>
                  </a:lnTo>
                  <a:lnTo>
                    <a:pt x="480" y="620"/>
                  </a:lnTo>
                  <a:lnTo>
                    <a:pt x="480" y="610"/>
                  </a:lnTo>
                  <a:lnTo>
                    <a:pt x="471" y="605"/>
                  </a:lnTo>
                  <a:lnTo>
                    <a:pt x="451" y="613"/>
                  </a:lnTo>
                  <a:lnTo>
                    <a:pt x="450" y="605"/>
                  </a:lnTo>
                  <a:lnTo>
                    <a:pt x="443" y="612"/>
                  </a:lnTo>
                  <a:lnTo>
                    <a:pt x="440" y="603"/>
                  </a:lnTo>
                  <a:lnTo>
                    <a:pt x="424" y="601"/>
                  </a:lnTo>
                  <a:lnTo>
                    <a:pt x="437" y="619"/>
                  </a:lnTo>
                  <a:lnTo>
                    <a:pt x="435" y="623"/>
                  </a:lnTo>
                  <a:lnTo>
                    <a:pt x="429" y="620"/>
                  </a:lnTo>
                  <a:lnTo>
                    <a:pt x="410" y="629"/>
                  </a:lnTo>
                  <a:lnTo>
                    <a:pt x="406" y="626"/>
                  </a:lnTo>
                  <a:lnTo>
                    <a:pt x="393" y="650"/>
                  </a:lnTo>
                  <a:lnTo>
                    <a:pt x="386" y="641"/>
                  </a:lnTo>
                  <a:lnTo>
                    <a:pt x="382" y="646"/>
                  </a:lnTo>
                  <a:lnTo>
                    <a:pt x="368" y="644"/>
                  </a:lnTo>
                  <a:lnTo>
                    <a:pt x="366" y="631"/>
                  </a:lnTo>
                  <a:lnTo>
                    <a:pt x="383" y="631"/>
                  </a:lnTo>
                  <a:lnTo>
                    <a:pt x="393" y="621"/>
                  </a:lnTo>
                  <a:lnTo>
                    <a:pt x="366" y="620"/>
                  </a:lnTo>
                  <a:lnTo>
                    <a:pt x="389" y="565"/>
                  </a:lnTo>
                  <a:lnTo>
                    <a:pt x="429" y="555"/>
                  </a:lnTo>
                  <a:lnTo>
                    <a:pt x="424" y="543"/>
                  </a:lnTo>
                  <a:lnTo>
                    <a:pt x="450" y="528"/>
                  </a:lnTo>
                  <a:lnTo>
                    <a:pt x="416" y="537"/>
                  </a:lnTo>
                  <a:lnTo>
                    <a:pt x="422" y="510"/>
                  </a:lnTo>
                  <a:lnTo>
                    <a:pt x="405" y="542"/>
                  </a:lnTo>
                  <a:lnTo>
                    <a:pt x="383" y="553"/>
                  </a:lnTo>
                  <a:lnTo>
                    <a:pt x="357" y="586"/>
                  </a:lnTo>
                  <a:lnTo>
                    <a:pt x="340" y="586"/>
                  </a:lnTo>
                  <a:lnTo>
                    <a:pt x="349" y="603"/>
                  </a:lnTo>
                  <a:lnTo>
                    <a:pt x="304" y="639"/>
                  </a:lnTo>
                  <a:lnTo>
                    <a:pt x="324" y="646"/>
                  </a:lnTo>
                  <a:lnTo>
                    <a:pt x="320" y="662"/>
                  </a:lnTo>
                  <a:lnTo>
                    <a:pt x="218" y="739"/>
                  </a:lnTo>
                  <a:lnTo>
                    <a:pt x="146" y="759"/>
                  </a:lnTo>
                  <a:lnTo>
                    <a:pt x="167" y="767"/>
                  </a:lnTo>
                  <a:lnTo>
                    <a:pt x="123" y="791"/>
                  </a:lnTo>
                  <a:lnTo>
                    <a:pt x="115" y="780"/>
                  </a:lnTo>
                  <a:lnTo>
                    <a:pt x="84" y="791"/>
                  </a:lnTo>
                  <a:lnTo>
                    <a:pt x="62" y="792"/>
                  </a:lnTo>
                  <a:lnTo>
                    <a:pt x="62" y="778"/>
                  </a:lnTo>
                  <a:lnTo>
                    <a:pt x="34" y="805"/>
                  </a:lnTo>
                  <a:lnTo>
                    <a:pt x="26" y="803"/>
                  </a:lnTo>
                  <a:lnTo>
                    <a:pt x="26" y="790"/>
                  </a:lnTo>
                  <a:lnTo>
                    <a:pt x="20" y="803"/>
                  </a:lnTo>
                  <a:lnTo>
                    <a:pt x="0" y="800"/>
                  </a:lnTo>
                </a:path>
              </a:pathLst>
            </a:custGeom>
            <a:solidFill>
              <a:srgbClr val="008000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71" name=""/>
            <p:cNvSpPr/>
            <p:nvPr/>
          </p:nvSpPr>
          <p:spPr>
            <a:xfrm>
              <a:off x="349200" y="969120"/>
              <a:ext cx="141120" cy="142560"/>
            </a:xfrm>
            <a:custGeom>
              <a:avLst/>
              <a:gdLst/>
              <a:ahLst/>
              <a:rect l="l" t="t" r="r" b="b"/>
              <a:pathLst>
                <a:path w="99" h="100">
                  <a:moveTo>
                    <a:pt x="0" y="99"/>
                  </a:moveTo>
                  <a:lnTo>
                    <a:pt x="27" y="73"/>
                  </a:lnTo>
                  <a:lnTo>
                    <a:pt x="10" y="39"/>
                  </a:lnTo>
                  <a:lnTo>
                    <a:pt x="36" y="50"/>
                  </a:lnTo>
                  <a:lnTo>
                    <a:pt x="76" y="0"/>
                  </a:lnTo>
                  <a:lnTo>
                    <a:pt x="98" y="6"/>
                  </a:lnTo>
                  <a:lnTo>
                    <a:pt x="78" y="54"/>
                  </a:lnTo>
                  <a:lnTo>
                    <a:pt x="0" y="99"/>
                  </a:lnTo>
                </a:path>
              </a:pathLst>
            </a:custGeom>
            <a:solidFill>
              <a:srgbClr val="008000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72" name=""/>
            <p:cNvSpPr/>
            <p:nvPr/>
          </p:nvSpPr>
          <p:spPr>
            <a:xfrm>
              <a:off x="1099440" y="963360"/>
              <a:ext cx="85320" cy="159840"/>
            </a:xfrm>
            <a:custGeom>
              <a:avLst/>
              <a:gdLst/>
              <a:ahLst/>
              <a:rect l="l" t="t" r="r" b="b"/>
              <a:pathLst>
                <a:path w="60" h="112">
                  <a:moveTo>
                    <a:pt x="0" y="30"/>
                  </a:moveTo>
                  <a:lnTo>
                    <a:pt x="13" y="0"/>
                  </a:lnTo>
                  <a:lnTo>
                    <a:pt x="42" y="30"/>
                  </a:lnTo>
                  <a:lnTo>
                    <a:pt x="59" y="111"/>
                  </a:lnTo>
                  <a:lnTo>
                    <a:pt x="0" y="30"/>
                  </a:lnTo>
                </a:path>
              </a:pathLst>
            </a:custGeom>
            <a:solidFill>
              <a:srgbClr val="008000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73" name=""/>
            <p:cNvSpPr/>
            <p:nvPr/>
          </p:nvSpPr>
          <p:spPr>
            <a:xfrm>
              <a:off x="1227960" y="1121760"/>
              <a:ext cx="79920" cy="89640"/>
            </a:xfrm>
            <a:custGeom>
              <a:avLst/>
              <a:gdLst/>
              <a:ahLst/>
              <a:rect l="l" t="t" r="r" b="b"/>
              <a:pathLst>
                <a:path w="56" h="63">
                  <a:moveTo>
                    <a:pt x="0" y="0"/>
                  </a:moveTo>
                  <a:lnTo>
                    <a:pt x="6" y="42"/>
                  </a:lnTo>
                  <a:lnTo>
                    <a:pt x="55" y="62"/>
                  </a:lnTo>
                  <a:lnTo>
                    <a:pt x="27" y="1"/>
                  </a:lnTo>
                  <a:lnTo>
                    <a:pt x="0" y="0"/>
                  </a:lnTo>
                </a:path>
              </a:pathLst>
            </a:custGeom>
            <a:solidFill>
              <a:srgbClr val="008000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840" bIns="42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74" name=""/>
            <p:cNvSpPr/>
            <p:nvPr/>
          </p:nvSpPr>
          <p:spPr>
            <a:xfrm>
              <a:off x="1317960" y="1121760"/>
              <a:ext cx="25560" cy="49680"/>
            </a:xfrm>
            <a:custGeom>
              <a:avLst/>
              <a:gdLst/>
              <a:ahLst/>
              <a:rect l="l" t="t" r="r" b="b"/>
              <a:pathLst>
                <a:path w="18" h="35">
                  <a:moveTo>
                    <a:pt x="0" y="34"/>
                  </a:moveTo>
                  <a:lnTo>
                    <a:pt x="3" y="0"/>
                  </a:lnTo>
                  <a:lnTo>
                    <a:pt x="17" y="29"/>
                  </a:lnTo>
                  <a:lnTo>
                    <a:pt x="0" y="34"/>
                  </a:lnTo>
                </a:path>
              </a:pathLst>
            </a:custGeom>
            <a:solidFill>
              <a:srgbClr val="008000"/>
            </a:solidFill>
            <a:ln cap="rnd" w="12600">
              <a:solidFill>
                <a:srgbClr val="c0c0c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80" bIns="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775" name=""/>
          <p:cNvGrpSpPr/>
          <p:nvPr/>
        </p:nvGrpSpPr>
        <p:grpSpPr>
          <a:xfrm>
            <a:off x="555480" y="1373040"/>
            <a:ext cx="7932960" cy="4977000"/>
            <a:chOff x="555480" y="1373040"/>
            <a:chExt cx="7932960" cy="4977000"/>
          </a:xfrm>
        </p:grpSpPr>
        <p:sp>
          <p:nvSpPr>
            <p:cNvPr id="1776" name=""/>
            <p:cNvSpPr/>
            <p:nvPr/>
          </p:nvSpPr>
          <p:spPr>
            <a:xfrm>
              <a:off x="555480" y="2589120"/>
              <a:ext cx="1204920" cy="2059200"/>
            </a:xfrm>
            <a:custGeom>
              <a:avLst/>
              <a:gdLst/>
              <a:ahLst/>
              <a:rect l="l" t="t" r="r" b="b"/>
              <a:pathLst>
                <a:path w="819" h="1399">
                  <a:moveTo>
                    <a:pt x="18" y="254"/>
                  </a:moveTo>
                  <a:lnTo>
                    <a:pt x="28" y="283"/>
                  </a:lnTo>
                  <a:lnTo>
                    <a:pt x="5" y="393"/>
                  </a:lnTo>
                  <a:lnTo>
                    <a:pt x="20" y="425"/>
                  </a:lnTo>
                  <a:lnTo>
                    <a:pt x="85" y="569"/>
                  </a:lnTo>
                  <a:lnTo>
                    <a:pt x="91" y="566"/>
                  </a:lnTo>
                  <a:lnTo>
                    <a:pt x="95" y="534"/>
                  </a:lnTo>
                  <a:lnTo>
                    <a:pt x="105" y="529"/>
                  </a:lnTo>
                  <a:lnTo>
                    <a:pt x="116" y="537"/>
                  </a:lnTo>
                  <a:lnTo>
                    <a:pt x="97" y="555"/>
                  </a:lnTo>
                  <a:lnTo>
                    <a:pt x="105" y="567"/>
                  </a:lnTo>
                  <a:lnTo>
                    <a:pt x="122" y="629"/>
                  </a:lnTo>
                  <a:lnTo>
                    <a:pt x="111" y="625"/>
                  </a:lnTo>
                  <a:lnTo>
                    <a:pt x="89" y="601"/>
                  </a:lnTo>
                  <a:lnTo>
                    <a:pt x="95" y="577"/>
                  </a:lnTo>
                  <a:lnTo>
                    <a:pt x="84" y="578"/>
                  </a:lnTo>
                  <a:lnTo>
                    <a:pt x="70" y="604"/>
                  </a:lnTo>
                  <a:lnTo>
                    <a:pt x="75" y="661"/>
                  </a:lnTo>
                  <a:lnTo>
                    <a:pt x="89" y="686"/>
                  </a:lnTo>
                  <a:lnTo>
                    <a:pt x="118" y="708"/>
                  </a:lnTo>
                  <a:lnTo>
                    <a:pt x="108" y="737"/>
                  </a:lnTo>
                  <a:lnTo>
                    <a:pt x="91" y="741"/>
                  </a:lnTo>
                  <a:lnTo>
                    <a:pt x="89" y="777"/>
                  </a:lnTo>
                  <a:lnTo>
                    <a:pt x="129" y="861"/>
                  </a:lnTo>
                  <a:lnTo>
                    <a:pt x="160" y="912"/>
                  </a:lnTo>
                  <a:lnTo>
                    <a:pt x="156" y="943"/>
                  </a:lnTo>
                  <a:lnTo>
                    <a:pt x="175" y="963"/>
                  </a:lnTo>
                  <a:lnTo>
                    <a:pt x="167" y="983"/>
                  </a:lnTo>
                  <a:lnTo>
                    <a:pt x="155" y="1031"/>
                  </a:lnTo>
                  <a:lnTo>
                    <a:pt x="170" y="1049"/>
                  </a:lnTo>
                  <a:lnTo>
                    <a:pt x="269" y="1084"/>
                  </a:lnTo>
                  <a:lnTo>
                    <a:pt x="310" y="1139"/>
                  </a:lnTo>
                  <a:lnTo>
                    <a:pt x="357" y="1158"/>
                  </a:lnTo>
                  <a:lnTo>
                    <a:pt x="358" y="1190"/>
                  </a:lnTo>
                  <a:lnTo>
                    <a:pt x="390" y="1199"/>
                  </a:lnTo>
                  <a:lnTo>
                    <a:pt x="432" y="1256"/>
                  </a:lnTo>
                  <a:lnTo>
                    <a:pt x="455" y="1304"/>
                  </a:lnTo>
                  <a:lnTo>
                    <a:pt x="456" y="1380"/>
                  </a:lnTo>
                  <a:lnTo>
                    <a:pt x="746" y="1398"/>
                  </a:lnTo>
                  <a:lnTo>
                    <a:pt x="729" y="1366"/>
                  </a:lnTo>
                  <a:lnTo>
                    <a:pt x="738" y="1322"/>
                  </a:lnTo>
                  <a:lnTo>
                    <a:pt x="784" y="1246"/>
                  </a:lnTo>
                  <a:lnTo>
                    <a:pt x="818" y="1224"/>
                  </a:lnTo>
                  <a:lnTo>
                    <a:pt x="798" y="1197"/>
                  </a:lnTo>
                  <a:lnTo>
                    <a:pt x="786" y="1121"/>
                  </a:lnTo>
                  <a:lnTo>
                    <a:pt x="397" y="539"/>
                  </a:lnTo>
                  <a:lnTo>
                    <a:pt x="368" y="481"/>
                  </a:lnTo>
                  <a:lnTo>
                    <a:pt x="465" y="109"/>
                  </a:lnTo>
                  <a:lnTo>
                    <a:pt x="78" y="0"/>
                  </a:lnTo>
                  <a:lnTo>
                    <a:pt x="68" y="22"/>
                  </a:lnTo>
                  <a:lnTo>
                    <a:pt x="70" y="70"/>
                  </a:lnTo>
                  <a:lnTo>
                    <a:pt x="0" y="186"/>
                  </a:lnTo>
                  <a:lnTo>
                    <a:pt x="18" y="254"/>
                  </a:lnTo>
                </a:path>
              </a:pathLst>
            </a:custGeom>
            <a:noFill/>
            <a:ln cap="rnd"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77" name=""/>
            <p:cNvSpPr/>
            <p:nvPr/>
          </p:nvSpPr>
          <p:spPr>
            <a:xfrm>
              <a:off x="7372440" y="3514680"/>
              <a:ext cx="25200" cy="31680"/>
            </a:xfrm>
            <a:custGeom>
              <a:avLst/>
              <a:gdLst/>
              <a:ahLst/>
              <a:rect l="l" t="t" r="r" b="b"/>
              <a:pathLst>
                <a:path w="18" h="23">
                  <a:moveTo>
                    <a:pt x="0" y="6"/>
                  </a:moveTo>
                  <a:lnTo>
                    <a:pt x="11" y="0"/>
                  </a:lnTo>
                  <a:lnTo>
                    <a:pt x="17" y="12"/>
                  </a:lnTo>
                  <a:lnTo>
                    <a:pt x="12" y="22"/>
                  </a:lnTo>
                  <a:lnTo>
                    <a:pt x="0" y="6"/>
                  </a:lnTo>
                </a:path>
              </a:pathLst>
            </a:custGeom>
            <a:noFill/>
            <a:ln cap="rnd"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1778" name=""/>
            <p:cNvGrpSpPr/>
            <p:nvPr/>
          </p:nvGrpSpPr>
          <p:grpSpPr>
            <a:xfrm>
              <a:off x="5954760" y="5183280"/>
              <a:ext cx="1379520" cy="1166760"/>
              <a:chOff x="5954760" y="5183280"/>
              <a:chExt cx="1379520" cy="1166760"/>
            </a:xfrm>
          </p:grpSpPr>
          <p:sp>
            <p:nvSpPr>
              <p:cNvPr id="1779" name=""/>
              <p:cNvSpPr/>
              <p:nvPr/>
            </p:nvSpPr>
            <p:spPr>
              <a:xfrm>
                <a:off x="5954760" y="5183280"/>
                <a:ext cx="1379520" cy="1043280"/>
              </a:xfrm>
              <a:custGeom>
                <a:avLst/>
                <a:gdLst/>
                <a:ahLst/>
                <a:rect l="l" t="t" r="r" b="b"/>
                <a:pathLst>
                  <a:path w="938" h="708">
                    <a:moveTo>
                      <a:pt x="2" y="46"/>
                    </a:moveTo>
                    <a:lnTo>
                      <a:pt x="0" y="66"/>
                    </a:lnTo>
                    <a:lnTo>
                      <a:pt x="27" y="91"/>
                    </a:lnTo>
                    <a:lnTo>
                      <a:pt x="22" y="107"/>
                    </a:lnTo>
                    <a:lnTo>
                      <a:pt x="30" y="117"/>
                    </a:lnTo>
                    <a:lnTo>
                      <a:pt x="20" y="135"/>
                    </a:lnTo>
                    <a:lnTo>
                      <a:pt x="40" y="126"/>
                    </a:lnTo>
                    <a:lnTo>
                      <a:pt x="52" y="114"/>
                    </a:lnTo>
                    <a:lnTo>
                      <a:pt x="51" y="100"/>
                    </a:lnTo>
                    <a:lnTo>
                      <a:pt x="61" y="108"/>
                    </a:lnTo>
                    <a:lnTo>
                      <a:pt x="69" y="96"/>
                    </a:lnTo>
                    <a:lnTo>
                      <a:pt x="77" y="107"/>
                    </a:lnTo>
                    <a:lnTo>
                      <a:pt x="56" y="124"/>
                    </a:lnTo>
                    <a:lnTo>
                      <a:pt x="117" y="110"/>
                    </a:lnTo>
                    <a:lnTo>
                      <a:pt x="129" y="97"/>
                    </a:lnTo>
                    <a:lnTo>
                      <a:pt x="137" y="102"/>
                    </a:lnTo>
                    <a:lnTo>
                      <a:pt x="161" y="96"/>
                    </a:lnTo>
                    <a:lnTo>
                      <a:pt x="171" y="104"/>
                    </a:lnTo>
                    <a:lnTo>
                      <a:pt x="130" y="108"/>
                    </a:lnTo>
                    <a:lnTo>
                      <a:pt x="142" y="112"/>
                    </a:lnTo>
                    <a:lnTo>
                      <a:pt x="189" y="123"/>
                    </a:lnTo>
                    <a:lnTo>
                      <a:pt x="218" y="139"/>
                    </a:lnTo>
                    <a:lnTo>
                      <a:pt x="209" y="116"/>
                    </a:lnTo>
                    <a:lnTo>
                      <a:pt x="224" y="133"/>
                    </a:lnTo>
                    <a:lnTo>
                      <a:pt x="244" y="136"/>
                    </a:lnTo>
                    <a:lnTo>
                      <a:pt x="226" y="142"/>
                    </a:lnTo>
                    <a:lnTo>
                      <a:pt x="258" y="159"/>
                    </a:lnTo>
                    <a:lnTo>
                      <a:pt x="270" y="173"/>
                    </a:lnTo>
                    <a:lnTo>
                      <a:pt x="270" y="188"/>
                    </a:lnTo>
                    <a:lnTo>
                      <a:pt x="257" y="169"/>
                    </a:lnTo>
                    <a:lnTo>
                      <a:pt x="264" y="194"/>
                    </a:lnTo>
                    <a:lnTo>
                      <a:pt x="289" y="184"/>
                    </a:lnTo>
                    <a:lnTo>
                      <a:pt x="306" y="182"/>
                    </a:lnTo>
                    <a:lnTo>
                      <a:pt x="316" y="172"/>
                    </a:lnTo>
                    <a:lnTo>
                      <a:pt x="321" y="179"/>
                    </a:lnTo>
                    <a:lnTo>
                      <a:pt x="355" y="153"/>
                    </a:lnTo>
                    <a:lnTo>
                      <a:pt x="377" y="153"/>
                    </a:lnTo>
                    <a:lnTo>
                      <a:pt x="369" y="144"/>
                    </a:lnTo>
                    <a:lnTo>
                      <a:pt x="384" y="124"/>
                    </a:lnTo>
                    <a:lnTo>
                      <a:pt x="417" y="123"/>
                    </a:lnTo>
                    <a:lnTo>
                      <a:pt x="451" y="139"/>
                    </a:lnTo>
                    <a:lnTo>
                      <a:pt x="471" y="165"/>
                    </a:lnTo>
                    <a:lnTo>
                      <a:pt x="489" y="170"/>
                    </a:lnTo>
                    <a:lnTo>
                      <a:pt x="492" y="188"/>
                    </a:lnTo>
                    <a:lnTo>
                      <a:pt x="515" y="199"/>
                    </a:lnTo>
                    <a:lnTo>
                      <a:pt x="523" y="213"/>
                    </a:lnTo>
                    <a:lnTo>
                      <a:pt x="535" y="223"/>
                    </a:lnTo>
                    <a:lnTo>
                      <a:pt x="565" y="225"/>
                    </a:lnTo>
                    <a:lnTo>
                      <a:pt x="576" y="244"/>
                    </a:lnTo>
                    <a:lnTo>
                      <a:pt x="592" y="283"/>
                    </a:lnTo>
                    <a:lnTo>
                      <a:pt x="583" y="352"/>
                    </a:lnTo>
                    <a:lnTo>
                      <a:pt x="586" y="395"/>
                    </a:lnTo>
                    <a:lnTo>
                      <a:pt x="604" y="408"/>
                    </a:lnTo>
                    <a:lnTo>
                      <a:pt x="607" y="388"/>
                    </a:lnTo>
                    <a:lnTo>
                      <a:pt x="595" y="381"/>
                    </a:lnTo>
                    <a:lnTo>
                      <a:pt x="597" y="367"/>
                    </a:lnTo>
                    <a:lnTo>
                      <a:pt x="603" y="371"/>
                    </a:lnTo>
                    <a:lnTo>
                      <a:pt x="616" y="375"/>
                    </a:lnTo>
                    <a:lnTo>
                      <a:pt x="620" y="389"/>
                    </a:lnTo>
                    <a:lnTo>
                      <a:pt x="628" y="374"/>
                    </a:lnTo>
                    <a:lnTo>
                      <a:pt x="635" y="387"/>
                    </a:lnTo>
                    <a:lnTo>
                      <a:pt x="610" y="432"/>
                    </a:lnTo>
                    <a:lnTo>
                      <a:pt x="609" y="440"/>
                    </a:lnTo>
                    <a:lnTo>
                      <a:pt x="624" y="448"/>
                    </a:lnTo>
                    <a:lnTo>
                      <a:pt x="639" y="484"/>
                    </a:lnTo>
                    <a:lnTo>
                      <a:pt x="656" y="502"/>
                    </a:lnTo>
                    <a:lnTo>
                      <a:pt x="666" y="515"/>
                    </a:lnTo>
                    <a:lnTo>
                      <a:pt x="680" y="515"/>
                    </a:lnTo>
                    <a:lnTo>
                      <a:pt x="666" y="494"/>
                    </a:lnTo>
                    <a:lnTo>
                      <a:pt x="676" y="498"/>
                    </a:lnTo>
                    <a:lnTo>
                      <a:pt x="691" y="494"/>
                    </a:lnTo>
                    <a:lnTo>
                      <a:pt x="685" y="502"/>
                    </a:lnTo>
                    <a:lnTo>
                      <a:pt x="691" y="521"/>
                    </a:lnTo>
                    <a:lnTo>
                      <a:pt x="697" y="546"/>
                    </a:lnTo>
                    <a:lnTo>
                      <a:pt x="719" y="556"/>
                    </a:lnTo>
                    <a:lnTo>
                      <a:pt x="725" y="572"/>
                    </a:lnTo>
                    <a:lnTo>
                      <a:pt x="745" y="620"/>
                    </a:lnTo>
                    <a:lnTo>
                      <a:pt x="769" y="620"/>
                    </a:lnTo>
                    <a:lnTo>
                      <a:pt x="790" y="631"/>
                    </a:lnTo>
                    <a:lnTo>
                      <a:pt x="825" y="678"/>
                    </a:lnTo>
                    <a:lnTo>
                      <a:pt x="853" y="682"/>
                    </a:lnTo>
                    <a:lnTo>
                      <a:pt x="854" y="692"/>
                    </a:lnTo>
                    <a:lnTo>
                      <a:pt x="847" y="697"/>
                    </a:lnTo>
                    <a:lnTo>
                      <a:pt x="825" y="687"/>
                    </a:lnTo>
                    <a:lnTo>
                      <a:pt x="832" y="707"/>
                    </a:lnTo>
                    <a:lnTo>
                      <a:pt x="859" y="700"/>
                    </a:lnTo>
                    <a:lnTo>
                      <a:pt x="882" y="700"/>
                    </a:lnTo>
                    <a:lnTo>
                      <a:pt x="892" y="687"/>
                    </a:lnTo>
                    <a:lnTo>
                      <a:pt x="912" y="686"/>
                    </a:lnTo>
                    <a:lnTo>
                      <a:pt x="923" y="665"/>
                    </a:lnTo>
                    <a:lnTo>
                      <a:pt x="918" y="637"/>
                    </a:lnTo>
                    <a:lnTo>
                      <a:pt x="928" y="605"/>
                    </a:lnTo>
                    <a:lnTo>
                      <a:pt x="937" y="608"/>
                    </a:lnTo>
                    <a:lnTo>
                      <a:pt x="929" y="494"/>
                    </a:lnTo>
                    <a:lnTo>
                      <a:pt x="918" y="461"/>
                    </a:lnTo>
                    <a:lnTo>
                      <a:pt x="817" y="296"/>
                    </a:lnTo>
                    <a:lnTo>
                      <a:pt x="793" y="243"/>
                    </a:lnTo>
                    <a:lnTo>
                      <a:pt x="804" y="243"/>
                    </a:lnTo>
                    <a:lnTo>
                      <a:pt x="737" y="139"/>
                    </a:lnTo>
                    <a:lnTo>
                      <a:pt x="691" y="29"/>
                    </a:lnTo>
                    <a:lnTo>
                      <a:pt x="689" y="10"/>
                    </a:lnTo>
                    <a:lnTo>
                      <a:pt x="676" y="7"/>
                    </a:lnTo>
                    <a:lnTo>
                      <a:pt x="633" y="0"/>
                    </a:lnTo>
                    <a:lnTo>
                      <a:pt x="621" y="13"/>
                    </a:lnTo>
                    <a:lnTo>
                      <a:pt x="629" y="61"/>
                    </a:lnTo>
                    <a:lnTo>
                      <a:pt x="610" y="60"/>
                    </a:lnTo>
                    <a:lnTo>
                      <a:pt x="607" y="37"/>
                    </a:lnTo>
                    <a:lnTo>
                      <a:pt x="310" y="55"/>
                    </a:lnTo>
                    <a:lnTo>
                      <a:pt x="289" y="21"/>
                    </a:lnTo>
                    <a:lnTo>
                      <a:pt x="2" y="46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80" name=""/>
              <p:cNvSpPr/>
              <p:nvPr/>
            </p:nvSpPr>
            <p:spPr>
              <a:xfrm>
                <a:off x="7094880" y="6302520"/>
                <a:ext cx="69840" cy="47520"/>
              </a:xfrm>
              <a:custGeom>
                <a:avLst/>
                <a:gdLst/>
                <a:ahLst/>
                <a:rect l="l" t="t" r="r" b="b"/>
                <a:pathLst>
                  <a:path w="48" h="32">
                    <a:moveTo>
                      <a:pt x="0" y="31"/>
                    </a:moveTo>
                    <a:lnTo>
                      <a:pt x="3" y="14"/>
                    </a:lnTo>
                    <a:lnTo>
                      <a:pt x="19" y="11"/>
                    </a:lnTo>
                    <a:lnTo>
                      <a:pt x="22" y="0"/>
                    </a:lnTo>
                    <a:lnTo>
                      <a:pt x="47" y="12"/>
                    </a:lnTo>
                    <a:lnTo>
                      <a:pt x="22" y="21"/>
                    </a:lnTo>
                    <a:lnTo>
                      <a:pt x="9" y="17"/>
                    </a:lnTo>
                    <a:lnTo>
                      <a:pt x="13" y="26"/>
                    </a:lnTo>
                    <a:lnTo>
                      <a:pt x="0" y="31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81" name=""/>
              <p:cNvSpPr/>
              <p:nvPr/>
            </p:nvSpPr>
            <p:spPr>
              <a:xfrm>
                <a:off x="7189920" y="6272280"/>
                <a:ext cx="60480" cy="39960"/>
              </a:xfrm>
              <a:custGeom>
                <a:avLst/>
                <a:gdLst/>
                <a:ahLst/>
                <a:rect l="l" t="t" r="r" b="b"/>
                <a:pathLst>
                  <a:path w="40" h="26">
                    <a:moveTo>
                      <a:pt x="0" y="24"/>
                    </a:moveTo>
                    <a:lnTo>
                      <a:pt x="7" y="25"/>
                    </a:lnTo>
                    <a:lnTo>
                      <a:pt x="39" y="0"/>
                    </a:lnTo>
                    <a:lnTo>
                      <a:pt x="10" y="17"/>
                    </a:lnTo>
                    <a:lnTo>
                      <a:pt x="0" y="24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6840" bIns="-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82" name=""/>
              <p:cNvSpPr/>
              <p:nvPr/>
            </p:nvSpPr>
            <p:spPr>
              <a:xfrm>
                <a:off x="7286760" y="6164640"/>
                <a:ext cx="39600" cy="75960"/>
              </a:xfrm>
              <a:custGeom>
                <a:avLst/>
                <a:gdLst/>
                <a:ahLst/>
                <a:rect l="l" t="t" r="r" b="b"/>
                <a:pathLst>
                  <a:path w="27" h="51">
                    <a:moveTo>
                      <a:pt x="0" y="50"/>
                    </a:moveTo>
                    <a:lnTo>
                      <a:pt x="12" y="34"/>
                    </a:lnTo>
                    <a:lnTo>
                      <a:pt x="26" y="0"/>
                    </a:lnTo>
                    <a:lnTo>
                      <a:pt x="18" y="15"/>
                    </a:lnTo>
                    <a:lnTo>
                      <a:pt x="0" y="50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160" bIns="29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783" name=""/>
            <p:cNvGrpSpPr/>
            <p:nvPr/>
          </p:nvGrpSpPr>
          <p:grpSpPr>
            <a:xfrm>
              <a:off x="1587600" y="3884760"/>
              <a:ext cx="1949400" cy="1217520"/>
              <a:chOff x="1587600" y="3884760"/>
              <a:chExt cx="1949400" cy="1217520"/>
            </a:xfrm>
          </p:grpSpPr>
          <p:sp>
            <p:nvSpPr>
              <p:cNvPr id="1784" name=""/>
              <p:cNvSpPr/>
              <p:nvPr/>
            </p:nvSpPr>
            <p:spPr>
              <a:xfrm>
                <a:off x="1587600" y="3884760"/>
                <a:ext cx="1038240" cy="1198440"/>
              </a:xfrm>
              <a:custGeom>
                <a:avLst/>
                <a:gdLst/>
                <a:ahLst/>
                <a:rect l="l" t="t" r="r" b="b"/>
                <a:pathLst>
                  <a:path w="705" h="815">
                    <a:moveTo>
                      <a:pt x="0" y="557"/>
                    </a:moveTo>
                    <a:lnTo>
                      <a:pt x="44" y="518"/>
                    </a:lnTo>
                    <a:lnTo>
                      <a:pt x="27" y="486"/>
                    </a:lnTo>
                    <a:lnTo>
                      <a:pt x="36" y="442"/>
                    </a:lnTo>
                    <a:lnTo>
                      <a:pt x="82" y="366"/>
                    </a:lnTo>
                    <a:lnTo>
                      <a:pt x="116" y="344"/>
                    </a:lnTo>
                    <a:lnTo>
                      <a:pt x="96" y="317"/>
                    </a:lnTo>
                    <a:lnTo>
                      <a:pt x="84" y="241"/>
                    </a:lnTo>
                    <a:lnTo>
                      <a:pt x="98" y="105"/>
                    </a:lnTo>
                    <a:lnTo>
                      <a:pt x="122" y="98"/>
                    </a:lnTo>
                    <a:lnTo>
                      <a:pt x="162" y="120"/>
                    </a:lnTo>
                    <a:lnTo>
                      <a:pt x="195" y="0"/>
                    </a:lnTo>
                    <a:lnTo>
                      <a:pt x="704" y="87"/>
                    </a:lnTo>
                    <a:lnTo>
                      <a:pt x="597" y="814"/>
                    </a:lnTo>
                    <a:lnTo>
                      <a:pt x="442" y="790"/>
                    </a:lnTo>
                    <a:lnTo>
                      <a:pt x="344" y="763"/>
                    </a:lnTo>
                    <a:lnTo>
                      <a:pt x="145" y="645"/>
                    </a:lnTo>
                    <a:lnTo>
                      <a:pt x="0" y="557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85" name=""/>
              <p:cNvSpPr/>
              <p:nvPr/>
            </p:nvSpPr>
            <p:spPr>
              <a:xfrm>
                <a:off x="2467080" y="4013280"/>
                <a:ext cx="1069920" cy="1089000"/>
              </a:xfrm>
              <a:custGeom>
                <a:avLst/>
                <a:gdLst/>
                <a:ahLst/>
                <a:rect l="l" t="t" r="r" b="b"/>
                <a:pathLst>
                  <a:path w="728" h="741">
                    <a:moveTo>
                      <a:pt x="0" y="727"/>
                    </a:moveTo>
                    <a:lnTo>
                      <a:pt x="91" y="740"/>
                    </a:lnTo>
                    <a:lnTo>
                      <a:pt x="101" y="684"/>
                    </a:lnTo>
                    <a:lnTo>
                      <a:pt x="283" y="708"/>
                    </a:lnTo>
                    <a:lnTo>
                      <a:pt x="275" y="681"/>
                    </a:lnTo>
                    <a:lnTo>
                      <a:pt x="304" y="682"/>
                    </a:lnTo>
                    <a:lnTo>
                      <a:pt x="667" y="718"/>
                    </a:lnTo>
                    <a:lnTo>
                      <a:pt x="721" y="136"/>
                    </a:lnTo>
                    <a:lnTo>
                      <a:pt x="727" y="67"/>
                    </a:lnTo>
                    <a:lnTo>
                      <a:pt x="417" y="40"/>
                    </a:lnTo>
                    <a:lnTo>
                      <a:pt x="107" y="0"/>
                    </a:lnTo>
                    <a:lnTo>
                      <a:pt x="0" y="727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786" name=""/>
            <p:cNvGrpSpPr/>
            <p:nvPr/>
          </p:nvGrpSpPr>
          <p:grpSpPr>
            <a:xfrm>
              <a:off x="3443400" y="2894040"/>
              <a:ext cx="2205000" cy="1901880"/>
              <a:chOff x="3443400" y="2894040"/>
              <a:chExt cx="2205000" cy="1901880"/>
            </a:xfrm>
          </p:grpSpPr>
          <p:sp>
            <p:nvSpPr>
              <p:cNvPr id="1787" name=""/>
              <p:cNvSpPr/>
              <p:nvPr/>
            </p:nvSpPr>
            <p:spPr>
              <a:xfrm>
                <a:off x="4524480" y="2894040"/>
                <a:ext cx="906480" cy="601560"/>
              </a:xfrm>
              <a:custGeom>
                <a:avLst/>
                <a:gdLst/>
                <a:ahLst/>
                <a:rect l="l" t="t" r="r" b="b"/>
                <a:pathLst>
                  <a:path w="617" h="409">
                    <a:moveTo>
                      <a:pt x="0" y="9"/>
                    </a:moveTo>
                    <a:lnTo>
                      <a:pt x="1" y="40"/>
                    </a:lnTo>
                    <a:lnTo>
                      <a:pt x="12" y="64"/>
                    </a:lnTo>
                    <a:lnTo>
                      <a:pt x="5" y="87"/>
                    </a:lnTo>
                    <a:lnTo>
                      <a:pt x="11" y="143"/>
                    </a:lnTo>
                    <a:lnTo>
                      <a:pt x="41" y="222"/>
                    </a:lnTo>
                    <a:lnTo>
                      <a:pt x="42" y="249"/>
                    </a:lnTo>
                    <a:lnTo>
                      <a:pt x="61" y="286"/>
                    </a:lnTo>
                    <a:lnTo>
                      <a:pt x="70" y="348"/>
                    </a:lnTo>
                    <a:lnTo>
                      <a:pt x="65" y="366"/>
                    </a:lnTo>
                    <a:lnTo>
                      <a:pt x="76" y="386"/>
                    </a:lnTo>
                    <a:lnTo>
                      <a:pt x="474" y="378"/>
                    </a:lnTo>
                    <a:lnTo>
                      <a:pt x="505" y="408"/>
                    </a:lnTo>
                    <a:lnTo>
                      <a:pt x="531" y="364"/>
                    </a:lnTo>
                    <a:lnTo>
                      <a:pt x="546" y="315"/>
                    </a:lnTo>
                    <a:lnTo>
                      <a:pt x="532" y="280"/>
                    </a:lnTo>
                    <a:lnTo>
                      <a:pt x="602" y="227"/>
                    </a:lnTo>
                    <a:lnTo>
                      <a:pt x="616" y="199"/>
                    </a:lnTo>
                    <a:lnTo>
                      <a:pt x="616" y="186"/>
                    </a:lnTo>
                    <a:lnTo>
                      <a:pt x="566" y="127"/>
                    </a:lnTo>
                    <a:lnTo>
                      <a:pt x="514" y="66"/>
                    </a:lnTo>
                    <a:lnTo>
                      <a:pt x="505" y="0"/>
                    </a:lnTo>
                    <a:lnTo>
                      <a:pt x="13" y="10"/>
                    </a:lnTo>
                    <a:lnTo>
                      <a:pt x="0" y="9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88" name=""/>
              <p:cNvSpPr/>
              <p:nvPr/>
            </p:nvSpPr>
            <p:spPr>
              <a:xfrm>
                <a:off x="3443400" y="2949480"/>
                <a:ext cx="1255680" cy="628920"/>
              </a:xfrm>
              <a:custGeom>
                <a:avLst/>
                <a:gdLst/>
                <a:ahLst/>
                <a:rect l="l" t="t" r="r" b="b"/>
                <a:pathLst>
                  <a:path w="854" h="427">
                    <a:moveTo>
                      <a:pt x="0" y="259"/>
                    </a:moveTo>
                    <a:lnTo>
                      <a:pt x="25" y="0"/>
                    </a:lnTo>
                    <a:lnTo>
                      <a:pt x="551" y="32"/>
                    </a:lnTo>
                    <a:lnTo>
                      <a:pt x="585" y="58"/>
                    </a:lnTo>
                    <a:lnTo>
                      <a:pt x="648" y="56"/>
                    </a:lnTo>
                    <a:lnTo>
                      <a:pt x="677" y="63"/>
                    </a:lnTo>
                    <a:lnTo>
                      <a:pt x="713" y="77"/>
                    </a:lnTo>
                    <a:lnTo>
                      <a:pt x="730" y="100"/>
                    </a:lnTo>
                    <a:lnTo>
                      <a:pt x="746" y="105"/>
                    </a:lnTo>
                    <a:lnTo>
                      <a:pt x="776" y="184"/>
                    </a:lnTo>
                    <a:lnTo>
                      <a:pt x="777" y="211"/>
                    </a:lnTo>
                    <a:lnTo>
                      <a:pt x="796" y="248"/>
                    </a:lnTo>
                    <a:lnTo>
                      <a:pt x="805" y="310"/>
                    </a:lnTo>
                    <a:lnTo>
                      <a:pt x="800" y="328"/>
                    </a:lnTo>
                    <a:lnTo>
                      <a:pt x="811" y="348"/>
                    </a:lnTo>
                    <a:lnTo>
                      <a:pt x="853" y="426"/>
                    </a:lnTo>
                    <a:lnTo>
                      <a:pt x="474" y="420"/>
                    </a:lnTo>
                    <a:lnTo>
                      <a:pt x="187" y="405"/>
                    </a:lnTo>
                    <a:lnTo>
                      <a:pt x="195" y="276"/>
                    </a:lnTo>
                    <a:lnTo>
                      <a:pt x="0" y="259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89" name=""/>
              <p:cNvSpPr/>
              <p:nvPr/>
            </p:nvSpPr>
            <p:spPr>
              <a:xfrm>
                <a:off x="3679920" y="3544920"/>
                <a:ext cx="1130040" cy="609480"/>
              </a:xfrm>
              <a:custGeom>
                <a:avLst/>
                <a:gdLst/>
                <a:ahLst/>
                <a:rect l="l" t="t" r="r" b="b"/>
                <a:pathLst>
                  <a:path w="768" h="414">
                    <a:moveTo>
                      <a:pt x="0" y="391"/>
                    </a:moveTo>
                    <a:lnTo>
                      <a:pt x="26" y="0"/>
                    </a:lnTo>
                    <a:lnTo>
                      <a:pt x="313" y="15"/>
                    </a:lnTo>
                    <a:lnTo>
                      <a:pt x="692" y="21"/>
                    </a:lnTo>
                    <a:lnTo>
                      <a:pt x="712" y="38"/>
                    </a:lnTo>
                    <a:lnTo>
                      <a:pt x="725" y="35"/>
                    </a:lnTo>
                    <a:lnTo>
                      <a:pt x="736" y="45"/>
                    </a:lnTo>
                    <a:lnTo>
                      <a:pt x="738" y="55"/>
                    </a:lnTo>
                    <a:lnTo>
                      <a:pt x="727" y="55"/>
                    </a:lnTo>
                    <a:lnTo>
                      <a:pt x="714" y="83"/>
                    </a:lnTo>
                    <a:lnTo>
                      <a:pt x="744" y="125"/>
                    </a:lnTo>
                    <a:lnTo>
                      <a:pt x="767" y="133"/>
                    </a:lnTo>
                    <a:lnTo>
                      <a:pt x="764" y="411"/>
                    </a:lnTo>
                    <a:lnTo>
                      <a:pt x="438" y="413"/>
                    </a:lnTo>
                    <a:lnTo>
                      <a:pt x="0" y="391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90" name=""/>
              <p:cNvSpPr/>
              <p:nvPr/>
            </p:nvSpPr>
            <p:spPr>
              <a:xfrm>
                <a:off x="4637160" y="3449520"/>
                <a:ext cx="1011240" cy="878040"/>
              </a:xfrm>
              <a:custGeom>
                <a:avLst/>
                <a:gdLst/>
                <a:ahLst/>
                <a:rect l="l" t="t" r="r" b="b"/>
                <a:pathLst>
                  <a:path w="688" h="596">
                    <a:moveTo>
                      <a:pt x="0" y="8"/>
                    </a:moveTo>
                    <a:lnTo>
                      <a:pt x="42" y="86"/>
                    </a:lnTo>
                    <a:lnTo>
                      <a:pt x="62" y="103"/>
                    </a:lnTo>
                    <a:lnTo>
                      <a:pt x="75" y="100"/>
                    </a:lnTo>
                    <a:lnTo>
                      <a:pt x="86" y="110"/>
                    </a:lnTo>
                    <a:lnTo>
                      <a:pt x="88" y="120"/>
                    </a:lnTo>
                    <a:lnTo>
                      <a:pt x="77" y="120"/>
                    </a:lnTo>
                    <a:lnTo>
                      <a:pt x="64" y="148"/>
                    </a:lnTo>
                    <a:lnTo>
                      <a:pt x="94" y="190"/>
                    </a:lnTo>
                    <a:lnTo>
                      <a:pt x="117" y="198"/>
                    </a:lnTo>
                    <a:lnTo>
                      <a:pt x="114" y="476"/>
                    </a:lnTo>
                    <a:lnTo>
                      <a:pt x="117" y="544"/>
                    </a:lnTo>
                    <a:lnTo>
                      <a:pt x="572" y="529"/>
                    </a:lnTo>
                    <a:lnTo>
                      <a:pt x="579" y="569"/>
                    </a:lnTo>
                    <a:lnTo>
                      <a:pt x="560" y="595"/>
                    </a:lnTo>
                    <a:lnTo>
                      <a:pt x="630" y="592"/>
                    </a:lnTo>
                    <a:lnTo>
                      <a:pt x="640" y="569"/>
                    </a:lnTo>
                    <a:lnTo>
                      <a:pt x="643" y="544"/>
                    </a:lnTo>
                    <a:lnTo>
                      <a:pt x="658" y="524"/>
                    </a:lnTo>
                    <a:lnTo>
                      <a:pt x="666" y="506"/>
                    </a:lnTo>
                    <a:lnTo>
                      <a:pt x="681" y="504"/>
                    </a:lnTo>
                    <a:lnTo>
                      <a:pt x="687" y="462"/>
                    </a:lnTo>
                    <a:lnTo>
                      <a:pt x="677" y="458"/>
                    </a:lnTo>
                    <a:lnTo>
                      <a:pt x="661" y="458"/>
                    </a:lnTo>
                    <a:lnTo>
                      <a:pt x="645" y="427"/>
                    </a:lnTo>
                    <a:lnTo>
                      <a:pt x="637" y="385"/>
                    </a:lnTo>
                    <a:lnTo>
                      <a:pt x="619" y="357"/>
                    </a:lnTo>
                    <a:lnTo>
                      <a:pt x="592" y="346"/>
                    </a:lnTo>
                    <a:lnTo>
                      <a:pt x="559" y="319"/>
                    </a:lnTo>
                    <a:lnTo>
                      <a:pt x="547" y="282"/>
                    </a:lnTo>
                    <a:lnTo>
                      <a:pt x="566" y="226"/>
                    </a:lnTo>
                    <a:lnTo>
                      <a:pt x="549" y="214"/>
                    </a:lnTo>
                    <a:lnTo>
                      <a:pt x="509" y="215"/>
                    </a:lnTo>
                    <a:lnTo>
                      <a:pt x="503" y="179"/>
                    </a:lnTo>
                    <a:lnTo>
                      <a:pt x="436" y="111"/>
                    </a:lnTo>
                    <a:lnTo>
                      <a:pt x="420" y="53"/>
                    </a:lnTo>
                    <a:lnTo>
                      <a:pt x="429" y="30"/>
                    </a:lnTo>
                    <a:lnTo>
                      <a:pt x="398" y="0"/>
                    </a:lnTo>
                    <a:lnTo>
                      <a:pt x="0" y="8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91" name=""/>
              <p:cNvSpPr/>
              <p:nvPr/>
            </p:nvSpPr>
            <p:spPr>
              <a:xfrm>
                <a:off x="3527280" y="4110120"/>
                <a:ext cx="1312920" cy="685800"/>
              </a:xfrm>
              <a:custGeom>
                <a:avLst/>
                <a:gdLst/>
                <a:ahLst/>
                <a:rect l="l" t="t" r="r" b="b"/>
                <a:pathLst>
                  <a:path w="893" h="466">
                    <a:moveTo>
                      <a:pt x="0" y="69"/>
                    </a:moveTo>
                    <a:lnTo>
                      <a:pt x="6" y="0"/>
                    </a:lnTo>
                    <a:lnTo>
                      <a:pt x="104" y="7"/>
                    </a:lnTo>
                    <a:lnTo>
                      <a:pt x="542" y="29"/>
                    </a:lnTo>
                    <a:lnTo>
                      <a:pt x="868" y="27"/>
                    </a:lnTo>
                    <a:lnTo>
                      <a:pt x="871" y="95"/>
                    </a:lnTo>
                    <a:lnTo>
                      <a:pt x="892" y="239"/>
                    </a:lnTo>
                    <a:lnTo>
                      <a:pt x="888" y="465"/>
                    </a:lnTo>
                    <a:lnTo>
                      <a:pt x="860" y="455"/>
                    </a:lnTo>
                    <a:lnTo>
                      <a:pt x="816" y="425"/>
                    </a:lnTo>
                    <a:lnTo>
                      <a:pt x="798" y="434"/>
                    </a:lnTo>
                    <a:lnTo>
                      <a:pt x="741" y="439"/>
                    </a:lnTo>
                    <a:lnTo>
                      <a:pt x="683" y="457"/>
                    </a:lnTo>
                    <a:lnTo>
                      <a:pt x="662" y="437"/>
                    </a:lnTo>
                    <a:lnTo>
                      <a:pt x="633" y="442"/>
                    </a:lnTo>
                    <a:lnTo>
                      <a:pt x="627" y="426"/>
                    </a:lnTo>
                    <a:lnTo>
                      <a:pt x="605" y="441"/>
                    </a:lnTo>
                    <a:lnTo>
                      <a:pt x="603" y="458"/>
                    </a:lnTo>
                    <a:lnTo>
                      <a:pt x="596" y="434"/>
                    </a:lnTo>
                    <a:lnTo>
                      <a:pt x="576" y="447"/>
                    </a:lnTo>
                    <a:lnTo>
                      <a:pt x="543" y="422"/>
                    </a:lnTo>
                    <a:lnTo>
                      <a:pt x="526" y="441"/>
                    </a:lnTo>
                    <a:lnTo>
                      <a:pt x="514" y="431"/>
                    </a:lnTo>
                    <a:lnTo>
                      <a:pt x="498" y="398"/>
                    </a:lnTo>
                    <a:lnTo>
                      <a:pt x="470" y="396"/>
                    </a:lnTo>
                    <a:lnTo>
                      <a:pt x="465" y="406"/>
                    </a:lnTo>
                    <a:lnTo>
                      <a:pt x="447" y="394"/>
                    </a:lnTo>
                    <a:lnTo>
                      <a:pt x="431" y="399"/>
                    </a:lnTo>
                    <a:lnTo>
                      <a:pt x="411" y="389"/>
                    </a:lnTo>
                    <a:lnTo>
                      <a:pt x="383" y="386"/>
                    </a:lnTo>
                    <a:lnTo>
                      <a:pt x="384" y="370"/>
                    </a:lnTo>
                    <a:lnTo>
                      <a:pt x="369" y="354"/>
                    </a:lnTo>
                    <a:lnTo>
                      <a:pt x="362" y="364"/>
                    </a:lnTo>
                    <a:lnTo>
                      <a:pt x="331" y="363"/>
                    </a:lnTo>
                    <a:lnTo>
                      <a:pt x="302" y="338"/>
                    </a:lnTo>
                    <a:lnTo>
                      <a:pt x="311" y="87"/>
                    </a:lnTo>
                    <a:lnTo>
                      <a:pt x="0" y="69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792" name=""/>
            <p:cNvGrpSpPr/>
            <p:nvPr/>
          </p:nvGrpSpPr>
          <p:grpSpPr>
            <a:xfrm>
              <a:off x="6786720" y="2263680"/>
              <a:ext cx="1244520" cy="1192320"/>
              <a:chOff x="6786720" y="2263680"/>
              <a:chExt cx="1244520" cy="1192320"/>
            </a:xfrm>
          </p:grpSpPr>
          <p:sp>
            <p:nvSpPr>
              <p:cNvPr id="1793" name=""/>
              <p:cNvSpPr/>
              <p:nvPr/>
            </p:nvSpPr>
            <p:spPr>
              <a:xfrm>
                <a:off x="7575480" y="2986200"/>
                <a:ext cx="204840" cy="463320"/>
              </a:xfrm>
              <a:custGeom>
                <a:avLst/>
                <a:gdLst/>
                <a:ahLst/>
                <a:rect l="l" t="t" r="r" b="b"/>
                <a:pathLst>
                  <a:path w="139" h="315">
                    <a:moveTo>
                      <a:pt x="0" y="233"/>
                    </a:moveTo>
                    <a:lnTo>
                      <a:pt x="7" y="214"/>
                    </a:lnTo>
                    <a:lnTo>
                      <a:pt x="32" y="198"/>
                    </a:lnTo>
                    <a:lnTo>
                      <a:pt x="44" y="173"/>
                    </a:lnTo>
                    <a:lnTo>
                      <a:pt x="63" y="154"/>
                    </a:lnTo>
                    <a:lnTo>
                      <a:pt x="6" y="107"/>
                    </a:lnTo>
                    <a:lnTo>
                      <a:pt x="3" y="61"/>
                    </a:lnTo>
                    <a:lnTo>
                      <a:pt x="31" y="0"/>
                    </a:lnTo>
                    <a:lnTo>
                      <a:pt x="119" y="30"/>
                    </a:lnTo>
                    <a:lnTo>
                      <a:pt x="120" y="42"/>
                    </a:lnTo>
                    <a:lnTo>
                      <a:pt x="110" y="77"/>
                    </a:lnTo>
                    <a:lnTo>
                      <a:pt x="100" y="86"/>
                    </a:lnTo>
                    <a:lnTo>
                      <a:pt x="99" y="103"/>
                    </a:lnTo>
                    <a:lnTo>
                      <a:pt x="107" y="107"/>
                    </a:lnTo>
                    <a:lnTo>
                      <a:pt x="118" y="107"/>
                    </a:lnTo>
                    <a:lnTo>
                      <a:pt x="126" y="107"/>
                    </a:lnTo>
                    <a:lnTo>
                      <a:pt x="124" y="100"/>
                    </a:lnTo>
                    <a:lnTo>
                      <a:pt x="129" y="103"/>
                    </a:lnTo>
                    <a:lnTo>
                      <a:pt x="136" y="124"/>
                    </a:lnTo>
                    <a:lnTo>
                      <a:pt x="138" y="190"/>
                    </a:lnTo>
                    <a:lnTo>
                      <a:pt x="135" y="172"/>
                    </a:lnTo>
                    <a:lnTo>
                      <a:pt x="130" y="157"/>
                    </a:lnTo>
                    <a:lnTo>
                      <a:pt x="128" y="166"/>
                    </a:lnTo>
                    <a:lnTo>
                      <a:pt x="131" y="181"/>
                    </a:lnTo>
                    <a:lnTo>
                      <a:pt x="128" y="190"/>
                    </a:lnTo>
                    <a:lnTo>
                      <a:pt x="130" y="207"/>
                    </a:lnTo>
                    <a:lnTo>
                      <a:pt x="123" y="226"/>
                    </a:lnTo>
                    <a:lnTo>
                      <a:pt x="115" y="227"/>
                    </a:lnTo>
                    <a:lnTo>
                      <a:pt x="118" y="241"/>
                    </a:lnTo>
                    <a:lnTo>
                      <a:pt x="103" y="264"/>
                    </a:lnTo>
                    <a:lnTo>
                      <a:pt x="85" y="314"/>
                    </a:lnTo>
                    <a:lnTo>
                      <a:pt x="76" y="314"/>
                    </a:lnTo>
                    <a:lnTo>
                      <a:pt x="79" y="295"/>
                    </a:lnTo>
                    <a:lnTo>
                      <a:pt x="74" y="286"/>
                    </a:lnTo>
                    <a:lnTo>
                      <a:pt x="51" y="287"/>
                    </a:lnTo>
                    <a:lnTo>
                      <a:pt x="18" y="267"/>
                    </a:lnTo>
                    <a:lnTo>
                      <a:pt x="7" y="258"/>
                    </a:lnTo>
                    <a:lnTo>
                      <a:pt x="0" y="233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94" name=""/>
              <p:cNvSpPr/>
              <p:nvPr/>
            </p:nvSpPr>
            <p:spPr>
              <a:xfrm>
                <a:off x="6883560" y="2263680"/>
                <a:ext cx="900000" cy="804960"/>
              </a:xfrm>
              <a:custGeom>
                <a:avLst/>
                <a:gdLst/>
                <a:ahLst/>
                <a:rect l="l" t="t" r="r" b="b"/>
                <a:pathLst>
                  <a:path w="612" h="547">
                    <a:moveTo>
                      <a:pt x="0" y="470"/>
                    </a:moveTo>
                    <a:lnTo>
                      <a:pt x="20" y="501"/>
                    </a:lnTo>
                    <a:lnTo>
                      <a:pt x="419" y="424"/>
                    </a:lnTo>
                    <a:lnTo>
                      <a:pt x="446" y="439"/>
                    </a:lnTo>
                    <a:lnTo>
                      <a:pt x="462" y="470"/>
                    </a:lnTo>
                    <a:lnTo>
                      <a:pt x="501" y="491"/>
                    </a:lnTo>
                    <a:lnTo>
                      <a:pt x="589" y="521"/>
                    </a:lnTo>
                    <a:lnTo>
                      <a:pt x="590" y="533"/>
                    </a:lnTo>
                    <a:lnTo>
                      <a:pt x="596" y="546"/>
                    </a:lnTo>
                    <a:lnTo>
                      <a:pt x="602" y="538"/>
                    </a:lnTo>
                    <a:lnTo>
                      <a:pt x="610" y="512"/>
                    </a:lnTo>
                    <a:lnTo>
                      <a:pt x="611" y="466"/>
                    </a:lnTo>
                    <a:lnTo>
                      <a:pt x="596" y="379"/>
                    </a:lnTo>
                    <a:lnTo>
                      <a:pt x="595" y="286"/>
                    </a:lnTo>
                    <a:lnTo>
                      <a:pt x="579" y="213"/>
                    </a:lnTo>
                    <a:lnTo>
                      <a:pt x="552" y="153"/>
                    </a:lnTo>
                    <a:lnTo>
                      <a:pt x="546" y="93"/>
                    </a:lnTo>
                    <a:lnTo>
                      <a:pt x="520" y="0"/>
                    </a:lnTo>
                    <a:lnTo>
                      <a:pt x="398" y="32"/>
                    </a:lnTo>
                    <a:lnTo>
                      <a:pt x="389" y="30"/>
                    </a:lnTo>
                    <a:lnTo>
                      <a:pt x="351" y="60"/>
                    </a:lnTo>
                    <a:lnTo>
                      <a:pt x="317" y="108"/>
                    </a:lnTo>
                    <a:lnTo>
                      <a:pt x="314" y="129"/>
                    </a:lnTo>
                    <a:lnTo>
                      <a:pt x="299" y="150"/>
                    </a:lnTo>
                    <a:lnTo>
                      <a:pt x="272" y="176"/>
                    </a:lnTo>
                    <a:lnTo>
                      <a:pt x="284" y="192"/>
                    </a:lnTo>
                    <a:lnTo>
                      <a:pt x="287" y="179"/>
                    </a:lnTo>
                    <a:lnTo>
                      <a:pt x="294" y="183"/>
                    </a:lnTo>
                    <a:lnTo>
                      <a:pt x="290" y="190"/>
                    </a:lnTo>
                    <a:lnTo>
                      <a:pt x="296" y="192"/>
                    </a:lnTo>
                    <a:lnTo>
                      <a:pt x="291" y="203"/>
                    </a:lnTo>
                    <a:lnTo>
                      <a:pt x="287" y="203"/>
                    </a:lnTo>
                    <a:lnTo>
                      <a:pt x="286" y="209"/>
                    </a:lnTo>
                    <a:lnTo>
                      <a:pt x="299" y="226"/>
                    </a:lnTo>
                    <a:lnTo>
                      <a:pt x="299" y="242"/>
                    </a:lnTo>
                    <a:lnTo>
                      <a:pt x="280" y="252"/>
                    </a:lnTo>
                    <a:lnTo>
                      <a:pt x="261" y="280"/>
                    </a:lnTo>
                    <a:lnTo>
                      <a:pt x="239" y="296"/>
                    </a:lnTo>
                    <a:lnTo>
                      <a:pt x="201" y="298"/>
                    </a:lnTo>
                    <a:lnTo>
                      <a:pt x="187" y="309"/>
                    </a:lnTo>
                    <a:lnTo>
                      <a:pt x="164" y="299"/>
                    </a:lnTo>
                    <a:lnTo>
                      <a:pt x="98" y="307"/>
                    </a:lnTo>
                    <a:lnTo>
                      <a:pt x="48" y="327"/>
                    </a:lnTo>
                    <a:lnTo>
                      <a:pt x="51" y="344"/>
                    </a:lnTo>
                    <a:lnTo>
                      <a:pt x="48" y="352"/>
                    </a:lnTo>
                    <a:lnTo>
                      <a:pt x="51" y="353"/>
                    </a:lnTo>
                    <a:lnTo>
                      <a:pt x="60" y="369"/>
                    </a:lnTo>
                    <a:lnTo>
                      <a:pt x="66" y="369"/>
                    </a:lnTo>
                    <a:lnTo>
                      <a:pt x="73" y="385"/>
                    </a:lnTo>
                    <a:lnTo>
                      <a:pt x="72" y="391"/>
                    </a:lnTo>
                    <a:lnTo>
                      <a:pt x="60" y="400"/>
                    </a:lnTo>
                    <a:lnTo>
                      <a:pt x="53" y="418"/>
                    </a:lnTo>
                    <a:lnTo>
                      <a:pt x="0" y="470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95" name=""/>
              <p:cNvSpPr/>
              <p:nvPr/>
            </p:nvSpPr>
            <p:spPr>
              <a:xfrm>
                <a:off x="7721640" y="3100320"/>
                <a:ext cx="27000" cy="38160"/>
              </a:xfrm>
              <a:custGeom>
                <a:avLst/>
                <a:gdLst/>
                <a:ahLst/>
                <a:rect l="l" t="t" r="r" b="b"/>
                <a:pathLst>
                  <a:path w="19" h="27">
                    <a:moveTo>
                      <a:pt x="0" y="26"/>
                    </a:moveTo>
                    <a:lnTo>
                      <a:pt x="1" y="9"/>
                    </a:lnTo>
                    <a:lnTo>
                      <a:pt x="11" y="0"/>
                    </a:lnTo>
                    <a:lnTo>
                      <a:pt x="18" y="5"/>
                    </a:lnTo>
                    <a:lnTo>
                      <a:pt x="7" y="21"/>
                    </a:lnTo>
                    <a:lnTo>
                      <a:pt x="0" y="26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96" name=""/>
              <p:cNvSpPr/>
              <p:nvPr/>
            </p:nvSpPr>
            <p:spPr>
              <a:xfrm>
                <a:off x="7748640" y="2946240"/>
                <a:ext cx="282600" cy="168480"/>
              </a:xfrm>
              <a:custGeom>
                <a:avLst/>
                <a:gdLst/>
                <a:ahLst/>
                <a:rect l="l" t="t" r="r" b="b"/>
                <a:pathLst>
                  <a:path w="192" h="114">
                    <a:moveTo>
                      <a:pt x="0" y="102"/>
                    </a:moveTo>
                    <a:lnTo>
                      <a:pt x="4" y="112"/>
                    </a:lnTo>
                    <a:lnTo>
                      <a:pt x="8" y="113"/>
                    </a:lnTo>
                    <a:lnTo>
                      <a:pt x="15" y="103"/>
                    </a:lnTo>
                    <a:lnTo>
                      <a:pt x="21" y="101"/>
                    </a:lnTo>
                    <a:lnTo>
                      <a:pt x="25" y="104"/>
                    </a:lnTo>
                    <a:lnTo>
                      <a:pt x="13" y="113"/>
                    </a:lnTo>
                    <a:lnTo>
                      <a:pt x="31" y="107"/>
                    </a:lnTo>
                    <a:lnTo>
                      <a:pt x="33" y="102"/>
                    </a:lnTo>
                    <a:lnTo>
                      <a:pt x="59" y="90"/>
                    </a:lnTo>
                    <a:lnTo>
                      <a:pt x="81" y="74"/>
                    </a:lnTo>
                    <a:lnTo>
                      <a:pt x="104" y="66"/>
                    </a:lnTo>
                    <a:lnTo>
                      <a:pt x="125" y="53"/>
                    </a:lnTo>
                    <a:lnTo>
                      <a:pt x="124" y="55"/>
                    </a:lnTo>
                    <a:lnTo>
                      <a:pt x="85" y="85"/>
                    </a:lnTo>
                    <a:lnTo>
                      <a:pt x="78" y="88"/>
                    </a:lnTo>
                    <a:lnTo>
                      <a:pt x="82" y="88"/>
                    </a:lnTo>
                    <a:lnTo>
                      <a:pt x="94" y="83"/>
                    </a:lnTo>
                    <a:lnTo>
                      <a:pt x="153" y="39"/>
                    </a:lnTo>
                    <a:lnTo>
                      <a:pt x="161" y="31"/>
                    </a:lnTo>
                    <a:lnTo>
                      <a:pt x="189" y="8"/>
                    </a:lnTo>
                    <a:lnTo>
                      <a:pt x="191" y="1"/>
                    </a:lnTo>
                    <a:lnTo>
                      <a:pt x="186" y="2"/>
                    </a:lnTo>
                    <a:lnTo>
                      <a:pt x="173" y="14"/>
                    </a:lnTo>
                    <a:lnTo>
                      <a:pt x="165" y="13"/>
                    </a:lnTo>
                    <a:lnTo>
                      <a:pt x="152" y="20"/>
                    </a:lnTo>
                    <a:lnTo>
                      <a:pt x="148" y="18"/>
                    </a:lnTo>
                    <a:lnTo>
                      <a:pt x="138" y="44"/>
                    </a:lnTo>
                    <a:lnTo>
                      <a:pt x="134" y="39"/>
                    </a:lnTo>
                    <a:lnTo>
                      <a:pt x="124" y="39"/>
                    </a:lnTo>
                    <a:lnTo>
                      <a:pt x="142" y="20"/>
                    </a:lnTo>
                    <a:lnTo>
                      <a:pt x="140" y="14"/>
                    </a:lnTo>
                    <a:lnTo>
                      <a:pt x="152" y="0"/>
                    </a:lnTo>
                    <a:lnTo>
                      <a:pt x="147" y="0"/>
                    </a:lnTo>
                    <a:lnTo>
                      <a:pt x="121" y="31"/>
                    </a:lnTo>
                    <a:lnTo>
                      <a:pt x="92" y="41"/>
                    </a:lnTo>
                    <a:lnTo>
                      <a:pt x="75" y="43"/>
                    </a:lnTo>
                    <a:lnTo>
                      <a:pt x="73" y="51"/>
                    </a:lnTo>
                    <a:lnTo>
                      <a:pt x="52" y="57"/>
                    </a:lnTo>
                    <a:lnTo>
                      <a:pt x="45" y="55"/>
                    </a:lnTo>
                    <a:lnTo>
                      <a:pt x="45" y="61"/>
                    </a:lnTo>
                    <a:lnTo>
                      <a:pt x="36" y="61"/>
                    </a:lnTo>
                    <a:lnTo>
                      <a:pt x="31" y="66"/>
                    </a:lnTo>
                    <a:lnTo>
                      <a:pt x="29" y="74"/>
                    </a:lnTo>
                    <a:lnTo>
                      <a:pt x="25" y="72"/>
                    </a:lnTo>
                    <a:lnTo>
                      <a:pt x="21" y="82"/>
                    </a:lnTo>
                    <a:lnTo>
                      <a:pt x="7" y="86"/>
                    </a:lnTo>
                    <a:lnTo>
                      <a:pt x="5" y="93"/>
                    </a:lnTo>
                    <a:lnTo>
                      <a:pt x="0" y="102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97" name=""/>
              <p:cNvSpPr/>
              <p:nvPr/>
            </p:nvSpPr>
            <p:spPr>
              <a:xfrm>
                <a:off x="6786720" y="2887560"/>
                <a:ext cx="882360" cy="568440"/>
              </a:xfrm>
              <a:custGeom>
                <a:avLst/>
                <a:gdLst/>
                <a:ahLst/>
                <a:rect l="l" t="t" r="r" b="b"/>
                <a:pathLst>
                  <a:path w="600" h="386">
                    <a:moveTo>
                      <a:pt x="0" y="95"/>
                    </a:moveTo>
                    <a:lnTo>
                      <a:pt x="28" y="265"/>
                    </a:lnTo>
                    <a:lnTo>
                      <a:pt x="48" y="385"/>
                    </a:lnTo>
                    <a:lnTo>
                      <a:pt x="148" y="368"/>
                    </a:lnTo>
                    <a:lnTo>
                      <a:pt x="508" y="299"/>
                    </a:lnTo>
                    <a:lnTo>
                      <a:pt x="522" y="281"/>
                    </a:lnTo>
                    <a:lnTo>
                      <a:pt x="543" y="281"/>
                    </a:lnTo>
                    <a:lnTo>
                      <a:pt x="568" y="265"/>
                    </a:lnTo>
                    <a:lnTo>
                      <a:pt x="580" y="240"/>
                    </a:lnTo>
                    <a:lnTo>
                      <a:pt x="599" y="221"/>
                    </a:lnTo>
                    <a:lnTo>
                      <a:pt x="542" y="174"/>
                    </a:lnTo>
                    <a:lnTo>
                      <a:pt x="539" y="128"/>
                    </a:lnTo>
                    <a:lnTo>
                      <a:pt x="567" y="67"/>
                    </a:lnTo>
                    <a:lnTo>
                      <a:pt x="528" y="46"/>
                    </a:lnTo>
                    <a:lnTo>
                      <a:pt x="512" y="15"/>
                    </a:lnTo>
                    <a:lnTo>
                      <a:pt x="485" y="0"/>
                    </a:lnTo>
                    <a:lnTo>
                      <a:pt x="86" y="77"/>
                    </a:lnTo>
                    <a:lnTo>
                      <a:pt x="66" y="46"/>
                    </a:lnTo>
                    <a:lnTo>
                      <a:pt x="0" y="95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798" name=""/>
            <p:cNvGrpSpPr/>
            <p:nvPr/>
          </p:nvGrpSpPr>
          <p:grpSpPr>
            <a:xfrm>
              <a:off x="6207120" y="3940200"/>
              <a:ext cx="1495440" cy="1332000"/>
              <a:chOff x="6207120" y="3940200"/>
              <a:chExt cx="1495440" cy="1332000"/>
            </a:xfrm>
          </p:grpSpPr>
          <p:sp>
            <p:nvSpPr>
              <p:cNvPr id="1799" name=""/>
              <p:cNvSpPr/>
              <p:nvPr/>
            </p:nvSpPr>
            <p:spPr>
              <a:xfrm>
                <a:off x="6207120" y="4416480"/>
                <a:ext cx="825480" cy="855720"/>
              </a:xfrm>
              <a:custGeom>
                <a:avLst/>
                <a:gdLst/>
                <a:ahLst/>
                <a:rect l="l" t="t" r="r" b="b"/>
                <a:pathLst>
                  <a:path w="562" h="582">
                    <a:moveTo>
                      <a:pt x="0" y="32"/>
                    </a:moveTo>
                    <a:lnTo>
                      <a:pt x="74" y="301"/>
                    </a:lnTo>
                    <a:lnTo>
                      <a:pt x="101" y="346"/>
                    </a:lnTo>
                    <a:lnTo>
                      <a:pt x="111" y="380"/>
                    </a:lnTo>
                    <a:lnTo>
                      <a:pt x="100" y="403"/>
                    </a:lnTo>
                    <a:lnTo>
                      <a:pt x="95" y="440"/>
                    </a:lnTo>
                    <a:lnTo>
                      <a:pt x="120" y="541"/>
                    </a:lnTo>
                    <a:lnTo>
                      <a:pt x="141" y="575"/>
                    </a:lnTo>
                    <a:lnTo>
                      <a:pt x="438" y="557"/>
                    </a:lnTo>
                    <a:lnTo>
                      <a:pt x="441" y="580"/>
                    </a:lnTo>
                    <a:lnTo>
                      <a:pt x="460" y="581"/>
                    </a:lnTo>
                    <a:lnTo>
                      <a:pt x="452" y="533"/>
                    </a:lnTo>
                    <a:lnTo>
                      <a:pt x="464" y="520"/>
                    </a:lnTo>
                    <a:lnTo>
                      <a:pt x="507" y="527"/>
                    </a:lnTo>
                    <a:lnTo>
                      <a:pt x="515" y="494"/>
                    </a:lnTo>
                    <a:lnTo>
                      <a:pt x="507" y="491"/>
                    </a:lnTo>
                    <a:lnTo>
                      <a:pt x="518" y="483"/>
                    </a:lnTo>
                    <a:lnTo>
                      <a:pt x="502" y="475"/>
                    </a:lnTo>
                    <a:lnTo>
                      <a:pt x="510" y="463"/>
                    </a:lnTo>
                    <a:lnTo>
                      <a:pt x="508" y="448"/>
                    </a:lnTo>
                    <a:lnTo>
                      <a:pt x="528" y="434"/>
                    </a:lnTo>
                    <a:lnTo>
                      <a:pt x="522" y="417"/>
                    </a:lnTo>
                    <a:lnTo>
                      <a:pt x="530" y="412"/>
                    </a:lnTo>
                    <a:lnTo>
                      <a:pt x="536" y="396"/>
                    </a:lnTo>
                    <a:lnTo>
                      <a:pt x="528" y="391"/>
                    </a:lnTo>
                    <a:lnTo>
                      <a:pt x="543" y="380"/>
                    </a:lnTo>
                    <a:lnTo>
                      <a:pt x="535" y="369"/>
                    </a:lnTo>
                    <a:lnTo>
                      <a:pt x="547" y="369"/>
                    </a:lnTo>
                    <a:lnTo>
                      <a:pt x="561" y="352"/>
                    </a:lnTo>
                    <a:lnTo>
                      <a:pt x="555" y="346"/>
                    </a:lnTo>
                    <a:lnTo>
                      <a:pt x="537" y="343"/>
                    </a:lnTo>
                    <a:lnTo>
                      <a:pt x="523" y="326"/>
                    </a:lnTo>
                    <a:lnTo>
                      <a:pt x="501" y="287"/>
                    </a:lnTo>
                    <a:lnTo>
                      <a:pt x="489" y="282"/>
                    </a:lnTo>
                    <a:lnTo>
                      <a:pt x="463" y="229"/>
                    </a:lnTo>
                    <a:lnTo>
                      <a:pt x="428" y="207"/>
                    </a:lnTo>
                    <a:lnTo>
                      <a:pt x="402" y="171"/>
                    </a:lnTo>
                    <a:lnTo>
                      <a:pt x="340" y="125"/>
                    </a:lnTo>
                    <a:lnTo>
                      <a:pt x="308" y="84"/>
                    </a:lnTo>
                    <a:lnTo>
                      <a:pt x="241" y="41"/>
                    </a:lnTo>
                    <a:lnTo>
                      <a:pt x="262" y="0"/>
                    </a:lnTo>
                    <a:lnTo>
                      <a:pt x="135" y="15"/>
                    </a:lnTo>
                    <a:lnTo>
                      <a:pt x="0" y="32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00" name=""/>
              <p:cNvSpPr/>
              <p:nvPr/>
            </p:nvSpPr>
            <p:spPr>
              <a:xfrm>
                <a:off x="6405480" y="3940200"/>
                <a:ext cx="1297080" cy="579600"/>
              </a:xfrm>
              <a:custGeom>
                <a:avLst/>
                <a:gdLst/>
                <a:ahLst/>
                <a:rect l="l" t="t" r="r" b="b"/>
                <a:pathLst>
                  <a:path w="882" h="394">
                    <a:moveTo>
                      <a:pt x="0" y="308"/>
                    </a:moveTo>
                    <a:lnTo>
                      <a:pt x="0" y="338"/>
                    </a:lnTo>
                    <a:lnTo>
                      <a:pt x="127" y="323"/>
                    </a:lnTo>
                    <a:lnTo>
                      <a:pt x="202" y="285"/>
                    </a:lnTo>
                    <a:lnTo>
                      <a:pt x="343" y="270"/>
                    </a:lnTo>
                    <a:lnTo>
                      <a:pt x="401" y="306"/>
                    </a:lnTo>
                    <a:lnTo>
                      <a:pt x="492" y="293"/>
                    </a:lnTo>
                    <a:lnTo>
                      <a:pt x="630" y="393"/>
                    </a:lnTo>
                    <a:lnTo>
                      <a:pt x="649" y="381"/>
                    </a:lnTo>
                    <a:lnTo>
                      <a:pt x="683" y="380"/>
                    </a:lnTo>
                    <a:lnTo>
                      <a:pt x="691" y="353"/>
                    </a:lnTo>
                    <a:lnTo>
                      <a:pt x="697" y="367"/>
                    </a:lnTo>
                    <a:lnTo>
                      <a:pt x="707" y="322"/>
                    </a:lnTo>
                    <a:lnTo>
                      <a:pt x="724" y="298"/>
                    </a:lnTo>
                    <a:lnTo>
                      <a:pt x="742" y="285"/>
                    </a:lnTo>
                    <a:lnTo>
                      <a:pt x="733" y="279"/>
                    </a:lnTo>
                    <a:lnTo>
                      <a:pt x="735" y="270"/>
                    </a:lnTo>
                    <a:lnTo>
                      <a:pt x="728" y="258"/>
                    </a:lnTo>
                    <a:lnTo>
                      <a:pt x="741" y="271"/>
                    </a:lnTo>
                    <a:lnTo>
                      <a:pt x="737" y="275"/>
                    </a:lnTo>
                    <a:lnTo>
                      <a:pt x="747" y="280"/>
                    </a:lnTo>
                    <a:lnTo>
                      <a:pt x="756" y="269"/>
                    </a:lnTo>
                    <a:lnTo>
                      <a:pt x="762" y="267"/>
                    </a:lnTo>
                    <a:lnTo>
                      <a:pt x="756" y="250"/>
                    </a:lnTo>
                    <a:lnTo>
                      <a:pt x="762" y="248"/>
                    </a:lnTo>
                    <a:lnTo>
                      <a:pt x="768" y="260"/>
                    </a:lnTo>
                    <a:lnTo>
                      <a:pt x="798" y="244"/>
                    </a:lnTo>
                    <a:lnTo>
                      <a:pt x="825" y="244"/>
                    </a:lnTo>
                    <a:lnTo>
                      <a:pt x="842" y="210"/>
                    </a:lnTo>
                    <a:lnTo>
                      <a:pt x="835" y="202"/>
                    </a:lnTo>
                    <a:lnTo>
                      <a:pt x="825" y="213"/>
                    </a:lnTo>
                    <a:lnTo>
                      <a:pt x="823" y="198"/>
                    </a:lnTo>
                    <a:lnTo>
                      <a:pt x="810" y="208"/>
                    </a:lnTo>
                    <a:lnTo>
                      <a:pt x="816" y="218"/>
                    </a:lnTo>
                    <a:lnTo>
                      <a:pt x="805" y="212"/>
                    </a:lnTo>
                    <a:lnTo>
                      <a:pt x="804" y="223"/>
                    </a:lnTo>
                    <a:lnTo>
                      <a:pt x="775" y="221"/>
                    </a:lnTo>
                    <a:lnTo>
                      <a:pt x="756" y="207"/>
                    </a:lnTo>
                    <a:lnTo>
                      <a:pt x="756" y="199"/>
                    </a:lnTo>
                    <a:lnTo>
                      <a:pt x="787" y="217"/>
                    </a:lnTo>
                    <a:lnTo>
                      <a:pt x="810" y="190"/>
                    </a:lnTo>
                    <a:lnTo>
                      <a:pt x="798" y="188"/>
                    </a:lnTo>
                    <a:lnTo>
                      <a:pt x="812" y="168"/>
                    </a:lnTo>
                    <a:lnTo>
                      <a:pt x="798" y="173"/>
                    </a:lnTo>
                    <a:lnTo>
                      <a:pt x="750" y="155"/>
                    </a:lnTo>
                    <a:lnTo>
                      <a:pt x="775" y="151"/>
                    </a:lnTo>
                    <a:lnTo>
                      <a:pt x="797" y="160"/>
                    </a:lnTo>
                    <a:lnTo>
                      <a:pt x="798" y="155"/>
                    </a:lnTo>
                    <a:lnTo>
                      <a:pt x="787" y="142"/>
                    </a:lnTo>
                    <a:lnTo>
                      <a:pt x="796" y="142"/>
                    </a:lnTo>
                    <a:lnTo>
                      <a:pt x="809" y="135"/>
                    </a:lnTo>
                    <a:lnTo>
                      <a:pt x="802" y="146"/>
                    </a:lnTo>
                    <a:lnTo>
                      <a:pt x="807" y="159"/>
                    </a:lnTo>
                    <a:lnTo>
                      <a:pt x="818" y="148"/>
                    </a:lnTo>
                    <a:lnTo>
                      <a:pt x="824" y="160"/>
                    </a:lnTo>
                    <a:lnTo>
                      <a:pt x="833" y="159"/>
                    </a:lnTo>
                    <a:lnTo>
                      <a:pt x="846" y="157"/>
                    </a:lnTo>
                    <a:lnTo>
                      <a:pt x="859" y="142"/>
                    </a:lnTo>
                    <a:lnTo>
                      <a:pt x="867" y="118"/>
                    </a:lnTo>
                    <a:lnTo>
                      <a:pt x="881" y="114"/>
                    </a:lnTo>
                    <a:lnTo>
                      <a:pt x="881" y="101"/>
                    </a:lnTo>
                    <a:lnTo>
                      <a:pt x="871" y="79"/>
                    </a:lnTo>
                    <a:lnTo>
                      <a:pt x="858" y="79"/>
                    </a:lnTo>
                    <a:lnTo>
                      <a:pt x="845" y="114"/>
                    </a:lnTo>
                    <a:lnTo>
                      <a:pt x="838" y="97"/>
                    </a:lnTo>
                    <a:lnTo>
                      <a:pt x="835" y="73"/>
                    </a:lnTo>
                    <a:lnTo>
                      <a:pt x="808" y="87"/>
                    </a:lnTo>
                    <a:lnTo>
                      <a:pt x="770" y="94"/>
                    </a:lnTo>
                    <a:lnTo>
                      <a:pt x="775" y="78"/>
                    </a:lnTo>
                    <a:lnTo>
                      <a:pt x="794" y="67"/>
                    </a:lnTo>
                    <a:lnTo>
                      <a:pt x="833" y="52"/>
                    </a:lnTo>
                    <a:lnTo>
                      <a:pt x="820" y="34"/>
                    </a:lnTo>
                    <a:lnTo>
                      <a:pt x="846" y="46"/>
                    </a:lnTo>
                    <a:lnTo>
                      <a:pt x="837" y="31"/>
                    </a:lnTo>
                    <a:lnTo>
                      <a:pt x="862" y="52"/>
                    </a:lnTo>
                    <a:lnTo>
                      <a:pt x="843" y="15"/>
                    </a:lnTo>
                    <a:lnTo>
                      <a:pt x="825" y="0"/>
                    </a:lnTo>
                    <a:lnTo>
                      <a:pt x="510" y="60"/>
                    </a:lnTo>
                    <a:lnTo>
                      <a:pt x="251" y="94"/>
                    </a:lnTo>
                    <a:lnTo>
                      <a:pt x="247" y="124"/>
                    </a:lnTo>
                    <a:lnTo>
                      <a:pt x="233" y="133"/>
                    </a:lnTo>
                    <a:lnTo>
                      <a:pt x="215" y="165"/>
                    </a:lnTo>
                    <a:lnTo>
                      <a:pt x="200" y="162"/>
                    </a:lnTo>
                    <a:lnTo>
                      <a:pt x="185" y="172"/>
                    </a:lnTo>
                    <a:lnTo>
                      <a:pt x="173" y="187"/>
                    </a:lnTo>
                    <a:lnTo>
                      <a:pt x="158" y="178"/>
                    </a:lnTo>
                    <a:lnTo>
                      <a:pt x="134" y="198"/>
                    </a:lnTo>
                    <a:lnTo>
                      <a:pt x="131" y="214"/>
                    </a:lnTo>
                    <a:lnTo>
                      <a:pt x="32" y="273"/>
                    </a:lnTo>
                    <a:lnTo>
                      <a:pt x="26" y="296"/>
                    </a:lnTo>
                    <a:lnTo>
                      <a:pt x="0" y="308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01" name=""/>
              <p:cNvSpPr/>
              <p:nvPr/>
            </p:nvSpPr>
            <p:spPr>
              <a:xfrm>
                <a:off x="6561000" y="4337280"/>
                <a:ext cx="771480" cy="588960"/>
              </a:xfrm>
              <a:custGeom>
                <a:avLst/>
                <a:gdLst/>
                <a:ahLst/>
                <a:rect l="l" t="t" r="r" b="b"/>
                <a:pathLst>
                  <a:path w="525" h="400">
                    <a:moveTo>
                      <a:pt x="0" y="94"/>
                    </a:moveTo>
                    <a:lnTo>
                      <a:pt x="21" y="53"/>
                    </a:lnTo>
                    <a:lnTo>
                      <a:pt x="96" y="15"/>
                    </a:lnTo>
                    <a:lnTo>
                      <a:pt x="237" y="0"/>
                    </a:lnTo>
                    <a:lnTo>
                      <a:pt x="295" y="36"/>
                    </a:lnTo>
                    <a:lnTo>
                      <a:pt x="386" y="23"/>
                    </a:lnTo>
                    <a:lnTo>
                      <a:pt x="524" y="123"/>
                    </a:lnTo>
                    <a:lnTo>
                      <a:pt x="484" y="169"/>
                    </a:lnTo>
                    <a:lnTo>
                      <a:pt x="463" y="199"/>
                    </a:lnTo>
                    <a:lnTo>
                      <a:pt x="465" y="232"/>
                    </a:lnTo>
                    <a:lnTo>
                      <a:pt x="430" y="261"/>
                    </a:lnTo>
                    <a:lnTo>
                      <a:pt x="401" y="306"/>
                    </a:lnTo>
                    <a:lnTo>
                      <a:pt x="362" y="329"/>
                    </a:lnTo>
                    <a:lnTo>
                      <a:pt x="344" y="333"/>
                    </a:lnTo>
                    <a:lnTo>
                      <a:pt x="335" y="361"/>
                    </a:lnTo>
                    <a:lnTo>
                      <a:pt x="313" y="346"/>
                    </a:lnTo>
                    <a:lnTo>
                      <a:pt x="333" y="373"/>
                    </a:lnTo>
                    <a:lnTo>
                      <a:pt x="314" y="399"/>
                    </a:lnTo>
                    <a:lnTo>
                      <a:pt x="296" y="396"/>
                    </a:lnTo>
                    <a:lnTo>
                      <a:pt x="282" y="379"/>
                    </a:lnTo>
                    <a:lnTo>
                      <a:pt x="260" y="340"/>
                    </a:lnTo>
                    <a:lnTo>
                      <a:pt x="248" y="335"/>
                    </a:lnTo>
                    <a:lnTo>
                      <a:pt x="222" y="282"/>
                    </a:lnTo>
                    <a:lnTo>
                      <a:pt x="187" y="260"/>
                    </a:lnTo>
                    <a:lnTo>
                      <a:pt x="161" y="224"/>
                    </a:lnTo>
                    <a:lnTo>
                      <a:pt x="99" y="178"/>
                    </a:lnTo>
                    <a:lnTo>
                      <a:pt x="67" y="137"/>
                    </a:lnTo>
                    <a:lnTo>
                      <a:pt x="0" y="94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802" name=""/>
            <p:cNvGrpSpPr/>
            <p:nvPr/>
          </p:nvGrpSpPr>
          <p:grpSpPr>
            <a:xfrm>
              <a:off x="2031840" y="1582560"/>
              <a:ext cx="2516400" cy="1522440"/>
              <a:chOff x="2031840" y="1582560"/>
              <a:chExt cx="2516400" cy="1522440"/>
            </a:xfrm>
          </p:grpSpPr>
          <p:sp>
            <p:nvSpPr>
              <p:cNvPr id="1803" name=""/>
              <p:cNvSpPr/>
              <p:nvPr/>
            </p:nvSpPr>
            <p:spPr>
              <a:xfrm>
                <a:off x="2031840" y="1582560"/>
                <a:ext cx="1554480" cy="987480"/>
              </a:xfrm>
              <a:custGeom>
                <a:avLst/>
                <a:gdLst/>
                <a:ahLst/>
                <a:rect l="l" t="t" r="r" b="b"/>
                <a:pathLst>
                  <a:path w="1056" h="670">
                    <a:moveTo>
                      <a:pt x="0" y="126"/>
                    </a:moveTo>
                    <a:lnTo>
                      <a:pt x="18" y="169"/>
                    </a:lnTo>
                    <a:lnTo>
                      <a:pt x="19" y="198"/>
                    </a:lnTo>
                    <a:lnTo>
                      <a:pt x="9" y="202"/>
                    </a:lnTo>
                    <a:lnTo>
                      <a:pt x="41" y="233"/>
                    </a:lnTo>
                    <a:lnTo>
                      <a:pt x="74" y="312"/>
                    </a:lnTo>
                    <a:lnTo>
                      <a:pt x="86" y="309"/>
                    </a:lnTo>
                    <a:lnTo>
                      <a:pt x="86" y="321"/>
                    </a:lnTo>
                    <a:lnTo>
                      <a:pt x="102" y="325"/>
                    </a:lnTo>
                    <a:lnTo>
                      <a:pt x="113" y="327"/>
                    </a:lnTo>
                    <a:lnTo>
                      <a:pt x="85" y="384"/>
                    </a:lnTo>
                    <a:lnTo>
                      <a:pt x="89" y="423"/>
                    </a:lnTo>
                    <a:lnTo>
                      <a:pt x="67" y="460"/>
                    </a:lnTo>
                    <a:lnTo>
                      <a:pt x="82" y="477"/>
                    </a:lnTo>
                    <a:lnTo>
                      <a:pt x="124" y="453"/>
                    </a:lnTo>
                    <a:lnTo>
                      <a:pt x="155" y="580"/>
                    </a:lnTo>
                    <a:lnTo>
                      <a:pt x="173" y="585"/>
                    </a:lnTo>
                    <a:lnTo>
                      <a:pt x="177" y="624"/>
                    </a:lnTo>
                    <a:lnTo>
                      <a:pt x="193" y="640"/>
                    </a:lnTo>
                    <a:lnTo>
                      <a:pt x="206" y="626"/>
                    </a:lnTo>
                    <a:lnTo>
                      <a:pt x="233" y="638"/>
                    </a:lnTo>
                    <a:lnTo>
                      <a:pt x="250" y="624"/>
                    </a:lnTo>
                    <a:lnTo>
                      <a:pt x="308" y="637"/>
                    </a:lnTo>
                    <a:lnTo>
                      <a:pt x="321" y="639"/>
                    </a:lnTo>
                    <a:lnTo>
                      <a:pt x="333" y="614"/>
                    </a:lnTo>
                    <a:lnTo>
                      <a:pt x="356" y="655"/>
                    </a:lnTo>
                    <a:lnTo>
                      <a:pt x="369" y="591"/>
                    </a:lnTo>
                    <a:lnTo>
                      <a:pt x="654" y="633"/>
                    </a:lnTo>
                    <a:lnTo>
                      <a:pt x="1009" y="669"/>
                    </a:lnTo>
                    <a:lnTo>
                      <a:pt x="1019" y="549"/>
                    </a:lnTo>
                    <a:lnTo>
                      <a:pt x="1055" y="157"/>
                    </a:lnTo>
                    <a:lnTo>
                      <a:pt x="588" y="102"/>
                    </a:lnTo>
                    <a:lnTo>
                      <a:pt x="354" y="64"/>
                    </a:lnTo>
                    <a:lnTo>
                      <a:pt x="27" y="0"/>
                    </a:lnTo>
                    <a:lnTo>
                      <a:pt x="0" y="126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04" name=""/>
              <p:cNvSpPr/>
              <p:nvPr/>
            </p:nvSpPr>
            <p:spPr>
              <a:xfrm>
                <a:off x="3532320" y="1814400"/>
                <a:ext cx="1001520" cy="628920"/>
              </a:xfrm>
              <a:custGeom>
                <a:avLst/>
                <a:gdLst/>
                <a:ahLst/>
                <a:rect l="l" t="t" r="r" b="b"/>
                <a:pathLst>
                  <a:path w="681" h="428">
                    <a:moveTo>
                      <a:pt x="0" y="392"/>
                    </a:moveTo>
                    <a:lnTo>
                      <a:pt x="36" y="0"/>
                    </a:lnTo>
                    <a:lnTo>
                      <a:pt x="371" y="23"/>
                    </a:lnTo>
                    <a:lnTo>
                      <a:pt x="627" y="31"/>
                    </a:lnTo>
                    <a:lnTo>
                      <a:pt x="632" y="138"/>
                    </a:lnTo>
                    <a:lnTo>
                      <a:pt x="658" y="225"/>
                    </a:lnTo>
                    <a:lnTo>
                      <a:pt x="661" y="337"/>
                    </a:lnTo>
                    <a:lnTo>
                      <a:pt x="680" y="427"/>
                    </a:lnTo>
                    <a:lnTo>
                      <a:pt x="322" y="415"/>
                    </a:lnTo>
                    <a:lnTo>
                      <a:pt x="0" y="392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05" name=""/>
              <p:cNvSpPr/>
              <p:nvPr/>
            </p:nvSpPr>
            <p:spPr>
              <a:xfrm>
                <a:off x="3479760" y="2390760"/>
                <a:ext cx="1068480" cy="714240"/>
              </a:xfrm>
              <a:custGeom>
                <a:avLst/>
                <a:gdLst/>
                <a:ahLst/>
                <a:rect l="l" t="t" r="r" b="b"/>
                <a:pathLst>
                  <a:path w="726" h="486">
                    <a:moveTo>
                      <a:pt x="0" y="380"/>
                    </a:moveTo>
                    <a:lnTo>
                      <a:pt x="25" y="120"/>
                    </a:lnTo>
                    <a:lnTo>
                      <a:pt x="35" y="0"/>
                    </a:lnTo>
                    <a:lnTo>
                      <a:pt x="357" y="23"/>
                    </a:lnTo>
                    <a:lnTo>
                      <a:pt x="715" y="35"/>
                    </a:lnTo>
                    <a:lnTo>
                      <a:pt x="691" y="80"/>
                    </a:lnTo>
                    <a:lnTo>
                      <a:pt x="725" y="115"/>
                    </a:lnTo>
                    <a:lnTo>
                      <a:pt x="723" y="352"/>
                    </a:lnTo>
                    <a:lnTo>
                      <a:pt x="710" y="351"/>
                    </a:lnTo>
                    <a:lnTo>
                      <a:pt x="711" y="382"/>
                    </a:lnTo>
                    <a:lnTo>
                      <a:pt x="722" y="406"/>
                    </a:lnTo>
                    <a:lnTo>
                      <a:pt x="715" y="429"/>
                    </a:lnTo>
                    <a:lnTo>
                      <a:pt x="721" y="485"/>
                    </a:lnTo>
                    <a:lnTo>
                      <a:pt x="705" y="480"/>
                    </a:lnTo>
                    <a:lnTo>
                      <a:pt x="688" y="457"/>
                    </a:lnTo>
                    <a:lnTo>
                      <a:pt x="652" y="443"/>
                    </a:lnTo>
                    <a:lnTo>
                      <a:pt x="623" y="436"/>
                    </a:lnTo>
                    <a:lnTo>
                      <a:pt x="560" y="438"/>
                    </a:lnTo>
                    <a:lnTo>
                      <a:pt x="526" y="412"/>
                    </a:lnTo>
                    <a:lnTo>
                      <a:pt x="0" y="380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806" name=""/>
            <p:cNvGrpSpPr/>
            <p:nvPr/>
          </p:nvGrpSpPr>
          <p:grpSpPr>
            <a:xfrm>
              <a:off x="5308560" y="3660840"/>
              <a:ext cx="1473120" cy="1772640"/>
              <a:chOff x="5308560" y="3660840"/>
              <a:chExt cx="1473120" cy="1772640"/>
            </a:xfrm>
          </p:grpSpPr>
          <p:sp>
            <p:nvSpPr>
              <p:cNvPr id="1807" name=""/>
              <p:cNvSpPr/>
              <p:nvPr/>
            </p:nvSpPr>
            <p:spPr>
              <a:xfrm>
                <a:off x="5811840" y="4465440"/>
                <a:ext cx="577800" cy="937800"/>
              </a:xfrm>
              <a:custGeom>
                <a:avLst/>
                <a:gdLst/>
                <a:ahLst/>
                <a:rect l="l" t="t" r="r" b="b"/>
                <a:pathLst>
                  <a:path w="394" h="638">
                    <a:moveTo>
                      <a:pt x="0" y="23"/>
                    </a:moveTo>
                    <a:lnTo>
                      <a:pt x="10" y="35"/>
                    </a:lnTo>
                    <a:lnTo>
                      <a:pt x="0" y="428"/>
                    </a:lnTo>
                    <a:lnTo>
                      <a:pt x="24" y="619"/>
                    </a:lnTo>
                    <a:lnTo>
                      <a:pt x="52" y="626"/>
                    </a:lnTo>
                    <a:lnTo>
                      <a:pt x="63" y="567"/>
                    </a:lnTo>
                    <a:lnTo>
                      <a:pt x="73" y="581"/>
                    </a:lnTo>
                    <a:lnTo>
                      <a:pt x="75" y="611"/>
                    </a:lnTo>
                    <a:lnTo>
                      <a:pt x="91" y="624"/>
                    </a:lnTo>
                    <a:lnTo>
                      <a:pt x="68" y="637"/>
                    </a:lnTo>
                    <a:lnTo>
                      <a:pt x="124" y="623"/>
                    </a:lnTo>
                    <a:lnTo>
                      <a:pt x="134" y="605"/>
                    </a:lnTo>
                    <a:lnTo>
                      <a:pt x="126" y="595"/>
                    </a:lnTo>
                    <a:lnTo>
                      <a:pt x="131" y="579"/>
                    </a:lnTo>
                    <a:lnTo>
                      <a:pt x="104" y="554"/>
                    </a:lnTo>
                    <a:lnTo>
                      <a:pt x="106" y="534"/>
                    </a:lnTo>
                    <a:lnTo>
                      <a:pt x="393" y="509"/>
                    </a:lnTo>
                    <a:lnTo>
                      <a:pt x="368" y="408"/>
                    </a:lnTo>
                    <a:lnTo>
                      <a:pt x="373" y="371"/>
                    </a:lnTo>
                    <a:lnTo>
                      <a:pt x="384" y="348"/>
                    </a:lnTo>
                    <a:lnTo>
                      <a:pt x="374" y="314"/>
                    </a:lnTo>
                    <a:lnTo>
                      <a:pt x="347" y="269"/>
                    </a:lnTo>
                    <a:lnTo>
                      <a:pt x="273" y="0"/>
                    </a:lnTo>
                    <a:lnTo>
                      <a:pt x="0" y="23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08" name=""/>
              <p:cNvSpPr/>
              <p:nvPr/>
            </p:nvSpPr>
            <p:spPr>
              <a:xfrm>
                <a:off x="5603760" y="3660840"/>
                <a:ext cx="1103400" cy="563400"/>
              </a:xfrm>
              <a:custGeom>
                <a:avLst/>
                <a:gdLst/>
                <a:ahLst/>
                <a:rect l="l" t="t" r="r" b="b"/>
                <a:pathLst>
                  <a:path w="750" h="383">
                    <a:moveTo>
                      <a:pt x="0" y="382"/>
                    </a:moveTo>
                    <a:lnTo>
                      <a:pt x="8" y="364"/>
                    </a:lnTo>
                    <a:lnTo>
                      <a:pt x="23" y="362"/>
                    </a:lnTo>
                    <a:lnTo>
                      <a:pt x="29" y="320"/>
                    </a:lnTo>
                    <a:lnTo>
                      <a:pt x="19" y="316"/>
                    </a:lnTo>
                    <a:lnTo>
                      <a:pt x="18" y="307"/>
                    </a:lnTo>
                    <a:lnTo>
                      <a:pt x="42" y="284"/>
                    </a:lnTo>
                    <a:lnTo>
                      <a:pt x="88" y="300"/>
                    </a:lnTo>
                    <a:lnTo>
                      <a:pt x="95" y="255"/>
                    </a:lnTo>
                    <a:lnTo>
                      <a:pt x="128" y="242"/>
                    </a:lnTo>
                    <a:lnTo>
                      <a:pt x="122" y="232"/>
                    </a:lnTo>
                    <a:lnTo>
                      <a:pt x="130" y="204"/>
                    </a:lnTo>
                    <a:lnTo>
                      <a:pt x="140" y="190"/>
                    </a:lnTo>
                    <a:lnTo>
                      <a:pt x="186" y="180"/>
                    </a:lnTo>
                    <a:lnTo>
                      <a:pt x="201" y="184"/>
                    </a:lnTo>
                    <a:lnTo>
                      <a:pt x="252" y="168"/>
                    </a:lnTo>
                    <a:lnTo>
                      <a:pt x="270" y="184"/>
                    </a:lnTo>
                    <a:lnTo>
                      <a:pt x="285" y="147"/>
                    </a:lnTo>
                    <a:lnTo>
                      <a:pt x="301" y="137"/>
                    </a:lnTo>
                    <a:lnTo>
                      <a:pt x="337" y="157"/>
                    </a:lnTo>
                    <a:lnTo>
                      <a:pt x="342" y="134"/>
                    </a:lnTo>
                    <a:lnTo>
                      <a:pt x="381" y="85"/>
                    </a:lnTo>
                    <a:lnTo>
                      <a:pt x="390" y="56"/>
                    </a:lnTo>
                    <a:lnTo>
                      <a:pt x="404" y="60"/>
                    </a:lnTo>
                    <a:lnTo>
                      <a:pt x="440" y="35"/>
                    </a:lnTo>
                    <a:lnTo>
                      <a:pt x="431" y="14"/>
                    </a:lnTo>
                    <a:lnTo>
                      <a:pt x="435" y="1"/>
                    </a:lnTo>
                    <a:lnTo>
                      <a:pt x="468" y="0"/>
                    </a:lnTo>
                    <a:lnTo>
                      <a:pt x="489" y="7"/>
                    </a:lnTo>
                    <a:lnTo>
                      <a:pt x="500" y="31"/>
                    </a:lnTo>
                    <a:lnTo>
                      <a:pt x="534" y="36"/>
                    </a:lnTo>
                    <a:lnTo>
                      <a:pt x="554" y="47"/>
                    </a:lnTo>
                    <a:lnTo>
                      <a:pt x="601" y="45"/>
                    </a:lnTo>
                    <a:lnTo>
                      <a:pt x="622" y="31"/>
                    </a:lnTo>
                    <a:lnTo>
                      <a:pt x="672" y="63"/>
                    </a:lnTo>
                    <a:lnTo>
                      <a:pt x="691" y="126"/>
                    </a:lnTo>
                    <a:lnTo>
                      <a:pt x="711" y="148"/>
                    </a:lnTo>
                    <a:lnTo>
                      <a:pt x="749" y="170"/>
                    </a:lnTo>
                    <a:lnTo>
                      <a:pt x="721" y="204"/>
                    </a:lnTo>
                    <a:lnTo>
                      <a:pt x="695" y="222"/>
                    </a:lnTo>
                    <a:lnTo>
                      <a:pt x="670" y="254"/>
                    </a:lnTo>
                    <a:lnTo>
                      <a:pt x="669" y="265"/>
                    </a:lnTo>
                    <a:lnTo>
                      <a:pt x="595" y="314"/>
                    </a:lnTo>
                    <a:lnTo>
                      <a:pt x="180" y="352"/>
                    </a:lnTo>
                    <a:lnTo>
                      <a:pt x="138" y="351"/>
                    </a:lnTo>
                    <a:lnTo>
                      <a:pt x="139" y="373"/>
                    </a:lnTo>
                    <a:lnTo>
                      <a:pt x="0" y="382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09" name=""/>
              <p:cNvSpPr/>
              <p:nvPr/>
            </p:nvSpPr>
            <p:spPr>
              <a:xfrm>
                <a:off x="5308560" y="4498920"/>
                <a:ext cx="539640" cy="934560"/>
              </a:xfrm>
              <a:custGeom>
                <a:avLst/>
                <a:gdLst/>
                <a:ahLst/>
                <a:rect l="l" t="t" r="r" b="b"/>
                <a:pathLst>
                  <a:path w="367" h="635">
                    <a:moveTo>
                      <a:pt x="0" y="537"/>
                    </a:moveTo>
                    <a:lnTo>
                      <a:pt x="2" y="514"/>
                    </a:lnTo>
                    <a:lnTo>
                      <a:pt x="25" y="442"/>
                    </a:lnTo>
                    <a:lnTo>
                      <a:pt x="61" y="394"/>
                    </a:lnTo>
                    <a:lnTo>
                      <a:pt x="50" y="380"/>
                    </a:lnTo>
                    <a:lnTo>
                      <a:pt x="54" y="333"/>
                    </a:lnTo>
                    <a:lnTo>
                      <a:pt x="35" y="279"/>
                    </a:lnTo>
                    <a:lnTo>
                      <a:pt x="29" y="208"/>
                    </a:lnTo>
                    <a:lnTo>
                      <a:pt x="56" y="132"/>
                    </a:lnTo>
                    <a:lnTo>
                      <a:pt x="94" y="77"/>
                    </a:lnTo>
                    <a:lnTo>
                      <a:pt x="92" y="62"/>
                    </a:lnTo>
                    <a:lnTo>
                      <a:pt x="121" y="15"/>
                    </a:lnTo>
                    <a:lnTo>
                      <a:pt x="342" y="0"/>
                    </a:lnTo>
                    <a:lnTo>
                      <a:pt x="352" y="12"/>
                    </a:lnTo>
                    <a:lnTo>
                      <a:pt x="342" y="405"/>
                    </a:lnTo>
                    <a:lnTo>
                      <a:pt x="366" y="596"/>
                    </a:lnTo>
                    <a:lnTo>
                      <a:pt x="356" y="604"/>
                    </a:lnTo>
                    <a:lnTo>
                      <a:pt x="343" y="596"/>
                    </a:lnTo>
                    <a:lnTo>
                      <a:pt x="326" y="604"/>
                    </a:lnTo>
                    <a:lnTo>
                      <a:pt x="310" y="593"/>
                    </a:lnTo>
                    <a:lnTo>
                      <a:pt x="309" y="600"/>
                    </a:lnTo>
                    <a:lnTo>
                      <a:pt x="291" y="603"/>
                    </a:lnTo>
                    <a:lnTo>
                      <a:pt x="268" y="614"/>
                    </a:lnTo>
                    <a:lnTo>
                      <a:pt x="261" y="608"/>
                    </a:lnTo>
                    <a:lnTo>
                      <a:pt x="249" y="629"/>
                    </a:lnTo>
                    <a:lnTo>
                      <a:pt x="238" y="634"/>
                    </a:lnTo>
                    <a:lnTo>
                      <a:pt x="202" y="573"/>
                    </a:lnTo>
                    <a:lnTo>
                      <a:pt x="209" y="529"/>
                    </a:lnTo>
                    <a:lnTo>
                      <a:pt x="0" y="537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10" name=""/>
              <p:cNvSpPr/>
              <p:nvPr/>
            </p:nvSpPr>
            <p:spPr>
              <a:xfrm>
                <a:off x="5486400" y="4081320"/>
                <a:ext cx="1295280" cy="441000"/>
              </a:xfrm>
              <a:custGeom>
                <a:avLst/>
                <a:gdLst/>
                <a:ahLst/>
                <a:rect l="l" t="t" r="r" b="b"/>
                <a:pathLst>
                  <a:path w="881" h="300">
                    <a:moveTo>
                      <a:pt x="0" y="299"/>
                    </a:moveTo>
                    <a:lnTo>
                      <a:pt x="15" y="245"/>
                    </a:lnTo>
                    <a:lnTo>
                      <a:pt x="9" y="241"/>
                    </a:lnTo>
                    <a:lnTo>
                      <a:pt x="35" y="220"/>
                    </a:lnTo>
                    <a:lnTo>
                      <a:pt x="59" y="173"/>
                    </a:lnTo>
                    <a:lnTo>
                      <a:pt x="52" y="164"/>
                    </a:lnTo>
                    <a:lnTo>
                      <a:pt x="62" y="141"/>
                    </a:lnTo>
                    <a:lnTo>
                      <a:pt x="65" y="116"/>
                    </a:lnTo>
                    <a:lnTo>
                      <a:pt x="80" y="96"/>
                    </a:lnTo>
                    <a:lnTo>
                      <a:pt x="219" y="87"/>
                    </a:lnTo>
                    <a:lnTo>
                      <a:pt x="218" y="65"/>
                    </a:lnTo>
                    <a:lnTo>
                      <a:pt x="260" y="66"/>
                    </a:lnTo>
                    <a:lnTo>
                      <a:pt x="675" y="28"/>
                    </a:lnTo>
                    <a:lnTo>
                      <a:pt x="880" y="0"/>
                    </a:lnTo>
                    <a:lnTo>
                      <a:pt x="876" y="30"/>
                    </a:lnTo>
                    <a:lnTo>
                      <a:pt x="862" y="39"/>
                    </a:lnTo>
                    <a:lnTo>
                      <a:pt x="844" y="71"/>
                    </a:lnTo>
                    <a:lnTo>
                      <a:pt x="829" y="68"/>
                    </a:lnTo>
                    <a:lnTo>
                      <a:pt x="814" y="78"/>
                    </a:lnTo>
                    <a:lnTo>
                      <a:pt x="802" y="93"/>
                    </a:lnTo>
                    <a:lnTo>
                      <a:pt x="787" y="84"/>
                    </a:lnTo>
                    <a:lnTo>
                      <a:pt x="763" y="104"/>
                    </a:lnTo>
                    <a:lnTo>
                      <a:pt x="760" y="120"/>
                    </a:lnTo>
                    <a:lnTo>
                      <a:pt x="661" y="179"/>
                    </a:lnTo>
                    <a:lnTo>
                      <a:pt x="655" y="202"/>
                    </a:lnTo>
                    <a:lnTo>
                      <a:pt x="629" y="214"/>
                    </a:lnTo>
                    <a:lnTo>
                      <a:pt x="629" y="244"/>
                    </a:lnTo>
                    <a:lnTo>
                      <a:pt x="494" y="261"/>
                    </a:lnTo>
                    <a:lnTo>
                      <a:pt x="221" y="284"/>
                    </a:lnTo>
                    <a:lnTo>
                      <a:pt x="0" y="299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811" name=""/>
            <p:cNvGrpSpPr/>
            <p:nvPr/>
          </p:nvGrpSpPr>
          <p:grpSpPr>
            <a:xfrm>
              <a:off x="2871720" y="4211640"/>
              <a:ext cx="2886120" cy="2050920"/>
              <a:chOff x="2871720" y="4211640"/>
              <a:chExt cx="2886120" cy="2050920"/>
            </a:xfrm>
          </p:grpSpPr>
          <p:sp>
            <p:nvSpPr>
              <p:cNvPr id="1812" name=""/>
              <p:cNvSpPr/>
              <p:nvPr/>
            </p:nvSpPr>
            <p:spPr>
              <a:xfrm>
                <a:off x="4808520" y="4229280"/>
                <a:ext cx="765360" cy="688680"/>
              </a:xfrm>
              <a:custGeom>
                <a:avLst/>
                <a:gdLst/>
                <a:ahLst/>
                <a:rect l="l" t="t" r="r" b="b"/>
                <a:pathLst>
                  <a:path w="521" h="468">
                    <a:moveTo>
                      <a:pt x="0" y="15"/>
                    </a:moveTo>
                    <a:lnTo>
                      <a:pt x="21" y="159"/>
                    </a:lnTo>
                    <a:lnTo>
                      <a:pt x="17" y="385"/>
                    </a:lnTo>
                    <a:lnTo>
                      <a:pt x="28" y="398"/>
                    </a:lnTo>
                    <a:lnTo>
                      <a:pt x="65" y="397"/>
                    </a:lnTo>
                    <a:lnTo>
                      <a:pt x="66" y="467"/>
                    </a:lnTo>
                    <a:lnTo>
                      <a:pt x="375" y="462"/>
                    </a:lnTo>
                    <a:lnTo>
                      <a:pt x="369" y="391"/>
                    </a:lnTo>
                    <a:lnTo>
                      <a:pt x="396" y="315"/>
                    </a:lnTo>
                    <a:lnTo>
                      <a:pt x="434" y="260"/>
                    </a:lnTo>
                    <a:lnTo>
                      <a:pt x="432" y="245"/>
                    </a:lnTo>
                    <a:lnTo>
                      <a:pt x="461" y="198"/>
                    </a:lnTo>
                    <a:lnTo>
                      <a:pt x="476" y="144"/>
                    </a:lnTo>
                    <a:lnTo>
                      <a:pt x="470" y="140"/>
                    </a:lnTo>
                    <a:lnTo>
                      <a:pt x="496" y="119"/>
                    </a:lnTo>
                    <a:lnTo>
                      <a:pt x="520" y="72"/>
                    </a:lnTo>
                    <a:lnTo>
                      <a:pt x="513" y="63"/>
                    </a:lnTo>
                    <a:lnTo>
                      <a:pt x="443" y="66"/>
                    </a:lnTo>
                    <a:lnTo>
                      <a:pt x="462" y="40"/>
                    </a:lnTo>
                    <a:lnTo>
                      <a:pt x="455" y="0"/>
                    </a:lnTo>
                    <a:lnTo>
                      <a:pt x="0" y="15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13" name=""/>
              <p:cNvSpPr/>
              <p:nvPr/>
            </p:nvSpPr>
            <p:spPr>
              <a:xfrm>
                <a:off x="4905360" y="4906800"/>
                <a:ext cx="852480" cy="754200"/>
              </a:xfrm>
              <a:custGeom>
                <a:avLst/>
                <a:gdLst/>
                <a:ahLst/>
                <a:rect l="l" t="t" r="r" b="b"/>
                <a:pathLst>
                  <a:path w="580" h="512">
                    <a:moveTo>
                      <a:pt x="0" y="5"/>
                    </a:moveTo>
                    <a:lnTo>
                      <a:pt x="6" y="141"/>
                    </a:lnTo>
                    <a:lnTo>
                      <a:pt x="22" y="158"/>
                    </a:lnTo>
                    <a:lnTo>
                      <a:pt x="28" y="193"/>
                    </a:lnTo>
                    <a:lnTo>
                      <a:pt x="60" y="242"/>
                    </a:lnTo>
                    <a:lnTo>
                      <a:pt x="58" y="283"/>
                    </a:lnTo>
                    <a:lnTo>
                      <a:pt x="40" y="322"/>
                    </a:lnTo>
                    <a:lnTo>
                      <a:pt x="41" y="344"/>
                    </a:lnTo>
                    <a:lnTo>
                      <a:pt x="47" y="366"/>
                    </a:lnTo>
                    <a:lnTo>
                      <a:pt x="44" y="389"/>
                    </a:lnTo>
                    <a:lnTo>
                      <a:pt x="34" y="403"/>
                    </a:lnTo>
                    <a:lnTo>
                      <a:pt x="20" y="421"/>
                    </a:lnTo>
                    <a:lnTo>
                      <a:pt x="29" y="432"/>
                    </a:lnTo>
                    <a:lnTo>
                      <a:pt x="107" y="422"/>
                    </a:lnTo>
                    <a:lnTo>
                      <a:pt x="169" y="448"/>
                    </a:lnTo>
                    <a:lnTo>
                      <a:pt x="230" y="444"/>
                    </a:lnTo>
                    <a:lnTo>
                      <a:pt x="223" y="427"/>
                    </a:lnTo>
                    <a:lnTo>
                      <a:pt x="242" y="411"/>
                    </a:lnTo>
                    <a:lnTo>
                      <a:pt x="284" y="421"/>
                    </a:lnTo>
                    <a:lnTo>
                      <a:pt x="290" y="451"/>
                    </a:lnTo>
                    <a:lnTo>
                      <a:pt x="303" y="446"/>
                    </a:lnTo>
                    <a:lnTo>
                      <a:pt x="320" y="453"/>
                    </a:lnTo>
                    <a:lnTo>
                      <a:pt x="338" y="471"/>
                    </a:lnTo>
                    <a:lnTo>
                      <a:pt x="342" y="488"/>
                    </a:lnTo>
                    <a:lnTo>
                      <a:pt x="360" y="491"/>
                    </a:lnTo>
                    <a:lnTo>
                      <a:pt x="377" y="502"/>
                    </a:lnTo>
                    <a:lnTo>
                      <a:pt x="391" y="497"/>
                    </a:lnTo>
                    <a:lnTo>
                      <a:pt x="404" y="483"/>
                    </a:lnTo>
                    <a:lnTo>
                      <a:pt x="402" y="471"/>
                    </a:lnTo>
                    <a:lnTo>
                      <a:pt x="420" y="487"/>
                    </a:lnTo>
                    <a:lnTo>
                      <a:pt x="429" y="473"/>
                    </a:lnTo>
                    <a:lnTo>
                      <a:pt x="441" y="499"/>
                    </a:lnTo>
                    <a:lnTo>
                      <a:pt x="460" y="487"/>
                    </a:lnTo>
                    <a:lnTo>
                      <a:pt x="467" y="479"/>
                    </a:lnTo>
                    <a:lnTo>
                      <a:pt x="460" y="471"/>
                    </a:lnTo>
                    <a:lnTo>
                      <a:pt x="462" y="449"/>
                    </a:lnTo>
                    <a:lnTo>
                      <a:pt x="467" y="449"/>
                    </a:lnTo>
                    <a:lnTo>
                      <a:pt x="483" y="451"/>
                    </a:lnTo>
                    <a:lnTo>
                      <a:pt x="487" y="466"/>
                    </a:lnTo>
                    <a:lnTo>
                      <a:pt x="506" y="465"/>
                    </a:lnTo>
                    <a:lnTo>
                      <a:pt x="522" y="475"/>
                    </a:lnTo>
                    <a:lnTo>
                      <a:pt x="525" y="473"/>
                    </a:lnTo>
                    <a:lnTo>
                      <a:pt x="531" y="485"/>
                    </a:lnTo>
                    <a:lnTo>
                      <a:pt x="544" y="492"/>
                    </a:lnTo>
                    <a:lnTo>
                      <a:pt x="538" y="511"/>
                    </a:lnTo>
                    <a:lnTo>
                      <a:pt x="554" y="492"/>
                    </a:lnTo>
                    <a:lnTo>
                      <a:pt x="565" y="504"/>
                    </a:lnTo>
                    <a:lnTo>
                      <a:pt x="565" y="491"/>
                    </a:lnTo>
                    <a:lnTo>
                      <a:pt x="579" y="487"/>
                    </a:lnTo>
                    <a:lnTo>
                      <a:pt x="579" y="477"/>
                    </a:lnTo>
                    <a:lnTo>
                      <a:pt x="565" y="475"/>
                    </a:lnTo>
                    <a:lnTo>
                      <a:pt x="556" y="466"/>
                    </a:lnTo>
                    <a:lnTo>
                      <a:pt x="543" y="468"/>
                    </a:lnTo>
                    <a:lnTo>
                      <a:pt x="537" y="455"/>
                    </a:lnTo>
                    <a:lnTo>
                      <a:pt x="522" y="455"/>
                    </a:lnTo>
                    <a:lnTo>
                      <a:pt x="508" y="429"/>
                    </a:lnTo>
                    <a:lnTo>
                      <a:pt x="517" y="423"/>
                    </a:lnTo>
                    <a:lnTo>
                      <a:pt x="529" y="416"/>
                    </a:lnTo>
                    <a:lnTo>
                      <a:pt x="531" y="403"/>
                    </a:lnTo>
                    <a:lnTo>
                      <a:pt x="541" y="401"/>
                    </a:lnTo>
                    <a:lnTo>
                      <a:pt x="556" y="387"/>
                    </a:lnTo>
                    <a:lnTo>
                      <a:pt x="551" y="382"/>
                    </a:lnTo>
                    <a:lnTo>
                      <a:pt x="551" y="356"/>
                    </a:lnTo>
                    <a:lnTo>
                      <a:pt x="535" y="368"/>
                    </a:lnTo>
                    <a:lnTo>
                      <a:pt x="517" y="372"/>
                    </a:lnTo>
                    <a:lnTo>
                      <a:pt x="504" y="394"/>
                    </a:lnTo>
                    <a:lnTo>
                      <a:pt x="479" y="382"/>
                    </a:lnTo>
                    <a:lnTo>
                      <a:pt x="483" y="373"/>
                    </a:lnTo>
                    <a:lnTo>
                      <a:pt x="494" y="369"/>
                    </a:lnTo>
                    <a:lnTo>
                      <a:pt x="494" y="373"/>
                    </a:lnTo>
                    <a:lnTo>
                      <a:pt x="501" y="360"/>
                    </a:lnTo>
                    <a:lnTo>
                      <a:pt x="491" y="364"/>
                    </a:lnTo>
                    <a:lnTo>
                      <a:pt x="487" y="358"/>
                    </a:lnTo>
                    <a:lnTo>
                      <a:pt x="485" y="365"/>
                    </a:lnTo>
                    <a:lnTo>
                      <a:pt x="474" y="360"/>
                    </a:lnTo>
                    <a:lnTo>
                      <a:pt x="464" y="373"/>
                    </a:lnTo>
                    <a:lnTo>
                      <a:pt x="447" y="377"/>
                    </a:lnTo>
                    <a:lnTo>
                      <a:pt x="414" y="369"/>
                    </a:lnTo>
                    <a:lnTo>
                      <a:pt x="412" y="361"/>
                    </a:lnTo>
                    <a:lnTo>
                      <a:pt x="432" y="333"/>
                    </a:lnTo>
                    <a:lnTo>
                      <a:pt x="450" y="333"/>
                    </a:lnTo>
                    <a:lnTo>
                      <a:pt x="463" y="345"/>
                    </a:lnTo>
                    <a:lnTo>
                      <a:pt x="512" y="355"/>
                    </a:lnTo>
                    <a:lnTo>
                      <a:pt x="476" y="294"/>
                    </a:lnTo>
                    <a:lnTo>
                      <a:pt x="483" y="250"/>
                    </a:lnTo>
                    <a:lnTo>
                      <a:pt x="274" y="258"/>
                    </a:lnTo>
                    <a:lnTo>
                      <a:pt x="276" y="235"/>
                    </a:lnTo>
                    <a:lnTo>
                      <a:pt x="299" y="163"/>
                    </a:lnTo>
                    <a:lnTo>
                      <a:pt x="335" y="115"/>
                    </a:lnTo>
                    <a:lnTo>
                      <a:pt x="324" y="101"/>
                    </a:lnTo>
                    <a:lnTo>
                      <a:pt x="328" y="54"/>
                    </a:lnTo>
                    <a:lnTo>
                      <a:pt x="309" y="0"/>
                    </a:lnTo>
                    <a:lnTo>
                      <a:pt x="0" y="5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14" name=""/>
              <p:cNvSpPr/>
              <p:nvPr/>
            </p:nvSpPr>
            <p:spPr>
              <a:xfrm>
                <a:off x="2871720" y="4211640"/>
                <a:ext cx="2124000" cy="2050920"/>
              </a:xfrm>
              <a:custGeom>
                <a:avLst/>
                <a:gdLst/>
                <a:ahLst/>
                <a:rect l="l" t="t" r="r" b="b"/>
                <a:pathLst>
                  <a:path w="1444" h="1394">
                    <a:moveTo>
                      <a:pt x="8" y="572"/>
                    </a:moveTo>
                    <a:lnTo>
                      <a:pt x="0" y="545"/>
                    </a:lnTo>
                    <a:lnTo>
                      <a:pt x="29" y="546"/>
                    </a:lnTo>
                    <a:lnTo>
                      <a:pt x="392" y="582"/>
                    </a:lnTo>
                    <a:lnTo>
                      <a:pt x="446" y="0"/>
                    </a:lnTo>
                    <a:lnTo>
                      <a:pt x="757" y="18"/>
                    </a:lnTo>
                    <a:lnTo>
                      <a:pt x="748" y="269"/>
                    </a:lnTo>
                    <a:lnTo>
                      <a:pt x="777" y="294"/>
                    </a:lnTo>
                    <a:lnTo>
                      <a:pt x="808" y="295"/>
                    </a:lnTo>
                    <a:lnTo>
                      <a:pt x="815" y="285"/>
                    </a:lnTo>
                    <a:lnTo>
                      <a:pt x="830" y="301"/>
                    </a:lnTo>
                    <a:lnTo>
                      <a:pt x="829" y="317"/>
                    </a:lnTo>
                    <a:lnTo>
                      <a:pt x="857" y="320"/>
                    </a:lnTo>
                    <a:lnTo>
                      <a:pt x="877" y="330"/>
                    </a:lnTo>
                    <a:lnTo>
                      <a:pt x="893" y="325"/>
                    </a:lnTo>
                    <a:lnTo>
                      <a:pt x="911" y="337"/>
                    </a:lnTo>
                    <a:lnTo>
                      <a:pt x="916" y="327"/>
                    </a:lnTo>
                    <a:lnTo>
                      <a:pt x="944" y="329"/>
                    </a:lnTo>
                    <a:lnTo>
                      <a:pt x="960" y="362"/>
                    </a:lnTo>
                    <a:lnTo>
                      <a:pt x="972" y="372"/>
                    </a:lnTo>
                    <a:lnTo>
                      <a:pt x="989" y="353"/>
                    </a:lnTo>
                    <a:lnTo>
                      <a:pt x="1022" y="378"/>
                    </a:lnTo>
                    <a:lnTo>
                      <a:pt x="1042" y="365"/>
                    </a:lnTo>
                    <a:lnTo>
                      <a:pt x="1049" y="389"/>
                    </a:lnTo>
                    <a:lnTo>
                      <a:pt x="1051" y="372"/>
                    </a:lnTo>
                    <a:lnTo>
                      <a:pt x="1073" y="357"/>
                    </a:lnTo>
                    <a:lnTo>
                      <a:pt x="1079" y="373"/>
                    </a:lnTo>
                    <a:lnTo>
                      <a:pt x="1108" y="368"/>
                    </a:lnTo>
                    <a:lnTo>
                      <a:pt x="1129" y="388"/>
                    </a:lnTo>
                    <a:lnTo>
                      <a:pt x="1187" y="370"/>
                    </a:lnTo>
                    <a:lnTo>
                      <a:pt x="1244" y="365"/>
                    </a:lnTo>
                    <a:lnTo>
                      <a:pt x="1262" y="356"/>
                    </a:lnTo>
                    <a:lnTo>
                      <a:pt x="1306" y="386"/>
                    </a:lnTo>
                    <a:lnTo>
                      <a:pt x="1334" y="396"/>
                    </a:lnTo>
                    <a:lnTo>
                      <a:pt x="1345" y="409"/>
                    </a:lnTo>
                    <a:lnTo>
                      <a:pt x="1382" y="408"/>
                    </a:lnTo>
                    <a:lnTo>
                      <a:pt x="1383" y="478"/>
                    </a:lnTo>
                    <a:lnTo>
                      <a:pt x="1389" y="614"/>
                    </a:lnTo>
                    <a:lnTo>
                      <a:pt x="1405" y="631"/>
                    </a:lnTo>
                    <a:lnTo>
                      <a:pt x="1411" y="666"/>
                    </a:lnTo>
                    <a:lnTo>
                      <a:pt x="1443" y="715"/>
                    </a:lnTo>
                    <a:lnTo>
                      <a:pt x="1441" y="756"/>
                    </a:lnTo>
                    <a:lnTo>
                      <a:pt x="1423" y="795"/>
                    </a:lnTo>
                    <a:lnTo>
                      <a:pt x="1424" y="817"/>
                    </a:lnTo>
                    <a:lnTo>
                      <a:pt x="1430" y="839"/>
                    </a:lnTo>
                    <a:lnTo>
                      <a:pt x="1427" y="862"/>
                    </a:lnTo>
                    <a:lnTo>
                      <a:pt x="1417" y="876"/>
                    </a:lnTo>
                    <a:lnTo>
                      <a:pt x="1403" y="894"/>
                    </a:lnTo>
                    <a:lnTo>
                      <a:pt x="1412" y="905"/>
                    </a:lnTo>
                    <a:lnTo>
                      <a:pt x="1355" y="924"/>
                    </a:lnTo>
                    <a:lnTo>
                      <a:pt x="1308" y="950"/>
                    </a:lnTo>
                    <a:lnTo>
                      <a:pt x="1336" y="928"/>
                    </a:lnTo>
                    <a:lnTo>
                      <a:pt x="1306" y="928"/>
                    </a:lnTo>
                    <a:lnTo>
                      <a:pt x="1315" y="893"/>
                    </a:lnTo>
                    <a:lnTo>
                      <a:pt x="1290" y="913"/>
                    </a:lnTo>
                    <a:lnTo>
                      <a:pt x="1278" y="906"/>
                    </a:lnTo>
                    <a:lnTo>
                      <a:pt x="1280" y="930"/>
                    </a:lnTo>
                    <a:lnTo>
                      <a:pt x="1289" y="934"/>
                    </a:lnTo>
                    <a:lnTo>
                      <a:pt x="1291" y="956"/>
                    </a:lnTo>
                    <a:lnTo>
                      <a:pt x="1274" y="973"/>
                    </a:lnTo>
                    <a:lnTo>
                      <a:pt x="1262" y="971"/>
                    </a:lnTo>
                    <a:lnTo>
                      <a:pt x="1259" y="996"/>
                    </a:lnTo>
                    <a:lnTo>
                      <a:pt x="1125" y="1078"/>
                    </a:lnTo>
                    <a:lnTo>
                      <a:pt x="1127" y="1070"/>
                    </a:lnTo>
                    <a:lnTo>
                      <a:pt x="1189" y="1030"/>
                    </a:lnTo>
                    <a:lnTo>
                      <a:pt x="1141" y="1054"/>
                    </a:lnTo>
                    <a:lnTo>
                      <a:pt x="1145" y="1031"/>
                    </a:lnTo>
                    <a:lnTo>
                      <a:pt x="1131" y="1044"/>
                    </a:lnTo>
                    <a:lnTo>
                      <a:pt x="1118" y="1037"/>
                    </a:lnTo>
                    <a:lnTo>
                      <a:pt x="1112" y="1054"/>
                    </a:lnTo>
                    <a:lnTo>
                      <a:pt x="1091" y="1037"/>
                    </a:lnTo>
                    <a:lnTo>
                      <a:pt x="1093" y="1054"/>
                    </a:lnTo>
                    <a:lnTo>
                      <a:pt x="1118" y="1070"/>
                    </a:lnTo>
                    <a:lnTo>
                      <a:pt x="1089" y="1085"/>
                    </a:lnTo>
                    <a:lnTo>
                      <a:pt x="1076" y="1065"/>
                    </a:lnTo>
                    <a:lnTo>
                      <a:pt x="1066" y="1119"/>
                    </a:lnTo>
                    <a:lnTo>
                      <a:pt x="1054" y="1097"/>
                    </a:lnTo>
                    <a:lnTo>
                      <a:pt x="1028" y="1105"/>
                    </a:lnTo>
                    <a:lnTo>
                      <a:pt x="1023" y="1120"/>
                    </a:lnTo>
                    <a:lnTo>
                      <a:pt x="1035" y="1143"/>
                    </a:lnTo>
                    <a:lnTo>
                      <a:pt x="988" y="1146"/>
                    </a:lnTo>
                    <a:lnTo>
                      <a:pt x="1005" y="1151"/>
                    </a:lnTo>
                    <a:lnTo>
                      <a:pt x="1006" y="1174"/>
                    </a:lnTo>
                    <a:lnTo>
                      <a:pt x="1016" y="1169"/>
                    </a:lnTo>
                    <a:lnTo>
                      <a:pt x="1011" y="1185"/>
                    </a:lnTo>
                    <a:lnTo>
                      <a:pt x="990" y="1220"/>
                    </a:lnTo>
                    <a:lnTo>
                      <a:pt x="991" y="1203"/>
                    </a:lnTo>
                    <a:lnTo>
                      <a:pt x="977" y="1217"/>
                    </a:lnTo>
                    <a:lnTo>
                      <a:pt x="958" y="1196"/>
                    </a:lnTo>
                    <a:lnTo>
                      <a:pt x="962" y="1221"/>
                    </a:lnTo>
                    <a:lnTo>
                      <a:pt x="998" y="1225"/>
                    </a:lnTo>
                    <a:lnTo>
                      <a:pt x="983" y="1260"/>
                    </a:lnTo>
                    <a:lnTo>
                      <a:pt x="995" y="1331"/>
                    </a:lnTo>
                    <a:lnTo>
                      <a:pt x="1027" y="1391"/>
                    </a:lnTo>
                    <a:lnTo>
                      <a:pt x="986" y="1393"/>
                    </a:lnTo>
                    <a:lnTo>
                      <a:pt x="946" y="1376"/>
                    </a:lnTo>
                    <a:lnTo>
                      <a:pt x="911" y="1376"/>
                    </a:lnTo>
                    <a:lnTo>
                      <a:pt x="861" y="1348"/>
                    </a:lnTo>
                    <a:lnTo>
                      <a:pt x="802" y="1327"/>
                    </a:lnTo>
                    <a:lnTo>
                      <a:pt x="796" y="1304"/>
                    </a:lnTo>
                    <a:lnTo>
                      <a:pt x="783" y="1270"/>
                    </a:lnTo>
                    <a:lnTo>
                      <a:pt x="763" y="1246"/>
                    </a:lnTo>
                    <a:lnTo>
                      <a:pt x="766" y="1220"/>
                    </a:lnTo>
                    <a:lnTo>
                      <a:pt x="755" y="1210"/>
                    </a:lnTo>
                    <a:lnTo>
                      <a:pt x="756" y="1174"/>
                    </a:lnTo>
                    <a:lnTo>
                      <a:pt x="720" y="1147"/>
                    </a:lnTo>
                    <a:lnTo>
                      <a:pt x="684" y="1092"/>
                    </a:lnTo>
                    <a:lnTo>
                      <a:pt x="622" y="953"/>
                    </a:lnTo>
                    <a:lnTo>
                      <a:pt x="574" y="917"/>
                    </a:lnTo>
                    <a:lnTo>
                      <a:pt x="559" y="885"/>
                    </a:lnTo>
                    <a:lnTo>
                      <a:pt x="519" y="880"/>
                    </a:lnTo>
                    <a:lnTo>
                      <a:pt x="485" y="876"/>
                    </a:lnTo>
                    <a:lnTo>
                      <a:pt x="454" y="862"/>
                    </a:lnTo>
                    <a:lnTo>
                      <a:pt x="446" y="876"/>
                    </a:lnTo>
                    <a:lnTo>
                      <a:pt x="414" y="876"/>
                    </a:lnTo>
                    <a:lnTo>
                      <a:pt x="385" y="942"/>
                    </a:lnTo>
                    <a:lnTo>
                      <a:pt x="355" y="970"/>
                    </a:lnTo>
                    <a:lnTo>
                      <a:pt x="336" y="969"/>
                    </a:lnTo>
                    <a:lnTo>
                      <a:pt x="282" y="927"/>
                    </a:lnTo>
                    <a:lnTo>
                      <a:pt x="258" y="921"/>
                    </a:lnTo>
                    <a:lnTo>
                      <a:pt x="205" y="873"/>
                    </a:lnTo>
                    <a:lnTo>
                      <a:pt x="191" y="835"/>
                    </a:lnTo>
                    <a:lnTo>
                      <a:pt x="191" y="795"/>
                    </a:lnTo>
                    <a:lnTo>
                      <a:pt x="166" y="741"/>
                    </a:lnTo>
                    <a:lnTo>
                      <a:pt x="122" y="705"/>
                    </a:lnTo>
                    <a:lnTo>
                      <a:pt x="62" y="630"/>
                    </a:lnTo>
                    <a:lnTo>
                      <a:pt x="40" y="618"/>
                    </a:lnTo>
                    <a:lnTo>
                      <a:pt x="25" y="578"/>
                    </a:lnTo>
                    <a:lnTo>
                      <a:pt x="8" y="572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815" name=""/>
            <p:cNvGrpSpPr/>
            <p:nvPr/>
          </p:nvGrpSpPr>
          <p:grpSpPr>
            <a:xfrm>
              <a:off x="7647120" y="1658880"/>
              <a:ext cx="841320" cy="1360440"/>
              <a:chOff x="7647120" y="1658880"/>
              <a:chExt cx="841320" cy="1360440"/>
            </a:xfrm>
          </p:grpSpPr>
          <p:sp>
            <p:nvSpPr>
              <p:cNvPr id="1816" name=""/>
              <p:cNvSpPr/>
              <p:nvPr/>
            </p:nvSpPr>
            <p:spPr>
              <a:xfrm>
                <a:off x="7759800" y="2771640"/>
                <a:ext cx="262080" cy="247680"/>
              </a:xfrm>
              <a:custGeom>
                <a:avLst/>
                <a:gdLst/>
                <a:ahLst/>
                <a:rect l="l" t="t" r="r" b="b"/>
                <a:pathLst>
                  <a:path w="178" h="168">
                    <a:moveTo>
                      <a:pt x="0" y="34"/>
                    </a:moveTo>
                    <a:lnTo>
                      <a:pt x="15" y="121"/>
                    </a:lnTo>
                    <a:lnTo>
                      <a:pt x="14" y="167"/>
                    </a:lnTo>
                    <a:lnTo>
                      <a:pt x="28" y="164"/>
                    </a:lnTo>
                    <a:lnTo>
                      <a:pt x="37" y="151"/>
                    </a:lnTo>
                    <a:lnTo>
                      <a:pt x="62" y="139"/>
                    </a:lnTo>
                    <a:lnTo>
                      <a:pt x="73" y="117"/>
                    </a:lnTo>
                    <a:lnTo>
                      <a:pt x="81" y="121"/>
                    </a:lnTo>
                    <a:lnTo>
                      <a:pt x="101" y="113"/>
                    </a:lnTo>
                    <a:lnTo>
                      <a:pt x="128" y="108"/>
                    </a:lnTo>
                    <a:lnTo>
                      <a:pt x="128" y="99"/>
                    </a:lnTo>
                    <a:lnTo>
                      <a:pt x="136" y="105"/>
                    </a:lnTo>
                    <a:lnTo>
                      <a:pt x="145" y="97"/>
                    </a:lnTo>
                    <a:lnTo>
                      <a:pt x="159" y="94"/>
                    </a:lnTo>
                    <a:lnTo>
                      <a:pt x="177" y="85"/>
                    </a:lnTo>
                    <a:lnTo>
                      <a:pt x="160" y="0"/>
                    </a:lnTo>
                    <a:lnTo>
                      <a:pt x="0" y="34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17" name=""/>
              <p:cNvSpPr/>
              <p:nvPr/>
            </p:nvSpPr>
            <p:spPr>
              <a:xfrm>
                <a:off x="7931160" y="1658880"/>
                <a:ext cx="557280" cy="874800"/>
              </a:xfrm>
              <a:custGeom>
                <a:avLst/>
                <a:gdLst/>
                <a:ahLst/>
                <a:rect l="l" t="t" r="r" b="b"/>
                <a:pathLst>
                  <a:path w="379" h="596">
                    <a:moveTo>
                      <a:pt x="0" y="324"/>
                    </a:moveTo>
                    <a:lnTo>
                      <a:pt x="23" y="325"/>
                    </a:lnTo>
                    <a:lnTo>
                      <a:pt x="25" y="287"/>
                    </a:lnTo>
                    <a:lnTo>
                      <a:pt x="52" y="233"/>
                    </a:lnTo>
                    <a:lnTo>
                      <a:pt x="39" y="195"/>
                    </a:lnTo>
                    <a:lnTo>
                      <a:pt x="51" y="144"/>
                    </a:lnTo>
                    <a:lnTo>
                      <a:pt x="49" y="124"/>
                    </a:lnTo>
                    <a:lnTo>
                      <a:pt x="92" y="10"/>
                    </a:lnTo>
                    <a:lnTo>
                      <a:pt x="104" y="10"/>
                    </a:lnTo>
                    <a:lnTo>
                      <a:pt x="110" y="33"/>
                    </a:lnTo>
                    <a:lnTo>
                      <a:pt x="164" y="12"/>
                    </a:lnTo>
                    <a:lnTo>
                      <a:pt x="164" y="5"/>
                    </a:lnTo>
                    <a:lnTo>
                      <a:pt x="180" y="0"/>
                    </a:lnTo>
                    <a:lnTo>
                      <a:pt x="208" y="14"/>
                    </a:lnTo>
                    <a:lnTo>
                      <a:pt x="229" y="33"/>
                    </a:lnTo>
                    <a:lnTo>
                      <a:pt x="278" y="197"/>
                    </a:lnTo>
                    <a:lnTo>
                      <a:pt x="311" y="198"/>
                    </a:lnTo>
                    <a:lnTo>
                      <a:pt x="317" y="207"/>
                    </a:lnTo>
                    <a:lnTo>
                      <a:pt x="312" y="213"/>
                    </a:lnTo>
                    <a:lnTo>
                      <a:pt x="337" y="252"/>
                    </a:lnTo>
                    <a:lnTo>
                      <a:pt x="342" y="243"/>
                    </a:lnTo>
                    <a:lnTo>
                      <a:pt x="369" y="268"/>
                    </a:lnTo>
                    <a:lnTo>
                      <a:pt x="358" y="274"/>
                    </a:lnTo>
                    <a:lnTo>
                      <a:pt x="361" y="281"/>
                    </a:lnTo>
                    <a:lnTo>
                      <a:pt x="378" y="281"/>
                    </a:lnTo>
                    <a:lnTo>
                      <a:pt x="365" y="312"/>
                    </a:lnTo>
                    <a:lnTo>
                      <a:pt x="350" y="308"/>
                    </a:lnTo>
                    <a:lnTo>
                      <a:pt x="337" y="320"/>
                    </a:lnTo>
                    <a:lnTo>
                      <a:pt x="337" y="333"/>
                    </a:lnTo>
                    <a:lnTo>
                      <a:pt x="327" y="341"/>
                    </a:lnTo>
                    <a:lnTo>
                      <a:pt x="314" y="336"/>
                    </a:lnTo>
                    <a:lnTo>
                      <a:pt x="314" y="357"/>
                    </a:lnTo>
                    <a:lnTo>
                      <a:pt x="304" y="350"/>
                    </a:lnTo>
                    <a:lnTo>
                      <a:pt x="300" y="372"/>
                    </a:lnTo>
                    <a:lnTo>
                      <a:pt x="283" y="353"/>
                    </a:lnTo>
                    <a:lnTo>
                      <a:pt x="270" y="371"/>
                    </a:lnTo>
                    <a:lnTo>
                      <a:pt x="254" y="378"/>
                    </a:lnTo>
                    <a:lnTo>
                      <a:pt x="251" y="397"/>
                    </a:lnTo>
                    <a:lnTo>
                      <a:pt x="235" y="392"/>
                    </a:lnTo>
                    <a:lnTo>
                      <a:pt x="241" y="378"/>
                    </a:lnTo>
                    <a:lnTo>
                      <a:pt x="229" y="363"/>
                    </a:lnTo>
                    <a:lnTo>
                      <a:pt x="216" y="386"/>
                    </a:lnTo>
                    <a:lnTo>
                      <a:pt x="222" y="433"/>
                    </a:lnTo>
                    <a:lnTo>
                      <a:pt x="214" y="446"/>
                    </a:lnTo>
                    <a:lnTo>
                      <a:pt x="203" y="446"/>
                    </a:lnTo>
                    <a:lnTo>
                      <a:pt x="194" y="445"/>
                    </a:lnTo>
                    <a:lnTo>
                      <a:pt x="181" y="473"/>
                    </a:lnTo>
                    <a:lnTo>
                      <a:pt x="164" y="472"/>
                    </a:lnTo>
                    <a:lnTo>
                      <a:pt x="167" y="496"/>
                    </a:lnTo>
                    <a:lnTo>
                      <a:pt x="155" y="478"/>
                    </a:lnTo>
                    <a:lnTo>
                      <a:pt x="131" y="498"/>
                    </a:lnTo>
                    <a:lnTo>
                      <a:pt x="127" y="514"/>
                    </a:lnTo>
                    <a:lnTo>
                      <a:pt x="136" y="523"/>
                    </a:lnTo>
                    <a:lnTo>
                      <a:pt x="124" y="528"/>
                    </a:lnTo>
                    <a:lnTo>
                      <a:pt x="127" y="546"/>
                    </a:lnTo>
                    <a:lnTo>
                      <a:pt x="116" y="559"/>
                    </a:lnTo>
                    <a:lnTo>
                      <a:pt x="113" y="595"/>
                    </a:lnTo>
                    <a:lnTo>
                      <a:pt x="106" y="595"/>
                    </a:lnTo>
                    <a:lnTo>
                      <a:pt x="71" y="547"/>
                    </a:lnTo>
                    <a:lnTo>
                      <a:pt x="0" y="324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18" name=""/>
              <p:cNvSpPr/>
              <p:nvPr/>
            </p:nvSpPr>
            <p:spPr>
              <a:xfrm>
                <a:off x="7758360" y="2581200"/>
                <a:ext cx="507960" cy="257400"/>
              </a:xfrm>
              <a:custGeom>
                <a:avLst/>
                <a:gdLst/>
                <a:ahLst/>
                <a:rect l="l" t="t" r="r" b="b"/>
                <a:pathLst>
                  <a:path w="346" h="175">
                    <a:moveTo>
                      <a:pt x="0" y="70"/>
                    </a:moveTo>
                    <a:lnTo>
                      <a:pt x="1" y="163"/>
                    </a:lnTo>
                    <a:lnTo>
                      <a:pt x="161" y="129"/>
                    </a:lnTo>
                    <a:lnTo>
                      <a:pt x="189" y="119"/>
                    </a:lnTo>
                    <a:lnTo>
                      <a:pt x="200" y="121"/>
                    </a:lnTo>
                    <a:lnTo>
                      <a:pt x="213" y="148"/>
                    </a:lnTo>
                    <a:lnTo>
                      <a:pt x="231" y="150"/>
                    </a:lnTo>
                    <a:lnTo>
                      <a:pt x="241" y="173"/>
                    </a:lnTo>
                    <a:lnTo>
                      <a:pt x="253" y="174"/>
                    </a:lnTo>
                    <a:lnTo>
                      <a:pt x="257" y="159"/>
                    </a:lnTo>
                    <a:lnTo>
                      <a:pt x="266" y="153"/>
                    </a:lnTo>
                    <a:lnTo>
                      <a:pt x="270" y="137"/>
                    </a:lnTo>
                    <a:lnTo>
                      <a:pt x="275" y="136"/>
                    </a:lnTo>
                    <a:lnTo>
                      <a:pt x="282" y="160"/>
                    </a:lnTo>
                    <a:lnTo>
                      <a:pt x="298" y="154"/>
                    </a:lnTo>
                    <a:lnTo>
                      <a:pt x="302" y="143"/>
                    </a:lnTo>
                    <a:lnTo>
                      <a:pt x="323" y="133"/>
                    </a:lnTo>
                    <a:lnTo>
                      <a:pt x="336" y="130"/>
                    </a:lnTo>
                    <a:lnTo>
                      <a:pt x="345" y="138"/>
                    </a:lnTo>
                    <a:lnTo>
                      <a:pt x="342" y="114"/>
                    </a:lnTo>
                    <a:lnTo>
                      <a:pt x="326" y="85"/>
                    </a:lnTo>
                    <a:lnTo>
                      <a:pt x="315" y="80"/>
                    </a:lnTo>
                    <a:lnTo>
                      <a:pt x="305" y="81"/>
                    </a:lnTo>
                    <a:lnTo>
                      <a:pt x="307" y="88"/>
                    </a:lnTo>
                    <a:lnTo>
                      <a:pt x="313" y="88"/>
                    </a:lnTo>
                    <a:lnTo>
                      <a:pt x="321" y="88"/>
                    </a:lnTo>
                    <a:lnTo>
                      <a:pt x="329" y="97"/>
                    </a:lnTo>
                    <a:lnTo>
                      <a:pt x="333" y="109"/>
                    </a:lnTo>
                    <a:lnTo>
                      <a:pt x="328" y="119"/>
                    </a:lnTo>
                    <a:lnTo>
                      <a:pt x="300" y="130"/>
                    </a:lnTo>
                    <a:lnTo>
                      <a:pt x="286" y="124"/>
                    </a:lnTo>
                    <a:lnTo>
                      <a:pt x="279" y="109"/>
                    </a:lnTo>
                    <a:lnTo>
                      <a:pt x="266" y="106"/>
                    </a:lnTo>
                    <a:lnTo>
                      <a:pt x="268" y="97"/>
                    </a:lnTo>
                    <a:lnTo>
                      <a:pt x="254" y="80"/>
                    </a:lnTo>
                    <a:lnTo>
                      <a:pt x="236" y="72"/>
                    </a:lnTo>
                    <a:lnTo>
                      <a:pt x="235" y="80"/>
                    </a:lnTo>
                    <a:lnTo>
                      <a:pt x="224" y="76"/>
                    </a:lnTo>
                    <a:lnTo>
                      <a:pt x="219" y="66"/>
                    </a:lnTo>
                    <a:lnTo>
                      <a:pt x="222" y="56"/>
                    </a:lnTo>
                    <a:lnTo>
                      <a:pt x="233" y="47"/>
                    </a:lnTo>
                    <a:lnTo>
                      <a:pt x="229" y="40"/>
                    </a:lnTo>
                    <a:lnTo>
                      <a:pt x="244" y="29"/>
                    </a:lnTo>
                    <a:lnTo>
                      <a:pt x="229" y="16"/>
                    </a:lnTo>
                    <a:lnTo>
                      <a:pt x="222" y="0"/>
                    </a:lnTo>
                    <a:lnTo>
                      <a:pt x="190" y="24"/>
                    </a:lnTo>
                    <a:lnTo>
                      <a:pt x="74" y="53"/>
                    </a:lnTo>
                    <a:lnTo>
                      <a:pt x="0" y="70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19" name=""/>
              <p:cNvSpPr/>
              <p:nvPr/>
            </p:nvSpPr>
            <p:spPr>
              <a:xfrm>
                <a:off x="8164800" y="2828880"/>
                <a:ext cx="44280" cy="39600"/>
              </a:xfrm>
              <a:custGeom>
                <a:avLst/>
                <a:gdLst/>
                <a:ahLst/>
                <a:rect l="l" t="t" r="r" b="b"/>
                <a:pathLst>
                  <a:path w="32" h="27">
                    <a:moveTo>
                      <a:pt x="0" y="26"/>
                    </a:moveTo>
                    <a:lnTo>
                      <a:pt x="13" y="0"/>
                    </a:lnTo>
                    <a:lnTo>
                      <a:pt x="31" y="11"/>
                    </a:lnTo>
                    <a:lnTo>
                      <a:pt x="0" y="26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0" bIns="-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20" name=""/>
              <p:cNvSpPr/>
              <p:nvPr/>
            </p:nvSpPr>
            <p:spPr>
              <a:xfrm>
                <a:off x="8248680" y="2820960"/>
                <a:ext cx="38160" cy="30240"/>
              </a:xfrm>
              <a:custGeom>
                <a:avLst/>
                <a:gdLst/>
                <a:ahLst/>
                <a:rect l="l" t="t" r="r" b="b"/>
                <a:pathLst>
                  <a:path w="26" h="20">
                    <a:moveTo>
                      <a:pt x="0" y="19"/>
                    </a:moveTo>
                    <a:lnTo>
                      <a:pt x="15" y="0"/>
                    </a:lnTo>
                    <a:lnTo>
                      <a:pt x="25" y="16"/>
                    </a:lnTo>
                    <a:lnTo>
                      <a:pt x="0" y="19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21" name=""/>
              <p:cNvSpPr/>
              <p:nvPr/>
            </p:nvSpPr>
            <p:spPr>
              <a:xfrm>
                <a:off x="7845480" y="2133720"/>
                <a:ext cx="247680" cy="528480"/>
              </a:xfrm>
              <a:custGeom>
                <a:avLst/>
                <a:gdLst/>
                <a:ahLst/>
                <a:rect l="l" t="t" r="r" b="b"/>
                <a:pathLst>
                  <a:path w="168" h="358">
                    <a:moveTo>
                      <a:pt x="0" y="245"/>
                    </a:moveTo>
                    <a:lnTo>
                      <a:pt x="9" y="167"/>
                    </a:lnTo>
                    <a:lnTo>
                      <a:pt x="28" y="130"/>
                    </a:lnTo>
                    <a:lnTo>
                      <a:pt x="31" y="47"/>
                    </a:lnTo>
                    <a:lnTo>
                      <a:pt x="29" y="17"/>
                    </a:lnTo>
                    <a:lnTo>
                      <a:pt x="58" y="0"/>
                    </a:lnTo>
                    <a:lnTo>
                      <a:pt x="129" y="223"/>
                    </a:lnTo>
                    <a:lnTo>
                      <a:pt x="164" y="271"/>
                    </a:lnTo>
                    <a:lnTo>
                      <a:pt x="167" y="282"/>
                    </a:lnTo>
                    <a:lnTo>
                      <a:pt x="162" y="304"/>
                    </a:lnTo>
                    <a:lnTo>
                      <a:pt x="130" y="328"/>
                    </a:lnTo>
                    <a:lnTo>
                      <a:pt x="14" y="357"/>
                    </a:lnTo>
                    <a:lnTo>
                      <a:pt x="0" y="245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22" name=""/>
              <p:cNvSpPr/>
              <p:nvPr/>
            </p:nvSpPr>
            <p:spPr>
              <a:xfrm>
                <a:off x="7993080" y="2757600"/>
                <a:ext cx="120960" cy="149040"/>
              </a:xfrm>
              <a:custGeom>
                <a:avLst/>
                <a:gdLst/>
                <a:ahLst/>
                <a:rect l="l" t="t" r="r" b="b"/>
                <a:pathLst>
                  <a:path w="81" h="101">
                    <a:moveTo>
                      <a:pt x="0" y="10"/>
                    </a:moveTo>
                    <a:lnTo>
                      <a:pt x="17" y="95"/>
                    </a:lnTo>
                    <a:lnTo>
                      <a:pt x="20" y="100"/>
                    </a:lnTo>
                    <a:lnTo>
                      <a:pt x="52" y="82"/>
                    </a:lnTo>
                    <a:lnTo>
                      <a:pt x="47" y="56"/>
                    </a:lnTo>
                    <a:lnTo>
                      <a:pt x="53" y="44"/>
                    </a:lnTo>
                    <a:lnTo>
                      <a:pt x="60" y="54"/>
                    </a:lnTo>
                    <a:lnTo>
                      <a:pt x="63" y="71"/>
                    </a:lnTo>
                    <a:lnTo>
                      <a:pt x="70" y="71"/>
                    </a:lnTo>
                    <a:lnTo>
                      <a:pt x="80" y="54"/>
                    </a:lnTo>
                    <a:lnTo>
                      <a:pt x="70" y="31"/>
                    </a:lnTo>
                    <a:lnTo>
                      <a:pt x="52" y="29"/>
                    </a:lnTo>
                    <a:lnTo>
                      <a:pt x="39" y="2"/>
                    </a:lnTo>
                    <a:lnTo>
                      <a:pt x="28" y="0"/>
                    </a:lnTo>
                    <a:lnTo>
                      <a:pt x="0" y="10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23" name=""/>
              <p:cNvSpPr/>
              <p:nvPr/>
            </p:nvSpPr>
            <p:spPr>
              <a:xfrm>
                <a:off x="7647120" y="2203560"/>
                <a:ext cx="246240" cy="482400"/>
              </a:xfrm>
              <a:custGeom>
                <a:avLst/>
                <a:gdLst/>
                <a:ahLst/>
                <a:rect l="l" t="t" r="r" b="b"/>
                <a:pathLst>
                  <a:path w="167" h="328">
                    <a:moveTo>
                      <a:pt x="0" y="41"/>
                    </a:moveTo>
                    <a:lnTo>
                      <a:pt x="26" y="134"/>
                    </a:lnTo>
                    <a:lnTo>
                      <a:pt x="32" y="194"/>
                    </a:lnTo>
                    <a:lnTo>
                      <a:pt x="59" y="254"/>
                    </a:lnTo>
                    <a:lnTo>
                      <a:pt x="75" y="327"/>
                    </a:lnTo>
                    <a:lnTo>
                      <a:pt x="149" y="310"/>
                    </a:lnTo>
                    <a:lnTo>
                      <a:pt x="135" y="198"/>
                    </a:lnTo>
                    <a:lnTo>
                      <a:pt x="144" y="120"/>
                    </a:lnTo>
                    <a:lnTo>
                      <a:pt x="163" y="83"/>
                    </a:lnTo>
                    <a:lnTo>
                      <a:pt x="166" y="0"/>
                    </a:lnTo>
                    <a:lnTo>
                      <a:pt x="0" y="41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824" name=""/>
            <p:cNvGrpSpPr/>
            <p:nvPr/>
          </p:nvGrpSpPr>
          <p:grpSpPr>
            <a:xfrm>
              <a:off x="669960" y="1373040"/>
              <a:ext cx="1284120" cy="1481400"/>
              <a:chOff x="669960" y="1373040"/>
              <a:chExt cx="1284120" cy="1481400"/>
            </a:xfrm>
          </p:grpSpPr>
          <p:sp>
            <p:nvSpPr>
              <p:cNvPr id="1825" name=""/>
              <p:cNvSpPr/>
              <p:nvPr/>
            </p:nvSpPr>
            <p:spPr>
              <a:xfrm>
                <a:off x="669960" y="1824120"/>
                <a:ext cx="1211400" cy="1030320"/>
              </a:xfrm>
              <a:custGeom>
                <a:avLst/>
                <a:gdLst/>
                <a:ahLst/>
                <a:rect l="l" t="t" r="r" b="b"/>
                <a:pathLst>
                  <a:path w="823" h="701">
                    <a:moveTo>
                      <a:pt x="0" y="521"/>
                    </a:moveTo>
                    <a:lnTo>
                      <a:pt x="13" y="395"/>
                    </a:lnTo>
                    <a:lnTo>
                      <a:pt x="77" y="293"/>
                    </a:lnTo>
                    <a:lnTo>
                      <a:pt x="178" y="0"/>
                    </a:lnTo>
                    <a:lnTo>
                      <a:pt x="230" y="17"/>
                    </a:lnTo>
                    <a:lnTo>
                      <a:pt x="232" y="30"/>
                    </a:lnTo>
                    <a:lnTo>
                      <a:pt x="245" y="31"/>
                    </a:lnTo>
                    <a:lnTo>
                      <a:pt x="272" y="81"/>
                    </a:lnTo>
                    <a:lnTo>
                      <a:pt x="266" y="99"/>
                    </a:lnTo>
                    <a:lnTo>
                      <a:pt x="307" y="132"/>
                    </a:lnTo>
                    <a:lnTo>
                      <a:pt x="377" y="130"/>
                    </a:lnTo>
                    <a:lnTo>
                      <a:pt x="429" y="153"/>
                    </a:lnTo>
                    <a:lnTo>
                      <a:pt x="454" y="148"/>
                    </a:lnTo>
                    <a:lnTo>
                      <a:pt x="612" y="153"/>
                    </a:lnTo>
                    <a:lnTo>
                      <a:pt x="792" y="195"/>
                    </a:lnTo>
                    <a:lnTo>
                      <a:pt x="801" y="217"/>
                    </a:lnTo>
                    <a:lnTo>
                      <a:pt x="822" y="250"/>
                    </a:lnTo>
                    <a:lnTo>
                      <a:pt x="794" y="293"/>
                    </a:lnTo>
                    <a:lnTo>
                      <a:pt x="762" y="343"/>
                    </a:lnTo>
                    <a:lnTo>
                      <a:pt x="723" y="379"/>
                    </a:lnTo>
                    <a:lnTo>
                      <a:pt x="718" y="404"/>
                    </a:lnTo>
                    <a:lnTo>
                      <a:pt x="740" y="431"/>
                    </a:lnTo>
                    <a:lnTo>
                      <a:pt x="715" y="487"/>
                    </a:lnTo>
                    <a:lnTo>
                      <a:pt x="666" y="700"/>
                    </a:lnTo>
                    <a:lnTo>
                      <a:pt x="387" y="630"/>
                    </a:lnTo>
                    <a:lnTo>
                      <a:pt x="0" y="521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26" name=""/>
              <p:cNvSpPr/>
              <p:nvPr/>
            </p:nvSpPr>
            <p:spPr>
              <a:xfrm>
                <a:off x="936720" y="1373040"/>
                <a:ext cx="1017360" cy="738360"/>
              </a:xfrm>
              <a:custGeom>
                <a:avLst/>
                <a:gdLst/>
                <a:ahLst/>
                <a:rect l="l" t="t" r="r" b="b"/>
                <a:pathLst>
                  <a:path w="691" h="502">
                    <a:moveTo>
                      <a:pt x="16" y="86"/>
                    </a:moveTo>
                    <a:lnTo>
                      <a:pt x="26" y="110"/>
                    </a:lnTo>
                    <a:lnTo>
                      <a:pt x="24" y="139"/>
                    </a:lnTo>
                    <a:lnTo>
                      <a:pt x="22" y="165"/>
                    </a:lnTo>
                    <a:lnTo>
                      <a:pt x="25" y="176"/>
                    </a:lnTo>
                    <a:lnTo>
                      <a:pt x="19" y="214"/>
                    </a:lnTo>
                    <a:lnTo>
                      <a:pt x="31" y="206"/>
                    </a:lnTo>
                    <a:lnTo>
                      <a:pt x="49" y="221"/>
                    </a:lnTo>
                    <a:lnTo>
                      <a:pt x="30" y="223"/>
                    </a:lnTo>
                    <a:lnTo>
                      <a:pt x="18" y="221"/>
                    </a:lnTo>
                    <a:lnTo>
                      <a:pt x="16" y="237"/>
                    </a:lnTo>
                    <a:lnTo>
                      <a:pt x="16" y="248"/>
                    </a:lnTo>
                    <a:lnTo>
                      <a:pt x="32" y="248"/>
                    </a:lnTo>
                    <a:lnTo>
                      <a:pt x="35" y="254"/>
                    </a:lnTo>
                    <a:lnTo>
                      <a:pt x="22" y="260"/>
                    </a:lnTo>
                    <a:lnTo>
                      <a:pt x="24" y="275"/>
                    </a:lnTo>
                    <a:lnTo>
                      <a:pt x="14" y="291"/>
                    </a:lnTo>
                    <a:lnTo>
                      <a:pt x="9" y="291"/>
                    </a:lnTo>
                    <a:lnTo>
                      <a:pt x="15" y="265"/>
                    </a:lnTo>
                    <a:lnTo>
                      <a:pt x="11" y="258"/>
                    </a:lnTo>
                    <a:lnTo>
                      <a:pt x="0" y="296"/>
                    </a:lnTo>
                    <a:lnTo>
                      <a:pt x="18" y="309"/>
                    </a:lnTo>
                    <a:lnTo>
                      <a:pt x="49" y="323"/>
                    </a:lnTo>
                    <a:lnTo>
                      <a:pt x="51" y="336"/>
                    </a:lnTo>
                    <a:lnTo>
                      <a:pt x="64" y="337"/>
                    </a:lnTo>
                    <a:lnTo>
                      <a:pt x="91" y="387"/>
                    </a:lnTo>
                    <a:lnTo>
                      <a:pt x="85" y="405"/>
                    </a:lnTo>
                    <a:lnTo>
                      <a:pt x="126" y="438"/>
                    </a:lnTo>
                    <a:lnTo>
                      <a:pt x="196" y="436"/>
                    </a:lnTo>
                    <a:lnTo>
                      <a:pt x="248" y="459"/>
                    </a:lnTo>
                    <a:lnTo>
                      <a:pt x="273" y="454"/>
                    </a:lnTo>
                    <a:lnTo>
                      <a:pt x="431" y="459"/>
                    </a:lnTo>
                    <a:lnTo>
                      <a:pt x="611" y="501"/>
                    </a:lnTo>
                    <a:lnTo>
                      <a:pt x="614" y="446"/>
                    </a:lnTo>
                    <a:lnTo>
                      <a:pt x="690" y="125"/>
                    </a:lnTo>
                    <a:lnTo>
                      <a:pt x="211" y="0"/>
                    </a:lnTo>
                    <a:lnTo>
                      <a:pt x="207" y="2"/>
                    </a:lnTo>
                    <a:lnTo>
                      <a:pt x="210" y="10"/>
                    </a:lnTo>
                    <a:lnTo>
                      <a:pt x="205" y="12"/>
                    </a:lnTo>
                    <a:lnTo>
                      <a:pt x="210" y="19"/>
                    </a:lnTo>
                    <a:lnTo>
                      <a:pt x="209" y="27"/>
                    </a:lnTo>
                    <a:lnTo>
                      <a:pt x="210" y="35"/>
                    </a:lnTo>
                    <a:lnTo>
                      <a:pt x="216" y="32"/>
                    </a:lnTo>
                    <a:lnTo>
                      <a:pt x="225" y="36"/>
                    </a:lnTo>
                    <a:lnTo>
                      <a:pt x="222" y="50"/>
                    </a:lnTo>
                    <a:lnTo>
                      <a:pt x="224" y="56"/>
                    </a:lnTo>
                    <a:lnTo>
                      <a:pt x="215" y="75"/>
                    </a:lnTo>
                    <a:lnTo>
                      <a:pt x="203" y="64"/>
                    </a:lnTo>
                    <a:lnTo>
                      <a:pt x="199" y="64"/>
                    </a:lnTo>
                    <a:lnTo>
                      <a:pt x="199" y="73"/>
                    </a:lnTo>
                    <a:lnTo>
                      <a:pt x="207" y="75"/>
                    </a:lnTo>
                    <a:lnTo>
                      <a:pt x="217" y="96"/>
                    </a:lnTo>
                    <a:lnTo>
                      <a:pt x="212" y="122"/>
                    </a:lnTo>
                    <a:lnTo>
                      <a:pt x="216" y="130"/>
                    </a:lnTo>
                    <a:lnTo>
                      <a:pt x="223" y="131"/>
                    </a:lnTo>
                    <a:lnTo>
                      <a:pt x="219" y="137"/>
                    </a:lnTo>
                    <a:lnTo>
                      <a:pt x="212" y="139"/>
                    </a:lnTo>
                    <a:lnTo>
                      <a:pt x="199" y="155"/>
                    </a:lnTo>
                    <a:lnTo>
                      <a:pt x="199" y="161"/>
                    </a:lnTo>
                    <a:lnTo>
                      <a:pt x="196" y="171"/>
                    </a:lnTo>
                    <a:lnTo>
                      <a:pt x="191" y="172"/>
                    </a:lnTo>
                    <a:lnTo>
                      <a:pt x="196" y="180"/>
                    </a:lnTo>
                    <a:lnTo>
                      <a:pt x="190" y="183"/>
                    </a:lnTo>
                    <a:lnTo>
                      <a:pt x="190" y="211"/>
                    </a:lnTo>
                    <a:lnTo>
                      <a:pt x="178" y="215"/>
                    </a:lnTo>
                    <a:lnTo>
                      <a:pt x="178" y="223"/>
                    </a:lnTo>
                    <a:lnTo>
                      <a:pt x="169" y="214"/>
                    </a:lnTo>
                    <a:lnTo>
                      <a:pt x="169" y="219"/>
                    </a:lnTo>
                    <a:lnTo>
                      <a:pt x="149" y="236"/>
                    </a:lnTo>
                    <a:lnTo>
                      <a:pt x="143" y="234"/>
                    </a:lnTo>
                    <a:lnTo>
                      <a:pt x="139" y="225"/>
                    </a:lnTo>
                    <a:lnTo>
                      <a:pt x="137" y="231"/>
                    </a:lnTo>
                    <a:lnTo>
                      <a:pt x="132" y="226"/>
                    </a:lnTo>
                    <a:lnTo>
                      <a:pt x="129" y="239"/>
                    </a:lnTo>
                    <a:lnTo>
                      <a:pt x="127" y="238"/>
                    </a:lnTo>
                    <a:lnTo>
                      <a:pt x="127" y="229"/>
                    </a:lnTo>
                    <a:lnTo>
                      <a:pt x="121" y="230"/>
                    </a:lnTo>
                    <a:lnTo>
                      <a:pt x="129" y="222"/>
                    </a:lnTo>
                    <a:lnTo>
                      <a:pt x="119" y="221"/>
                    </a:lnTo>
                    <a:lnTo>
                      <a:pt x="127" y="217"/>
                    </a:lnTo>
                    <a:lnTo>
                      <a:pt x="117" y="215"/>
                    </a:lnTo>
                    <a:lnTo>
                      <a:pt x="122" y="209"/>
                    </a:lnTo>
                    <a:lnTo>
                      <a:pt x="131" y="215"/>
                    </a:lnTo>
                    <a:lnTo>
                      <a:pt x="135" y="206"/>
                    </a:lnTo>
                    <a:lnTo>
                      <a:pt x="149" y="198"/>
                    </a:lnTo>
                    <a:lnTo>
                      <a:pt x="142" y="216"/>
                    </a:lnTo>
                    <a:lnTo>
                      <a:pt x="145" y="225"/>
                    </a:lnTo>
                    <a:lnTo>
                      <a:pt x="150" y="208"/>
                    </a:lnTo>
                    <a:lnTo>
                      <a:pt x="164" y="201"/>
                    </a:lnTo>
                    <a:lnTo>
                      <a:pt x="157" y="212"/>
                    </a:lnTo>
                    <a:lnTo>
                      <a:pt x="164" y="218"/>
                    </a:lnTo>
                    <a:lnTo>
                      <a:pt x="164" y="209"/>
                    </a:lnTo>
                    <a:lnTo>
                      <a:pt x="171" y="202"/>
                    </a:lnTo>
                    <a:lnTo>
                      <a:pt x="179" y="190"/>
                    </a:lnTo>
                    <a:lnTo>
                      <a:pt x="177" y="182"/>
                    </a:lnTo>
                    <a:lnTo>
                      <a:pt x="164" y="182"/>
                    </a:lnTo>
                    <a:lnTo>
                      <a:pt x="167" y="170"/>
                    </a:lnTo>
                    <a:lnTo>
                      <a:pt x="173" y="177"/>
                    </a:lnTo>
                    <a:lnTo>
                      <a:pt x="174" y="159"/>
                    </a:lnTo>
                    <a:lnTo>
                      <a:pt x="190" y="159"/>
                    </a:lnTo>
                    <a:lnTo>
                      <a:pt x="191" y="143"/>
                    </a:lnTo>
                    <a:lnTo>
                      <a:pt x="185" y="132"/>
                    </a:lnTo>
                    <a:lnTo>
                      <a:pt x="185" y="149"/>
                    </a:lnTo>
                    <a:lnTo>
                      <a:pt x="180" y="145"/>
                    </a:lnTo>
                    <a:lnTo>
                      <a:pt x="169" y="153"/>
                    </a:lnTo>
                    <a:lnTo>
                      <a:pt x="163" y="164"/>
                    </a:lnTo>
                    <a:lnTo>
                      <a:pt x="153" y="165"/>
                    </a:lnTo>
                    <a:lnTo>
                      <a:pt x="137" y="175"/>
                    </a:lnTo>
                    <a:lnTo>
                      <a:pt x="124" y="190"/>
                    </a:lnTo>
                    <a:lnTo>
                      <a:pt x="147" y="190"/>
                    </a:lnTo>
                    <a:lnTo>
                      <a:pt x="127" y="195"/>
                    </a:lnTo>
                    <a:lnTo>
                      <a:pt x="117" y="192"/>
                    </a:lnTo>
                    <a:lnTo>
                      <a:pt x="137" y="165"/>
                    </a:lnTo>
                    <a:lnTo>
                      <a:pt x="150" y="159"/>
                    </a:lnTo>
                    <a:lnTo>
                      <a:pt x="165" y="141"/>
                    </a:lnTo>
                    <a:lnTo>
                      <a:pt x="167" y="150"/>
                    </a:lnTo>
                    <a:lnTo>
                      <a:pt x="176" y="143"/>
                    </a:lnTo>
                    <a:lnTo>
                      <a:pt x="185" y="124"/>
                    </a:lnTo>
                    <a:lnTo>
                      <a:pt x="182" y="111"/>
                    </a:lnTo>
                    <a:lnTo>
                      <a:pt x="180" y="120"/>
                    </a:lnTo>
                    <a:lnTo>
                      <a:pt x="174" y="119"/>
                    </a:lnTo>
                    <a:lnTo>
                      <a:pt x="179" y="105"/>
                    </a:lnTo>
                    <a:lnTo>
                      <a:pt x="172" y="105"/>
                    </a:lnTo>
                    <a:lnTo>
                      <a:pt x="171" y="118"/>
                    </a:lnTo>
                    <a:lnTo>
                      <a:pt x="165" y="122"/>
                    </a:lnTo>
                    <a:lnTo>
                      <a:pt x="165" y="108"/>
                    </a:lnTo>
                    <a:lnTo>
                      <a:pt x="160" y="105"/>
                    </a:lnTo>
                    <a:lnTo>
                      <a:pt x="156" y="111"/>
                    </a:lnTo>
                    <a:lnTo>
                      <a:pt x="148" y="95"/>
                    </a:lnTo>
                    <a:lnTo>
                      <a:pt x="132" y="93"/>
                    </a:lnTo>
                    <a:lnTo>
                      <a:pt x="71" y="64"/>
                    </a:lnTo>
                    <a:lnTo>
                      <a:pt x="29" y="25"/>
                    </a:lnTo>
                    <a:lnTo>
                      <a:pt x="16" y="52"/>
                    </a:lnTo>
                    <a:lnTo>
                      <a:pt x="16" y="86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827" name=""/>
            <p:cNvSpPr/>
            <p:nvPr/>
          </p:nvSpPr>
          <p:spPr>
            <a:xfrm>
              <a:off x="1174680" y="1415880"/>
              <a:ext cx="47520" cy="55800"/>
            </a:xfrm>
            <a:custGeom>
              <a:avLst/>
              <a:gdLst/>
              <a:ahLst/>
              <a:rect l="l" t="t" r="r" b="b"/>
              <a:pathLst>
                <a:path w="32" h="38">
                  <a:moveTo>
                    <a:pt x="0" y="17"/>
                  </a:moveTo>
                  <a:lnTo>
                    <a:pt x="26" y="0"/>
                  </a:lnTo>
                  <a:lnTo>
                    <a:pt x="31" y="16"/>
                  </a:lnTo>
                  <a:lnTo>
                    <a:pt x="27" y="37"/>
                  </a:lnTo>
                  <a:lnTo>
                    <a:pt x="0" y="17"/>
                  </a:lnTo>
                </a:path>
              </a:pathLst>
            </a:custGeom>
            <a:noFill/>
            <a:ln cap="rnd"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28" name=""/>
            <p:cNvSpPr/>
            <p:nvPr/>
          </p:nvSpPr>
          <p:spPr>
            <a:xfrm>
              <a:off x="1208160" y="1487520"/>
              <a:ext cx="33120" cy="79200"/>
            </a:xfrm>
            <a:custGeom>
              <a:avLst/>
              <a:gdLst/>
              <a:ahLst/>
              <a:rect l="l" t="t" r="r" b="b"/>
              <a:pathLst>
                <a:path w="23" h="54">
                  <a:moveTo>
                    <a:pt x="0" y="15"/>
                  </a:moveTo>
                  <a:lnTo>
                    <a:pt x="13" y="0"/>
                  </a:lnTo>
                  <a:lnTo>
                    <a:pt x="22" y="8"/>
                  </a:lnTo>
                  <a:lnTo>
                    <a:pt x="16" y="53"/>
                  </a:lnTo>
                  <a:lnTo>
                    <a:pt x="0" y="15"/>
                  </a:lnTo>
                </a:path>
              </a:pathLst>
            </a:custGeom>
            <a:noFill/>
            <a:ln cap="rnd" w="12600">
              <a:solidFill>
                <a:srgbClr val="b2b2b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0" bIns="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1829" name=""/>
            <p:cNvGrpSpPr/>
            <p:nvPr/>
          </p:nvGrpSpPr>
          <p:grpSpPr>
            <a:xfrm>
              <a:off x="6477120" y="3284640"/>
              <a:ext cx="1213920" cy="836640"/>
              <a:chOff x="6477120" y="3284640"/>
              <a:chExt cx="1213920" cy="836640"/>
            </a:xfrm>
          </p:grpSpPr>
          <p:sp>
            <p:nvSpPr>
              <p:cNvPr id="1830" name=""/>
              <p:cNvSpPr/>
              <p:nvPr/>
            </p:nvSpPr>
            <p:spPr>
              <a:xfrm>
                <a:off x="7532640" y="3308400"/>
                <a:ext cx="158400" cy="263520"/>
              </a:xfrm>
              <a:custGeom>
                <a:avLst/>
                <a:gdLst/>
                <a:ahLst/>
                <a:rect l="l" t="t" r="r" b="b"/>
                <a:pathLst>
                  <a:path w="109" h="179">
                    <a:moveTo>
                      <a:pt x="0" y="18"/>
                    </a:moveTo>
                    <a:lnTo>
                      <a:pt x="14" y="0"/>
                    </a:lnTo>
                    <a:lnTo>
                      <a:pt x="35" y="0"/>
                    </a:lnTo>
                    <a:lnTo>
                      <a:pt x="28" y="19"/>
                    </a:lnTo>
                    <a:lnTo>
                      <a:pt x="23" y="25"/>
                    </a:lnTo>
                    <a:lnTo>
                      <a:pt x="26" y="46"/>
                    </a:lnTo>
                    <a:lnTo>
                      <a:pt x="38" y="58"/>
                    </a:lnTo>
                    <a:lnTo>
                      <a:pt x="53" y="73"/>
                    </a:lnTo>
                    <a:lnTo>
                      <a:pt x="58" y="93"/>
                    </a:lnTo>
                    <a:lnTo>
                      <a:pt x="68" y="109"/>
                    </a:lnTo>
                    <a:lnTo>
                      <a:pt x="79" y="119"/>
                    </a:lnTo>
                    <a:lnTo>
                      <a:pt x="96" y="124"/>
                    </a:lnTo>
                    <a:lnTo>
                      <a:pt x="104" y="141"/>
                    </a:lnTo>
                    <a:lnTo>
                      <a:pt x="89" y="155"/>
                    </a:lnTo>
                    <a:lnTo>
                      <a:pt x="104" y="151"/>
                    </a:lnTo>
                    <a:lnTo>
                      <a:pt x="108" y="166"/>
                    </a:lnTo>
                    <a:lnTo>
                      <a:pt x="80" y="172"/>
                    </a:lnTo>
                    <a:lnTo>
                      <a:pt x="43" y="178"/>
                    </a:lnTo>
                    <a:lnTo>
                      <a:pt x="41" y="166"/>
                    </a:lnTo>
                    <a:lnTo>
                      <a:pt x="0" y="18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31" name=""/>
              <p:cNvSpPr/>
              <p:nvPr/>
            </p:nvSpPr>
            <p:spPr>
              <a:xfrm>
                <a:off x="7003800" y="3333960"/>
                <a:ext cx="687240" cy="342720"/>
              </a:xfrm>
              <a:custGeom>
                <a:avLst/>
                <a:gdLst/>
                <a:ahLst/>
                <a:rect l="l" t="t" r="r" b="b"/>
                <a:pathLst>
                  <a:path w="469" h="233">
                    <a:moveTo>
                      <a:pt x="0" y="69"/>
                    </a:moveTo>
                    <a:lnTo>
                      <a:pt x="11" y="135"/>
                    </a:lnTo>
                    <a:lnTo>
                      <a:pt x="47" y="94"/>
                    </a:lnTo>
                    <a:lnTo>
                      <a:pt x="103" y="78"/>
                    </a:lnTo>
                    <a:lnTo>
                      <a:pt x="113" y="61"/>
                    </a:lnTo>
                    <a:lnTo>
                      <a:pt x="144" y="57"/>
                    </a:lnTo>
                    <a:lnTo>
                      <a:pt x="169" y="69"/>
                    </a:lnTo>
                    <a:lnTo>
                      <a:pt x="184" y="89"/>
                    </a:lnTo>
                    <a:lnTo>
                      <a:pt x="210" y="95"/>
                    </a:lnTo>
                    <a:lnTo>
                      <a:pt x="226" y="117"/>
                    </a:lnTo>
                    <a:lnTo>
                      <a:pt x="250" y="127"/>
                    </a:lnTo>
                    <a:lnTo>
                      <a:pt x="261" y="121"/>
                    </a:lnTo>
                    <a:lnTo>
                      <a:pt x="267" y="133"/>
                    </a:lnTo>
                    <a:lnTo>
                      <a:pt x="262" y="143"/>
                    </a:lnTo>
                    <a:lnTo>
                      <a:pt x="260" y="158"/>
                    </a:lnTo>
                    <a:lnTo>
                      <a:pt x="244" y="187"/>
                    </a:lnTo>
                    <a:lnTo>
                      <a:pt x="250" y="206"/>
                    </a:lnTo>
                    <a:lnTo>
                      <a:pt x="271" y="198"/>
                    </a:lnTo>
                    <a:lnTo>
                      <a:pt x="271" y="189"/>
                    </a:lnTo>
                    <a:lnTo>
                      <a:pt x="288" y="208"/>
                    </a:lnTo>
                    <a:lnTo>
                      <a:pt x="292" y="198"/>
                    </a:lnTo>
                    <a:lnTo>
                      <a:pt x="302" y="213"/>
                    </a:lnTo>
                    <a:lnTo>
                      <a:pt x="307" y="205"/>
                    </a:lnTo>
                    <a:lnTo>
                      <a:pt x="326" y="214"/>
                    </a:lnTo>
                    <a:lnTo>
                      <a:pt x="336" y="210"/>
                    </a:lnTo>
                    <a:lnTo>
                      <a:pt x="353" y="226"/>
                    </a:lnTo>
                    <a:lnTo>
                      <a:pt x="340" y="200"/>
                    </a:lnTo>
                    <a:lnTo>
                      <a:pt x="307" y="177"/>
                    </a:lnTo>
                    <a:lnTo>
                      <a:pt x="338" y="192"/>
                    </a:lnTo>
                    <a:lnTo>
                      <a:pt x="319" y="167"/>
                    </a:lnTo>
                    <a:lnTo>
                      <a:pt x="313" y="145"/>
                    </a:lnTo>
                    <a:lnTo>
                      <a:pt x="317" y="94"/>
                    </a:lnTo>
                    <a:lnTo>
                      <a:pt x="297" y="82"/>
                    </a:lnTo>
                    <a:lnTo>
                      <a:pt x="336" y="48"/>
                    </a:lnTo>
                    <a:lnTo>
                      <a:pt x="338" y="28"/>
                    </a:lnTo>
                    <a:lnTo>
                      <a:pt x="359" y="29"/>
                    </a:lnTo>
                    <a:lnTo>
                      <a:pt x="353" y="48"/>
                    </a:lnTo>
                    <a:lnTo>
                      <a:pt x="339" y="55"/>
                    </a:lnTo>
                    <a:lnTo>
                      <a:pt x="332" y="75"/>
                    </a:lnTo>
                    <a:lnTo>
                      <a:pt x="336" y="93"/>
                    </a:lnTo>
                    <a:lnTo>
                      <a:pt x="346" y="86"/>
                    </a:lnTo>
                    <a:lnTo>
                      <a:pt x="340" y="107"/>
                    </a:lnTo>
                    <a:lnTo>
                      <a:pt x="345" y="117"/>
                    </a:lnTo>
                    <a:lnTo>
                      <a:pt x="347" y="129"/>
                    </a:lnTo>
                    <a:lnTo>
                      <a:pt x="338" y="123"/>
                    </a:lnTo>
                    <a:lnTo>
                      <a:pt x="334" y="138"/>
                    </a:lnTo>
                    <a:lnTo>
                      <a:pt x="357" y="134"/>
                    </a:lnTo>
                    <a:lnTo>
                      <a:pt x="354" y="145"/>
                    </a:lnTo>
                    <a:lnTo>
                      <a:pt x="366" y="153"/>
                    </a:lnTo>
                    <a:lnTo>
                      <a:pt x="344" y="152"/>
                    </a:lnTo>
                    <a:lnTo>
                      <a:pt x="351" y="185"/>
                    </a:lnTo>
                    <a:lnTo>
                      <a:pt x="375" y="197"/>
                    </a:lnTo>
                    <a:lnTo>
                      <a:pt x="387" y="181"/>
                    </a:lnTo>
                    <a:lnTo>
                      <a:pt x="389" y="207"/>
                    </a:lnTo>
                    <a:lnTo>
                      <a:pt x="405" y="201"/>
                    </a:lnTo>
                    <a:lnTo>
                      <a:pt x="397" y="214"/>
                    </a:lnTo>
                    <a:lnTo>
                      <a:pt x="407" y="214"/>
                    </a:lnTo>
                    <a:lnTo>
                      <a:pt x="399" y="227"/>
                    </a:lnTo>
                    <a:lnTo>
                      <a:pt x="403" y="232"/>
                    </a:lnTo>
                    <a:lnTo>
                      <a:pt x="424" y="222"/>
                    </a:lnTo>
                    <a:lnTo>
                      <a:pt x="449" y="208"/>
                    </a:lnTo>
                    <a:lnTo>
                      <a:pt x="459" y="178"/>
                    </a:lnTo>
                    <a:lnTo>
                      <a:pt x="462" y="196"/>
                    </a:lnTo>
                    <a:lnTo>
                      <a:pt x="459" y="205"/>
                    </a:lnTo>
                    <a:lnTo>
                      <a:pt x="452" y="220"/>
                    </a:lnTo>
                    <a:lnTo>
                      <a:pt x="454" y="230"/>
                    </a:lnTo>
                    <a:lnTo>
                      <a:pt x="464" y="205"/>
                    </a:lnTo>
                    <a:lnTo>
                      <a:pt x="468" y="148"/>
                    </a:lnTo>
                    <a:lnTo>
                      <a:pt x="440" y="154"/>
                    </a:lnTo>
                    <a:lnTo>
                      <a:pt x="403" y="160"/>
                    </a:lnTo>
                    <a:lnTo>
                      <a:pt x="401" y="148"/>
                    </a:lnTo>
                    <a:lnTo>
                      <a:pt x="360" y="0"/>
                    </a:lnTo>
                    <a:lnTo>
                      <a:pt x="0" y="69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32" name=""/>
              <p:cNvSpPr/>
              <p:nvPr/>
            </p:nvSpPr>
            <p:spPr>
              <a:xfrm>
                <a:off x="6477120" y="3457800"/>
                <a:ext cx="1174320" cy="663480"/>
              </a:xfrm>
              <a:custGeom>
                <a:avLst/>
                <a:gdLst/>
                <a:ahLst/>
                <a:rect l="l" t="t" r="r" b="b"/>
                <a:pathLst>
                  <a:path w="799" h="451">
                    <a:moveTo>
                      <a:pt x="0" y="450"/>
                    </a:moveTo>
                    <a:lnTo>
                      <a:pt x="74" y="401"/>
                    </a:lnTo>
                    <a:lnTo>
                      <a:pt x="75" y="390"/>
                    </a:lnTo>
                    <a:lnTo>
                      <a:pt x="100" y="358"/>
                    </a:lnTo>
                    <a:lnTo>
                      <a:pt x="126" y="340"/>
                    </a:lnTo>
                    <a:lnTo>
                      <a:pt x="154" y="306"/>
                    </a:lnTo>
                    <a:lnTo>
                      <a:pt x="183" y="340"/>
                    </a:lnTo>
                    <a:lnTo>
                      <a:pt x="220" y="322"/>
                    </a:lnTo>
                    <a:lnTo>
                      <a:pt x="235" y="333"/>
                    </a:lnTo>
                    <a:lnTo>
                      <a:pt x="257" y="322"/>
                    </a:lnTo>
                    <a:lnTo>
                      <a:pt x="271" y="304"/>
                    </a:lnTo>
                    <a:lnTo>
                      <a:pt x="311" y="297"/>
                    </a:lnTo>
                    <a:lnTo>
                      <a:pt x="333" y="269"/>
                    </a:lnTo>
                    <a:lnTo>
                      <a:pt x="321" y="262"/>
                    </a:lnTo>
                    <a:lnTo>
                      <a:pt x="358" y="176"/>
                    </a:lnTo>
                    <a:lnTo>
                      <a:pt x="367" y="133"/>
                    </a:lnTo>
                    <a:lnTo>
                      <a:pt x="403" y="150"/>
                    </a:lnTo>
                    <a:lnTo>
                      <a:pt x="422" y="101"/>
                    </a:lnTo>
                    <a:lnTo>
                      <a:pt x="440" y="97"/>
                    </a:lnTo>
                    <a:lnTo>
                      <a:pt x="467" y="50"/>
                    </a:lnTo>
                    <a:lnTo>
                      <a:pt x="475" y="0"/>
                    </a:lnTo>
                    <a:lnTo>
                      <a:pt x="532" y="31"/>
                    </a:lnTo>
                    <a:lnTo>
                      <a:pt x="541" y="5"/>
                    </a:lnTo>
                    <a:lnTo>
                      <a:pt x="567" y="11"/>
                    </a:lnTo>
                    <a:lnTo>
                      <a:pt x="583" y="33"/>
                    </a:lnTo>
                    <a:lnTo>
                      <a:pt x="607" y="43"/>
                    </a:lnTo>
                    <a:lnTo>
                      <a:pt x="619" y="59"/>
                    </a:lnTo>
                    <a:lnTo>
                      <a:pt x="617" y="74"/>
                    </a:lnTo>
                    <a:lnTo>
                      <a:pt x="601" y="103"/>
                    </a:lnTo>
                    <a:lnTo>
                      <a:pt x="607" y="122"/>
                    </a:lnTo>
                    <a:lnTo>
                      <a:pt x="628" y="114"/>
                    </a:lnTo>
                    <a:lnTo>
                      <a:pt x="636" y="128"/>
                    </a:lnTo>
                    <a:lnTo>
                      <a:pt x="643" y="135"/>
                    </a:lnTo>
                    <a:lnTo>
                      <a:pt x="678" y="137"/>
                    </a:lnTo>
                    <a:lnTo>
                      <a:pt x="689" y="150"/>
                    </a:lnTo>
                    <a:lnTo>
                      <a:pt x="722" y="158"/>
                    </a:lnTo>
                    <a:lnTo>
                      <a:pt x="714" y="168"/>
                    </a:lnTo>
                    <a:lnTo>
                      <a:pt x="717" y="188"/>
                    </a:lnTo>
                    <a:lnTo>
                      <a:pt x="719" y="196"/>
                    </a:lnTo>
                    <a:lnTo>
                      <a:pt x="707" y="193"/>
                    </a:lnTo>
                    <a:lnTo>
                      <a:pt x="685" y="181"/>
                    </a:lnTo>
                    <a:lnTo>
                      <a:pt x="649" y="157"/>
                    </a:lnTo>
                    <a:lnTo>
                      <a:pt x="699" y="203"/>
                    </a:lnTo>
                    <a:lnTo>
                      <a:pt x="724" y="204"/>
                    </a:lnTo>
                    <a:lnTo>
                      <a:pt x="710" y="211"/>
                    </a:lnTo>
                    <a:lnTo>
                      <a:pt x="736" y="224"/>
                    </a:lnTo>
                    <a:lnTo>
                      <a:pt x="735" y="234"/>
                    </a:lnTo>
                    <a:lnTo>
                      <a:pt x="726" y="226"/>
                    </a:lnTo>
                    <a:lnTo>
                      <a:pt x="716" y="227"/>
                    </a:lnTo>
                    <a:lnTo>
                      <a:pt x="718" y="235"/>
                    </a:lnTo>
                    <a:lnTo>
                      <a:pt x="726" y="242"/>
                    </a:lnTo>
                    <a:lnTo>
                      <a:pt x="716" y="248"/>
                    </a:lnTo>
                    <a:lnTo>
                      <a:pt x="689" y="227"/>
                    </a:lnTo>
                    <a:lnTo>
                      <a:pt x="677" y="218"/>
                    </a:lnTo>
                    <a:lnTo>
                      <a:pt x="684" y="231"/>
                    </a:lnTo>
                    <a:lnTo>
                      <a:pt x="710" y="251"/>
                    </a:lnTo>
                    <a:lnTo>
                      <a:pt x="722" y="252"/>
                    </a:lnTo>
                    <a:lnTo>
                      <a:pt x="735" y="256"/>
                    </a:lnTo>
                    <a:lnTo>
                      <a:pt x="733" y="264"/>
                    </a:lnTo>
                    <a:lnTo>
                      <a:pt x="741" y="264"/>
                    </a:lnTo>
                    <a:lnTo>
                      <a:pt x="742" y="270"/>
                    </a:lnTo>
                    <a:lnTo>
                      <a:pt x="731" y="279"/>
                    </a:lnTo>
                    <a:lnTo>
                      <a:pt x="710" y="270"/>
                    </a:lnTo>
                    <a:lnTo>
                      <a:pt x="704" y="260"/>
                    </a:lnTo>
                    <a:lnTo>
                      <a:pt x="678" y="256"/>
                    </a:lnTo>
                    <a:lnTo>
                      <a:pt x="674" y="248"/>
                    </a:lnTo>
                    <a:lnTo>
                      <a:pt x="664" y="259"/>
                    </a:lnTo>
                    <a:lnTo>
                      <a:pt x="700" y="268"/>
                    </a:lnTo>
                    <a:lnTo>
                      <a:pt x="702" y="276"/>
                    </a:lnTo>
                    <a:lnTo>
                      <a:pt x="731" y="291"/>
                    </a:lnTo>
                    <a:lnTo>
                      <a:pt x="741" y="291"/>
                    </a:lnTo>
                    <a:lnTo>
                      <a:pt x="743" y="280"/>
                    </a:lnTo>
                    <a:lnTo>
                      <a:pt x="755" y="283"/>
                    </a:lnTo>
                    <a:lnTo>
                      <a:pt x="775" y="281"/>
                    </a:lnTo>
                    <a:lnTo>
                      <a:pt x="798" y="322"/>
                    </a:lnTo>
                    <a:lnTo>
                      <a:pt x="783" y="316"/>
                    </a:lnTo>
                    <a:lnTo>
                      <a:pt x="779" y="328"/>
                    </a:lnTo>
                    <a:lnTo>
                      <a:pt x="464" y="388"/>
                    </a:lnTo>
                    <a:lnTo>
                      <a:pt x="205" y="422"/>
                    </a:lnTo>
                    <a:lnTo>
                      <a:pt x="0" y="450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33" name=""/>
              <p:cNvSpPr/>
              <p:nvPr/>
            </p:nvSpPr>
            <p:spPr>
              <a:xfrm>
                <a:off x="7599240" y="3640320"/>
                <a:ext cx="64800" cy="190440"/>
              </a:xfrm>
              <a:custGeom>
                <a:avLst/>
                <a:gdLst/>
                <a:ahLst/>
                <a:rect l="l" t="t" r="r" b="b"/>
                <a:pathLst>
                  <a:path w="44" h="129">
                    <a:moveTo>
                      <a:pt x="0" y="72"/>
                    </a:moveTo>
                    <a:lnTo>
                      <a:pt x="0" y="113"/>
                    </a:lnTo>
                    <a:lnTo>
                      <a:pt x="10" y="128"/>
                    </a:lnTo>
                    <a:lnTo>
                      <a:pt x="16" y="82"/>
                    </a:lnTo>
                    <a:lnTo>
                      <a:pt x="32" y="62"/>
                    </a:lnTo>
                    <a:lnTo>
                      <a:pt x="43" y="0"/>
                    </a:lnTo>
                    <a:lnTo>
                      <a:pt x="18" y="14"/>
                    </a:lnTo>
                    <a:lnTo>
                      <a:pt x="0" y="72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34" name=""/>
              <p:cNvSpPr/>
              <p:nvPr/>
            </p:nvSpPr>
            <p:spPr>
              <a:xfrm>
                <a:off x="6589440" y="3284640"/>
                <a:ext cx="685440" cy="674640"/>
              </a:xfrm>
              <a:custGeom>
                <a:avLst/>
                <a:gdLst/>
                <a:ahLst/>
                <a:rect l="l" t="t" r="r" b="b"/>
                <a:pathLst>
                  <a:path w="465" h="459">
                    <a:moveTo>
                      <a:pt x="0" y="317"/>
                    </a:moveTo>
                    <a:lnTo>
                      <a:pt x="19" y="380"/>
                    </a:lnTo>
                    <a:lnTo>
                      <a:pt x="39" y="402"/>
                    </a:lnTo>
                    <a:lnTo>
                      <a:pt x="77" y="424"/>
                    </a:lnTo>
                    <a:lnTo>
                      <a:pt x="106" y="458"/>
                    </a:lnTo>
                    <a:lnTo>
                      <a:pt x="143" y="440"/>
                    </a:lnTo>
                    <a:lnTo>
                      <a:pt x="158" y="451"/>
                    </a:lnTo>
                    <a:lnTo>
                      <a:pt x="180" y="440"/>
                    </a:lnTo>
                    <a:lnTo>
                      <a:pt x="194" y="422"/>
                    </a:lnTo>
                    <a:lnTo>
                      <a:pt x="234" y="415"/>
                    </a:lnTo>
                    <a:lnTo>
                      <a:pt x="256" y="387"/>
                    </a:lnTo>
                    <a:lnTo>
                      <a:pt x="244" y="380"/>
                    </a:lnTo>
                    <a:lnTo>
                      <a:pt x="281" y="294"/>
                    </a:lnTo>
                    <a:lnTo>
                      <a:pt x="290" y="251"/>
                    </a:lnTo>
                    <a:lnTo>
                      <a:pt x="326" y="268"/>
                    </a:lnTo>
                    <a:lnTo>
                      <a:pt x="345" y="219"/>
                    </a:lnTo>
                    <a:lnTo>
                      <a:pt x="363" y="215"/>
                    </a:lnTo>
                    <a:lnTo>
                      <a:pt x="390" y="168"/>
                    </a:lnTo>
                    <a:lnTo>
                      <a:pt x="398" y="118"/>
                    </a:lnTo>
                    <a:lnTo>
                      <a:pt x="455" y="149"/>
                    </a:lnTo>
                    <a:lnTo>
                      <a:pt x="464" y="123"/>
                    </a:lnTo>
                    <a:lnTo>
                      <a:pt x="449" y="103"/>
                    </a:lnTo>
                    <a:lnTo>
                      <a:pt x="424" y="91"/>
                    </a:lnTo>
                    <a:lnTo>
                      <a:pt x="393" y="95"/>
                    </a:lnTo>
                    <a:lnTo>
                      <a:pt x="383" y="112"/>
                    </a:lnTo>
                    <a:lnTo>
                      <a:pt x="327" y="128"/>
                    </a:lnTo>
                    <a:lnTo>
                      <a:pt x="291" y="169"/>
                    </a:lnTo>
                    <a:lnTo>
                      <a:pt x="280" y="103"/>
                    </a:lnTo>
                    <a:lnTo>
                      <a:pt x="180" y="120"/>
                    </a:lnTo>
                    <a:lnTo>
                      <a:pt x="160" y="0"/>
                    </a:lnTo>
                    <a:lnTo>
                      <a:pt x="146" y="10"/>
                    </a:lnTo>
                    <a:lnTo>
                      <a:pt x="155" y="33"/>
                    </a:lnTo>
                    <a:lnTo>
                      <a:pt x="142" y="139"/>
                    </a:lnTo>
                    <a:lnTo>
                      <a:pt x="124" y="162"/>
                    </a:lnTo>
                    <a:lnTo>
                      <a:pt x="69" y="202"/>
                    </a:lnTo>
                    <a:lnTo>
                      <a:pt x="59" y="248"/>
                    </a:lnTo>
                    <a:lnTo>
                      <a:pt x="39" y="235"/>
                    </a:lnTo>
                    <a:lnTo>
                      <a:pt x="32" y="289"/>
                    </a:lnTo>
                    <a:lnTo>
                      <a:pt x="0" y="317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835" name=""/>
            <p:cNvGrpSpPr/>
            <p:nvPr/>
          </p:nvGrpSpPr>
          <p:grpSpPr>
            <a:xfrm>
              <a:off x="5251320" y="2112840"/>
              <a:ext cx="1575000" cy="2006640"/>
              <a:chOff x="5251320" y="2112840"/>
              <a:chExt cx="1575000" cy="2006640"/>
            </a:xfrm>
          </p:grpSpPr>
          <p:sp>
            <p:nvSpPr>
              <p:cNvPr id="1836" name=""/>
              <p:cNvSpPr/>
              <p:nvPr/>
            </p:nvSpPr>
            <p:spPr>
              <a:xfrm>
                <a:off x="5778360" y="3144960"/>
                <a:ext cx="471600" cy="809640"/>
              </a:xfrm>
              <a:custGeom>
                <a:avLst/>
                <a:gdLst/>
                <a:ahLst/>
                <a:rect l="l" t="t" r="r" b="b"/>
                <a:pathLst>
                  <a:path w="320" h="550">
                    <a:moveTo>
                      <a:pt x="0" y="536"/>
                    </a:moveTo>
                    <a:lnTo>
                      <a:pt x="9" y="549"/>
                    </a:lnTo>
                    <a:lnTo>
                      <a:pt x="19" y="535"/>
                    </a:lnTo>
                    <a:lnTo>
                      <a:pt x="65" y="525"/>
                    </a:lnTo>
                    <a:lnTo>
                      <a:pt x="80" y="529"/>
                    </a:lnTo>
                    <a:lnTo>
                      <a:pt x="131" y="513"/>
                    </a:lnTo>
                    <a:lnTo>
                      <a:pt x="149" y="529"/>
                    </a:lnTo>
                    <a:lnTo>
                      <a:pt x="164" y="492"/>
                    </a:lnTo>
                    <a:lnTo>
                      <a:pt x="180" y="482"/>
                    </a:lnTo>
                    <a:lnTo>
                      <a:pt x="216" y="502"/>
                    </a:lnTo>
                    <a:lnTo>
                      <a:pt x="221" y="479"/>
                    </a:lnTo>
                    <a:lnTo>
                      <a:pt x="260" y="430"/>
                    </a:lnTo>
                    <a:lnTo>
                      <a:pt x="269" y="401"/>
                    </a:lnTo>
                    <a:lnTo>
                      <a:pt x="283" y="405"/>
                    </a:lnTo>
                    <a:lnTo>
                      <a:pt x="319" y="380"/>
                    </a:lnTo>
                    <a:lnTo>
                      <a:pt x="310" y="359"/>
                    </a:lnTo>
                    <a:lnTo>
                      <a:pt x="314" y="346"/>
                    </a:lnTo>
                    <a:lnTo>
                      <a:pt x="279" y="10"/>
                    </a:lnTo>
                    <a:lnTo>
                      <a:pt x="275" y="0"/>
                    </a:lnTo>
                    <a:lnTo>
                      <a:pt x="84" y="22"/>
                    </a:lnTo>
                    <a:lnTo>
                      <a:pt x="47" y="43"/>
                    </a:lnTo>
                    <a:lnTo>
                      <a:pt x="15" y="32"/>
                    </a:lnTo>
                    <a:lnTo>
                      <a:pt x="39" y="310"/>
                    </a:lnTo>
                    <a:lnTo>
                      <a:pt x="33" y="366"/>
                    </a:lnTo>
                    <a:lnTo>
                      <a:pt x="46" y="400"/>
                    </a:lnTo>
                    <a:lnTo>
                      <a:pt x="32" y="463"/>
                    </a:lnTo>
                    <a:lnTo>
                      <a:pt x="11" y="492"/>
                    </a:lnTo>
                    <a:lnTo>
                      <a:pt x="0" y="536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37" name=""/>
              <p:cNvSpPr/>
              <p:nvPr/>
            </p:nvSpPr>
            <p:spPr>
              <a:xfrm>
                <a:off x="5902200" y="2382840"/>
                <a:ext cx="586080" cy="797040"/>
              </a:xfrm>
              <a:custGeom>
                <a:avLst/>
                <a:gdLst/>
                <a:ahLst/>
                <a:rect l="l" t="t" r="r" b="b"/>
                <a:pathLst>
                  <a:path w="399" h="541">
                    <a:moveTo>
                      <a:pt x="0" y="540"/>
                    </a:moveTo>
                    <a:lnTo>
                      <a:pt x="38" y="474"/>
                    </a:lnTo>
                    <a:lnTo>
                      <a:pt x="45" y="451"/>
                    </a:lnTo>
                    <a:lnTo>
                      <a:pt x="48" y="404"/>
                    </a:lnTo>
                    <a:lnTo>
                      <a:pt x="38" y="359"/>
                    </a:lnTo>
                    <a:lnTo>
                      <a:pt x="16" y="317"/>
                    </a:lnTo>
                    <a:lnTo>
                      <a:pt x="6" y="293"/>
                    </a:lnTo>
                    <a:lnTo>
                      <a:pt x="12" y="271"/>
                    </a:lnTo>
                    <a:lnTo>
                      <a:pt x="2" y="243"/>
                    </a:lnTo>
                    <a:lnTo>
                      <a:pt x="13" y="224"/>
                    </a:lnTo>
                    <a:lnTo>
                      <a:pt x="23" y="178"/>
                    </a:lnTo>
                    <a:lnTo>
                      <a:pt x="21" y="156"/>
                    </a:lnTo>
                    <a:lnTo>
                      <a:pt x="35" y="142"/>
                    </a:lnTo>
                    <a:lnTo>
                      <a:pt x="34" y="126"/>
                    </a:lnTo>
                    <a:lnTo>
                      <a:pt x="57" y="116"/>
                    </a:lnTo>
                    <a:lnTo>
                      <a:pt x="78" y="83"/>
                    </a:lnTo>
                    <a:lnTo>
                      <a:pt x="75" y="137"/>
                    </a:lnTo>
                    <a:lnTo>
                      <a:pt x="91" y="125"/>
                    </a:lnTo>
                    <a:lnTo>
                      <a:pt x="91" y="81"/>
                    </a:lnTo>
                    <a:lnTo>
                      <a:pt x="113" y="56"/>
                    </a:lnTo>
                    <a:lnTo>
                      <a:pt x="128" y="53"/>
                    </a:lnTo>
                    <a:lnTo>
                      <a:pt x="116" y="45"/>
                    </a:lnTo>
                    <a:lnTo>
                      <a:pt x="111" y="30"/>
                    </a:lnTo>
                    <a:lnTo>
                      <a:pt x="120" y="7"/>
                    </a:lnTo>
                    <a:lnTo>
                      <a:pt x="140" y="0"/>
                    </a:lnTo>
                    <a:lnTo>
                      <a:pt x="188" y="14"/>
                    </a:lnTo>
                    <a:lnTo>
                      <a:pt x="205" y="31"/>
                    </a:lnTo>
                    <a:lnTo>
                      <a:pt x="259" y="43"/>
                    </a:lnTo>
                    <a:lnTo>
                      <a:pt x="270" y="59"/>
                    </a:lnTo>
                    <a:lnTo>
                      <a:pt x="286" y="79"/>
                    </a:lnTo>
                    <a:lnTo>
                      <a:pt x="271" y="78"/>
                    </a:lnTo>
                    <a:lnTo>
                      <a:pt x="270" y="90"/>
                    </a:lnTo>
                    <a:lnTo>
                      <a:pt x="287" y="111"/>
                    </a:lnTo>
                    <a:lnTo>
                      <a:pt x="291" y="148"/>
                    </a:lnTo>
                    <a:lnTo>
                      <a:pt x="291" y="171"/>
                    </a:lnTo>
                    <a:lnTo>
                      <a:pt x="274" y="197"/>
                    </a:lnTo>
                    <a:lnTo>
                      <a:pt x="271" y="210"/>
                    </a:lnTo>
                    <a:lnTo>
                      <a:pt x="249" y="221"/>
                    </a:lnTo>
                    <a:lnTo>
                      <a:pt x="245" y="233"/>
                    </a:lnTo>
                    <a:lnTo>
                      <a:pt x="249" y="260"/>
                    </a:lnTo>
                    <a:lnTo>
                      <a:pt x="270" y="273"/>
                    </a:lnTo>
                    <a:lnTo>
                      <a:pt x="290" y="251"/>
                    </a:lnTo>
                    <a:lnTo>
                      <a:pt x="303" y="220"/>
                    </a:lnTo>
                    <a:lnTo>
                      <a:pt x="335" y="202"/>
                    </a:lnTo>
                    <a:lnTo>
                      <a:pt x="357" y="212"/>
                    </a:lnTo>
                    <a:lnTo>
                      <a:pt x="371" y="246"/>
                    </a:lnTo>
                    <a:lnTo>
                      <a:pt x="390" y="311"/>
                    </a:lnTo>
                    <a:lnTo>
                      <a:pt x="398" y="332"/>
                    </a:lnTo>
                    <a:lnTo>
                      <a:pt x="392" y="350"/>
                    </a:lnTo>
                    <a:lnTo>
                      <a:pt x="396" y="377"/>
                    </a:lnTo>
                    <a:lnTo>
                      <a:pt x="389" y="392"/>
                    </a:lnTo>
                    <a:lnTo>
                      <a:pt x="379" y="377"/>
                    </a:lnTo>
                    <a:lnTo>
                      <a:pt x="369" y="383"/>
                    </a:lnTo>
                    <a:lnTo>
                      <a:pt x="368" y="408"/>
                    </a:lnTo>
                    <a:lnTo>
                      <a:pt x="364" y="419"/>
                    </a:lnTo>
                    <a:lnTo>
                      <a:pt x="346" y="431"/>
                    </a:lnTo>
                    <a:lnTo>
                      <a:pt x="346" y="465"/>
                    </a:lnTo>
                    <a:lnTo>
                      <a:pt x="334" y="479"/>
                    </a:lnTo>
                    <a:lnTo>
                      <a:pt x="324" y="508"/>
                    </a:lnTo>
                    <a:lnTo>
                      <a:pt x="195" y="528"/>
                    </a:lnTo>
                    <a:lnTo>
                      <a:pt x="191" y="518"/>
                    </a:lnTo>
                    <a:lnTo>
                      <a:pt x="0" y="540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38" name=""/>
              <p:cNvSpPr/>
              <p:nvPr/>
            </p:nvSpPr>
            <p:spPr>
              <a:xfrm>
                <a:off x="6189840" y="3029040"/>
                <a:ext cx="636480" cy="717480"/>
              </a:xfrm>
              <a:custGeom>
                <a:avLst/>
                <a:gdLst/>
                <a:ahLst/>
                <a:rect l="l" t="t" r="r" b="b"/>
                <a:pathLst>
                  <a:path w="433" h="488">
                    <a:moveTo>
                      <a:pt x="0" y="89"/>
                    </a:moveTo>
                    <a:lnTo>
                      <a:pt x="35" y="425"/>
                    </a:lnTo>
                    <a:lnTo>
                      <a:pt x="68" y="424"/>
                    </a:lnTo>
                    <a:lnTo>
                      <a:pt x="89" y="431"/>
                    </a:lnTo>
                    <a:lnTo>
                      <a:pt x="100" y="455"/>
                    </a:lnTo>
                    <a:lnTo>
                      <a:pt x="134" y="460"/>
                    </a:lnTo>
                    <a:lnTo>
                      <a:pt x="154" y="471"/>
                    </a:lnTo>
                    <a:lnTo>
                      <a:pt x="201" y="469"/>
                    </a:lnTo>
                    <a:lnTo>
                      <a:pt x="222" y="455"/>
                    </a:lnTo>
                    <a:lnTo>
                      <a:pt x="272" y="487"/>
                    </a:lnTo>
                    <a:lnTo>
                      <a:pt x="304" y="459"/>
                    </a:lnTo>
                    <a:lnTo>
                      <a:pt x="311" y="405"/>
                    </a:lnTo>
                    <a:lnTo>
                      <a:pt x="331" y="418"/>
                    </a:lnTo>
                    <a:lnTo>
                      <a:pt x="341" y="372"/>
                    </a:lnTo>
                    <a:lnTo>
                      <a:pt x="396" y="332"/>
                    </a:lnTo>
                    <a:lnTo>
                      <a:pt x="414" y="309"/>
                    </a:lnTo>
                    <a:lnTo>
                      <a:pt x="427" y="203"/>
                    </a:lnTo>
                    <a:lnTo>
                      <a:pt x="418" y="180"/>
                    </a:lnTo>
                    <a:lnTo>
                      <a:pt x="432" y="170"/>
                    </a:lnTo>
                    <a:lnTo>
                      <a:pt x="404" y="0"/>
                    </a:lnTo>
                    <a:lnTo>
                      <a:pt x="361" y="21"/>
                    </a:lnTo>
                    <a:lnTo>
                      <a:pt x="331" y="38"/>
                    </a:lnTo>
                    <a:lnTo>
                      <a:pt x="318" y="56"/>
                    </a:lnTo>
                    <a:lnTo>
                      <a:pt x="295" y="79"/>
                    </a:lnTo>
                    <a:lnTo>
                      <a:pt x="268" y="81"/>
                    </a:lnTo>
                    <a:lnTo>
                      <a:pt x="239" y="95"/>
                    </a:lnTo>
                    <a:lnTo>
                      <a:pt x="226" y="102"/>
                    </a:lnTo>
                    <a:lnTo>
                      <a:pt x="208" y="92"/>
                    </a:lnTo>
                    <a:lnTo>
                      <a:pt x="184" y="103"/>
                    </a:lnTo>
                    <a:lnTo>
                      <a:pt x="180" y="98"/>
                    </a:lnTo>
                    <a:lnTo>
                      <a:pt x="203" y="85"/>
                    </a:lnTo>
                    <a:lnTo>
                      <a:pt x="201" y="85"/>
                    </a:lnTo>
                    <a:lnTo>
                      <a:pt x="190" y="81"/>
                    </a:lnTo>
                    <a:lnTo>
                      <a:pt x="181" y="89"/>
                    </a:lnTo>
                    <a:lnTo>
                      <a:pt x="142" y="71"/>
                    </a:lnTo>
                    <a:lnTo>
                      <a:pt x="126" y="79"/>
                    </a:lnTo>
                    <a:lnTo>
                      <a:pt x="129" y="69"/>
                    </a:lnTo>
                    <a:lnTo>
                      <a:pt x="0" y="89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39" name=""/>
              <p:cNvSpPr/>
              <p:nvPr/>
            </p:nvSpPr>
            <p:spPr>
              <a:xfrm>
                <a:off x="5251320" y="3048120"/>
                <a:ext cx="596880" cy="1071360"/>
              </a:xfrm>
              <a:custGeom>
                <a:avLst/>
                <a:gdLst/>
                <a:ahLst/>
                <a:rect l="l" t="t" r="r" b="b"/>
                <a:pathLst>
                  <a:path w="406" h="728">
                    <a:moveTo>
                      <a:pt x="0" y="322"/>
                    </a:moveTo>
                    <a:lnTo>
                      <a:pt x="9" y="299"/>
                    </a:lnTo>
                    <a:lnTo>
                      <a:pt x="35" y="255"/>
                    </a:lnTo>
                    <a:lnTo>
                      <a:pt x="50" y="206"/>
                    </a:lnTo>
                    <a:lnTo>
                      <a:pt x="36" y="171"/>
                    </a:lnTo>
                    <a:lnTo>
                      <a:pt x="106" y="118"/>
                    </a:lnTo>
                    <a:lnTo>
                      <a:pt x="120" y="90"/>
                    </a:lnTo>
                    <a:lnTo>
                      <a:pt x="120" y="77"/>
                    </a:lnTo>
                    <a:lnTo>
                      <a:pt x="70" y="18"/>
                    </a:lnTo>
                    <a:lnTo>
                      <a:pt x="340" y="0"/>
                    </a:lnTo>
                    <a:lnTo>
                      <a:pt x="347" y="45"/>
                    </a:lnTo>
                    <a:lnTo>
                      <a:pt x="374" y="98"/>
                    </a:lnTo>
                    <a:lnTo>
                      <a:pt x="398" y="376"/>
                    </a:lnTo>
                    <a:lnTo>
                      <a:pt x="392" y="432"/>
                    </a:lnTo>
                    <a:lnTo>
                      <a:pt x="405" y="466"/>
                    </a:lnTo>
                    <a:lnTo>
                      <a:pt x="391" y="529"/>
                    </a:lnTo>
                    <a:lnTo>
                      <a:pt x="370" y="558"/>
                    </a:lnTo>
                    <a:lnTo>
                      <a:pt x="359" y="602"/>
                    </a:lnTo>
                    <a:lnTo>
                      <a:pt x="368" y="615"/>
                    </a:lnTo>
                    <a:lnTo>
                      <a:pt x="360" y="643"/>
                    </a:lnTo>
                    <a:lnTo>
                      <a:pt x="366" y="653"/>
                    </a:lnTo>
                    <a:lnTo>
                      <a:pt x="333" y="666"/>
                    </a:lnTo>
                    <a:lnTo>
                      <a:pt x="326" y="711"/>
                    </a:lnTo>
                    <a:lnTo>
                      <a:pt x="280" y="695"/>
                    </a:lnTo>
                    <a:lnTo>
                      <a:pt x="256" y="718"/>
                    </a:lnTo>
                    <a:lnTo>
                      <a:pt x="257" y="727"/>
                    </a:lnTo>
                    <a:lnTo>
                      <a:pt x="241" y="727"/>
                    </a:lnTo>
                    <a:lnTo>
                      <a:pt x="225" y="696"/>
                    </a:lnTo>
                    <a:lnTo>
                      <a:pt x="217" y="654"/>
                    </a:lnTo>
                    <a:lnTo>
                      <a:pt x="199" y="626"/>
                    </a:lnTo>
                    <a:lnTo>
                      <a:pt x="172" y="615"/>
                    </a:lnTo>
                    <a:lnTo>
                      <a:pt x="139" y="588"/>
                    </a:lnTo>
                    <a:lnTo>
                      <a:pt x="127" y="551"/>
                    </a:lnTo>
                    <a:lnTo>
                      <a:pt x="146" y="495"/>
                    </a:lnTo>
                    <a:lnTo>
                      <a:pt x="129" y="483"/>
                    </a:lnTo>
                    <a:lnTo>
                      <a:pt x="89" y="484"/>
                    </a:lnTo>
                    <a:lnTo>
                      <a:pt x="83" y="448"/>
                    </a:lnTo>
                    <a:lnTo>
                      <a:pt x="16" y="380"/>
                    </a:lnTo>
                    <a:lnTo>
                      <a:pt x="0" y="322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40" name=""/>
              <p:cNvSpPr/>
              <p:nvPr/>
            </p:nvSpPr>
            <p:spPr>
              <a:xfrm>
                <a:off x="5346720" y="2112840"/>
                <a:ext cx="871560" cy="449280"/>
              </a:xfrm>
              <a:custGeom>
                <a:avLst/>
                <a:gdLst/>
                <a:ahLst/>
                <a:rect l="l" t="t" r="r" b="b"/>
                <a:pathLst>
                  <a:path w="593" h="305">
                    <a:moveTo>
                      <a:pt x="0" y="131"/>
                    </a:moveTo>
                    <a:lnTo>
                      <a:pt x="46" y="164"/>
                    </a:lnTo>
                    <a:lnTo>
                      <a:pt x="160" y="193"/>
                    </a:lnTo>
                    <a:lnTo>
                      <a:pt x="211" y="200"/>
                    </a:lnTo>
                    <a:lnTo>
                      <a:pt x="219" y="218"/>
                    </a:lnTo>
                    <a:lnTo>
                      <a:pt x="240" y="224"/>
                    </a:lnTo>
                    <a:lnTo>
                      <a:pt x="269" y="304"/>
                    </a:lnTo>
                    <a:lnTo>
                      <a:pt x="295" y="242"/>
                    </a:lnTo>
                    <a:lnTo>
                      <a:pt x="300" y="228"/>
                    </a:lnTo>
                    <a:lnTo>
                      <a:pt x="308" y="219"/>
                    </a:lnTo>
                    <a:lnTo>
                      <a:pt x="308" y="210"/>
                    </a:lnTo>
                    <a:lnTo>
                      <a:pt x="318" y="193"/>
                    </a:lnTo>
                    <a:lnTo>
                      <a:pt x="321" y="194"/>
                    </a:lnTo>
                    <a:lnTo>
                      <a:pt x="317" y="204"/>
                    </a:lnTo>
                    <a:lnTo>
                      <a:pt x="319" y="220"/>
                    </a:lnTo>
                    <a:lnTo>
                      <a:pt x="329" y="216"/>
                    </a:lnTo>
                    <a:lnTo>
                      <a:pt x="335" y="198"/>
                    </a:lnTo>
                    <a:lnTo>
                      <a:pt x="348" y="200"/>
                    </a:lnTo>
                    <a:lnTo>
                      <a:pt x="355" y="191"/>
                    </a:lnTo>
                    <a:lnTo>
                      <a:pt x="357" y="195"/>
                    </a:lnTo>
                    <a:lnTo>
                      <a:pt x="343" y="224"/>
                    </a:lnTo>
                    <a:lnTo>
                      <a:pt x="353" y="228"/>
                    </a:lnTo>
                    <a:lnTo>
                      <a:pt x="361" y="210"/>
                    </a:lnTo>
                    <a:lnTo>
                      <a:pt x="374" y="204"/>
                    </a:lnTo>
                    <a:lnTo>
                      <a:pt x="382" y="182"/>
                    </a:lnTo>
                    <a:lnTo>
                      <a:pt x="416" y="177"/>
                    </a:lnTo>
                    <a:lnTo>
                      <a:pt x="432" y="175"/>
                    </a:lnTo>
                    <a:lnTo>
                      <a:pt x="458" y="156"/>
                    </a:lnTo>
                    <a:lnTo>
                      <a:pt x="495" y="162"/>
                    </a:lnTo>
                    <a:lnTo>
                      <a:pt x="520" y="180"/>
                    </a:lnTo>
                    <a:lnTo>
                      <a:pt x="522" y="158"/>
                    </a:lnTo>
                    <a:lnTo>
                      <a:pt x="535" y="157"/>
                    </a:lnTo>
                    <a:lnTo>
                      <a:pt x="567" y="159"/>
                    </a:lnTo>
                    <a:lnTo>
                      <a:pt x="592" y="152"/>
                    </a:lnTo>
                    <a:lnTo>
                      <a:pt x="559" y="132"/>
                    </a:lnTo>
                    <a:lnTo>
                      <a:pt x="552" y="100"/>
                    </a:lnTo>
                    <a:lnTo>
                      <a:pt x="526" y="106"/>
                    </a:lnTo>
                    <a:lnTo>
                      <a:pt x="518" y="100"/>
                    </a:lnTo>
                    <a:lnTo>
                      <a:pt x="507" y="106"/>
                    </a:lnTo>
                    <a:lnTo>
                      <a:pt x="492" y="103"/>
                    </a:lnTo>
                    <a:lnTo>
                      <a:pt x="485" y="101"/>
                    </a:lnTo>
                    <a:lnTo>
                      <a:pt x="482" y="84"/>
                    </a:lnTo>
                    <a:lnTo>
                      <a:pt x="487" y="65"/>
                    </a:lnTo>
                    <a:lnTo>
                      <a:pt x="462" y="70"/>
                    </a:lnTo>
                    <a:lnTo>
                      <a:pt x="438" y="82"/>
                    </a:lnTo>
                    <a:lnTo>
                      <a:pt x="378" y="90"/>
                    </a:lnTo>
                    <a:lnTo>
                      <a:pt x="340" y="126"/>
                    </a:lnTo>
                    <a:lnTo>
                      <a:pt x="332" y="119"/>
                    </a:lnTo>
                    <a:lnTo>
                      <a:pt x="321" y="124"/>
                    </a:lnTo>
                    <a:lnTo>
                      <a:pt x="305" y="113"/>
                    </a:lnTo>
                    <a:lnTo>
                      <a:pt x="296" y="117"/>
                    </a:lnTo>
                    <a:lnTo>
                      <a:pt x="275" y="121"/>
                    </a:lnTo>
                    <a:lnTo>
                      <a:pt x="245" y="80"/>
                    </a:lnTo>
                    <a:lnTo>
                      <a:pt x="209" y="74"/>
                    </a:lnTo>
                    <a:lnTo>
                      <a:pt x="198" y="75"/>
                    </a:lnTo>
                    <a:lnTo>
                      <a:pt x="191" y="84"/>
                    </a:lnTo>
                    <a:lnTo>
                      <a:pt x="198" y="67"/>
                    </a:lnTo>
                    <a:lnTo>
                      <a:pt x="182" y="81"/>
                    </a:lnTo>
                    <a:lnTo>
                      <a:pt x="174" y="94"/>
                    </a:lnTo>
                    <a:lnTo>
                      <a:pt x="175" y="71"/>
                    </a:lnTo>
                    <a:lnTo>
                      <a:pt x="191" y="37"/>
                    </a:lnTo>
                    <a:lnTo>
                      <a:pt x="213" y="12"/>
                    </a:lnTo>
                    <a:lnTo>
                      <a:pt x="233" y="5"/>
                    </a:lnTo>
                    <a:lnTo>
                      <a:pt x="230" y="0"/>
                    </a:lnTo>
                    <a:lnTo>
                      <a:pt x="196" y="3"/>
                    </a:lnTo>
                    <a:lnTo>
                      <a:pt x="174" y="15"/>
                    </a:lnTo>
                    <a:lnTo>
                      <a:pt x="167" y="26"/>
                    </a:lnTo>
                    <a:lnTo>
                      <a:pt x="141" y="47"/>
                    </a:lnTo>
                    <a:lnTo>
                      <a:pt x="129" y="65"/>
                    </a:lnTo>
                    <a:lnTo>
                      <a:pt x="109" y="71"/>
                    </a:lnTo>
                    <a:lnTo>
                      <a:pt x="103" y="82"/>
                    </a:lnTo>
                    <a:lnTo>
                      <a:pt x="89" y="88"/>
                    </a:lnTo>
                    <a:lnTo>
                      <a:pt x="55" y="94"/>
                    </a:lnTo>
                    <a:lnTo>
                      <a:pt x="47" y="103"/>
                    </a:lnTo>
                    <a:lnTo>
                      <a:pt x="30" y="118"/>
                    </a:lnTo>
                    <a:lnTo>
                      <a:pt x="0" y="131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841" name=""/>
            <p:cNvGrpSpPr/>
            <p:nvPr/>
          </p:nvGrpSpPr>
          <p:grpSpPr>
            <a:xfrm>
              <a:off x="4452840" y="1790640"/>
              <a:ext cx="1374840" cy="1292400"/>
              <a:chOff x="4452840" y="1790640"/>
              <a:chExt cx="1374840" cy="1292400"/>
            </a:xfrm>
          </p:grpSpPr>
          <p:sp>
            <p:nvSpPr>
              <p:cNvPr id="1842" name=""/>
              <p:cNvSpPr/>
              <p:nvPr/>
            </p:nvSpPr>
            <p:spPr>
              <a:xfrm>
                <a:off x="4452840" y="1790640"/>
                <a:ext cx="1001880" cy="1120680"/>
              </a:xfrm>
              <a:custGeom>
                <a:avLst/>
                <a:gdLst/>
                <a:ahLst/>
                <a:rect l="l" t="t" r="r" b="b"/>
                <a:pathLst>
                  <a:path w="681" h="761">
                    <a:moveTo>
                      <a:pt x="0" y="47"/>
                    </a:moveTo>
                    <a:lnTo>
                      <a:pt x="5" y="154"/>
                    </a:lnTo>
                    <a:lnTo>
                      <a:pt x="31" y="241"/>
                    </a:lnTo>
                    <a:lnTo>
                      <a:pt x="34" y="353"/>
                    </a:lnTo>
                    <a:lnTo>
                      <a:pt x="53" y="443"/>
                    </a:lnTo>
                    <a:lnTo>
                      <a:pt x="29" y="488"/>
                    </a:lnTo>
                    <a:lnTo>
                      <a:pt x="63" y="523"/>
                    </a:lnTo>
                    <a:lnTo>
                      <a:pt x="61" y="760"/>
                    </a:lnTo>
                    <a:lnTo>
                      <a:pt x="553" y="750"/>
                    </a:lnTo>
                    <a:lnTo>
                      <a:pt x="543" y="704"/>
                    </a:lnTo>
                    <a:lnTo>
                      <a:pt x="530" y="688"/>
                    </a:lnTo>
                    <a:lnTo>
                      <a:pt x="491" y="663"/>
                    </a:lnTo>
                    <a:lnTo>
                      <a:pt x="465" y="634"/>
                    </a:lnTo>
                    <a:lnTo>
                      <a:pt x="399" y="592"/>
                    </a:lnTo>
                    <a:lnTo>
                      <a:pt x="401" y="523"/>
                    </a:lnTo>
                    <a:lnTo>
                      <a:pt x="386" y="479"/>
                    </a:lnTo>
                    <a:lnTo>
                      <a:pt x="440" y="411"/>
                    </a:lnTo>
                    <a:lnTo>
                      <a:pt x="437" y="345"/>
                    </a:lnTo>
                    <a:lnTo>
                      <a:pt x="449" y="334"/>
                    </a:lnTo>
                    <a:lnTo>
                      <a:pt x="516" y="279"/>
                    </a:lnTo>
                    <a:lnTo>
                      <a:pt x="549" y="239"/>
                    </a:lnTo>
                    <a:lnTo>
                      <a:pt x="593" y="204"/>
                    </a:lnTo>
                    <a:lnTo>
                      <a:pt x="680" y="160"/>
                    </a:lnTo>
                    <a:lnTo>
                      <a:pt x="648" y="162"/>
                    </a:lnTo>
                    <a:lnTo>
                      <a:pt x="617" y="148"/>
                    </a:lnTo>
                    <a:lnTo>
                      <a:pt x="569" y="153"/>
                    </a:lnTo>
                    <a:lnTo>
                      <a:pt x="558" y="134"/>
                    </a:lnTo>
                    <a:lnTo>
                      <a:pt x="543" y="142"/>
                    </a:lnTo>
                    <a:lnTo>
                      <a:pt x="509" y="162"/>
                    </a:lnTo>
                    <a:lnTo>
                      <a:pt x="486" y="155"/>
                    </a:lnTo>
                    <a:lnTo>
                      <a:pt x="476" y="145"/>
                    </a:lnTo>
                    <a:lnTo>
                      <a:pt x="458" y="140"/>
                    </a:lnTo>
                    <a:lnTo>
                      <a:pt x="450" y="125"/>
                    </a:lnTo>
                    <a:lnTo>
                      <a:pt x="432" y="127"/>
                    </a:lnTo>
                    <a:lnTo>
                      <a:pt x="432" y="141"/>
                    </a:lnTo>
                    <a:lnTo>
                      <a:pt x="424" y="143"/>
                    </a:lnTo>
                    <a:lnTo>
                      <a:pt x="412" y="115"/>
                    </a:lnTo>
                    <a:lnTo>
                      <a:pt x="395" y="115"/>
                    </a:lnTo>
                    <a:lnTo>
                      <a:pt x="401" y="102"/>
                    </a:lnTo>
                    <a:lnTo>
                      <a:pt x="361" y="94"/>
                    </a:lnTo>
                    <a:lnTo>
                      <a:pt x="347" y="92"/>
                    </a:lnTo>
                    <a:lnTo>
                      <a:pt x="300" y="111"/>
                    </a:lnTo>
                    <a:lnTo>
                      <a:pt x="294" y="94"/>
                    </a:lnTo>
                    <a:lnTo>
                      <a:pt x="222" y="80"/>
                    </a:lnTo>
                    <a:lnTo>
                      <a:pt x="210" y="5"/>
                    </a:lnTo>
                    <a:lnTo>
                      <a:pt x="180" y="0"/>
                    </a:lnTo>
                    <a:lnTo>
                      <a:pt x="180" y="47"/>
                    </a:lnTo>
                    <a:lnTo>
                      <a:pt x="0" y="47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43" name=""/>
              <p:cNvSpPr/>
              <p:nvPr/>
            </p:nvSpPr>
            <p:spPr>
              <a:xfrm>
                <a:off x="5021280" y="2238480"/>
                <a:ext cx="806400" cy="844560"/>
              </a:xfrm>
              <a:custGeom>
                <a:avLst/>
                <a:gdLst/>
                <a:ahLst/>
                <a:rect l="l" t="t" r="r" b="b"/>
                <a:pathLst>
                  <a:path w="548" h="574">
                    <a:moveTo>
                      <a:pt x="0" y="175"/>
                    </a:moveTo>
                    <a:lnTo>
                      <a:pt x="15" y="219"/>
                    </a:lnTo>
                    <a:lnTo>
                      <a:pt x="13" y="288"/>
                    </a:lnTo>
                    <a:lnTo>
                      <a:pt x="79" y="330"/>
                    </a:lnTo>
                    <a:lnTo>
                      <a:pt x="105" y="359"/>
                    </a:lnTo>
                    <a:lnTo>
                      <a:pt x="144" y="384"/>
                    </a:lnTo>
                    <a:lnTo>
                      <a:pt x="157" y="400"/>
                    </a:lnTo>
                    <a:lnTo>
                      <a:pt x="167" y="446"/>
                    </a:lnTo>
                    <a:lnTo>
                      <a:pt x="176" y="512"/>
                    </a:lnTo>
                    <a:lnTo>
                      <a:pt x="228" y="573"/>
                    </a:lnTo>
                    <a:lnTo>
                      <a:pt x="498" y="555"/>
                    </a:lnTo>
                    <a:lnTo>
                      <a:pt x="483" y="466"/>
                    </a:lnTo>
                    <a:lnTo>
                      <a:pt x="492" y="375"/>
                    </a:lnTo>
                    <a:lnTo>
                      <a:pt x="509" y="334"/>
                    </a:lnTo>
                    <a:lnTo>
                      <a:pt x="507" y="297"/>
                    </a:lnTo>
                    <a:lnTo>
                      <a:pt x="541" y="214"/>
                    </a:lnTo>
                    <a:lnTo>
                      <a:pt x="547" y="193"/>
                    </a:lnTo>
                    <a:lnTo>
                      <a:pt x="536" y="189"/>
                    </a:lnTo>
                    <a:lnTo>
                      <a:pt x="523" y="206"/>
                    </a:lnTo>
                    <a:lnTo>
                      <a:pt x="512" y="249"/>
                    </a:lnTo>
                    <a:lnTo>
                      <a:pt x="490" y="253"/>
                    </a:lnTo>
                    <a:lnTo>
                      <a:pt x="480" y="278"/>
                    </a:lnTo>
                    <a:lnTo>
                      <a:pt x="456" y="295"/>
                    </a:lnTo>
                    <a:lnTo>
                      <a:pt x="459" y="268"/>
                    </a:lnTo>
                    <a:lnTo>
                      <a:pt x="473" y="239"/>
                    </a:lnTo>
                    <a:lnTo>
                      <a:pt x="488" y="229"/>
                    </a:lnTo>
                    <a:lnTo>
                      <a:pt x="490" y="219"/>
                    </a:lnTo>
                    <a:lnTo>
                      <a:pt x="461" y="139"/>
                    </a:lnTo>
                    <a:lnTo>
                      <a:pt x="440" y="133"/>
                    </a:lnTo>
                    <a:lnTo>
                      <a:pt x="432" y="115"/>
                    </a:lnTo>
                    <a:lnTo>
                      <a:pt x="381" y="108"/>
                    </a:lnTo>
                    <a:lnTo>
                      <a:pt x="267" y="79"/>
                    </a:lnTo>
                    <a:lnTo>
                      <a:pt x="221" y="46"/>
                    </a:lnTo>
                    <a:lnTo>
                      <a:pt x="195" y="36"/>
                    </a:lnTo>
                    <a:lnTo>
                      <a:pt x="180" y="46"/>
                    </a:lnTo>
                    <a:lnTo>
                      <a:pt x="174" y="43"/>
                    </a:lnTo>
                    <a:lnTo>
                      <a:pt x="183" y="36"/>
                    </a:lnTo>
                    <a:lnTo>
                      <a:pt x="183" y="20"/>
                    </a:lnTo>
                    <a:lnTo>
                      <a:pt x="188" y="15"/>
                    </a:lnTo>
                    <a:lnTo>
                      <a:pt x="188" y="5"/>
                    </a:lnTo>
                    <a:lnTo>
                      <a:pt x="181" y="0"/>
                    </a:lnTo>
                    <a:lnTo>
                      <a:pt x="117" y="28"/>
                    </a:lnTo>
                    <a:lnTo>
                      <a:pt x="94" y="38"/>
                    </a:lnTo>
                    <a:lnTo>
                      <a:pt x="84" y="39"/>
                    </a:lnTo>
                    <a:lnTo>
                      <a:pt x="67" y="30"/>
                    </a:lnTo>
                    <a:lnTo>
                      <a:pt x="66" y="38"/>
                    </a:lnTo>
                    <a:lnTo>
                      <a:pt x="63" y="30"/>
                    </a:lnTo>
                    <a:lnTo>
                      <a:pt x="51" y="41"/>
                    </a:lnTo>
                    <a:lnTo>
                      <a:pt x="54" y="107"/>
                    </a:lnTo>
                    <a:lnTo>
                      <a:pt x="0" y="175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844" name=""/>
            <p:cNvGrpSpPr/>
            <p:nvPr/>
          </p:nvGrpSpPr>
          <p:grpSpPr>
            <a:xfrm>
              <a:off x="1096920" y="1557360"/>
              <a:ext cx="2635200" cy="2682720"/>
              <a:chOff x="1096920" y="1557360"/>
              <a:chExt cx="2635200" cy="2682720"/>
            </a:xfrm>
          </p:grpSpPr>
          <p:sp>
            <p:nvSpPr>
              <p:cNvPr id="1845" name=""/>
              <p:cNvSpPr/>
              <p:nvPr/>
            </p:nvSpPr>
            <p:spPr>
              <a:xfrm>
                <a:off x="2624040" y="3249720"/>
                <a:ext cx="1108080" cy="873000"/>
              </a:xfrm>
              <a:custGeom>
                <a:avLst/>
                <a:gdLst/>
                <a:ahLst/>
                <a:rect l="l" t="t" r="r" b="b"/>
                <a:pathLst>
                  <a:path w="753" h="593">
                    <a:moveTo>
                      <a:pt x="0" y="518"/>
                    </a:moveTo>
                    <a:lnTo>
                      <a:pt x="74" y="0"/>
                    </a:lnTo>
                    <a:lnTo>
                      <a:pt x="557" y="55"/>
                    </a:lnTo>
                    <a:lnTo>
                      <a:pt x="752" y="72"/>
                    </a:lnTo>
                    <a:lnTo>
                      <a:pt x="744" y="201"/>
                    </a:lnTo>
                    <a:lnTo>
                      <a:pt x="718" y="592"/>
                    </a:lnTo>
                    <a:lnTo>
                      <a:pt x="620" y="585"/>
                    </a:lnTo>
                    <a:lnTo>
                      <a:pt x="310" y="558"/>
                    </a:lnTo>
                    <a:lnTo>
                      <a:pt x="0" y="518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46" name=""/>
              <p:cNvSpPr/>
              <p:nvPr/>
            </p:nvSpPr>
            <p:spPr>
              <a:xfrm>
                <a:off x="1650960" y="1557360"/>
                <a:ext cx="906480" cy="1460520"/>
              </a:xfrm>
              <a:custGeom>
                <a:avLst/>
                <a:gdLst/>
                <a:ahLst/>
                <a:rect l="l" t="t" r="r" b="b"/>
                <a:pathLst>
                  <a:path w="617" h="993">
                    <a:moveTo>
                      <a:pt x="0" y="881"/>
                    </a:moveTo>
                    <a:lnTo>
                      <a:pt x="49" y="668"/>
                    </a:lnTo>
                    <a:lnTo>
                      <a:pt x="74" y="612"/>
                    </a:lnTo>
                    <a:lnTo>
                      <a:pt x="52" y="585"/>
                    </a:lnTo>
                    <a:lnTo>
                      <a:pt x="57" y="560"/>
                    </a:lnTo>
                    <a:lnTo>
                      <a:pt x="96" y="524"/>
                    </a:lnTo>
                    <a:lnTo>
                      <a:pt x="128" y="474"/>
                    </a:lnTo>
                    <a:lnTo>
                      <a:pt x="156" y="431"/>
                    </a:lnTo>
                    <a:lnTo>
                      <a:pt x="135" y="398"/>
                    </a:lnTo>
                    <a:lnTo>
                      <a:pt x="126" y="376"/>
                    </a:lnTo>
                    <a:lnTo>
                      <a:pt x="129" y="321"/>
                    </a:lnTo>
                    <a:lnTo>
                      <a:pt x="205" y="0"/>
                    </a:lnTo>
                    <a:lnTo>
                      <a:pt x="287" y="18"/>
                    </a:lnTo>
                    <a:lnTo>
                      <a:pt x="260" y="144"/>
                    </a:lnTo>
                    <a:lnTo>
                      <a:pt x="278" y="187"/>
                    </a:lnTo>
                    <a:lnTo>
                      <a:pt x="279" y="216"/>
                    </a:lnTo>
                    <a:lnTo>
                      <a:pt x="269" y="220"/>
                    </a:lnTo>
                    <a:lnTo>
                      <a:pt x="301" y="251"/>
                    </a:lnTo>
                    <a:lnTo>
                      <a:pt x="334" y="330"/>
                    </a:lnTo>
                    <a:lnTo>
                      <a:pt x="346" y="327"/>
                    </a:lnTo>
                    <a:lnTo>
                      <a:pt x="346" y="339"/>
                    </a:lnTo>
                    <a:lnTo>
                      <a:pt x="362" y="343"/>
                    </a:lnTo>
                    <a:lnTo>
                      <a:pt x="373" y="345"/>
                    </a:lnTo>
                    <a:lnTo>
                      <a:pt x="345" y="402"/>
                    </a:lnTo>
                    <a:lnTo>
                      <a:pt x="349" y="441"/>
                    </a:lnTo>
                    <a:lnTo>
                      <a:pt x="327" y="478"/>
                    </a:lnTo>
                    <a:lnTo>
                      <a:pt x="342" y="495"/>
                    </a:lnTo>
                    <a:lnTo>
                      <a:pt x="384" y="471"/>
                    </a:lnTo>
                    <a:lnTo>
                      <a:pt x="415" y="598"/>
                    </a:lnTo>
                    <a:lnTo>
                      <a:pt x="433" y="603"/>
                    </a:lnTo>
                    <a:lnTo>
                      <a:pt x="437" y="642"/>
                    </a:lnTo>
                    <a:lnTo>
                      <a:pt x="453" y="658"/>
                    </a:lnTo>
                    <a:lnTo>
                      <a:pt x="466" y="644"/>
                    </a:lnTo>
                    <a:lnTo>
                      <a:pt x="493" y="656"/>
                    </a:lnTo>
                    <a:lnTo>
                      <a:pt x="510" y="642"/>
                    </a:lnTo>
                    <a:lnTo>
                      <a:pt x="568" y="655"/>
                    </a:lnTo>
                    <a:lnTo>
                      <a:pt x="581" y="657"/>
                    </a:lnTo>
                    <a:lnTo>
                      <a:pt x="593" y="632"/>
                    </a:lnTo>
                    <a:lnTo>
                      <a:pt x="616" y="673"/>
                    </a:lnTo>
                    <a:lnTo>
                      <a:pt x="564" y="992"/>
                    </a:lnTo>
                    <a:lnTo>
                      <a:pt x="280" y="941"/>
                    </a:lnTo>
                    <a:lnTo>
                      <a:pt x="0" y="881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47" name=""/>
              <p:cNvSpPr/>
              <p:nvPr/>
            </p:nvSpPr>
            <p:spPr>
              <a:xfrm>
                <a:off x="1096920" y="2749680"/>
                <a:ext cx="966960" cy="1490400"/>
              </a:xfrm>
              <a:custGeom>
                <a:avLst/>
                <a:gdLst/>
                <a:ahLst/>
                <a:rect l="l" t="t" r="r" b="b"/>
                <a:pathLst>
                  <a:path w="657" h="1013">
                    <a:moveTo>
                      <a:pt x="0" y="372"/>
                    </a:moveTo>
                    <a:lnTo>
                      <a:pt x="29" y="430"/>
                    </a:lnTo>
                    <a:lnTo>
                      <a:pt x="418" y="1012"/>
                    </a:lnTo>
                    <a:lnTo>
                      <a:pt x="432" y="876"/>
                    </a:lnTo>
                    <a:lnTo>
                      <a:pt x="456" y="869"/>
                    </a:lnTo>
                    <a:lnTo>
                      <a:pt x="496" y="891"/>
                    </a:lnTo>
                    <a:lnTo>
                      <a:pt x="529" y="771"/>
                    </a:lnTo>
                    <a:lnTo>
                      <a:pt x="656" y="130"/>
                    </a:lnTo>
                    <a:lnTo>
                      <a:pt x="376" y="70"/>
                    </a:lnTo>
                    <a:lnTo>
                      <a:pt x="97" y="0"/>
                    </a:lnTo>
                    <a:lnTo>
                      <a:pt x="0" y="372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48" name=""/>
              <p:cNvSpPr/>
              <p:nvPr/>
            </p:nvSpPr>
            <p:spPr>
              <a:xfrm>
                <a:off x="1874880" y="2941560"/>
                <a:ext cx="858960" cy="1073160"/>
              </a:xfrm>
              <a:custGeom>
                <a:avLst/>
                <a:gdLst/>
                <a:ahLst/>
                <a:rect l="l" t="t" r="r" b="b"/>
                <a:pathLst>
                  <a:path w="584" h="729">
                    <a:moveTo>
                      <a:pt x="0" y="641"/>
                    </a:moveTo>
                    <a:lnTo>
                      <a:pt x="127" y="0"/>
                    </a:lnTo>
                    <a:lnTo>
                      <a:pt x="411" y="51"/>
                    </a:lnTo>
                    <a:lnTo>
                      <a:pt x="389" y="181"/>
                    </a:lnTo>
                    <a:lnTo>
                      <a:pt x="583" y="210"/>
                    </a:lnTo>
                    <a:lnTo>
                      <a:pt x="509" y="728"/>
                    </a:lnTo>
                    <a:lnTo>
                      <a:pt x="0" y="641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49" name=""/>
              <p:cNvSpPr/>
              <p:nvPr/>
            </p:nvSpPr>
            <p:spPr>
              <a:xfrm>
                <a:off x="2446200" y="2452680"/>
                <a:ext cx="1071720" cy="879480"/>
              </a:xfrm>
              <a:custGeom>
                <a:avLst/>
                <a:gdLst/>
                <a:ahLst/>
                <a:rect l="l" t="t" r="r" b="b"/>
                <a:pathLst>
                  <a:path w="728" h="598">
                    <a:moveTo>
                      <a:pt x="0" y="513"/>
                    </a:moveTo>
                    <a:lnTo>
                      <a:pt x="22" y="383"/>
                    </a:lnTo>
                    <a:lnTo>
                      <a:pt x="74" y="64"/>
                    </a:lnTo>
                    <a:lnTo>
                      <a:pt x="87" y="0"/>
                    </a:lnTo>
                    <a:lnTo>
                      <a:pt x="372" y="42"/>
                    </a:lnTo>
                    <a:lnTo>
                      <a:pt x="727" y="78"/>
                    </a:lnTo>
                    <a:lnTo>
                      <a:pt x="702" y="338"/>
                    </a:lnTo>
                    <a:lnTo>
                      <a:pt x="677" y="597"/>
                    </a:lnTo>
                    <a:lnTo>
                      <a:pt x="194" y="542"/>
                    </a:lnTo>
                    <a:lnTo>
                      <a:pt x="0" y="513"/>
                    </a:lnTo>
                  </a:path>
                </a:pathLst>
              </a:custGeom>
              <a:noFill/>
              <a:ln cap="rnd" w="12600">
                <a:solidFill>
                  <a:srgbClr val="b2b2b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sp>
        <p:nvSpPr>
          <p:cNvPr id="1850" name="PlaceHolder 1"/>
          <p:cNvSpPr>
            <a:spLocks noGrp="1"/>
          </p:cNvSpPr>
          <p:nvPr>
            <p:ph type="title"/>
          </p:nvPr>
        </p:nvSpPr>
        <p:spPr>
          <a:xfrm>
            <a:off x="2021040" y="0"/>
            <a:ext cx="6767280" cy="106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Pipeline Infrastructure Required to Move 35 Tcf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851" name=""/>
          <p:cNvGrpSpPr/>
          <p:nvPr/>
        </p:nvGrpSpPr>
        <p:grpSpPr>
          <a:xfrm>
            <a:off x="-221040" y="95400"/>
            <a:ext cx="9082800" cy="6723000"/>
            <a:chOff x="-221040" y="95400"/>
            <a:chExt cx="9082800" cy="6723000"/>
          </a:xfrm>
        </p:grpSpPr>
        <p:sp>
          <p:nvSpPr>
            <p:cNvPr id="1852" name=""/>
            <p:cNvSpPr/>
            <p:nvPr/>
          </p:nvSpPr>
          <p:spPr>
            <a:xfrm>
              <a:off x="5092560" y="5170320"/>
              <a:ext cx="1897200" cy="430560"/>
            </a:xfrm>
            <a:custGeom>
              <a:avLst/>
              <a:gdLst/>
              <a:ahLst/>
              <a:rect l="l" t="t" r="r" b="b"/>
              <a:pathLst>
                <a:path w="1195" h="271">
                  <a:moveTo>
                    <a:pt x="0" y="271"/>
                  </a:moveTo>
                  <a:cubicBezTo>
                    <a:pt x="35" y="246"/>
                    <a:pt x="135" y="171"/>
                    <a:pt x="212" y="130"/>
                  </a:cubicBezTo>
                  <a:cubicBezTo>
                    <a:pt x="289" y="89"/>
                    <a:pt x="366" y="43"/>
                    <a:pt x="464" y="26"/>
                  </a:cubicBezTo>
                  <a:cubicBezTo>
                    <a:pt x="562" y="8"/>
                    <a:pt x="692" y="0"/>
                    <a:pt x="800" y="26"/>
                  </a:cubicBezTo>
                  <a:cubicBezTo>
                    <a:pt x="908" y="51"/>
                    <a:pt x="1046" y="141"/>
                    <a:pt x="1112" y="180"/>
                  </a:cubicBezTo>
                  <a:cubicBezTo>
                    <a:pt x="1178" y="219"/>
                    <a:pt x="1178" y="244"/>
                    <a:pt x="1195" y="261"/>
                  </a:cubicBezTo>
                </a:path>
              </a:pathLst>
            </a:custGeom>
            <a:noFill/>
            <a:ln w="65880">
              <a:solidFill>
                <a:srgbClr val="0066cc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53" name=""/>
            <p:cNvSpPr/>
            <p:nvPr/>
          </p:nvSpPr>
          <p:spPr>
            <a:xfrm>
              <a:off x="1352520" y="3294000"/>
              <a:ext cx="1577880" cy="1135080"/>
            </a:xfrm>
            <a:custGeom>
              <a:avLst/>
              <a:gdLst/>
              <a:ahLst/>
              <a:rect l="l" t="t" r="r" b="b"/>
              <a:pathLst>
                <a:path w="1002" h="281">
                  <a:moveTo>
                    <a:pt x="1002" y="0"/>
                  </a:moveTo>
                  <a:cubicBezTo>
                    <a:pt x="896" y="104"/>
                    <a:pt x="791" y="209"/>
                    <a:pt x="624" y="245"/>
                  </a:cubicBezTo>
                  <a:cubicBezTo>
                    <a:pt x="457" y="281"/>
                    <a:pt x="104" y="218"/>
                    <a:pt x="0" y="213"/>
                  </a:cubicBezTo>
                </a:path>
              </a:pathLst>
            </a:custGeom>
            <a:noFill/>
            <a:ln w="55800">
              <a:solidFill>
                <a:srgbClr val="0066cc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54" name=""/>
            <p:cNvSpPr/>
            <p:nvPr/>
          </p:nvSpPr>
          <p:spPr>
            <a:xfrm>
              <a:off x="801720" y="95400"/>
              <a:ext cx="2467080" cy="1295280"/>
            </a:xfrm>
            <a:custGeom>
              <a:avLst/>
              <a:gdLst/>
              <a:ahLst/>
              <a:rect l="l" t="t" r="r" b="b"/>
              <a:pathLst>
                <a:path w="1554" h="816">
                  <a:moveTo>
                    <a:pt x="0" y="161"/>
                  </a:moveTo>
                  <a:cubicBezTo>
                    <a:pt x="45" y="145"/>
                    <a:pt x="154" y="0"/>
                    <a:pt x="276" y="66"/>
                  </a:cubicBezTo>
                  <a:cubicBezTo>
                    <a:pt x="398" y="132"/>
                    <a:pt x="555" y="438"/>
                    <a:pt x="734" y="555"/>
                  </a:cubicBezTo>
                  <a:cubicBezTo>
                    <a:pt x="913" y="672"/>
                    <a:pt x="1212" y="725"/>
                    <a:pt x="1349" y="768"/>
                  </a:cubicBezTo>
                  <a:cubicBezTo>
                    <a:pt x="1486" y="811"/>
                    <a:pt x="1511" y="806"/>
                    <a:pt x="1554" y="816"/>
                  </a:cubicBezTo>
                </a:path>
              </a:pathLst>
            </a:custGeom>
            <a:noFill/>
            <a:ln w="203040">
              <a:solidFill>
                <a:srgbClr val="0066cc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55" name=""/>
            <p:cNvSpPr/>
            <p:nvPr/>
          </p:nvSpPr>
          <p:spPr>
            <a:xfrm>
              <a:off x="2340720" y="1163520"/>
              <a:ext cx="1181160" cy="23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9000" bIns="9000" anchor="t">
              <a:spAutoFit/>
            </a:bodyPr>
            <a:p>
              <a:pPr marL="457200" indent="-457200"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4.0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56" name=""/>
            <p:cNvSpPr/>
            <p:nvPr/>
          </p:nvSpPr>
          <p:spPr>
            <a:xfrm>
              <a:off x="716760" y="3962520"/>
              <a:ext cx="1181160" cy="23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9000" bIns="9000" anchor="t">
              <a:spAutoFit/>
            </a:bodyPr>
            <a:p>
              <a:pPr marL="457200" indent="-457200"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1.1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57" name=""/>
            <p:cNvSpPr/>
            <p:nvPr/>
          </p:nvSpPr>
          <p:spPr>
            <a:xfrm>
              <a:off x="6444360" y="5554800"/>
              <a:ext cx="1181160" cy="23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9000" bIns="9000" anchor="t">
              <a:spAutoFit/>
            </a:bodyPr>
            <a:p>
              <a:pPr marL="457200" indent="-457200"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1.3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58" name=""/>
            <p:cNvSpPr/>
            <p:nvPr/>
          </p:nvSpPr>
          <p:spPr>
            <a:xfrm>
              <a:off x="7779960" y="1973160"/>
              <a:ext cx="1081800" cy="23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9000" bIns="9000" anchor="t">
              <a:spAutoFit/>
            </a:bodyPr>
            <a:p>
              <a:pPr marL="457200" indent="-457200"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ff"/>
                  </a:solidFill>
                  <a:effectLst/>
                  <a:uFillTx/>
                  <a:latin typeface="Arial"/>
                </a:rPr>
                <a:t>.4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59" name=""/>
            <p:cNvSpPr/>
            <p:nvPr/>
          </p:nvSpPr>
          <p:spPr>
            <a:xfrm>
              <a:off x="7866000" y="1165320"/>
              <a:ext cx="976320" cy="1890720"/>
            </a:xfrm>
            <a:custGeom>
              <a:avLst/>
              <a:gdLst/>
              <a:ahLst/>
              <a:rect l="l" t="t" r="r" b="b"/>
              <a:pathLst>
                <a:path w="615" h="1191">
                  <a:moveTo>
                    <a:pt x="615" y="0"/>
                  </a:moveTo>
                  <a:cubicBezTo>
                    <a:pt x="607" y="22"/>
                    <a:pt x="574" y="13"/>
                    <a:pt x="568" y="134"/>
                  </a:cubicBezTo>
                  <a:cubicBezTo>
                    <a:pt x="562" y="255"/>
                    <a:pt x="614" y="566"/>
                    <a:pt x="576" y="726"/>
                  </a:cubicBezTo>
                  <a:cubicBezTo>
                    <a:pt x="538" y="886"/>
                    <a:pt x="435" y="1020"/>
                    <a:pt x="339" y="1097"/>
                  </a:cubicBezTo>
                  <a:cubicBezTo>
                    <a:pt x="243" y="1174"/>
                    <a:pt x="71" y="1172"/>
                    <a:pt x="0" y="1191"/>
                  </a:cubicBezTo>
                </a:path>
              </a:pathLst>
            </a:custGeom>
            <a:noFill/>
            <a:ln w="55800">
              <a:solidFill>
                <a:srgbClr val="0066cc"/>
              </a:solidFill>
              <a:round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0" name=""/>
            <p:cNvSpPr/>
            <p:nvPr/>
          </p:nvSpPr>
          <p:spPr>
            <a:xfrm>
              <a:off x="7181280" y="2940120"/>
              <a:ext cx="1181160" cy="23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9000" bIns="9000" anchor="t">
              <a:spAutoFit/>
            </a:bodyPr>
            <a:p>
              <a:pPr marL="457200" indent="-457200"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1.1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1" name=""/>
            <p:cNvSpPr/>
            <p:nvPr/>
          </p:nvSpPr>
          <p:spPr>
            <a:xfrm>
              <a:off x="5048280" y="4521240"/>
              <a:ext cx="1979640" cy="1127160"/>
            </a:xfrm>
            <a:custGeom>
              <a:avLst/>
              <a:gdLst/>
              <a:ahLst/>
              <a:rect l="l" t="t" r="r" b="b"/>
              <a:pathLst>
                <a:path w="1247" h="710">
                  <a:moveTo>
                    <a:pt x="0" y="710"/>
                  </a:moveTo>
                  <a:cubicBezTo>
                    <a:pt x="27" y="678"/>
                    <a:pt x="80" y="582"/>
                    <a:pt x="162" y="512"/>
                  </a:cubicBezTo>
                  <a:cubicBezTo>
                    <a:pt x="244" y="442"/>
                    <a:pt x="361" y="346"/>
                    <a:pt x="492" y="290"/>
                  </a:cubicBezTo>
                  <a:cubicBezTo>
                    <a:pt x="623" y="234"/>
                    <a:pt x="835" y="212"/>
                    <a:pt x="947" y="174"/>
                  </a:cubicBezTo>
                  <a:cubicBezTo>
                    <a:pt x="1059" y="136"/>
                    <a:pt x="1112" y="93"/>
                    <a:pt x="1162" y="64"/>
                  </a:cubicBezTo>
                  <a:cubicBezTo>
                    <a:pt x="1212" y="35"/>
                    <a:pt x="1229" y="13"/>
                    <a:pt x="1247" y="0"/>
                  </a:cubicBezTo>
                </a:path>
              </a:pathLst>
            </a:custGeom>
            <a:noFill/>
            <a:ln w="39240">
              <a:solidFill>
                <a:srgbClr val="0066cc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2" name=""/>
            <p:cNvSpPr/>
            <p:nvPr/>
          </p:nvSpPr>
          <p:spPr>
            <a:xfrm>
              <a:off x="6608520" y="4319640"/>
              <a:ext cx="1081800" cy="23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9000" bIns="9000" anchor="t">
              <a:spAutoFit/>
            </a:bodyPr>
            <a:p>
              <a:pPr marL="457200" indent="-457200"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.8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3" name=""/>
            <p:cNvSpPr/>
            <p:nvPr/>
          </p:nvSpPr>
          <p:spPr>
            <a:xfrm>
              <a:off x="7111440" y="3486240"/>
              <a:ext cx="1181160" cy="23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9000" bIns="9000" anchor="t">
              <a:spAutoFit/>
            </a:bodyPr>
            <a:p>
              <a:pPr marL="457200" indent="-457200"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1.2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4" name=""/>
            <p:cNvSpPr/>
            <p:nvPr/>
          </p:nvSpPr>
          <p:spPr>
            <a:xfrm>
              <a:off x="3714840" y="5810400"/>
              <a:ext cx="419040" cy="523800"/>
            </a:xfrm>
            <a:custGeom>
              <a:avLst/>
              <a:gdLst/>
              <a:ahLst/>
              <a:rect l="l" t="t" r="r" b="b"/>
              <a:pathLst>
                <a:path w="264" h="330">
                  <a:moveTo>
                    <a:pt x="264" y="0"/>
                  </a:moveTo>
                  <a:cubicBezTo>
                    <a:pt x="259" y="59"/>
                    <a:pt x="254" y="119"/>
                    <a:pt x="210" y="174"/>
                  </a:cubicBezTo>
                  <a:cubicBezTo>
                    <a:pt x="166" y="229"/>
                    <a:pt x="35" y="304"/>
                    <a:pt x="0" y="330"/>
                  </a:cubicBezTo>
                </a:path>
              </a:pathLst>
            </a:custGeom>
            <a:noFill/>
            <a:ln w="15120">
              <a:solidFill>
                <a:srgbClr val="0066cc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5" name=""/>
            <p:cNvSpPr/>
            <p:nvPr/>
          </p:nvSpPr>
          <p:spPr>
            <a:xfrm>
              <a:off x="3087360" y="6254640"/>
              <a:ext cx="1081800" cy="23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9000" bIns="9000" anchor="t">
              <a:spAutoFit/>
            </a:bodyPr>
            <a:p>
              <a:pPr marL="457200" indent="-457200"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.3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6" name=""/>
            <p:cNvSpPr/>
            <p:nvPr/>
          </p:nvSpPr>
          <p:spPr>
            <a:xfrm>
              <a:off x="-221040" y="5095800"/>
              <a:ext cx="1081800" cy="23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9000" bIns="9000" anchor="t">
              <a:spAutoFit/>
            </a:bodyPr>
            <a:p>
              <a:pPr marL="457200" indent="-457200"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.5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7" name=""/>
            <p:cNvSpPr/>
            <p:nvPr/>
          </p:nvSpPr>
          <p:spPr>
            <a:xfrm>
              <a:off x="5816520" y="2400480"/>
              <a:ext cx="1067040" cy="774360"/>
            </a:xfrm>
            <a:custGeom>
              <a:avLst/>
              <a:gdLst/>
              <a:ahLst/>
              <a:rect l="l" t="t" r="r" b="b"/>
              <a:pathLst>
                <a:path w="672" h="488">
                  <a:moveTo>
                    <a:pt x="0" y="488"/>
                  </a:moveTo>
                  <a:cubicBezTo>
                    <a:pt x="40" y="476"/>
                    <a:pt x="165" y="455"/>
                    <a:pt x="240" y="416"/>
                  </a:cubicBezTo>
                  <a:cubicBezTo>
                    <a:pt x="315" y="377"/>
                    <a:pt x="376" y="325"/>
                    <a:pt x="448" y="256"/>
                  </a:cubicBezTo>
                  <a:cubicBezTo>
                    <a:pt x="520" y="187"/>
                    <a:pt x="625" y="53"/>
                    <a:pt x="672" y="0"/>
                  </a:cubicBezTo>
                </a:path>
              </a:pathLst>
            </a:custGeom>
            <a:noFill/>
            <a:ln w="50760">
              <a:solidFill>
                <a:srgbClr val="0066cc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8" name=""/>
            <p:cNvSpPr/>
            <p:nvPr/>
          </p:nvSpPr>
          <p:spPr>
            <a:xfrm>
              <a:off x="6334920" y="2135160"/>
              <a:ext cx="1181160" cy="23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9000" bIns="9000" anchor="t">
              <a:spAutoFit/>
            </a:bodyPr>
            <a:p>
              <a:pPr marL="457200" indent="-457200"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1.0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9" name=""/>
            <p:cNvSpPr/>
            <p:nvPr/>
          </p:nvSpPr>
          <p:spPr>
            <a:xfrm>
              <a:off x="952560" y="1409760"/>
              <a:ext cx="2489040" cy="1346040"/>
            </a:xfrm>
            <a:custGeom>
              <a:avLst/>
              <a:gdLst/>
              <a:ahLst/>
              <a:rect l="l" t="t" r="r" b="b"/>
              <a:pathLst>
                <a:path w="1480" h="680">
                  <a:moveTo>
                    <a:pt x="1480" y="0"/>
                  </a:moveTo>
                  <a:cubicBezTo>
                    <a:pt x="1417" y="68"/>
                    <a:pt x="1355" y="136"/>
                    <a:pt x="1216" y="168"/>
                  </a:cubicBezTo>
                  <a:cubicBezTo>
                    <a:pt x="1077" y="200"/>
                    <a:pt x="851" y="107"/>
                    <a:pt x="648" y="192"/>
                  </a:cubicBezTo>
                  <a:cubicBezTo>
                    <a:pt x="445" y="277"/>
                    <a:pt x="108" y="599"/>
                    <a:pt x="0" y="680"/>
                  </a:cubicBezTo>
                </a:path>
              </a:pathLst>
            </a:custGeom>
            <a:noFill/>
            <a:ln w="45720">
              <a:solidFill>
                <a:srgbClr val="0066cc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0" name=""/>
            <p:cNvSpPr/>
            <p:nvPr/>
          </p:nvSpPr>
          <p:spPr>
            <a:xfrm>
              <a:off x="622440" y="4470480"/>
              <a:ext cx="711000" cy="723960"/>
            </a:xfrm>
            <a:custGeom>
              <a:avLst/>
              <a:gdLst/>
              <a:ahLst/>
              <a:rect l="l" t="t" r="r" b="b"/>
              <a:pathLst>
                <a:path w="448" h="456">
                  <a:moveTo>
                    <a:pt x="0" y="456"/>
                  </a:moveTo>
                  <a:cubicBezTo>
                    <a:pt x="54" y="418"/>
                    <a:pt x="109" y="380"/>
                    <a:pt x="184" y="304"/>
                  </a:cubicBezTo>
                  <a:cubicBezTo>
                    <a:pt x="259" y="228"/>
                    <a:pt x="404" y="51"/>
                    <a:pt x="448" y="0"/>
                  </a:cubicBezTo>
                </a:path>
              </a:pathLst>
            </a:custGeom>
            <a:noFill/>
            <a:ln w="25560">
              <a:solidFill>
                <a:srgbClr val="0066cc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1" name=""/>
            <p:cNvSpPr/>
            <p:nvPr/>
          </p:nvSpPr>
          <p:spPr>
            <a:xfrm>
              <a:off x="7431120" y="3414600"/>
              <a:ext cx="155520" cy="274680"/>
            </a:xfrm>
            <a:prstGeom prst="flowChartMagneticDisk">
              <a:avLst/>
            </a:prstGeom>
            <a:solidFill>
              <a:srgbClr val="ff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2" name=""/>
            <p:cNvSpPr/>
            <p:nvPr/>
          </p:nvSpPr>
          <p:spPr>
            <a:xfrm>
              <a:off x="420840" y="5205240"/>
              <a:ext cx="155520" cy="274680"/>
            </a:xfrm>
            <a:prstGeom prst="flowChartMagneticDisk">
              <a:avLst/>
            </a:prstGeom>
            <a:solidFill>
              <a:srgbClr val="ff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3" name=""/>
            <p:cNvSpPr/>
            <p:nvPr/>
          </p:nvSpPr>
          <p:spPr>
            <a:xfrm>
              <a:off x="2933640" y="3314880"/>
              <a:ext cx="1015920" cy="850680"/>
            </a:xfrm>
            <a:custGeom>
              <a:avLst/>
              <a:gdLst/>
              <a:ahLst/>
              <a:rect l="l" t="t" r="r" b="b"/>
              <a:pathLst>
                <a:path w="616" h="528">
                  <a:moveTo>
                    <a:pt x="0" y="0"/>
                  </a:moveTo>
                  <a:cubicBezTo>
                    <a:pt x="68" y="152"/>
                    <a:pt x="137" y="304"/>
                    <a:pt x="240" y="392"/>
                  </a:cubicBezTo>
                  <a:cubicBezTo>
                    <a:pt x="343" y="480"/>
                    <a:pt x="553" y="505"/>
                    <a:pt x="616" y="528"/>
                  </a:cubicBezTo>
                </a:path>
              </a:pathLst>
            </a:custGeom>
            <a:noFill/>
            <a:ln w="55800">
              <a:solidFill>
                <a:srgbClr val="0066cc"/>
              </a:solidFill>
              <a:round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4" name=""/>
            <p:cNvSpPr/>
            <p:nvPr/>
          </p:nvSpPr>
          <p:spPr>
            <a:xfrm>
              <a:off x="3523680" y="4064040"/>
              <a:ext cx="1181160" cy="23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9000" bIns="9000" anchor="t">
              <a:spAutoFit/>
            </a:bodyPr>
            <a:p>
              <a:pPr marL="457200" indent="-457200"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1.1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5" name=""/>
            <p:cNvSpPr/>
            <p:nvPr/>
          </p:nvSpPr>
          <p:spPr>
            <a:xfrm>
              <a:off x="5259240" y="5421240"/>
              <a:ext cx="155880" cy="274680"/>
            </a:xfrm>
            <a:prstGeom prst="flowChartMagneticDisk">
              <a:avLst/>
            </a:prstGeom>
            <a:solidFill>
              <a:srgbClr val="ff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6" name=""/>
            <p:cNvSpPr/>
            <p:nvPr/>
          </p:nvSpPr>
          <p:spPr>
            <a:xfrm>
              <a:off x="6608520" y="4853160"/>
              <a:ext cx="1081800" cy="23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9000" bIns="9000" anchor="t">
              <a:spAutoFit/>
            </a:bodyPr>
            <a:p>
              <a:pPr marL="457200" indent="-457200"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.6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7" name=""/>
            <p:cNvSpPr/>
            <p:nvPr/>
          </p:nvSpPr>
          <p:spPr>
            <a:xfrm>
              <a:off x="4982760" y="5551560"/>
              <a:ext cx="1081800" cy="23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9000" bIns="9000" anchor="t">
              <a:spAutoFit/>
            </a:bodyPr>
            <a:p>
              <a:pPr marL="457200" indent="-457200"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.5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8" name=""/>
            <p:cNvSpPr/>
            <p:nvPr/>
          </p:nvSpPr>
          <p:spPr>
            <a:xfrm>
              <a:off x="1549440" y="4648320"/>
              <a:ext cx="165240" cy="355320"/>
            </a:xfrm>
            <a:custGeom>
              <a:avLst/>
              <a:gdLst/>
              <a:ahLst/>
              <a:rect l="l" t="t" r="r" b="b"/>
              <a:pathLst>
                <a:path w="104" h="224">
                  <a:moveTo>
                    <a:pt x="104" y="0"/>
                  </a:moveTo>
                  <a:cubicBezTo>
                    <a:pt x="87" y="37"/>
                    <a:pt x="17" y="187"/>
                    <a:pt x="0" y="224"/>
                  </a:cubicBezTo>
                </a:path>
              </a:pathLst>
            </a:custGeom>
            <a:noFill/>
            <a:ln w="10080">
              <a:solidFill>
                <a:srgbClr val="0066cc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9" name=""/>
            <p:cNvSpPr/>
            <p:nvPr/>
          </p:nvSpPr>
          <p:spPr>
            <a:xfrm>
              <a:off x="1144080" y="4933800"/>
              <a:ext cx="1081800" cy="23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9000" bIns="9000" anchor="t">
              <a:spAutoFit/>
            </a:bodyPr>
            <a:p>
              <a:pPr marL="457200" indent="-457200"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.5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0" name=""/>
            <p:cNvSpPr/>
            <p:nvPr/>
          </p:nvSpPr>
          <p:spPr>
            <a:xfrm>
              <a:off x="5041800" y="5967360"/>
              <a:ext cx="125748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Offshore connections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1" name=""/>
            <p:cNvSpPr/>
            <p:nvPr/>
          </p:nvSpPr>
          <p:spPr>
            <a:xfrm>
              <a:off x="6757920" y="4927680"/>
              <a:ext cx="214560" cy="507960"/>
            </a:xfrm>
            <a:custGeom>
              <a:avLst/>
              <a:gdLst/>
              <a:ahLst/>
              <a:rect l="l" t="t" r="r" b="b"/>
              <a:pathLst>
                <a:path w="87" h="328">
                  <a:moveTo>
                    <a:pt x="87" y="0"/>
                  </a:moveTo>
                  <a:cubicBezTo>
                    <a:pt x="50" y="24"/>
                    <a:pt x="14" y="49"/>
                    <a:pt x="7" y="104"/>
                  </a:cubicBezTo>
                  <a:cubicBezTo>
                    <a:pt x="0" y="159"/>
                    <a:pt x="40" y="291"/>
                    <a:pt x="47" y="328"/>
                  </a:cubicBezTo>
                </a:path>
              </a:pathLst>
            </a:custGeom>
            <a:noFill/>
            <a:ln w="17640">
              <a:solidFill>
                <a:srgbClr val="0066cc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2" name=""/>
            <p:cNvSpPr/>
            <p:nvPr/>
          </p:nvSpPr>
          <p:spPr>
            <a:xfrm>
              <a:off x="6910560" y="4799160"/>
              <a:ext cx="155520" cy="274320"/>
            </a:xfrm>
            <a:prstGeom prst="flowChartMagneticDisk">
              <a:avLst/>
            </a:prstGeom>
            <a:solidFill>
              <a:srgbClr val="ff0000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3" name=""/>
            <p:cNvSpPr/>
            <p:nvPr/>
          </p:nvSpPr>
          <p:spPr>
            <a:xfrm>
              <a:off x="523440" y="2332080"/>
              <a:ext cx="1081800" cy="23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9000" bIns="9000" anchor="t">
              <a:spAutoFit/>
            </a:bodyPr>
            <a:p>
              <a:pPr marL="457200" indent="-457200"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.9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4" name=""/>
            <p:cNvSpPr/>
            <p:nvPr/>
          </p:nvSpPr>
          <p:spPr>
            <a:xfrm>
              <a:off x="228600" y="6297480"/>
              <a:ext cx="27050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* Alliance capacity shown wet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5" name=""/>
            <p:cNvSpPr/>
            <p:nvPr/>
          </p:nvSpPr>
          <p:spPr>
            <a:xfrm>
              <a:off x="774720" y="3124080"/>
              <a:ext cx="304920" cy="939960"/>
            </a:xfrm>
            <a:custGeom>
              <a:avLst/>
              <a:gdLst/>
              <a:ahLst/>
              <a:rect l="l" t="t" r="r" b="b"/>
              <a:pathLst>
                <a:path w="192" h="592">
                  <a:moveTo>
                    <a:pt x="192" y="592"/>
                  </a:moveTo>
                  <a:cubicBezTo>
                    <a:pt x="128" y="481"/>
                    <a:pt x="64" y="371"/>
                    <a:pt x="32" y="272"/>
                  </a:cubicBezTo>
                  <a:cubicBezTo>
                    <a:pt x="0" y="173"/>
                    <a:pt x="5" y="45"/>
                    <a:pt x="0" y="0"/>
                  </a:cubicBezTo>
                </a:path>
              </a:pathLst>
            </a:custGeom>
            <a:noFill/>
            <a:ln w="45720">
              <a:solidFill>
                <a:srgbClr val="0066cc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6" name=""/>
            <p:cNvSpPr/>
            <p:nvPr/>
          </p:nvSpPr>
          <p:spPr>
            <a:xfrm>
              <a:off x="396360" y="3220920"/>
              <a:ext cx="1081800" cy="23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9000" bIns="9000" anchor="t">
              <a:spAutoFit/>
            </a:bodyPr>
            <a:p>
              <a:pPr marL="457200" indent="-457200"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.9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7" name=""/>
            <p:cNvSpPr/>
            <p:nvPr/>
          </p:nvSpPr>
          <p:spPr>
            <a:xfrm>
              <a:off x="3432240" y="1390680"/>
              <a:ext cx="2355840" cy="1790640"/>
            </a:xfrm>
            <a:custGeom>
              <a:avLst/>
              <a:gdLst/>
              <a:ahLst/>
              <a:rect l="l" t="t" r="r" b="b"/>
              <a:pathLst>
                <a:path w="1484" h="1128">
                  <a:moveTo>
                    <a:pt x="0" y="0"/>
                  </a:moveTo>
                  <a:cubicBezTo>
                    <a:pt x="104" y="25"/>
                    <a:pt x="472" y="40"/>
                    <a:pt x="625" y="143"/>
                  </a:cubicBezTo>
                  <a:cubicBezTo>
                    <a:pt x="778" y="246"/>
                    <a:pt x="795" y="474"/>
                    <a:pt x="916" y="616"/>
                  </a:cubicBezTo>
                  <a:cubicBezTo>
                    <a:pt x="1037" y="758"/>
                    <a:pt x="1255" y="909"/>
                    <a:pt x="1350" y="994"/>
                  </a:cubicBezTo>
                  <a:cubicBezTo>
                    <a:pt x="1445" y="1079"/>
                    <a:pt x="1456" y="1100"/>
                    <a:pt x="1484" y="1128"/>
                  </a:cubicBezTo>
                </a:path>
              </a:pathLst>
            </a:custGeom>
            <a:noFill/>
            <a:ln w="289440">
              <a:solidFill>
                <a:srgbClr val="0066cc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8" name=""/>
            <p:cNvSpPr/>
            <p:nvPr/>
          </p:nvSpPr>
          <p:spPr>
            <a:xfrm>
              <a:off x="4893480" y="2670120"/>
              <a:ext cx="1299960" cy="23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9000" bIns="9000" anchor="t">
              <a:spAutoFit/>
            </a:bodyPr>
            <a:p>
              <a:pPr marL="457200" indent="-457200"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5.7 *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9" name=""/>
            <p:cNvSpPr/>
            <p:nvPr/>
          </p:nvSpPr>
          <p:spPr>
            <a:xfrm>
              <a:off x="4851360" y="5613480"/>
              <a:ext cx="279360" cy="647640"/>
            </a:xfrm>
            <a:custGeom>
              <a:avLst/>
              <a:gdLst/>
              <a:ahLst/>
              <a:rect l="l" t="t" r="r" b="b"/>
              <a:pathLst>
                <a:path w="176" h="408">
                  <a:moveTo>
                    <a:pt x="0" y="408"/>
                  </a:moveTo>
                  <a:cubicBezTo>
                    <a:pt x="9" y="377"/>
                    <a:pt x="27" y="284"/>
                    <a:pt x="56" y="216"/>
                  </a:cubicBezTo>
                  <a:cubicBezTo>
                    <a:pt x="85" y="148"/>
                    <a:pt x="151" y="45"/>
                    <a:pt x="176" y="0"/>
                  </a:cubicBezTo>
                </a:path>
              </a:pathLst>
            </a:custGeom>
            <a:noFill/>
            <a:ln w="457200">
              <a:solidFill>
                <a:srgbClr val="0066c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90" name=""/>
            <p:cNvSpPr/>
            <p:nvPr/>
          </p:nvSpPr>
          <p:spPr>
            <a:xfrm>
              <a:off x="7962840" y="1193760"/>
              <a:ext cx="851040" cy="1447920"/>
            </a:xfrm>
            <a:custGeom>
              <a:avLst/>
              <a:gdLst/>
              <a:ahLst/>
              <a:rect l="l" t="t" r="r" b="b"/>
              <a:pathLst>
                <a:path w="536" h="912">
                  <a:moveTo>
                    <a:pt x="536" y="0"/>
                  </a:moveTo>
                  <a:cubicBezTo>
                    <a:pt x="463" y="104"/>
                    <a:pt x="185" y="472"/>
                    <a:pt x="96" y="624"/>
                  </a:cubicBezTo>
                  <a:cubicBezTo>
                    <a:pt x="7" y="776"/>
                    <a:pt x="20" y="852"/>
                    <a:pt x="0" y="912"/>
                  </a:cubicBezTo>
                </a:path>
              </a:pathLst>
            </a:custGeom>
            <a:noFill/>
            <a:ln w="55800">
              <a:solidFill>
                <a:srgbClr val="0066cc"/>
              </a:solidFill>
              <a:round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91" name=""/>
            <p:cNvSpPr/>
            <p:nvPr/>
          </p:nvSpPr>
          <p:spPr>
            <a:xfrm>
              <a:off x="4756320" y="5803920"/>
              <a:ext cx="417240" cy="23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" rIns="9000" tIns="9000" bIns="9000" anchor="t">
              <a:spAutoFit/>
            </a:bodyPr>
            <a:p>
              <a:pPr marL="457200" indent="-457200"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9.0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92" name=""/>
            <p:cNvSpPr/>
            <p:nvPr/>
          </p:nvSpPr>
          <p:spPr>
            <a:xfrm>
              <a:off x="1231920" y="1015920"/>
              <a:ext cx="311040" cy="965160"/>
            </a:xfrm>
            <a:custGeom>
              <a:avLst/>
              <a:gdLst/>
              <a:ahLst/>
              <a:rect l="l" t="t" r="r" b="b"/>
              <a:pathLst>
                <a:path w="180" h="544">
                  <a:moveTo>
                    <a:pt x="120" y="0"/>
                  </a:moveTo>
                  <a:cubicBezTo>
                    <a:pt x="150" y="98"/>
                    <a:pt x="180" y="197"/>
                    <a:pt x="160" y="288"/>
                  </a:cubicBezTo>
                  <a:cubicBezTo>
                    <a:pt x="140" y="379"/>
                    <a:pt x="27" y="501"/>
                    <a:pt x="0" y="544"/>
                  </a:cubicBezTo>
                </a:path>
              </a:pathLst>
            </a:custGeom>
            <a:noFill/>
            <a:ln w="43200">
              <a:solidFill>
                <a:srgbClr val="0066cc"/>
              </a:solidFill>
              <a:round/>
              <a:tailEnd len="med" type="stealth" w="med"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93" name=""/>
            <p:cNvSpPr/>
            <p:nvPr/>
          </p:nvSpPr>
          <p:spPr>
            <a:xfrm>
              <a:off x="624960" y="1887480"/>
              <a:ext cx="1081800" cy="23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9000" bIns="9000" anchor="t">
              <a:spAutoFit/>
            </a:bodyPr>
            <a:p>
              <a:pPr marL="457200" indent="-457200"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.9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894" name=""/>
          <p:cNvGrpSpPr/>
          <p:nvPr/>
        </p:nvGrpSpPr>
        <p:grpSpPr>
          <a:xfrm>
            <a:off x="3390840" y="1168560"/>
            <a:ext cx="5448240" cy="5261040"/>
            <a:chOff x="3390840" y="1168560"/>
            <a:chExt cx="5448240" cy="5261040"/>
          </a:xfrm>
        </p:grpSpPr>
        <p:sp>
          <p:nvSpPr>
            <p:cNvPr id="1895" name=""/>
            <p:cNvSpPr/>
            <p:nvPr/>
          </p:nvSpPr>
          <p:spPr>
            <a:xfrm>
              <a:off x="3390840" y="1486080"/>
              <a:ext cx="2400480" cy="1663560"/>
            </a:xfrm>
            <a:custGeom>
              <a:avLst/>
              <a:gdLst/>
              <a:ahLst/>
              <a:rect l="l" t="t" r="r" b="b"/>
              <a:pathLst>
                <a:path w="1512" h="1048">
                  <a:moveTo>
                    <a:pt x="0" y="0"/>
                  </a:moveTo>
                  <a:cubicBezTo>
                    <a:pt x="34" y="7"/>
                    <a:pt x="132" y="27"/>
                    <a:pt x="204" y="40"/>
                  </a:cubicBezTo>
                  <a:cubicBezTo>
                    <a:pt x="276" y="53"/>
                    <a:pt x="360" y="56"/>
                    <a:pt x="432" y="80"/>
                  </a:cubicBezTo>
                  <a:cubicBezTo>
                    <a:pt x="505" y="104"/>
                    <a:pt x="582" y="132"/>
                    <a:pt x="636" y="184"/>
                  </a:cubicBezTo>
                  <a:cubicBezTo>
                    <a:pt x="690" y="236"/>
                    <a:pt x="717" y="323"/>
                    <a:pt x="759" y="392"/>
                  </a:cubicBezTo>
                  <a:cubicBezTo>
                    <a:pt x="801" y="461"/>
                    <a:pt x="840" y="533"/>
                    <a:pt x="889" y="600"/>
                  </a:cubicBezTo>
                  <a:cubicBezTo>
                    <a:pt x="938" y="667"/>
                    <a:pt x="1003" y="741"/>
                    <a:pt x="1056" y="792"/>
                  </a:cubicBezTo>
                  <a:cubicBezTo>
                    <a:pt x="1109" y="843"/>
                    <a:pt x="1151" y="873"/>
                    <a:pt x="1208" y="904"/>
                  </a:cubicBezTo>
                  <a:cubicBezTo>
                    <a:pt x="1265" y="935"/>
                    <a:pt x="1349" y="952"/>
                    <a:pt x="1400" y="976"/>
                  </a:cubicBezTo>
                  <a:cubicBezTo>
                    <a:pt x="1451" y="1000"/>
                    <a:pt x="1489" y="1033"/>
                    <a:pt x="1512" y="1048"/>
                  </a:cubicBezTo>
                </a:path>
              </a:pathLst>
            </a:custGeom>
            <a:noFill/>
            <a:ln w="76320">
              <a:solidFill>
                <a:srgbClr val="0066cc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96" name=""/>
            <p:cNvSpPr/>
            <p:nvPr/>
          </p:nvSpPr>
          <p:spPr>
            <a:xfrm>
              <a:off x="4161600" y="2484360"/>
              <a:ext cx="1299960" cy="23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9000" bIns="9000" anchor="t">
              <a:spAutoFit/>
            </a:bodyPr>
            <a:p>
              <a:pPr marL="457200" indent="-457200"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ff"/>
                  </a:solidFill>
                  <a:effectLst/>
                  <a:uFillTx/>
                  <a:latin typeface="Arial"/>
                </a:rPr>
                <a:t>1.5 *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97" name=""/>
            <p:cNvSpPr/>
            <p:nvPr/>
          </p:nvSpPr>
          <p:spPr>
            <a:xfrm>
              <a:off x="5867280" y="2413080"/>
              <a:ext cx="1028880" cy="774720"/>
            </a:xfrm>
            <a:custGeom>
              <a:avLst/>
              <a:gdLst/>
              <a:ahLst/>
              <a:rect l="l" t="t" r="r" b="b"/>
              <a:pathLst>
                <a:path w="648" h="488">
                  <a:moveTo>
                    <a:pt x="0" y="488"/>
                  </a:moveTo>
                  <a:cubicBezTo>
                    <a:pt x="36" y="477"/>
                    <a:pt x="145" y="461"/>
                    <a:pt x="216" y="424"/>
                  </a:cubicBezTo>
                  <a:cubicBezTo>
                    <a:pt x="287" y="387"/>
                    <a:pt x="366" y="318"/>
                    <a:pt x="424" y="264"/>
                  </a:cubicBezTo>
                  <a:cubicBezTo>
                    <a:pt x="482" y="210"/>
                    <a:pt x="528" y="141"/>
                    <a:pt x="565" y="97"/>
                  </a:cubicBezTo>
                  <a:cubicBezTo>
                    <a:pt x="602" y="53"/>
                    <a:pt x="630" y="21"/>
                    <a:pt x="648" y="0"/>
                  </a:cubicBezTo>
                </a:path>
              </a:pathLst>
            </a:custGeom>
            <a:noFill/>
            <a:ln w="35640">
              <a:solidFill>
                <a:srgbClr val="0066cc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98" name=""/>
            <p:cNvSpPr/>
            <p:nvPr/>
          </p:nvSpPr>
          <p:spPr>
            <a:xfrm>
              <a:off x="6238440" y="2573280"/>
              <a:ext cx="1081800" cy="23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9000" bIns="9000" anchor="t">
              <a:spAutoFit/>
            </a:bodyPr>
            <a:p>
              <a:pPr marL="457200" indent="-457200"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ff"/>
                  </a:solidFill>
                  <a:effectLst/>
                  <a:uFillTx/>
                  <a:latin typeface="Arial"/>
                </a:rPr>
                <a:t>.7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99" name=""/>
            <p:cNvSpPr/>
            <p:nvPr/>
          </p:nvSpPr>
          <p:spPr>
            <a:xfrm>
              <a:off x="5022720" y="4546440"/>
              <a:ext cx="1979640" cy="1127160"/>
            </a:xfrm>
            <a:custGeom>
              <a:avLst/>
              <a:gdLst/>
              <a:ahLst/>
              <a:rect l="l" t="t" r="r" b="b"/>
              <a:pathLst>
                <a:path w="1247" h="710">
                  <a:moveTo>
                    <a:pt x="0" y="710"/>
                  </a:moveTo>
                  <a:cubicBezTo>
                    <a:pt x="27" y="678"/>
                    <a:pt x="80" y="582"/>
                    <a:pt x="162" y="512"/>
                  </a:cubicBezTo>
                  <a:cubicBezTo>
                    <a:pt x="244" y="442"/>
                    <a:pt x="361" y="346"/>
                    <a:pt x="492" y="290"/>
                  </a:cubicBezTo>
                  <a:cubicBezTo>
                    <a:pt x="623" y="234"/>
                    <a:pt x="835" y="212"/>
                    <a:pt x="947" y="174"/>
                  </a:cubicBezTo>
                  <a:cubicBezTo>
                    <a:pt x="1059" y="136"/>
                    <a:pt x="1112" y="93"/>
                    <a:pt x="1162" y="64"/>
                  </a:cubicBezTo>
                  <a:cubicBezTo>
                    <a:pt x="1212" y="35"/>
                    <a:pt x="1229" y="13"/>
                    <a:pt x="1247" y="0"/>
                  </a:cubicBezTo>
                </a:path>
              </a:pathLst>
            </a:custGeom>
            <a:noFill/>
            <a:ln w="12600">
              <a:solidFill>
                <a:srgbClr val="0066cc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00" name=""/>
            <p:cNvSpPr/>
            <p:nvPr/>
          </p:nvSpPr>
          <p:spPr>
            <a:xfrm>
              <a:off x="5705280" y="4770360"/>
              <a:ext cx="1081800" cy="23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9000" bIns="9000" anchor="t">
              <a:spAutoFit/>
            </a:bodyPr>
            <a:p>
              <a:pPr marL="457200" indent="-457200"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ff"/>
                  </a:solidFill>
                  <a:effectLst/>
                  <a:uFillTx/>
                  <a:latin typeface="Arial"/>
                </a:rPr>
                <a:t>.2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01" name=""/>
            <p:cNvSpPr/>
            <p:nvPr/>
          </p:nvSpPr>
          <p:spPr>
            <a:xfrm>
              <a:off x="7988400" y="1168560"/>
              <a:ext cx="850680" cy="1447560"/>
            </a:xfrm>
            <a:custGeom>
              <a:avLst/>
              <a:gdLst/>
              <a:ahLst/>
              <a:rect l="l" t="t" r="r" b="b"/>
              <a:pathLst>
                <a:path w="536" h="912">
                  <a:moveTo>
                    <a:pt x="536" y="0"/>
                  </a:moveTo>
                  <a:cubicBezTo>
                    <a:pt x="463" y="104"/>
                    <a:pt x="185" y="472"/>
                    <a:pt x="96" y="624"/>
                  </a:cubicBezTo>
                  <a:cubicBezTo>
                    <a:pt x="7" y="776"/>
                    <a:pt x="20" y="852"/>
                    <a:pt x="0" y="912"/>
                  </a:cubicBezTo>
                </a:path>
              </a:pathLst>
            </a:custGeom>
            <a:noFill/>
            <a:ln w="20160">
              <a:solidFill>
                <a:srgbClr val="0066cc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02" name=""/>
            <p:cNvSpPr/>
            <p:nvPr/>
          </p:nvSpPr>
          <p:spPr>
            <a:xfrm>
              <a:off x="7311600" y="2440080"/>
              <a:ext cx="1081800" cy="23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9000" bIns="9000" anchor="t">
              <a:spAutoFit/>
            </a:bodyPr>
            <a:p>
              <a:pPr marL="457200" indent="-457200"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.7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03" name=""/>
            <p:cNvSpPr/>
            <p:nvPr/>
          </p:nvSpPr>
          <p:spPr>
            <a:xfrm>
              <a:off x="5003640" y="5664240"/>
              <a:ext cx="279720" cy="647640"/>
            </a:xfrm>
            <a:custGeom>
              <a:avLst/>
              <a:gdLst/>
              <a:ahLst/>
              <a:rect l="l" t="t" r="r" b="b"/>
              <a:pathLst>
                <a:path w="176" h="408">
                  <a:moveTo>
                    <a:pt x="0" y="408"/>
                  </a:moveTo>
                  <a:cubicBezTo>
                    <a:pt x="9" y="377"/>
                    <a:pt x="27" y="284"/>
                    <a:pt x="56" y="216"/>
                  </a:cubicBezTo>
                  <a:cubicBezTo>
                    <a:pt x="85" y="148"/>
                    <a:pt x="151" y="45"/>
                    <a:pt x="176" y="0"/>
                  </a:cubicBezTo>
                </a:path>
              </a:pathLst>
            </a:custGeom>
            <a:noFill/>
            <a:ln w="127080">
              <a:solidFill>
                <a:srgbClr val="0066c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04" name=""/>
            <p:cNvSpPr/>
            <p:nvPr/>
          </p:nvSpPr>
          <p:spPr>
            <a:xfrm>
              <a:off x="4756320" y="6197760"/>
              <a:ext cx="417240" cy="23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" rIns="9000" tIns="9000" bIns="9000" anchor="t">
              <a:spAutoFit/>
            </a:bodyPr>
            <a:p>
              <a:pPr marL="457200" indent="-457200"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ff"/>
                  </a:solidFill>
                  <a:effectLst/>
                  <a:uFillTx/>
                  <a:latin typeface="Arial"/>
                </a:rPr>
                <a:t>2.5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05" name=""/>
          <p:cNvGrpSpPr/>
          <p:nvPr/>
        </p:nvGrpSpPr>
        <p:grpSpPr>
          <a:xfrm>
            <a:off x="306360" y="1332000"/>
            <a:ext cx="8811720" cy="5525640"/>
            <a:chOff x="306360" y="1332000"/>
            <a:chExt cx="8811720" cy="5525640"/>
          </a:xfrm>
        </p:grpSpPr>
        <p:sp>
          <p:nvSpPr>
            <p:cNvPr id="1906" name=""/>
            <p:cNvSpPr/>
            <p:nvPr/>
          </p:nvSpPr>
          <p:spPr>
            <a:xfrm>
              <a:off x="6143400" y="4764600"/>
              <a:ext cx="643320" cy="1042560"/>
            </a:xfrm>
            <a:custGeom>
              <a:avLst/>
              <a:gdLst/>
              <a:ahLst/>
              <a:rect l="l" t="t" r="r" b="b"/>
              <a:pathLst>
                <a:path w="394" h="638">
                  <a:moveTo>
                    <a:pt x="0" y="23"/>
                  </a:moveTo>
                  <a:lnTo>
                    <a:pt x="10" y="35"/>
                  </a:lnTo>
                  <a:lnTo>
                    <a:pt x="0" y="428"/>
                  </a:lnTo>
                  <a:lnTo>
                    <a:pt x="24" y="619"/>
                  </a:lnTo>
                  <a:lnTo>
                    <a:pt x="52" y="626"/>
                  </a:lnTo>
                  <a:lnTo>
                    <a:pt x="63" y="567"/>
                  </a:lnTo>
                  <a:lnTo>
                    <a:pt x="73" y="581"/>
                  </a:lnTo>
                  <a:lnTo>
                    <a:pt x="75" y="611"/>
                  </a:lnTo>
                  <a:lnTo>
                    <a:pt x="91" y="624"/>
                  </a:lnTo>
                  <a:lnTo>
                    <a:pt x="68" y="637"/>
                  </a:lnTo>
                  <a:lnTo>
                    <a:pt x="124" y="623"/>
                  </a:lnTo>
                  <a:lnTo>
                    <a:pt x="134" y="605"/>
                  </a:lnTo>
                  <a:lnTo>
                    <a:pt x="126" y="595"/>
                  </a:lnTo>
                  <a:lnTo>
                    <a:pt x="131" y="579"/>
                  </a:lnTo>
                  <a:lnTo>
                    <a:pt x="104" y="554"/>
                  </a:lnTo>
                  <a:lnTo>
                    <a:pt x="106" y="534"/>
                  </a:lnTo>
                  <a:lnTo>
                    <a:pt x="393" y="509"/>
                  </a:lnTo>
                  <a:lnTo>
                    <a:pt x="368" y="408"/>
                  </a:lnTo>
                  <a:lnTo>
                    <a:pt x="373" y="371"/>
                  </a:lnTo>
                  <a:lnTo>
                    <a:pt x="384" y="348"/>
                  </a:lnTo>
                  <a:lnTo>
                    <a:pt x="374" y="314"/>
                  </a:lnTo>
                  <a:lnTo>
                    <a:pt x="347" y="269"/>
                  </a:lnTo>
                  <a:lnTo>
                    <a:pt x="273" y="0"/>
                  </a:lnTo>
                  <a:lnTo>
                    <a:pt x="0" y="23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07" name=""/>
            <p:cNvSpPr/>
            <p:nvPr/>
          </p:nvSpPr>
          <p:spPr>
            <a:xfrm>
              <a:off x="1453320" y="4121280"/>
              <a:ext cx="1151640" cy="1331640"/>
            </a:xfrm>
            <a:custGeom>
              <a:avLst/>
              <a:gdLst/>
              <a:ahLst/>
              <a:rect l="l" t="t" r="r" b="b"/>
              <a:pathLst>
                <a:path w="705" h="815">
                  <a:moveTo>
                    <a:pt x="0" y="557"/>
                  </a:moveTo>
                  <a:lnTo>
                    <a:pt x="44" y="518"/>
                  </a:lnTo>
                  <a:lnTo>
                    <a:pt x="27" y="486"/>
                  </a:lnTo>
                  <a:lnTo>
                    <a:pt x="36" y="442"/>
                  </a:lnTo>
                  <a:lnTo>
                    <a:pt x="82" y="366"/>
                  </a:lnTo>
                  <a:lnTo>
                    <a:pt x="116" y="344"/>
                  </a:lnTo>
                  <a:lnTo>
                    <a:pt x="96" y="317"/>
                  </a:lnTo>
                  <a:lnTo>
                    <a:pt x="84" y="241"/>
                  </a:lnTo>
                  <a:lnTo>
                    <a:pt x="98" y="105"/>
                  </a:lnTo>
                  <a:lnTo>
                    <a:pt x="122" y="98"/>
                  </a:lnTo>
                  <a:lnTo>
                    <a:pt x="162" y="120"/>
                  </a:lnTo>
                  <a:lnTo>
                    <a:pt x="195" y="0"/>
                  </a:lnTo>
                  <a:lnTo>
                    <a:pt x="704" y="87"/>
                  </a:lnTo>
                  <a:lnTo>
                    <a:pt x="597" y="814"/>
                  </a:lnTo>
                  <a:lnTo>
                    <a:pt x="442" y="790"/>
                  </a:lnTo>
                  <a:lnTo>
                    <a:pt x="344" y="763"/>
                  </a:lnTo>
                  <a:lnTo>
                    <a:pt x="145" y="645"/>
                  </a:lnTo>
                  <a:lnTo>
                    <a:pt x="0" y="557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08" name=""/>
            <p:cNvSpPr/>
            <p:nvPr/>
          </p:nvSpPr>
          <p:spPr>
            <a:xfrm>
              <a:off x="5029200" y="4503600"/>
              <a:ext cx="850680" cy="764280"/>
            </a:xfrm>
            <a:custGeom>
              <a:avLst/>
              <a:gdLst/>
              <a:ahLst/>
              <a:rect l="l" t="t" r="r" b="b"/>
              <a:pathLst>
                <a:path w="521" h="468">
                  <a:moveTo>
                    <a:pt x="0" y="15"/>
                  </a:moveTo>
                  <a:lnTo>
                    <a:pt x="21" y="159"/>
                  </a:lnTo>
                  <a:lnTo>
                    <a:pt x="17" y="385"/>
                  </a:lnTo>
                  <a:lnTo>
                    <a:pt x="28" y="398"/>
                  </a:lnTo>
                  <a:lnTo>
                    <a:pt x="65" y="397"/>
                  </a:lnTo>
                  <a:lnTo>
                    <a:pt x="66" y="467"/>
                  </a:lnTo>
                  <a:lnTo>
                    <a:pt x="375" y="462"/>
                  </a:lnTo>
                  <a:lnTo>
                    <a:pt x="369" y="391"/>
                  </a:lnTo>
                  <a:lnTo>
                    <a:pt x="396" y="315"/>
                  </a:lnTo>
                  <a:lnTo>
                    <a:pt x="434" y="260"/>
                  </a:lnTo>
                  <a:lnTo>
                    <a:pt x="432" y="245"/>
                  </a:lnTo>
                  <a:lnTo>
                    <a:pt x="461" y="198"/>
                  </a:lnTo>
                  <a:lnTo>
                    <a:pt x="476" y="144"/>
                  </a:lnTo>
                  <a:lnTo>
                    <a:pt x="470" y="140"/>
                  </a:lnTo>
                  <a:lnTo>
                    <a:pt x="496" y="119"/>
                  </a:lnTo>
                  <a:lnTo>
                    <a:pt x="520" y="72"/>
                  </a:lnTo>
                  <a:lnTo>
                    <a:pt x="513" y="63"/>
                  </a:lnTo>
                  <a:lnTo>
                    <a:pt x="443" y="66"/>
                  </a:lnTo>
                  <a:lnTo>
                    <a:pt x="462" y="40"/>
                  </a:lnTo>
                  <a:lnTo>
                    <a:pt x="455" y="0"/>
                  </a:lnTo>
                  <a:lnTo>
                    <a:pt x="0" y="15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09" name=""/>
            <p:cNvSpPr/>
            <p:nvPr/>
          </p:nvSpPr>
          <p:spPr>
            <a:xfrm>
              <a:off x="306360" y="2683080"/>
              <a:ext cx="1338120" cy="2286000"/>
            </a:xfrm>
            <a:custGeom>
              <a:avLst/>
              <a:gdLst/>
              <a:ahLst/>
              <a:rect l="l" t="t" r="r" b="b"/>
              <a:pathLst>
                <a:path w="819" h="1399">
                  <a:moveTo>
                    <a:pt x="18" y="254"/>
                  </a:moveTo>
                  <a:lnTo>
                    <a:pt x="28" y="283"/>
                  </a:lnTo>
                  <a:lnTo>
                    <a:pt x="5" y="393"/>
                  </a:lnTo>
                  <a:lnTo>
                    <a:pt x="20" y="425"/>
                  </a:lnTo>
                  <a:lnTo>
                    <a:pt x="85" y="569"/>
                  </a:lnTo>
                  <a:lnTo>
                    <a:pt x="91" y="566"/>
                  </a:lnTo>
                  <a:lnTo>
                    <a:pt x="95" y="534"/>
                  </a:lnTo>
                  <a:lnTo>
                    <a:pt x="105" y="529"/>
                  </a:lnTo>
                  <a:lnTo>
                    <a:pt x="116" y="537"/>
                  </a:lnTo>
                  <a:lnTo>
                    <a:pt x="97" y="555"/>
                  </a:lnTo>
                  <a:lnTo>
                    <a:pt x="105" y="567"/>
                  </a:lnTo>
                  <a:lnTo>
                    <a:pt x="122" y="629"/>
                  </a:lnTo>
                  <a:lnTo>
                    <a:pt x="111" y="625"/>
                  </a:lnTo>
                  <a:lnTo>
                    <a:pt x="89" y="601"/>
                  </a:lnTo>
                  <a:lnTo>
                    <a:pt x="95" y="577"/>
                  </a:lnTo>
                  <a:lnTo>
                    <a:pt x="84" y="578"/>
                  </a:lnTo>
                  <a:lnTo>
                    <a:pt x="70" y="604"/>
                  </a:lnTo>
                  <a:lnTo>
                    <a:pt x="75" y="661"/>
                  </a:lnTo>
                  <a:lnTo>
                    <a:pt x="89" y="686"/>
                  </a:lnTo>
                  <a:lnTo>
                    <a:pt x="118" y="708"/>
                  </a:lnTo>
                  <a:lnTo>
                    <a:pt x="108" y="737"/>
                  </a:lnTo>
                  <a:lnTo>
                    <a:pt x="91" y="741"/>
                  </a:lnTo>
                  <a:lnTo>
                    <a:pt x="89" y="777"/>
                  </a:lnTo>
                  <a:lnTo>
                    <a:pt x="129" y="861"/>
                  </a:lnTo>
                  <a:lnTo>
                    <a:pt x="160" y="912"/>
                  </a:lnTo>
                  <a:lnTo>
                    <a:pt x="156" y="943"/>
                  </a:lnTo>
                  <a:lnTo>
                    <a:pt x="175" y="963"/>
                  </a:lnTo>
                  <a:lnTo>
                    <a:pt x="167" y="983"/>
                  </a:lnTo>
                  <a:lnTo>
                    <a:pt x="155" y="1031"/>
                  </a:lnTo>
                  <a:lnTo>
                    <a:pt x="170" y="1049"/>
                  </a:lnTo>
                  <a:lnTo>
                    <a:pt x="269" y="1084"/>
                  </a:lnTo>
                  <a:lnTo>
                    <a:pt x="310" y="1139"/>
                  </a:lnTo>
                  <a:lnTo>
                    <a:pt x="357" y="1158"/>
                  </a:lnTo>
                  <a:lnTo>
                    <a:pt x="358" y="1190"/>
                  </a:lnTo>
                  <a:lnTo>
                    <a:pt x="390" y="1199"/>
                  </a:lnTo>
                  <a:lnTo>
                    <a:pt x="432" y="1256"/>
                  </a:lnTo>
                  <a:lnTo>
                    <a:pt x="455" y="1304"/>
                  </a:lnTo>
                  <a:lnTo>
                    <a:pt x="456" y="1380"/>
                  </a:lnTo>
                  <a:lnTo>
                    <a:pt x="746" y="1398"/>
                  </a:lnTo>
                  <a:lnTo>
                    <a:pt x="729" y="1366"/>
                  </a:lnTo>
                  <a:lnTo>
                    <a:pt x="738" y="1322"/>
                  </a:lnTo>
                  <a:lnTo>
                    <a:pt x="784" y="1246"/>
                  </a:lnTo>
                  <a:lnTo>
                    <a:pt x="818" y="1224"/>
                  </a:lnTo>
                  <a:lnTo>
                    <a:pt x="798" y="1197"/>
                  </a:lnTo>
                  <a:lnTo>
                    <a:pt x="786" y="1121"/>
                  </a:lnTo>
                  <a:lnTo>
                    <a:pt x="397" y="539"/>
                  </a:lnTo>
                  <a:lnTo>
                    <a:pt x="368" y="481"/>
                  </a:lnTo>
                  <a:lnTo>
                    <a:pt x="465" y="109"/>
                  </a:lnTo>
                  <a:lnTo>
                    <a:pt x="78" y="0"/>
                  </a:lnTo>
                  <a:lnTo>
                    <a:pt x="68" y="22"/>
                  </a:lnTo>
                  <a:lnTo>
                    <a:pt x="70" y="70"/>
                  </a:lnTo>
                  <a:lnTo>
                    <a:pt x="0" y="186"/>
                  </a:lnTo>
                  <a:lnTo>
                    <a:pt x="18" y="254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10" name=""/>
            <p:cNvSpPr/>
            <p:nvPr/>
          </p:nvSpPr>
          <p:spPr>
            <a:xfrm>
              <a:off x="2603160" y="3416760"/>
              <a:ext cx="1230120" cy="968760"/>
            </a:xfrm>
            <a:custGeom>
              <a:avLst/>
              <a:gdLst/>
              <a:ahLst/>
              <a:rect l="l" t="t" r="r" b="b"/>
              <a:pathLst>
                <a:path w="753" h="593">
                  <a:moveTo>
                    <a:pt x="0" y="518"/>
                  </a:moveTo>
                  <a:lnTo>
                    <a:pt x="74" y="0"/>
                  </a:lnTo>
                  <a:lnTo>
                    <a:pt x="557" y="55"/>
                  </a:lnTo>
                  <a:lnTo>
                    <a:pt x="752" y="72"/>
                  </a:lnTo>
                  <a:lnTo>
                    <a:pt x="744" y="201"/>
                  </a:lnTo>
                  <a:lnTo>
                    <a:pt x="718" y="592"/>
                  </a:lnTo>
                  <a:lnTo>
                    <a:pt x="620" y="585"/>
                  </a:lnTo>
                  <a:lnTo>
                    <a:pt x="310" y="558"/>
                  </a:lnTo>
                  <a:lnTo>
                    <a:pt x="0" y="518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11" name=""/>
            <p:cNvSpPr/>
            <p:nvPr/>
          </p:nvSpPr>
          <p:spPr>
            <a:xfrm>
              <a:off x="8308080" y="2894040"/>
              <a:ext cx="290520" cy="274320"/>
            </a:xfrm>
            <a:custGeom>
              <a:avLst/>
              <a:gdLst/>
              <a:ahLst/>
              <a:rect l="l" t="t" r="r" b="b"/>
              <a:pathLst>
                <a:path w="178" h="168">
                  <a:moveTo>
                    <a:pt x="0" y="34"/>
                  </a:moveTo>
                  <a:lnTo>
                    <a:pt x="15" y="121"/>
                  </a:lnTo>
                  <a:lnTo>
                    <a:pt x="14" y="167"/>
                  </a:lnTo>
                  <a:lnTo>
                    <a:pt x="28" y="164"/>
                  </a:lnTo>
                  <a:lnTo>
                    <a:pt x="37" y="151"/>
                  </a:lnTo>
                  <a:lnTo>
                    <a:pt x="62" y="139"/>
                  </a:lnTo>
                  <a:lnTo>
                    <a:pt x="73" y="117"/>
                  </a:lnTo>
                  <a:lnTo>
                    <a:pt x="81" y="121"/>
                  </a:lnTo>
                  <a:lnTo>
                    <a:pt x="101" y="113"/>
                  </a:lnTo>
                  <a:lnTo>
                    <a:pt x="128" y="108"/>
                  </a:lnTo>
                  <a:lnTo>
                    <a:pt x="128" y="99"/>
                  </a:lnTo>
                  <a:lnTo>
                    <a:pt x="136" y="105"/>
                  </a:lnTo>
                  <a:lnTo>
                    <a:pt x="145" y="97"/>
                  </a:lnTo>
                  <a:lnTo>
                    <a:pt x="159" y="94"/>
                  </a:lnTo>
                  <a:lnTo>
                    <a:pt x="177" y="85"/>
                  </a:lnTo>
                  <a:lnTo>
                    <a:pt x="160" y="0"/>
                  </a:lnTo>
                  <a:lnTo>
                    <a:pt x="0" y="34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12" name=""/>
            <p:cNvSpPr/>
            <p:nvPr/>
          </p:nvSpPr>
          <p:spPr>
            <a:xfrm>
              <a:off x="8056440" y="3482280"/>
              <a:ext cx="177480" cy="292320"/>
            </a:xfrm>
            <a:custGeom>
              <a:avLst/>
              <a:gdLst/>
              <a:ahLst/>
              <a:rect l="l" t="t" r="r" b="b"/>
              <a:pathLst>
                <a:path w="109" h="179">
                  <a:moveTo>
                    <a:pt x="0" y="18"/>
                  </a:moveTo>
                  <a:lnTo>
                    <a:pt x="14" y="0"/>
                  </a:lnTo>
                  <a:lnTo>
                    <a:pt x="35" y="0"/>
                  </a:lnTo>
                  <a:lnTo>
                    <a:pt x="28" y="19"/>
                  </a:lnTo>
                  <a:lnTo>
                    <a:pt x="23" y="25"/>
                  </a:lnTo>
                  <a:lnTo>
                    <a:pt x="26" y="46"/>
                  </a:lnTo>
                  <a:lnTo>
                    <a:pt x="38" y="58"/>
                  </a:lnTo>
                  <a:lnTo>
                    <a:pt x="53" y="73"/>
                  </a:lnTo>
                  <a:lnTo>
                    <a:pt x="58" y="93"/>
                  </a:lnTo>
                  <a:lnTo>
                    <a:pt x="68" y="109"/>
                  </a:lnTo>
                  <a:lnTo>
                    <a:pt x="79" y="119"/>
                  </a:lnTo>
                  <a:lnTo>
                    <a:pt x="96" y="124"/>
                  </a:lnTo>
                  <a:lnTo>
                    <a:pt x="104" y="141"/>
                  </a:lnTo>
                  <a:lnTo>
                    <a:pt x="89" y="155"/>
                  </a:lnTo>
                  <a:lnTo>
                    <a:pt x="104" y="151"/>
                  </a:lnTo>
                  <a:lnTo>
                    <a:pt x="108" y="166"/>
                  </a:lnTo>
                  <a:lnTo>
                    <a:pt x="80" y="172"/>
                  </a:lnTo>
                  <a:lnTo>
                    <a:pt x="43" y="178"/>
                  </a:lnTo>
                  <a:lnTo>
                    <a:pt x="41" y="166"/>
                  </a:lnTo>
                  <a:lnTo>
                    <a:pt x="0" y="18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13" name=""/>
            <p:cNvSpPr/>
            <p:nvPr/>
          </p:nvSpPr>
          <p:spPr>
            <a:xfrm>
              <a:off x="7876800" y="3709440"/>
              <a:ext cx="29160" cy="37080"/>
            </a:xfrm>
            <a:custGeom>
              <a:avLst/>
              <a:gdLst/>
              <a:ahLst/>
              <a:rect l="l" t="t" r="r" b="b"/>
              <a:pathLst>
                <a:path w="18" h="23">
                  <a:moveTo>
                    <a:pt x="0" y="6"/>
                  </a:moveTo>
                  <a:lnTo>
                    <a:pt x="11" y="0"/>
                  </a:lnTo>
                  <a:lnTo>
                    <a:pt x="17" y="12"/>
                  </a:lnTo>
                  <a:lnTo>
                    <a:pt x="12" y="22"/>
                  </a:lnTo>
                  <a:lnTo>
                    <a:pt x="0" y="6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14" name=""/>
            <p:cNvSpPr/>
            <p:nvPr/>
          </p:nvSpPr>
          <p:spPr>
            <a:xfrm>
              <a:off x="6313320" y="5562000"/>
              <a:ext cx="1532160" cy="1156680"/>
            </a:xfrm>
            <a:custGeom>
              <a:avLst/>
              <a:gdLst/>
              <a:ahLst/>
              <a:rect l="l" t="t" r="r" b="b"/>
              <a:pathLst>
                <a:path w="938" h="708">
                  <a:moveTo>
                    <a:pt x="2" y="46"/>
                  </a:moveTo>
                  <a:lnTo>
                    <a:pt x="0" y="66"/>
                  </a:lnTo>
                  <a:lnTo>
                    <a:pt x="27" y="91"/>
                  </a:lnTo>
                  <a:lnTo>
                    <a:pt x="22" y="107"/>
                  </a:lnTo>
                  <a:lnTo>
                    <a:pt x="30" y="117"/>
                  </a:lnTo>
                  <a:lnTo>
                    <a:pt x="20" y="135"/>
                  </a:lnTo>
                  <a:lnTo>
                    <a:pt x="40" y="126"/>
                  </a:lnTo>
                  <a:lnTo>
                    <a:pt x="52" y="114"/>
                  </a:lnTo>
                  <a:lnTo>
                    <a:pt x="51" y="100"/>
                  </a:lnTo>
                  <a:lnTo>
                    <a:pt x="61" y="108"/>
                  </a:lnTo>
                  <a:lnTo>
                    <a:pt x="69" y="96"/>
                  </a:lnTo>
                  <a:lnTo>
                    <a:pt x="77" y="107"/>
                  </a:lnTo>
                  <a:lnTo>
                    <a:pt x="56" y="124"/>
                  </a:lnTo>
                  <a:lnTo>
                    <a:pt x="117" y="110"/>
                  </a:lnTo>
                  <a:lnTo>
                    <a:pt x="129" y="97"/>
                  </a:lnTo>
                  <a:lnTo>
                    <a:pt x="137" y="102"/>
                  </a:lnTo>
                  <a:lnTo>
                    <a:pt x="161" y="96"/>
                  </a:lnTo>
                  <a:lnTo>
                    <a:pt x="171" y="104"/>
                  </a:lnTo>
                  <a:lnTo>
                    <a:pt x="130" y="108"/>
                  </a:lnTo>
                  <a:lnTo>
                    <a:pt x="142" y="112"/>
                  </a:lnTo>
                  <a:lnTo>
                    <a:pt x="189" y="123"/>
                  </a:lnTo>
                  <a:lnTo>
                    <a:pt x="218" y="139"/>
                  </a:lnTo>
                  <a:lnTo>
                    <a:pt x="209" y="116"/>
                  </a:lnTo>
                  <a:lnTo>
                    <a:pt x="224" y="133"/>
                  </a:lnTo>
                  <a:lnTo>
                    <a:pt x="244" y="136"/>
                  </a:lnTo>
                  <a:lnTo>
                    <a:pt x="226" y="142"/>
                  </a:lnTo>
                  <a:lnTo>
                    <a:pt x="258" y="159"/>
                  </a:lnTo>
                  <a:lnTo>
                    <a:pt x="270" y="173"/>
                  </a:lnTo>
                  <a:lnTo>
                    <a:pt x="270" y="188"/>
                  </a:lnTo>
                  <a:lnTo>
                    <a:pt x="257" y="169"/>
                  </a:lnTo>
                  <a:lnTo>
                    <a:pt x="264" y="194"/>
                  </a:lnTo>
                  <a:lnTo>
                    <a:pt x="289" y="184"/>
                  </a:lnTo>
                  <a:lnTo>
                    <a:pt x="306" y="182"/>
                  </a:lnTo>
                  <a:lnTo>
                    <a:pt x="316" y="172"/>
                  </a:lnTo>
                  <a:lnTo>
                    <a:pt x="321" y="179"/>
                  </a:lnTo>
                  <a:lnTo>
                    <a:pt x="355" y="153"/>
                  </a:lnTo>
                  <a:lnTo>
                    <a:pt x="377" y="153"/>
                  </a:lnTo>
                  <a:lnTo>
                    <a:pt x="369" y="144"/>
                  </a:lnTo>
                  <a:lnTo>
                    <a:pt x="384" y="124"/>
                  </a:lnTo>
                  <a:lnTo>
                    <a:pt x="417" y="123"/>
                  </a:lnTo>
                  <a:lnTo>
                    <a:pt x="451" y="139"/>
                  </a:lnTo>
                  <a:lnTo>
                    <a:pt x="471" y="165"/>
                  </a:lnTo>
                  <a:lnTo>
                    <a:pt x="489" y="170"/>
                  </a:lnTo>
                  <a:lnTo>
                    <a:pt x="492" y="188"/>
                  </a:lnTo>
                  <a:lnTo>
                    <a:pt x="515" y="199"/>
                  </a:lnTo>
                  <a:lnTo>
                    <a:pt x="523" y="213"/>
                  </a:lnTo>
                  <a:lnTo>
                    <a:pt x="535" y="223"/>
                  </a:lnTo>
                  <a:lnTo>
                    <a:pt x="565" y="225"/>
                  </a:lnTo>
                  <a:lnTo>
                    <a:pt x="576" y="244"/>
                  </a:lnTo>
                  <a:lnTo>
                    <a:pt x="592" y="283"/>
                  </a:lnTo>
                  <a:lnTo>
                    <a:pt x="583" y="352"/>
                  </a:lnTo>
                  <a:lnTo>
                    <a:pt x="586" y="395"/>
                  </a:lnTo>
                  <a:lnTo>
                    <a:pt x="604" y="408"/>
                  </a:lnTo>
                  <a:lnTo>
                    <a:pt x="607" y="388"/>
                  </a:lnTo>
                  <a:lnTo>
                    <a:pt x="595" y="381"/>
                  </a:lnTo>
                  <a:lnTo>
                    <a:pt x="597" y="367"/>
                  </a:lnTo>
                  <a:lnTo>
                    <a:pt x="603" y="371"/>
                  </a:lnTo>
                  <a:lnTo>
                    <a:pt x="616" y="375"/>
                  </a:lnTo>
                  <a:lnTo>
                    <a:pt x="620" y="389"/>
                  </a:lnTo>
                  <a:lnTo>
                    <a:pt x="628" y="374"/>
                  </a:lnTo>
                  <a:lnTo>
                    <a:pt x="635" y="387"/>
                  </a:lnTo>
                  <a:lnTo>
                    <a:pt x="610" y="432"/>
                  </a:lnTo>
                  <a:lnTo>
                    <a:pt x="609" y="440"/>
                  </a:lnTo>
                  <a:lnTo>
                    <a:pt x="624" y="448"/>
                  </a:lnTo>
                  <a:lnTo>
                    <a:pt x="639" y="484"/>
                  </a:lnTo>
                  <a:lnTo>
                    <a:pt x="656" y="502"/>
                  </a:lnTo>
                  <a:lnTo>
                    <a:pt x="666" y="515"/>
                  </a:lnTo>
                  <a:lnTo>
                    <a:pt x="680" y="515"/>
                  </a:lnTo>
                  <a:lnTo>
                    <a:pt x="666" y="494"/>
                  </a:lnTo>
                  <a:lnTo>
                    <a:pt x="676" y="498"/>
                  </a:lnTo>
                  <a:lnTo>
                    <a:pt x="691" y="494"/>
                  </a:lnTo>
                  <a:lnTo>
                    <a:pt x="685" y="502"/>
                  </a:lnTo>
                  <a:lnTo>
                    <a:pt x="691" y="521"/>
                  </a:lnTo>
                  <a:lnTo>
                    <a:pt x="697" y="546"/>
                  </a:lnTo>
                  <a:lnTo>
                    <a:pt x="719" y="556"/>
                  </a:lnTo>
                  <a:lnTo>
                    <a:pt x="725" y="572"/>
                  </a:lnTo>
                  <a:lnTo>
                    <a:pt x="745" y="620"/>
                  </a:lnTo>
                  <a:lnTo>
                    <a:pt x="769" y="620"/>
                  </a:lnTo>
                  <a:lnTo>
                    <a:pt x="790" y="631"/>
                  </a:lnTo>
                  <a:lnTo>
                    <a:pt x="825" y="678"/>
                  </a:lnTo>
                  <a:lnTo>
                    <a:pt x="853" y="682"/>
                  </a:lnTo>
                  <a:lnTo>
                    <a:pt x="854" y="692"/>
                  </a:lnTo>
                  <a:lnTo>
                    <a:pt x="847" y="697"/>
                  </a:lnTo>
                  <a:lnTo>
                    <a:pt x="825" y="687"/>
                  </a:lnTo>
                  <a:lnTo>
                    <a:pt x="832" y="707"/>
                  </a:lnTo>
                  <a:lnTo>
                    <a:pt x="859" y="700"/>
                  </a:lnTo>
                  <a:lnTo>
                    <a:pt x="882" y="700"/>
                  </a:lnTo>
                  <a:lnTo>
                    <a:pt x="892" y="687"/>
                  </a:lnTo>
                  <a:lnTo>
                    <a:pt x="912" y="686"/>
                  </a:lnTo>
                  <a:lnTo>
                    <a:pt x="923" y="665"/>
                  </a:lnTo>
                  <a:lnTo>
                    <a:pt x="918" y="637"/>
                  </a:lnTo>
                  <a:lnTo>
                    <a:pt x="928" y="605"/>
                  </a:lnTo>
                  <a:lnTo>
                    <a:pt x="937" y="608"/>
                  </a:lnTo>
                  <a:lnTo>
                    <a:pt x="929" y="494"/>
                  </a:lnTo>
                  <a:lnTo>
                    <a:pt x="918" y="461"/>
                  </a:lnTo>
                  <a:lnTo>
                    <a:pt x="817" y="296"/>
                  </a:lnTo>
                  <a:lnTo>
                    <a:pt x="793" y="243"/>
                  </a:lnTo>
                  <a:lnTo>
                    <a:pt x="804" y="243"/>
                  </a:lnTo>
                  <a:lnTo>
                    <a:pt x="737" y="139"/>
                  </a:lnTo>
                  <a:lnTo>
                    <a:pt x="691" y="29"/>
                  </a:lnTo>
                  <a:lnTo>
                    <a:pt x="689" y="10"/>
                  </a:lnTo>
                  <a:lnTo>
                    <a:pt x="676" y="7"/>
                  </a:lnTo>
                  <a:lnTo>
                    <a:pt x="633" y="0"/>
                  </a:lnTo>
                  <a:lnTo>
                    <a:pt x="621" y="13"/>
                  </a:lnTo>
                  <a:lnTo>
                    <a:pt x="629" y="61"/>
                  </a:lnTo>
                  <a:lnTo>
                    <a:pt x="610" y="60"/>
                  </a:lnTo>
                  <a:lnTo>
                    <a:pt x="607" y="37"/>
                  </a:lnTo>
                  <a:lnTo>
                    <a:pt x="310" y="55"/>
                  </a:lnTo>
                  <a:lnTo>
                    <a:pt x="289" y="21"/>
                  </a:lnTo>
                  <a:lnTo>
                    <a:pt x="2" y="46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15" name=""/>
            <p:cNvSpPr/>
            <p:nvPr/>
          </p:nvSpPr>
          <p:spPr>
            <a:xfrm>
              <a:off x="7578000" y="6805440"/>
              <a:ext cx="78120" cy="52200"/>
            </a:xfrm>
            <a:custGeom>
              <a:avLst/>
              <a:gdLst/>
              <a:ahLst/>
              <a:rect l="l" t="t" r="r" b="b"/>
              <a:pathLst>
                <a:path w="48" h="32">
                  <a:moveTo>
                    <a:pt x="0" y="31"/>
                  </a:moveTo>
                  <a:lnTo>
                    <a:pt x="3" y="14"/>
                  </a:lnTo>
                  <a:lnTo>
                    <a:pt x="19" y="11"/>
                  </a:lnTo>
                  <a:lnTo>
                    <a:pt x="22" y="0"/>
                  </a:lnTo>
                  <a:lnTo>
                    <a:pt x="47" y="12"/>
                  </a:lnTo>
                  <a:lnTo>
                    <a:pt x="22" y="21"/>
                  </a:lnTo>
                  <a:lnTo>
                    <a:pt x="9" y="17"/>
                  </a:lnTo>
                  <a:lnTo>
                    <a:pt x="13" y="26"/>
                  </a:lnTo>
                  <a:lnTo>
                    <a:pt x="0" y="31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16" name=""/>
            <p:cNvSpPr/>
            <p:nvPr/>
          </p:nvSpPr>
          <p:spPr>
            <a:xfrm>
              <a:off x="7685640" y="6773040"/>
              <a:ext cx="65160" cy="42480"/>
            </a:xfrm>
            <a:custGeom>
              <a:avLst/>
              <a:gdLst/>
              <a:ahLst/>
              <a:rect l="l" t="t" r="r" b="b"/>
              <a:pathLst>
                <a:path w="40" h="26">
                  <a:moveTo>
                    <a:pt x="0" y="24"/>
                  </a:moveTo>
                  <a:lnTo>
                    <a:pt x="7" y="25"/>
                  </a:lnTo>
                  <a:lnTo>
                    <a:pt x="39" y="0"/>
                  </a:lnTo>
                  <a:lnTo>
                    <a:pt x="10" y="17"/>
                  </a:lnTo>
                  <a:lnTo>
                    <a:pt x="0" y="24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17" name=""/>
            <p:cNvSpPr/>
            <p:nvPr/>
          </p:nvSpPr>
          <p:spPr>
            <a:xfrm>
              <a:off x="7793280" y="6652080"/>
              <a:ext cx="43920" cy="82800"/>
            </a:xfrm>
            <a:custGeom>
              <a:avLst/>
              <a:gdLst/>
              <a:ahLst/>
              <a:rect l="l" t="t" r="r" b="b"/>
              <a:pathLst>
                <a:path w="27" h="51">
                  <a:moveTo>
                    <a:pt x="0" y="50"/>
                  </a:moveTo>
                  <a:lnTo>
                    <a:pt x="12" y="34"/>
                  </a:lnTo>
                  <a:lnTo>
                    <a:pt x="26" y="0"/>
                  </a:lnTo>
                  <a:lnTo>
                    <a:pt x="18" y="15"/>
                  </a:lnTo>
                  <a:lnTo>
                    <a:pt x="0" y="50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18" name=""/>
            <p:cNvSpPr/>
            <p:nvPr/>
          </p:nvSpPr>
          <p:spPr>
            <a:xfrm>
              <a:off x="6589440" y="4712400"/>
              <a:ext cx="918000" cy="951120"/>
            </a:xfrm>
            <a:custGeom>
              <a:avLst/>
              <a:gdLst/>
              <a:ahLst/>
              <a:rect l="l" t="t" r="r" b="b"/>
              <a:pathLst>
                <a:path w="562" h="582">
                  <a:moveTo>
                    <a:pt x="0" y="32"/>
                  </a:moveTo>
                  <a:lnTo>
                    <a:pt x="74" y="301"/>
                  </a:lnTo>
                  <a:lnTo>
                    <a:pt x="101" y="346"/>
                  </a:lnTo>
                  <a:lnTo>
                    <a:pt x="111" y="380"/>
                  </a:lnTo>
                  <a:lnTo>
                    <a:pt x="100" y="403"/>
                  </a:lnTo>
                  <a:lnTo>
                    <a:pt x="95" y="440"/>
                  </a:lnTo>
                  <a:lnTo>
                    <a:pt x="120" y="541"/>
                  </a:lnTo>
                  <a:lnTo>
                    <a:pt x="141" y="575"/>
                  </a:lnTo>
                  <a:lnTo>
                    <a:pt x="438" y="557"/>
                  </a:lnTo>
                  <a:lnTo>
                    <a:pt x="441" y="580"/>
                  </a:lnTo>
                  <a:lnTo>
                    <a:pt x="460" y="581"/>
                  </a:lnTo>
                  <a:lnTo>
                    <a:pt x="452" y="533"/>
                  </a:lnTo>
                  <a:lnTo>
                    <a:pt x="464" y="520"/>
                  </a:lnTo>
                  <a:lnTo>
                    <a:pt x="507" y="527"/>
                  </a:lnTo>
                  <a:lnTo>
                    <a:pt x="515" y="494"/>
                  </a:lnTo>
                  <a:lnTo>
                    <a:pt x="507" y="491"/>
                  </a:lnTo>
                  <a:lnTo>
                    <a:pt x="518" y="483"/>
                  </a:lnTo>
                  <a:lnTo>
                    <a:pt x="502" y="475"/>
                  </a:lnTo>
                  <a:lnTo>
                    <a:pt x="510" y="463"/>
                  </a:lnTo>
                  <a:lnTo>
                    <a:pt x="508" y="448"/>
                  </a:lnTo>
                  <a:lnTo>
                    <a:pt x="528" y="434"/>
                  </a:lnTo>
                  <a:lnTo>
                    <a:pt x="522" y="417"/>
                  </a:lnTo>
                  <a:lnTo>
                    <a:pt x="530" y="412"/>
                  </a:lnTo>
                  <a:lnTo>
                    <a:pt x="536" y="396"/>
                  </a:lnTo>
                  <a:lnTo>
                    <a:pt x="528" y="391"/>
                  </a:lnTo>
                  <a:lnTo>
                    <a:pt x="543" y="380"/>
                  </a:lnTo>
                  <a:lnTo>
                    <a:pt x="535" y="369"/>
                  </a:lnTo>
                  <a:lnTo>
                    <a:pt x="547" y="369"/>
                  </a:lnTo>
                  <a:lnTo>
                    <a:pt x="561" y="352"/>
                  </a:lnTo>
                  <a:lnTo>
                    <a:pt x="555" y="346"/>
                  </a:lnTo>
                  <a:lnTo>
                    <a:pt x="537" y="343"/>
                  </a:lnTo>
                  <a:lnTo>
                    <a:pt x="523" y="326"/>
                  </a:lnTo>
                  <a:lnTo>
                    <a:pt x="501" y="287"/>
                  </a:lnTo>
                  <a:lnTo>
                    <a:pt x="489" y="282"/>
                  </a:lnTo>
                  <a:lnTo>
                    <a:pt x="463" y="229"/>
                  </a:lnTo>
                  <a:lnTo>
                    <a:pt x="428" y="207"/>
                  </a:lnTo>
                  <a:lnTo>
                    <a:pt x="402" y="171"/>
                  </a:lnTo>
                  <a:lnTo>
                    <a:pt x="340" y="125"/>
                  </a:lnTo>
                  <a:lnTo>
                    <a:pt x="308" y="84"/>
                  </a:lnTo>
                  <a:lnTo>
                    <a:pt x="241" y="41"/>
                  </a:lnTo>
                  <a:lnTo>
                    <a:pt x="262" y="0"/>
                  </a:lnTo>
                  <a:lnTo>
                    <a:pt x="135" y="15"/>
                  </a:lnTo>
                  <a:lnTo>
                    <a:pt x="0" y="32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19" name=""/>
            <p:cNvSpPr/>
            <p:nvPr/>
          </p:nvSpPr>
          <p:spPr>
            <a:xfrm>
              <a:off x="1521720" y="1536480"/>
              <a:ext cx="1008000" cy="1622520"/>
            </a:xfrm>
            <a:custGeom>
              <a:avLst/>
              <a:gdLst/>
              <a:ahLst/>
              <a:rect l="l" t="t" r="r" b="b"/>
              <a:pathLst>
                <a:path w="617" h="993">
                  <a:moveTo>
                    <a:pt x="0" y="881"/>
                  </a:moveTo>
                  <a:lnTo>
                    <a:pt x="49" y="668"/>
                  </a:lnTo>
                  <a:lnTo>
                    <a:pt x="74" y="612"/>
                  </a:lnTo>
                  <a:lnTo>
                    <a:pt x="52" y="585"/>
                  </a:lnTo>
                  <a:lnTo>
                    <a:pt x="57" y="560"/>
                  </a:lnTo>
                  <a:lnTo>
                    <a:pt x="96" y="524"/>
                  </a:lnTo>
                  <a:lnTo>
                    <a:pt x="128" y="474"/>
                  </a:lnTo>
                  <a:lnTo>
                    <a:pt x="156" y="431"/>
                  </a:lnTo>
                  <a:lnTo>
                    <a:pt x="135" y="398"/>
                  </a:lnTo>
                  <a:lnTo>
                    <a:pt x="126" y="376"/>
                  </a:lnTo>
                  <a:lnTo>
                    <a:pt x="129" y="321"/>
                  </a:lnTo>
                  <a:lnTo>
                    <a:pt x="205" y="0"/>
                  </a:lnTo>
                  <a:lnTo>
                    <a:pt x="287" y="18"/>
                  </a:lnTo>
                  <a:lnTo>
                    <a:pt x="260" y="144"/>
                  </a:lnTo>
                  <a:lnTo>
                    <a:pt x="278" y="187"/>
                  </a:lnTo>
                  <a:lnTo>
                    <a:pt x="279" y="216"/>
                  </a:lnTo>
                  <a:lnTo>
                    <a:pt x="269" y="220"/>
                  </a:lnTo>
                  <a:lnTo>
                    <a:pt x="301" y="251"/>
                  </a:lnTo>
                  <a:lnTo>
                    <a:pt x="334" y="330"/>
                  </a:lnTo>
                  <a:lnTo>
                    <a:pt x="346" y="327"/>
                  </a:lnTo>
                  <a:lnTo>
                    <a:pt x="346" y="339"/>
                  </a:lnTo>
                  <a:lnTo>
                    <a:pt x="362" y="343"/>
                  </a:lnTo>
                  <a:lnTo>
                    <a:pt x="373" y="345"/>
                  </a:lnTo>
                  <a:lnTo>
                    <a:pt x="345" y="402"/>
                  </a:lnTo>
                  <a:lnTo>
                    <a:pt x="349" y="441"/>
                  </a:lnTo>
                  <a:lnTo>
                    <a:pt x="327" y="478"/>
                  </a:lnTo>
                  <a:lnTo>
                    <a:pt x="342" y="495"/>
                  </a:lnTo>
                  <a:lnTo>
                    <a:pt x="384" y="471"/>
                  </a:lnTo>
                  <a:lnTo>
                    <a:pt x="415" y="598"/>
                  </a:lnTo>
                  <a:lnTo>
                    <a:pt x="433" y="603"/>
                  </a:lnTo>
                  <a:lnTo>
                    <a:pt x="437" y="642"/>
                  </a:lnTo>
                  <a:lnTo>
                    <a:pt x="453" y="658"/>
                  </a:lnTo>
                  <a:lnTo>
                    <a:pt x="466" y="644"/>
                  </a:lnTo>
                  <a:lnTo>
                    <a:pt x="493" y="656"/>
                  </a:lnTo>
                  <a:lnTo>
                    <a:pt x="510" y="642"/>
                  </a:lnTo>
                  <a:lnTo>
                    <a:pt x="568" y="655"/>
                  </a:lnTo>
                  <a:lnTo>
                    <a:pt x="581" y="657"/>
                  </a:lnTo>
                  <a:lnTo>
                    <a:pt x="593" y="632"/>
                  </a:lnTo>
                  <a:lnTo>
                    <a:pt x="616" y="673"/>
                  </a:lnTo>
                  <a:lnTo>
                    <a:pt x="564" y="992"/>
                  </a:lnTo>
                  <a:lnTo>
                    <a:pt x="280" y="941"/>
                  </a:lnTo>
                  <a:lnTo>
                    <a:pt x="0" y="881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20" name=""/>
            <p:cNvSpPr/>
            <p:nvPr/>
          </p:nvSpPr>
          <p:spPr>
            <a:xfrm>
              <a:off x="5524200" y="3199680"/>
              <a:ext cx="663120" cy="1189080"/>
            </a:xfrm>
            <a:custGeom>
              <a:avLst/>
              <a:gdLst/>
              <a:ahLst/>
              <a:rect l="l" t="t" r="r" b="b"/>
              <a:pathLst>
                <a:path w="406" h="728">
                  <a:moveTo>
                    <a:pt x="0" y="322"/>
                  </a:moveTo>
                  <a:lnTo>
                    <a:pt x="9" y="299"/>
                  </a:lnTo>
                  <a:lnTo>
                    <a:pt x="35" y="255"/>
                  </a:lnTo>
                  <a:lnTo>
                    <a:pt x="50" y="206"/>
                  </a:lnTo>
                  <a:lnTo>
                    <a:pt x="36" y="171"/>
                  </a:lnTo>
                  <a:lnTo>
                    <a:pt x="106" y="118"/>
                  </a:lnTo>
                  <a:lnTo>
                    <a:pt x="120" y="90"/>
                  </a:lnTo>
                  <a:lnTo>
                    <a:pt x="120" y="77"/>
                  </a:lnTo>
                  <a:lnTo>
                    <a:pt x="70" y="18"/>
                  </a:lnTo>
                  <a:lnTo>
                    <a:pt x="340" y="0"/>
                  </a:lnTo>
                  <a:lnTo>
                    <a:pt x="347" y="45"/>
                  </a:lnTo>
                  <a:lnTo>
                    <a:pt x="374" y="98"/>
                  </a:lnTo>
                  <a:lnTo>
                    <a:pt x="398" y="376"/>
                  </a:lnTo>
                  <a:lnTo>
                    <a:pt x="392" y="432"/>
                  </a:lnTo>
                  <a:lnTo>
                    <a:pt x="405" y="466"/>
                  </a:lnTo>
                  <a:lnTo>
                    <a:pt x="391" y="529"/>
                  </a:lnTo>
                  <a:lnTo>
                    <a:pt x="370" y="558"/>
                  </a:lnTo>
                  <a:lnTo>
                    <a:pt x="359" y="602"/>
                  </a:lnTo>
                  <a:lnTo>
                    <a:pt x="368" y="615"/>
                  </a:lnTo>
                  <a:lnTo>
                    <a:pt x="360" y="643"/>
                  </a:lnTo>
                  <a:lnTo>
                    <a:pt x="366" y="653"/>
                  </a:lnTo>
                  <a:lnTo>
                    <a:pt x="333" y="666"/>
                  </a:lnTo>
                  <a:lnTo>
                    <a:pt x="326" y="711"/>
                  </a:lnTo>
                  <a:lnTo>
                    <a:pt x="280" y="695"/>
                  </a:lnTo>
                  <a:lnTo>
                    <a:pt x="256" y="718"/>
                  </a:lnTo>
                  <a:lnTo>
                    <a:pt x="257" y="727"/>
                  </a:lnTo>
                  <a:lnTo>
                    <a:pt x="241" y="727"/>
                  </a:lnTo>
                  <a:lnTo>
                    <a:pt x="225" y="696"/>
                  </a:lnTo>
                  <a:lnTo>
                    <a:pt x="217" y="654"/>
                  </a:lnTo>
                  <a:lnTo>
                    <a:pt x="199" y="626"/>
                  </a:lnTo>
                  <a:lnTo>
                    <a:pt x="172" y="615"/>
                  </a:lnTo>
                  <a:lnTo>
                    <a:pt x="139" y="588"/>
                  </a:lnTo>
                  <a:lnTo>
                    <a:pt x="127" y="551"/>
                  </a:lnTo>
                  <a:lnTo>
                    <a:pt x="146" y="495"/>
                  </a:lnTo>
                  <a:lnTo>
                    <a:pt x="129" y="483"/>
                  </a:lnTo>
                  <a:lnTo>
                    <a:pt x="89" y="484"/>
                  </a:lnTo>
                  <a:lnTo>
                    <a:pt x="83" y="448"/>
                  </a:lnTo>
                  <a:lnTo>
                    <a:pt x="16" y="380"/>
                  </a:lnTo>
                  <a:lnTo>
                    <a:pt x="0" y="322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21" name=""/>
            <p:cNvSpPr/>
            <p:nvPr/>
          </p:nvSpPr>
          <p:spPr>
            <a:xfrm>
              <a:off x="6110640" y="3307320"/>
              <a:ext cx="522720" cy="898200"/>
            </a:xfrm>
            <a:custGeom>
              <a:avLst/>
              <a:gdLst/>
              <a:ahLst/>
              <a:rect l="l" t="t" r="r" b="b"/>
              <a:pathLst>
                <a:path w="320" h="550">
                  <a:moveTo>
                    <a:pt x="0" y="536"/>
                  </a:moveTo>
                  <a:lnTo>
                    <a:pt x="9" y="549"/>
                  </a:lnTo>
                  <a:lnTo>
                    <a:pt x="19" y="535"/>
                  </a:lnTo>
                  <a:lnTo>
                    <a:pt x="65" y="525"/>
                  </a:lnTo>
                  <a:lnTo>
                    <a:pt x="80" y="529"/>
                  </a:lnTo>
                  <a:lnTo>
                    <a:pt x="131" y="513"/>
                  </a:lnTo>
                  <a:lnTo>
                    <a:pt x="149" y="529"/>
                  </a:lnTo>
                  <a:lnTo>
                    <a:pt x="164" y="492"/>
                  </a:lnTo>
                  <a:lnTo>
                    <a:pt x="180" y="482"/>
                  </a:lnTo>
                  <a:lnTo>
                    <a:pt x="216" y="502"/>
                  </a:lnTo>
                  <a:lnTo>
                    <a:pt x="221" y="479"/>
                  </a:lnTo>
                  <a:lnTo>
                    <a:pt x="260" y="430"/>
                  </a:lnTo>
                  <a:lnTo>
                    <a:pt x="269" y="401"/>
                  </a:lnTo>
                  <a:lnTo>
                    <a:pt x="283" y="405"/>
                  </a:lnTo>
                  <a:lnTo>
                    <a:pt x="319" y="380"/>
                  </a:lnTo>
                  <a:lnTo>
                    <a:pt x="310" y="359"/>
                  </a:lnTo>
                  <a:lnTo>
                    <a:pt x="314" y="346"/>
                  </a:lnTo>
                  <a:lnTo>
                    <a:pt x="279" y="10"/>
                  </a:lnTo>
                  <a:lnTo>
                    <a:pt x="275" y="0"/>
                  </a:lnTo>
                  <a:lnTo>
                    <a:pt x="84" y="22"/>
                  </a:lnTo>
                  <a:lnTo>
                    <a:pt x="47" y="43"/>
                  </a:lnTo>
                  <a:lnTo>
                    <a:pt x="15" y="32"/>
                  </a:lnTo>
                  <a:lnTo>
                    <a:pt x="39" y="310"/>
                  </a:lnTo>
                  <a:lnTo>
                    <a:pt x="33" y="366"/>
                  </a:lnTo>
                  <a:lnTo>
                    <a:pt x="46" y="400"/>
                  </a:lnTo>
                  <a:lnTo>
                    <a:pt x="32" y="463"/>
                  </a:lnTo>
                  <a:lnTo>
                    <a:pt x="11" y="492"/>
                  </a:lnTo>
                  <a:lnTo>
                    <a:pt x="0" y="536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22" name=""/>
            <p:cNvSpPr/>
            <p:nvPr/>
          </p:nvSpPr>
          <p:spPr>
            <a:xfrm>
              <a:off x="4713840" y="3021480"/>
              <a:ext cx="1008000" cy="668160"/>
            </a:xfrm>
            <a:custGeom>
              <a:avLst/>
              <a:gdLst/>
              <a:ahLst/>
              <a:rect l="l" t="t" r="r" b="b"/>
              <a:pathLst>
                <a:path w="617" h="409">
                  <a:moveTo>
                    <a:pt x="0" y="9"/>
                  </a:moveTo>
                  <a:lnTo>
                    <a:pt x="1" y="40"/>
                  </a:lnTo>
                  <a:lnTo>
                    <a:pt x="12" y="64"/>
                  </a:lnTo>
                  <a:lnTo>
                    <a:pt x="5" y="87"/>
                  </a:lnTo>
                  <a:lnTo>
                    <a:pt x="11" y="143"/>
                  </a:lnTo>
                  <a:lnTo>
                    <a:pt x="41" y="222"/>
                  </a:lnTo>
                  <a:lnTo>
                    <a:pt x="42" y="249"/>
                  </a:lnTo>
                  <a:lnTo>
                    <a:pt x="61" y="286"/>
                  </a:lnTo>
                  <a:lnTo>
                    <a:pt x="70" y="348"/>
                  </a:lnTo>
                  <a:lnTo>
                    <a:pt x="65" y="366"/>
                  </a:lnTo>
                  <a:lnTo>
                    <a:pt x="76" y="386"/>
                  </a:lnTo>
                  <a:lnTo>
                    <a:pt x="474" y="378"/>
                  </a:lnTo>
                  <a:lnTo>
                    <a:pt x="505" y="408"/>
                  </a:lnTo>
                  <a:lnTo>
                    <a:pt x="531" y="364"/>
                  </a:lnTo>
                  <a:lnTo>
                    <a:pt x="546" y="315"/>
                  </a:lnTo>
                  <a:lnTo>
                    <a:pt x="532" y="280"/>
                  </a:lnTo>
                  <a:lnTo>
                    <a:pt x="602" y="227"/>
                  </a:lnTo>
                  <a:lnTo>
                    <a:pt x="616" y="199"/>
                  </a:lnTo>
                  <a:lnTo>
                    <a:pt x="616" y="186"/>
                  </a:lnTo>
                  <a:lnTo>
                    <a:pt x="566" y="127"/>
                  </a:lnTo>
                  <a:lnTo>
                    <a:pt x="514" y="66"/>
                  </a:lnTo>
                  <a:lnTo>
                    <a:pt x="505" y="0"/>
                  </a:lnTo>
                  <a:lnTo>
                    <a:pt x="13" y="10"/>
                  </a:lnTo>
                  <a:lnTo>
                    <a:pt x="0" y="9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23" name=""/>
            <p:cNvSpPr/>
            <p:nvPr/>
          </p:nvSpPr>
          <p:spPr>
            <a:xfrm>
              <a:off x="3776040" y="3745440"/>
              <a:ext cx="1254600" cy="676080"/>
            </a:xfrm>
            <a:custGeom>
              <a:avLst/>
              <a:gdLst/>
              <a:ahLst/>
              <a:rect l="l" t="t" r="r" b="b"/>
              <a:pathLst>
                <a:path w="768" h="414">
                  <a:moveTo>
                    <a:pt x="0" y="391"/>
                  </a:moveTo>
                  <a:lnTo>
                    <a:pt x="26" y="0"/>
                  </a:lnTo>
                  <a:lnTo>
                    <a:pt x="313" y="15"/>
                  </a:lnTo>
                  <a:lnTo>
                    <a:pt x="692" y="21"/>
                  </a:lnTo>
                  <a:lnTo>
                    <a:pt x="712" y="38"/>
                  </a:lnTo>
                  <a:lnTo>
                    <a:pt x="725" y="35"/>
                  </a:lnTo>
                  <a:lnTo>
                    <a:pt x="736" y="45"/>
                  </a:lnTo>
                  <a:lnTo>
                    <a:pt x="738" y="55"/>
                  </a:lnTo>
                  <a:lnTo>
                    <a:pt x="727" y="55"/>
                  </a:lnTo>
                  <a:lnTo>
                    <a:pt x="714" y="83"/>
                  </a:lnTo>
                  <a:lnTo>
                    <a:pt x="744" y="125"/>
                  </a:lnTo>
                  <a:lnTo>
                    <a:pt x="767" y="133"/>
                  </a:lnTo>
                  <a:lnTo>
                    <a:pt x="764" y="411"/>
                  </a:lnTo>
                  <a:lnTo>
                    <a:pt x="438" y="413"/>
                  </a:lnTo>
                  <a:lnTo>
                    <a:pt x="0" y="391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24" name=""/>
            <p:cNvSpPr/>
            <p:nvPr/>
          </p:nvSpPr>
          <p:spPr>
            <a:xfrm>
              <a:off x="5913000" y="3871080"/>
              <a:ext cx="1225440" cy="625680"/>
            </a:xfrm>
            <a:custGeom>
              <a:avLst/>
              <a:gdLst/>
              <a:ahLst/>
              <a:rect l="l" t="t" r="r" b="b"/>
              <a:pathLst>
                <a:path w="750" h="383">
                  <a:moveTo>
                    <a:pt x="0" y="382"/>
                  </a:moveTo>
                  <a:lnTo>
                    <a:pt x="8" y="364"/>
                  </a:lnTo>
                  <a:lnTo>
                    <a:pt x="23" y="362"/>
                  </a:lnTo>
                  <a:lnTo>
                    <a:pt x="29" y="320"/>
                  </a:lnTo>
                  <a:lnTo>
                    <a:pt x="19" y="316"/>
                  </a:lnTo>
                  <a:lnTo>
                    <a:pt x="18" y="307"/>
                  </a:lnTo>
                  <a:lnTo>
                    <a:pt x="42" y="284"/>
                  </a:lnTo>
                  <a:lnTo>
                    <a:pt x="88" y="300"/>
                  </a:lnTo>
                  <a:lnTo>
                    <a:pt x="95" y="255"/>
                  </a:lnTo>
                  <a:lnTo>
                    <a:pt x="128" y="242"/>
                  </a:lnTo>
                  <a:lnTo>
                    <a:pt x="122" y="232"/>
                  </a:lnTo>
                  <a:lnTo>
                    <a:pt x="130" y="204"/>
                  </a:lnTo>
                  <a:lnTo>
                    <a:pt x="140" y="190"/>
                  </a:lnTo>
                  <a:lnTo>
                    <a:pt x="186" y="180"/>
                  </a:lnTo>
                  <a:lnTo>
                    <a:pt x="201" y="184"/>
                  </a:lnTo>
                  <a:lnTo>
                    <a:pt x="252" y="168"/>
                  </a:lnTo>
                  <a:lnTo>
                    <a:pt x="270" y="184"/>
                  </a:lnTo>
                  <a:lnTo>
                    <a:pt x="285" y="147"/>
                  </a:lnTo>
                  <a:lnTo>
                    <a:pt x="301" y="137"/>
                  </a:lnTo>
                  <a:lnTo>
                    <a:pt x="337" y="157"/>
                  </a:lnTo>
                  <a:lnTo>
                    <a:pt x="342" y="134"/>
                  </a:lnTo>
                  <a:lnTo>
                    <a:pt x="381" y="85"/>
                  </a:lnTo>
                  <a:lnTo>
                    <a:pt x="390" y="56"/>
                  </a:lnTo>
                  <a:lnTo>
                    <a:pt x="404" y="60"/>
                  </a:lnTo>
                  <a:lnTo>
                    <a:pt x="440" y="35"/>
                  </a:lnTo>
                  <a:lnTo>
                    <a:pt x="431" y="14"/>
                  </a:lnTo>
                  <a:lnTo>
                    <a:pt x="435" y="1"/>
                  </a:lnTo>
                  <a:lnTo>
                    <a:pt x="468" y="0"/>
                  </a:lnTo>
                  <a:lnTo>
                    <a:pt x="489" y="7"/>
                  </a:lnTo>
                  <a:lnTo>
                    <a:pt x="500" y="31"/>
                  </a:lnTo>
                  <a:lnTo>
                    <a:pt x="534" y="36"/>
                  </a:lnTo>
                  <a:lnTo>
                    <a:pt x="554" y="47"/>
                  </a:lnTo>
                  <a:lnTo>
                    <a:pt x="601" y="45"/>
                  </a:lnTo>
                  <a:lnTo>
                    <a:pt x="622" y="31"/>
                  </a:lnTo>
                  <a:lnTo>
                    <a:pt x="672" y="63"/>
                  </a:lnTo>
                  <a:lnTo>
                    <a:pt x="691" y="126"/>
                  </a:lnTo>
                  <a:lnTo>
                    <a:pt x="711" y="148"/>
                  </a:lnTo>
                  <a:lnTo>
                    <a:pt x="749" y="170"/>
                  </a:lnTo>
                  <a:lnTo>
                    <a:pt x="721" y="204"/>
                  </a:lnTo>
                  <a:lnTo>
                    <a:pt x="695" y="222"/>
                  </a:lnTo>
                  <a:lnTo>
                    <a:pt x="670" y="254"/>
                  </a:lnTo>
                  <a:lnTo>
                    <a:pt x="669" y="265"/>
                  </a:lnTo>
                  <a:lnTo>
                    <a:pt x="595" y="314"/>
                  </a:lnTo>
                  <a:lnTo>
                    <a:pt x="180" y="352"/>
                  </a:lnTo>
                  <a:lnTo>
                    <a:pt x="138" y="351"/>
                  </a:lnTo>
                  <a:lnTo>
                    <a:pt x="139" y="373"/>
                  </a:lnTo>
                  <a:lnTo>
                    <a:pt x="0" y="382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25" name=""/>
            <p:cNvSpPr/>
            <p:nvPr/>
          </p:nvSpPr>
          <p:spPr>
            <a:xfrm>
              <a:off x="5137200" y="5258160"/>
              <a:ext cx="947160" cy="836640"/>
            </a:xfrm>
            <a:custGeom>
              <a:avLst/>
              <a:gdLst/>
              <a:ahLst/>
              <a:rect l="l" t="t" r="r" b="b"/>
              <a:pathLst>
                <a:path w="580" h="512">
                  <a:moveTo>
                    <a:pt x="0" y="5"/>
                  </a:moveTo>
                  <a:lnTo>
                    <a:pt x="6" y="141"/>
                  </a:lnTo>
                  <a:lnTo>
                    <a:pt x="22" y="158"/>
                  </a:lnTo>
                  <a:lnTo>
                    <a:pt x="28" y="193"/>
                  </a:lnTo>
                  <a:lnTo>
                    <a:pt x="60" y="242"/>
                  </a:lnTo>
                  <a:lnTo>
                    <a:pt x="58" y="283"/>
                  </a:lnTo>
                  <a:lnTo>
                    <a:pt x="40" y="322"/>
                  </a:lnTo>
                  <a:lnTo>
                    <a:pt x="41" y="344"/>
                  </a:lnTo>
                  <a:lnTo>
                    <a:pt x="47" y="366"/>
                  </a:lnTo>
                  <a:lnTo>
                    <a:pt x="44" y="389"/>
                  </a:lnTo>
                  <a:lnTo>
                    <a:pt x="34" y="403"/>
                  </a:lnTo>
                  <a:lnTo>
                    <a:pt x="20" y="421"/>
                  </a:lnTo>
                  <a:lnTo>
                    <a:pt x="29" y="432"/>
                  </a:lnTo>
                  <a:lnTo>
                    <a:pt x="107" y="422"/>
                  </a:lnTo>
                  <a:lnTo>
                    <a:pt x="169" y="448"/>
                  </a:lnTo>
                  <a:lnTo>
                    <a:pt x="230" y="444"/>
                  </a:lnTo>
                  <a:lnTo>
                    <a:pt x="223" y="427"/>
                  </a:lnTo>
                  <a:lnTo>
                    <a:pt x="242" y="411"/>
                  </a:lnTo>
                  <a:lnTo>
                    <a:pt x="284" y="421"/>
                  </a:lnTo>
                  <a:lnTo>
                    <a:pt x="290" y="451"/>
                  </a:lnTo>
                  <a:lnTo>
                    <a:pt x="303" y="446"/>
                  </a:lnTo>
                  <a:lnTo>
                    <a:pt x="320" y="453"/>
                  </a:lnTo>
                  <a:lnTo>
                    <a:pt x="338" y="471"/>
                  </a:lnTo>
                  <a:lnTo>
                    <a:pt x="342" y="488"/>
                  </a:lnTo>
                  <a:lnTo>
                    <a:pt x="360" y="491"/>
                  </a:lnTo>
                  <a:lnTo>
                    <a:pt x="377" y="502"/>
                  </a:lnTo>
                  <a:lnTo>
                    <a:pt x="391" y="497"/>
                  </a:lnTo>
                  <a:lnTo>
                    <a:pt x="404" y="483"/>
                  </a:lnTo>
                  <a:lnTo>
                    <a:pt x="402" y="471"/>
                  </a:lnTo>
                  <a:lnTo>
                    <a:pt x="420" y="487"/>
                  </a:lnTo>
                  <a:lnTo>
                    <a:pt x="429" y="473"/>
                  </a:lnTo>
                  <a:lnTo>
                    <a:pt x="441" y="499"/>
                  </a:lnTo>
                  <a:lnTo>
                    <a:pt x="460" y="487"/>
                  </a:lnTo>
                  <a:lnTo>
                    <a:pt x="467" y="479"/>
                  </a:lnTo>
                  <a:lnTo>
                    <a:pt x="460" y="471"/>
                  </a:lnTo>
                  <a:lnTo>
                    <a:pt x="462" y="449"/>
                  </a:lnTo>
                  <a:lnTo>
                    <a:pt x="467" y="449"/>
                  </a:lnTo>
                  <a:lnTo>
                    <a:pt x="483" y="451"/>
                  </a:lnTo>
                  <a:lnTo>
                    <a:pt x="487" y="466"/>
                  </a:lnTo>
                  <a:lnTo>
                    <a:pt x="506" y="465"/>
                  </a:lnTo>
                  <a:lnTo>
                    <a:pt x="522" y="475"/>
                  </a:lnTo>
                  <a:lnTo>
                    <a:pt x="525" y="473"/>
                  </a:lnTo>
                  <a:lnTo>
                    <a:pt x="531" y="485"/>
                  </a:lnTo>
                  <a:lnTo>
                    <a:pt x="544" y="492"/>
                  </a:lnTo>
                  <a:lnTo>
                    <a:pt x="538" y="511"/>
                  </a:lnTo>
                  <a:lnTo>
                    <a:pt x="554" y="492"/>
                  </a:lnTo>
                  <a:lnTo>
                    <a:pt x="565" y="504"/>
                  </a:lnTo>
                  <a:lnTo>
                    <a:pt x="565" y="491"/>
                  </a:lnTo>
                  <a:lnTo>
                    <a:pt x="579" y="487"/>
                  </a:lnTo>
                  <a:lnTo>
                    <a:pt x="579" y="477"/>
                  </a:lnTo>
                  <a:lnTo>
                    <a:pt x="565" y="475"/>
                  </a:lnTo>
                  <a:lnTo>
                    <a:pt x="556" y="466"/>
                  </a:lnTo>
                  <a:lnTo>
                    <a:pt x="543" y="468"/>
                  </a:lnTo>
                  <a:lnTo>
                    <a:pt x="537" y="455"/>
                  </a:lnTo>
                  <a:lnTo>
                    <a:pt x="522" y="455"/>
                  </a:lnTo>
                  <a:lnTo>
                    <a:pt x="508" y="429"/>
                  </a:lnTo>
                  <a:lnTo>
                    <a:pt x="517" y="423"/>
                  </a:lnTo>
                  <a:lnTo>
                    <a:pt x="529" y="416"/>
                  </a:lnTo>
                  <a:lnTo>
                    <a:pt x="531" y="403"/>
                  </a:lnTo>
                  <a:lnTo>
                    <a:pt x="541" y="401"/>
                  </a:lnTo>
                  <a:lnTo>
                    <a:pt x="556" y="387"/>
                  </a:lnTo>
                  <a:lnTo>
                    <a:pt x="551" y="382"/>
                  </a:lnTo>
                  <a:lnTo>
                    <a:pt x="551" y="356"/>
                  </a:lnTo>
                  <a:lnTo>
                    <a:pt x="535" y="368"/>
                  </a:lnTo>
                  <a:lnTo>
                    <a:pt x="517" y="372"/>
                  </a:lnTo>
                  <a:lnTo>
                    <a:pt x="504" y="394"/>
                  </a:lnTo>
                  <a:lnTo>
                    <a:pt x="479" y="382"/>
                  </a:lnTo>
                  <a:lnTo>
                    <a:pt x="483" y="373"/>
                  </a:lnTo>
                  <a:lnTo>
                    <a:pt x="494" y="369"/>
                  </a:lnTo>
                  <a:lnTo>
                    <a:pt x="494" y="373"/>
                  </a:lnTo>
                  <a:lnTo>
                    <a:pt x="501" y="360"/>
                  </a:lnTo>
                  <a:lnTo>
                    <a:pt x="491" y="364"/>
                  </a:lnTo>
                  <a:lnTo>
                    <a:pt x="487" y="358"/>
                  </a:lnTo>
                  <a:lnTo>
                    <a:pt x="485" y="365"/>
                  </a:lnTo>
                  <a:lnTo>
                    <a:pt x="474" y="360"/>
                  </a:lnTo>
                  <a:lnTo>
                    <a:pt x="464" y="373"/>
                  </a:lnTo>
                  <a:lnTo>
                    <a:pt x="447" y="377"/>
                  </a:lnTo>
                  <a:lnTo>
                    <a:pt x="414" y="369"/>
                  </a:lnTo>
                  <a:lnTo>
                    <a:pt x="412" y="361"/>
                  </a:lnTo>
                  <a:lnTo>
                    <a:pt x="432" y="333"/>
                  </a:lnTo>
                  <a:lnTo>
                    <a:pt x="450" y="333"/>
                  </a:lnTo>
                  <a:lnTo>
                    <a:pt x="463" y="345"/>
                  </a:lnTo>
                  <a:lnTo>
                    <a:pt x="512" y="355"/>
                  </a:lnTo>
                  <a:lnTo>
                    <a:pt x="476" y="294"/>
                  </a:lnTo>
                  <a:lnTo>
                    <a:pt x="483" y="250"/>
                  </a:lnTo>
                  <a:lnTo>
                    <a:pt x="274" y="258"/>
                  </a:lnTo>
                  <a:lnTo>
                    <a:pt x="276" y="235"/>
                  </a:lnTo>
                  <a:lnTo>
                    <a:pt x="299" y="163"/>
                  </a:lnTo>
                  <a:lnTo>
                    <a:pt x="335" y="115"/>
                  </a:lnTo>
                  <a:lnTo>
                    <a:pt x="324" y="101"/>
                  </a:lnTo>
                  <a:lnTo>
                    <a:pt x="328" y="54"/>
                  </a:lnTo>
                  <a:lnTo>
                    <a:pt x="309" y="0"/>
                  </a:lnTo>
                  <a:lnTo>
                    <a:pt x="0" y="5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26" name=""/>
            <p:cNvSpPr/>
            <p:nvPr/>
          </p:nvSpPr>
          <p:spPr>
            <a:xfrm>
              <a:off x="8499240" y="1657080"/>
              <a:ext cx="618840" cy="973440"/>
            </a:xfrm>
            <a:custGeom>
              <a:avLst/>
              <a:gdLst/>
              <a:ahLst/>
              <a:rect l="l" t="t" r="r" b="b"/>
              <a:pathLst>
                <a:path w="379" h="596">
                  <a:moveTo>
                    <a:pt x="0" y="324"/>
                  </a:moveTo>
                  <a:lnTo>
                    <a:pt x="23" y="325"/>
                  </a:lnTo>
                  <a:lnTo>
                    <a:pt x="25" y="287"/>
                  </a:lnTo>
                  <a:lnTo>
                    <a:pt x="52" y="233"/>
                  </a:lnTo>
                  <a:lnTo>
                    <a:pt x="39" y="195"/>
                  </a:lnTo>
                  <a:lnTo>
                    <a:pt x="51" y="144"/>
                  </a:lnTo>
                  <a:lnTo>
                    <a:pt x="49" y="124"/>
                  </a:lnTo>
                  <a:lnTo>
                    <a:pt x="92" y="10"/>
                  </a:lnTo>
                  <a:lnTo>
                    <a:pt x="104" y="10"/>
                  </a:lnTo>
                  <a:lnTo>
                    <a:pt x="110" y="33"/>
                  </a:lnTo>
                  <a:lnTo>
                    <a:pt x="164" y="12"/>
                  </a:lnTo>
                  <a:lnTo>
                    <a:pt x="164" y="5"/>
                  </a:lnTo>
                  <a:lnTo>
                    <a:pt x="180" y="0"/>
                  </a:lnTo>
                  <a:lnTo>
                    <a:pt x="208" y="14"/>
                  </a:lnTo>
                  <a:lnTo>
                    <a:pt x="229" y="33"/>
                  </a:lnTo>
                  <a:lnTo>
                    <a:pt x="278" y="197"/>
                  </a:lnTo>
                  <a:lnTo>
                    <a:pt x="311" y="198"/>
                  </a:lnTo>
                  <a:lnTo>
                    <a:pt x="317" y="207"/>
                  </a:lnTo>
                  <a:lnTo>
                    <a:pt x="312" y="213"/>
                  </a:lnTo>
                  <a:lnTo>
                    <a:pt x="337" y="252"/>
                  </a:lnTo>
                  <a:lnTo>
                    <a:pt x="342" y="243"/>
                  </a:lnTo>
                  <a:lnTo>
                    <a:pt x="369" y="268"/>
                  </a:lnTo>
                  <a:lnTo>
                    <a:pt x="358" y="274"/>
                  </a:lnTo>
                  <a:lnTo>
                    <a:pt x="361" y="281"/>
                  </a:lnTo>
                  <a:lnTo>
                    <a:pt x="378" y="281"/>
                  </a:lnTo>
                  <a:lnTo>
                    <a:pt x="365" y="312"/>
                  </a:lnTo>
                  <a:lnTo>
                    <a:pt x="350" y="308"/>
                  </a:lnTo>
                  <a:lnTo>
                    <a:pt x="337" y="320"/>
                  </a:lnTo>
                  <a:lnTo>
                    <a:pt x="337" y="333"/>
                  </a:lnTo>
                  <a:lnTo>
                    <a:pt x="327" y="341"/>
                  </a:lnTo>
                  <a:lnTo>
                    <a:pt x="314" y="336"/>
                  </a:lnTo>
                  <a:lnTo>
                    <a:pt x="314" y="357"/>
                  </a:lnTo>
                  <a:lnTo>
                    <a:pt x="304" y="350"/>
                  </a:lnTo>
                  <a:lnTo>
                    <a:pt x="300" y="372"/>
                  </a:lnTo>
                  <a:lnTo>
                    <a:pt x="283" y="353"/>
                  </a:lnTo>
                  <a:lnTo>
                    <a:pt x="270" y="371"/>
                  </a:lnTo>
                  <a:lnTo>
                    <a:pt x="254" y="378"/>
                  </a:lnTo>
                  <a:lnTo>
                    <a:pt x="251" y="397"/>
                  </a:lnTo>
                  <a:lnTo>
                    <a:pt x="235" y="392"/>
                  </a:lnTo>
                  <a:lnTo>
                    <a:pt x="241" y="378"/>
                  </a:lnTo>
                  <a:lnTo>
                    <a:pt x="229" y="363"/>
                  </a:lnTo>
                  <a:lnTo>
                    <a:pt x="216" y="386"/>
                  </a:lnTo>
                  <a:lnTo>
                    <a:pt x="222" y="433"/>
                  </a:lnTo>
                  <a:lnTo>
                    <a:pt x="214" y="446"/>
                  </a:lnTo>
                  <a:lnTo>
                    <a:pt x="203" y="446"/>
                  </a:lnTo>
                  <a:lnTo>
                    <a:pt x="194" y="445"/>
                  </a:lnTo>
                  <a:lnTo>
                    <a:pt x="181" y="473"/>
                  </a:lnTo>
                  <a:lnTo>
                    <a:pt x="164" y="472"/>
                  </a:lnTo>
                  <a:lnTo>
                    <a:pt x="167" y="496"/>
                  </a:lnTo>
                  <a:lnTo>
                    <a:pt x="155" y="478"/>
                  </a:lnTo>
                  <a:lnTo>
                    <a:pt x="131" y="498"/>
                  </a:lnTo>
                  <a:lnTo>
                    <a:pt x="127" y="514"/>
                  </a:lnTo>
                  <a:lnTo>
                    <a:pt x="136" y="523"/>
                  </a:lnTo>
                  <a:lnTo>
                    <a:pt x="124" y="528"/>
                  </a:lnTo>
                  <a:lnTo>
                    <a:pt x="127" y="546"/>
                  </a:lnTo>
                  <a:lnTo>
                    <a:pt x="116" y="559"/>
                  </a:lnTo>
                  <a:lnTo>
                    <a:pt x="113" y="595"/>
                  </a:lnTo>
                  <a:lnTo>
                    <a:pt x="106" y="595"/>
                  </a:lnTo>
                  <a:lnTo>
                    <a:pt x="71" y="547"/>
                  </a:lnTo>
                  <a:lnTo>
                    <a:pt x="0" y="324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27" name=""/>
            <p:cNvSpPr/>
            <p:nvPr/>
          </p:nvSpPr>
          <p:spPr>
            <a:xfrm>
              <a:off x="7468200" y="3511440"/>
              <a:ext cx="766080" cy="380880"/>
            </a:xfrm>
            <a:custGeom>
              <a:avLst/>
              <a:gdLst/>
              <a:ahLst/>
              <a:rect l="l" t="t" r="r" b="b"/>
              <a:pathLst>
                <a:path w="469" h="233">
                  <a:moveTo>
                    <a:pt x="0" y="69"/>
                  </a:moveTo>
                  <a:lnTo>
                    <a:pt x="11" y="135"/>
                  </a:lnTo>
                  <a:lnTo>
                    <a:pt x="47" y="94"/>
                  </a:lnTo>
                  <a:lnTo>
                    <a:pt x="103" y="78"/>
                  </a:lnTo>
                  <a:lnTo>
                    <a:pt x="113" y="61"/>
                  </a:lnTo>
                  <a:lnTo>
                    <a:pt x="144" y="57"/>
                  </a:lnTo>
                  <a:lnTo>
                    <a:pt x="169" y="69"/>
                  </a:lnTo>
                  <a:lnTo>
                    <a:pt x="184" y="89"/>
                  </a:lnTo>
                  <a:lnTo>
                    <a:pt x="210" y="95"/>
                  </a:lnTo>
                  <a:lnTo>
                    <a:pt x="226" y="117"/>
                  </a:lnTo>
                  <a:lnTo>
                    <a:pt x="250" y="127"/>
                  </a:lnTo>
                  <a:lnTo>
                    <a:pt x="261" y="121"/>
                  </a:lnTo>
                  <a:lnTo>
                    <a:pt x="267" y="133"/>
                  </a:lnTo>
                  <a:lnTo>
                    <a:pt x="262" y="143"/>
                  </a:lnTo>
                  <a:lnTo>
                    <a:pt x="260" y="158"/>
                  </a:lnTo>
                  <a:lnTo>
                    <a:pt x="244" y="187"/>
                  </a:lnTo>
                  <a:lnTo>
                    <a:pt x="250" y="206"/>
                  </a:lnTo>
                  <a:lnTo>
                    <a:pt x="271" y="198"/>
                  </a:lnTo>
                  <a:lnTo>
                    <a:pt x="271" y="189"/>
                  </a:lnTo>
                  <a:lnTo>
                    <a:pt x="288" y="208"/>
                  </a:lnTo>
                  <a:lnTo>
                    <a:pt x="292" y="198"/>
                  </a:lnTo>
                  <a:lnTo>
                    <a:pt x="302" y="213"/>
                  </a:lnTo>
                  <a:lnTo>
                    <a:pt x="307" y="205"/>
                  </a:lnTo>
                  <a:lnTo>
                    <a:pt x="326" y="214"/>
                  </a:lnTo>
                  <a:lnTo>
                    <a:pt x="336" y="210"/>
                  </a:lnTo>
                  <a:lnTo>
                    <a:pt x="353" y="226"/>
                  </a:lnTo>
                  <a:lnTo>
                    <a:pt x="340" y="200"/>
                  </a:lnTo>
                  <a:lnTo>
                    <a:pt x="307" y="177"/>
                  </a:lnTo>
                  <a:lnTo>
                    <a:pt x="338" y="192"/>
                  </a:lnTo>
                  <a:lnTo>
                    <a:pt x="319" y="167"/>
                  </a:lnTo>
                  <a:lnTo>
                    <a:pt x="313" y="145"/>
                  </a:lnTo>
                  <a:lnTo>
                    <a:pt x="317" y="94"/>
                  </a:lnTo>
                  <a:lnTo>
                    <a:pt x="297" y="82"/>
                  </a:lnTo>
                  <a:lnTo>
                    <a:pt x="336" y="48"/>
                  </a:lnTo>
                  <a:lnTo>
                    <a:pt x="338" y="28"/>
                  </a:lnTo>
                  <a:lnTo>
                    <a:pt x="359" y="29"/>
                  </a:lnTo>
                  <a:lnTo>
                    <a:pt x="353" y="48"/>
                  </a:lnTo>
                  <a:lnTo>
                    <a:pt x="339" y="55"/>
                  </a:lnTo>
                  <a:lnTo>
                    <a:pt x="332" y="75"/>
                  </a:lnTo>
                  <a:lnTo>
                    <a:pt x="336" y="93"/>
                  </a:lnTo>
                  <a:lnTo>
                    <a:pt x="346" y="86"/>
                  </a:lnTo>
                  <a:lnTo>
                    <a:pt x="340" y="107"/>
                  </a:lnTo>
                  <a:lnTo>
                    <a:pt x="345" y="117"/>
                  </a:lnTo>
                  <a:lnTo>
                    <a:pt x="347" y="129"/>
                  </a:lnTo>
                  <a:lnTo>
                    <a:pt x="338" y="123"/>
                  </a:lnTo>
                  <a:lnTo>
                    <a:pt x="334" y="138"/>
                  </a:lnTo>
                  <a:lnTo>
                    <a:pt x="357" y="134"/>
                  </a:lnTo>
                  <a:lnTo>
                    <a:pt x="354" y="145"/>
                  </a:lnTo>
                  <a:lnTo>
                    <a:pt x="366" y="153"/>
                  </a:lnTo>
                  <a:lnTo>
                    <a:pt x="344" y="152"/>
                  </a:lnTo>
                  <a:lnTo>
                    <a:pt x="351" y="185"/>
                  </a:lnTo>
                  <a:lnTo>
                    <a:pt x="375" y="197"/>
                  </a:lnTo>
                  <a:lnTo>
                    <a:pt x="387" y="181"/>
                  </a:lnTo>
                  <a:lnTo>
                    <a:pt x="389" y="207"/>
                  </a:lnTo>
                  <a:lnTo>
                    <a:pt x="405" y="201"/>
                  </a:lnTo>
                  <a:lnTo>
                    <a:pt x="397" y="214"/>
                  </a:lnTo>
                  <a:lnTo>
                    <a:pt x="407" y="214"/>
                  </a:lnTo>
                  <a:lnTo>
                    <a:pt x="399" y="227"/>
                  </a:lnTo>
                  <a:lnTo>
                    <a:pt x="403" y="232"/>
                  </a:lnTo>
                  <a:lnTo>
                    <a:pt x="424" y="222"/>
                  </a:lnTo>
                  <a:lnTo>
                    <a:pt x="449" y="208"/>
                  </a:lnTo>
                  <a:lnTo>
                    <a:pt x="459" y="178"/>
                  </a:lnTo>
                  <a:lnTo>
                    <a:pt x="462" y="196"/>
                  </a:lnTo>
                  <a:lnTo>
                    <a:pt x="459" y="205"/>
                  </a:lnTo>
                  <a:lnTo>
                    <a:pt x="452" y="220"/>
                  </a:lnTo>
                  <a:lnTo>
                    <a:pt x="454" y="230"/>
                  </a:lnTo>
                  <a:lnTo>
                    <a:pt x="464" y="205"/>
                  </a:lnTo>
                  <a:lnTo>
                    <a:pt x="468" y="148"/>
                  </a:lnTo>
                  <a:lnTo>
                    <a:pt x="440" y="154"/>
                  </a:lnTo>
                  <a:lnTo>
                    <a:pt x="403" y="160"/>
                  </a:lnTo>
                  <a:lnTo>
                    <a:pt x="401" y="148"/>
                  </a:lnTo>
                  <a:lnTo>
                    <a:pt x="360" y="0"/>
                  </a:lnTo>
                  <a:lnTo>
                    <a:pt x="0" y="69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28" name=""/>
            <p:cNvSpPr/>
            <p:nvPr/>
          </p:nvSpPr>
          <p:spPr>
            <a:xfrm>
              <a:off x="8306280" y="2683080"/>
              <a:ext cx="565200" cy="285840"/>
            </a:xfrm>
            <a:custGeom>
              <a:avLst/>
              <a:gdLst/>
              <a:ahLst/>
              <a:rect l="l" t="t" r="r" b="b"/>
              <a:pathLst>
                <a:path w="346" h="175">
                  <a:moveTo>
                    <a:pt x="0" y="70"/>
                  </a:moveTo>
                  <a:lnTo>
                    <a:pt x="1" y="163"/>
                  </a:lnTo>
                  <a:lnTo>
                    <a:pt x="161" y="129"/>
                  </a:lnTo>
                  <a:lnTo>
                    <a:pt x="189" y="119"/>
                  </a:lnTo>
                  <a:lnTo>
                    <a:pt x="200" y="121"/>
                  </a:lnTo>
                  <a:lnTo>
                    <a:pt x="213" y="148"/>
                  </a:lnTo>
                  <a:lnTo>
                    <a:pt x="231" y="150"/>
                  </a:lnTo>
                  <a:lnTo>
                    <a:pt x="241" y="173"/>
                  </a:lnTo>
                  <a:lnTo>
                    <a:pt x="253" y="174"/>
                  </a:lnTo>
                  <a:lnTo>
                    <a:pt x="257" y="159"/>
                  </a:lnTo>
                  <a:lnTo>
                    <a:pt x="266" y="153"/>
                  </a:lnTo>
                  <a:lnTo>
                    <a:pt x="270" y="137"/>
                  </a:lnTo>
                  <a:lnTo>
                    <a:pt x="275" y="136"/>
                  </a:lnTo>
                  <a:lnTo>
                    <a:pt x="282" y="160"/>
                  </a:lnTo>
                  <a:lnTo>
                    <a:pt x="298" y="154"/>
                  </a:lnTo>
                  <a:lnTo>
                    <a:pt x="302" y="143"/>
                  </a:lnTo>
                  <a:lnTo>
                    <a:pt x="323" y="133"/>
                  </a:lnTo>
                  <a:lnTo>
                    <a:pt x="336" y="130"/>
                  </a:lnTo>
                  <a:lnTo>
                    <a:pt x="345" y="138"/>
                  </a:lnTo>
                  <a:lnTo>
                    <a:pt x="342" y="114"/>
                  </a:lnTo>
                  <a:lnTo>
                    <a:pt x="326" y="85"/>
                  </a:lnTo>
                  <a:lnTo>
                    <a:pt x="315" y="80"/>
                  </a:lnTo>
                  <a:lnTo>
                    <a:pt x="305" y="81"/>
                  </a:lnTo>
                  <a:lnTo>
                    <a:pt x="307" y="88"/>
                  </a:lnTo>
                  <a:lnTo>
                    <a:pt x="313" y="88"/>
                  </a:lnTo>
                  <a:lnTo>
                    <a:pt x="321" y="88"/>
                  </a:lnTo>
                  <a:lnTo>
                    <a:pt x="329" y="97"/>
                  </a:lnTo>
                  <a:lnTo>
                    <a:pt x="333" y="109"/>
                  </a:lnTo>
                  <a:lnTo>
                    <a:pt x="328" y="119"/>
                  </a:lnTo>
                  <a:lnTo>
                    <a:pt x="300" y="130"/>
                  </a:lnTo>
                  <a:lnTo>
                    <a:pt x="286" y="124"/>
                  </a:lnTo>
                  <a:lnTo>
                    <a:pt x="279" y="109"/>
                  </a:lnTo>
                  <a:lnTo>
                    <a:pt x="266" y="106"/>
                  </a:lnTo>
                  <a:lnTo>
                    <a:pt x="268" y="97"/>
                  </a:lnTo>
                  <a:lnTo>
                    <a:pt x="254" y="80"/>
                  </a:lnTo>
                  <a:lnTo>
                    <a:pt x="236" y="72"/>
                  </a:lnTo>
                  <a:lnTo>
                    <a:pt x="235" y="80"/>
                  </a:lnTo>
                  <a:lnTo>
                    <a:pt x="224" y="76"/>
                  </a:lnTo>
                  <a:lnTo>
                    <a:pt x="219" y="66"/>
                  </a:lnTo>
                  <a:lnTo>
                    <a:pt x="222" y="56"/>
                  </a:lnTo>
                  <a:lnTo>
                    <a:pt x="233" y="47"/>
                  </a:lnTo>
                  <a:lnTo>
                    <a:pt x="229" y="40"/>
                  </a:lnTo>
                  <a:lnTo>
                    <a:pt x="244" y="29"/>
                  </a:lnTo>
                  <a:lnTo>
                    <a:pt x="229" y="16"/>
                  </a:lnTo>
                  <a:lnTo>
                    <a:pt x="222" y="0"/>
                  </a:lnTo>
                  <a:lnTo>
                    <a:pt x="190" y="24"/>
                  </a:lnTo>
                  <a:lnTo>
                    <a:pt x="74" y="53"/>
                  </a:lnTo>
                  <a:lnTo>
                    <a:pt x="0" y="70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29" name=""/>
            <p:cNvSpPr/>
            <p:nvPr/>
          </p:nvSpPr>
          <p:spPr>
            <a:xfrm>
              <a:off x="8757360" y="2957760"/>
              <a:ext cx="52200" cy="43920"/>
            </a:xfrm>
            <a:custGeom>
              <a:avLst/>
              <a:gdLst/>
              <a:ahLst/>
              <a:rect l="l" t="t" r="r" b="b"/>
              <a:pathLst>
                <a:path w="32" h="27">
                  <a:moveTo>
                    <a:pt x="0" y="26"/>
                  </a:moveTo>
                  <a:lnTo>
                    <a:pt x="13" y="0"/>
                  </a:lnTo>
                  <a:lnTo>
                    <a:pt x="31" y="11"/>
                  </a:lnTo>
                  <a:lnTo>
                    <a:pt x="0" y="26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30" name=""/>
            <p:cNvSpPr/>
            <p:nvPr/>
          </p:nvSpPr>
          <p:spPr>
            <a:xfrm>
              <a:off x="8852040" y="2949480"/>
              <a:ext cx="42480" cy="32400"/>
            </a:xfrm>
            <a:custGeom>
              <a:avLst/>
              <a:gdLst/>
              <a:ahLst/>
              <a:rect l="l" t="t" r="r" b="b"/>
              <a:pathLst>
                <a:path w="26" h="20">
                  <a:moveTo>
                    <a:pt x="0" y="19"/>
                  </a:moveTo>
                  <a:lnTo>
                    <a:pt x="15" y="0"/>
                  </a:lnTo>
                  <a:lnTo>
                    <a:pt x="25" y="16"/>
                  </a:lnTo>
                  <a:lnTo>
                    <a:pt x="0" y="19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0" bIns="-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31" name=""/>
            <p:cNvSpPr/>
            <p:nvPr/>
          </p:nvSpPr>
          <p:spPr>
            <a:xfrm>
              <a:off x="5627160" y="2153880"/>
              <a:ext cx="968400" cy="498240"/>
            </a:xfrm>
            <a:custGeom>
              <a:avLst/>
              <a:gdLst/>
              <a:ahLst/>
              <a:rect l="l" t="t" r="r" b="b"/>
              <a:pathLst>
                <a:path w="593" h="305">
                  <a:moveTo>
                    <a:pt x="0" y="131"/>
                  </a:moveTo>
                  <a:lnTo>
                    <a:pt x="46" y="164"/>
                  </a:lnTo>
                  <a:lnTo>
                    <a:pt x="160" y="193"/>
                  </a:lnTo>
                  <a:lnTo>
                    <a:pt x="211" y="200"/>
                  </a:lnTo>
                  <a:lnTo>
                    <a:pt x="219" y="218"/>
                  </a:lnTo>
                  <a:lnTo>
                    <a:pt x="240" y="224"/>
                  </a:lnTo>
                  <a:lnTo>
                    <a:pt x="269" y="304"/>
                  </a:lnTo>
                  <a:lnTo>
                    <a:pt x="295" y="242"/>
                  </a:lnTo>
                  <a:lnTo>
                    <a:pt x="300" y="228"/>
                  </a:lnTo>
                  <a:lnTo>
                    <a:pt x="308" y="219"/>
                  </a:lnTo>
                  <a:lnTo>
                    <a:pt x="308" y="210"/>
                  </a:lnTo>
                  <a:lnTo>
                    <a:pt x="318" y="193"/>
                  </a:lnTo>
                  <a:lnTo>
                    <a:pt x="321" y="194"/>
                  </a:lnTo>
                  <a:lnTo>
                    <a:pt x="317" y="204"/>
                  </a:lnTo>
                  <a:lnTo>
                    <a:pt x="319" y="220"/>
                  </a:lnTo>
                  <a:lnTo>
                    <a:pt x="329" y="216"/>
                  </a:lnTo>
                  <a:lnTo>
                    <a:pt x="335" y="198"/>
                  </a:lnTo>
                  <a:lnTo>
                    <a:pt x="348" y="200"/>
                  </a:lnTo>
                  <a:lnTo>
                    <a:pt x="355" y="191"/>
                  </a:lnTo>
                  <a:lnTo>
                    <a:pt x="357" y="195"/>
                  </a:lnTo>
                  <a:lnTo>
                    <a:pt x="343" y="224"/>
                  </a:lnTo>
                  <a:lnTo>
                    <a:pt x="353" y="228"/>
                  </a:lnTo>
                  <a:lnTo>
                    <a:pt x="361" y="210"/>
                  </a:lnTo>
                  <a:lnTo>
                    <a:pt x="374" y="204"/>
                  </a:lnTo>
                  <a:lnTo>
                    <a:pt x="382" y="182"/>
                  </a:lnTo>
                  <a:lnTo>
                    <a:pt x="416" y="177"/>
                  </a:lnTo>
                  <a:lnTo>
                    <a:pt x="432" y="175"/>
                  </a:lnTo>
                  <a:lnTo>
                    <a:pt x="458" y="156"/>
                  </a:lnTo>
                  <a:lnTo>
                    <a:pt x="495" y="162"/>
                  </a:lnTo>
                  <a:lnTo>
                    <a:pt x="520" y="180"/>
                  </a:lnTo>
                  <a:lnTo>
                    <a:pt x="522" y="158"/>
                  </a:lnTo>
                  <a:lnTo>
                    <a:pt x="535" y="157"/>
                  </a:lnTo>
                  <a:lnTo>
                    <a:pt x="567" y="159"/>
                  </a:lnTo>
                  <a:lnTo>
                    <a:pt x="592" y="152"/>
                  </a:lnTo>
                  <a:lnTo>
                    <a:pt x="559" y="132"/>
                  </a:lnTo>
                  <a:lnTo>
                    <a:pt x="552" y="100"/>
                  </a:lnTo>
                  <a:lnTo>
                    <a:pt x="526" y="106"/>
                  </a:lnTo>
                  <a:lnTo>
                    <a:pt x="518" y="100"/>
                  </a:lnTo>
                  <a:lnTo>
                    <a:pt x="507" y="106"/>
                  </a:lnTo>
                  <a:lnTo>
                    <a:pt x="492" y="103"/>
                  </a:lnTo>
                  <a:lnTo>
                    <a:pt x="485" y="101"/>
                  </a:lnTo>
                  <a:lnTo>
                    <a:pt x="482" y="84"/>
                  </a:lnTo>
                  <a:lnTo>
                    <a:pt x="487" y="65"/>
                  </a:lnTo>
                  <a:lnTo>
                    <a:pt x="462" y="70"/>
                  </a:lnTo>
                  <a:lnTo>
                    <a:pt x="438" y="82"/>
                  </a:lnTo>
                  <a:lnTo>
                    <a:pt x="378" y="90"/>
                  </a:lnTo>
                  <a:lnTo>
                    <a:pt x="340" y="126"/>
                  </a:lnTo>
                  <a:lnTo>
                    <a:pt x="332" y="119"/>
                  </a:lnTo>
                  <a:lnTo>
                    <a:pt x="321" y="124"/>
                  </a:lnTo>
                  <a:lnTo>
                    <a:pt x="305" y="113"/>
                  </a:lnTo>
                  <a:lnTo>
                    <a:pt x="296" y="117"/>
                  </a:lnTo>
                  <a:lnTo>
                    <a:pt x="275" y="121"/>
                  </a:lnTo>
                  <a:lnTo>
                    <a:pt x="245" y="80"/>
                  </a:lnTo>
                  <a:lnTo>
                    <a:pt x="209" y="74"/>
                  </a:lnTo>
                  <a:lnTo>
                    <a:pt x="198" y="75"/>
                  </a:lnTo>
                  <a:lnTo>
                    <a:pt x="191" y="84"/>
                  </a:lnTo>
                  <a:lnTo>
                    <a:pt x="198" y="67"/>
                  </a:lnTo>
                  <a:lnTo>
                    <a:pt x="182" y="81"/>
                  </a:lnTo>
                  <a:lnTo>
                    <a:pt x="174" y="94"/>
                  </a:lnTo>
                  <a:lnTo>
                    <a:pt x="175" y="71"/>
                  </a:lnTo>
                  <a:lnTo>
                    <a:pt x="191" y="37"/>
                  </a:lnTo>
                  <a:lnTo>
                    <a:pt x="213" y="12"/>
                  </a:lnTo>
                  <a:lnTo>
                    <a:pt x="233" y="5"/>
                  </a:lnTo>
                  <a:lnTo>
                    <a:pt x="230" y="0"/>
                  </a:lnTo>
                  <a:lnTo>
                    <a:pt x="196" y="3"/>
                  </a:lnTo>
                  <a:lnTo>
                    <a:pt x="174" y="15"/>
                  </a:lnTo>
                  <a:lnTo>
                    <a:pt x="167" y="26"/>
                  </a:lnTo>
                  <a:lnTo>
                    <a:pt x="141" y="47"/>
                  </a:lnTo>
                  <a:lnTo>
                    <a:pt x="129" y="65"/>
                  </a:lnTo>
                  <a:lnTo>
                    <a:pt x="109" y="71"/>
                  </a:lnTo>
                  <a:lnTo>
                    <a:pt x="103" y="82"/>
                  </a:lnTo>
                  <a:lnTo>
                    <a:pt x="89" y="88"/>
                  </a:lnTo>
                  <a:lnTo>
                    <a:pt x="55" y="94"/>
                  </a:lnTo>
                  <a:lnTo>
                    <a:pt x="47" y="103"/>
                  </a:lnTo>
                  <a:lnTo>
                    <a:pt x="30" y="118"/>
                  </a:lnTo>
                  <a:lnTo>
                    <a:pt x="0" y="131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32" name=""/>
            <p:cNvSpPr/>
            <p:nvPr/>
          </p:nvSpPr>
          <p:spPr>
            <a:xfrm>
              <a:off x="6247800" y="2461320"/>
              <a:ext cx="651960" cy="883440"/>
            </a:xfrm>
            <a:custGeom>
              <a:avLst/>
              <a:gdLst/>
              <a:ahLst/>
              <a:rect l="l" t="t" r="r" b="b"/>
              <a:pathLst>
                <a:path w="399" h="541">
                  <a:moveTo>
                    <a:pt x="0" y="540"/>
                  </a:moveTo>
                  <a:lnTo>
                    <a:pt x="38" y="474"/>
                  </a:lnTo>
                  <a:lnTo>
                    <a:pt x="45" y="451"/>
                  </a:lnTo>
                  <a:lnTo>
                    <a:pt x="48" y="404"/>
                  </a:lnTo>
                  <a:lnTo>
                    <a:pt x="38" y="359"/>
                  </a:lnTo>
                  <a:lnTo>
                    <a:pt x="16" y="317"/>
                  </a:lnTo>
                  <a:lnTo>
                    <a:pt x="6" y="293"/>
                  </a:lnTo>
                  <a:lnTo>
                    <a:pt x="12" y="271"/>
                  </a:lnTo>
                  <a:lnTo>
                    <a:pt x="2" y="243"/>
                  </a:lnTo>
                  <a:lnTo>
                    <a:pt x="13" y="224"/>
                  </a:lnTo>
                  <a:lnTo>
                    <a:pt x="23" y="178"/>
                  </a:lnTo>
                  <a:lnTo>
                    <a:pt x="21" y="156"/>
                  </a:lnTo>
                  <a:lnTo>
                    <a:pt x="35" y="142"/>
                  </a:lnTo>
                  <a:lnTo>
                    <a:pt x="34" y="126"/>
                  </a:lnTo>
                  <a:lnTo>
                    <a:pt x="57" y="116"/>
                  </a:lnTo>
                  <a:lnTo>
                    <a:pt x="78" y="83"/>
                  </a:lnTo>
                  <a:lnTo>
                    <a:pt x="75" y="137"/>
                  </a:lnTo>
                  <a:lnTo>
                    <a:pt x="91" y="125"/>
                  </a:lnTo>
                  <a:lnTo>
                    <a:pt x="91" y="81"/>
                  </a:lnTo>
                  <a:lnTo>
                    <a:pt x="113" y="56"/>
                  </a:lnTo>
                  <a:lnTo>
                    <a:pt x="128" y="53"/>
                  </a:lnTo>
                  <a:lnTo>
                    <a:pt x="116" y="45"/>
                  </a:lnTo>
                  <a:lnTo>
                    <a:pt x="111" y="30"/>
                  </a:lnTo>
                  <a:lnTo>
                    <a:pt x="120" y="7"/>
                  </a:lnTo>
                  <a:lnTo>
                    <a:pt x="140" y="0"/>
                  </a:lnTo>
                  <a:lnTo>
                    <a:pt x="188" y="14"/>
                  </a:lnTo>
                  <a:lnTo>
                    <a:pt x="205" y="31"/>
                  </a:lnTo>
                  <a:lnTo>
                    <a:pt x="259" y="43"/>
                  </a:lnTo>
                  <a:lnTo>
                    <a:pt x="270" y="59"/>
                  </a:lnTo>
                  <a:lnTo>
                    <a:pt x="286" y="79"/>
                  </a:lnTo>
                  <a:lnTo>
                    <a:pt x="271" y="78"/>
                  </a:lnTo>
                  <a:lnTo>
                    <a:pt x="270" y="90"/>
                  </a:lnTo>
                  <a:lnTo>
                    <a:pt x="287" y="111"/>
                  </a:lnTo>
                  <a:lnTo>
                    <a:pt x="291" y="148"/>
                  </a:lnTo>
                  <a:lnTo>
                    <a:pt x="291" y="171"/>
                  </a:lnTo>
                  <a:lnTo>
                    <a:pt x="274" y="197"/>
                  </a:lnTo>
                  <a:lnTo>
                    <a:pt x="271" y="210"/>
                  </a:lnTo>
                  <a:lnTo>
                    <a:pt x="249" y="221"/>
                  </a:lnTo>
                  <a:lnTo>
                    <a:pt x="245" y="233"/>
                  </a:lnTo>
                  <a:lnTo>
                    <a:pt x="249" y="260"/>
                  </a:lnTo>
                  <a:lnTo>
                    <a:pt x="270" y="273"/>
                  </a:lnTo>
                  <a:lnTo>
                    <a:pt x="290" y="251"/>
                  </a:lnTo>
                  <a:lnTo>
                    <a:pt x="303" y="220"/>
                  </a:lnTo>
                  <a:lnTo>
                    <a:pt x="335" y="202"/>
                  </a:lnTo>
                  <a:lnTo>
                    <a:pt x="357" y="212"/>
                  </a:lnTo>
                  <a:lnTo>
                    <a:pt x="371" y="246"/>
                  </a:lnTo>
                  <a:lnTo>
                    <a:pt x="390" y="311"/>
                  </a:lnTo>
                  <a:lnTo>
                    <a:pt x="398" y="332"/>
                  </a:lnTo>
                  <a:lnTo>
                    <a:pt x="392" y="350"/>
                  </a:lnTo>
                  <a:lnTo>
                    <a:pt x="396" y="377"/>
                  </a:lnTo>
                  <a:lnTo>
                    <a:pt x="389" y="392"/>
                  </a:lnTo>
                  <a:lnTo>
                    <a:pt x="379" y="377"/>
                  </a:lnTo>
                  <a:lnTo>
                    <a:pt x="369" y="383"/>
                  </a:lnTo>
                  <a:lnTo>
                    <a:pt x="368" y="408"/>
                  </a:lnTo>
                  <a:lnTo>
                    <a:pt x="364" y="419"/>
                  </a:lnTo>
                  <a:lnTo>
                    <a:pt x="346" y="431"/>
                  </a:lnTo>
                  <a:lnTo>
                    <a:pt x="346" y="465"/>
                  </a:lnTo>
                  <a:lnTo>
                    <a:pt x="334" y="479"/>
                  </a:lnTo>
                  <a:lnTo>
                    <a:pt x="324" y="508"/>
                  </a:lnTo>
                  <a:lnTo>
                    <a:pt x="195" y="528"/>
                  </a:lnTo>
                  <a:lnTo>
                    <a:pt x="191" y="518"/>
                  </a:lnTo>
                  <a:lnTo>
                    <a:pt x="0" y="540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33" name=""/>
            <p:cNvSpPr/>
            <p:nvPr/>
          </p:nvSpPr>
          <p:spPr>
            <a:xfrm>
              <a:off x="4635360" y="1796040"/>
              <a:ext cx="1112400" cy="1243440"/>
            </a:xfrm>
            <a:custGeom>
              <a:avLst/>
              <a:gdLst/>
              <a:ahLst/>
              <a:rect l="l" t="t" r="r" b="b"/>
              <a:pathLst>
                <a:path w="681" h="761">
                  <a:moveTo>
                    <a:pt x="0" y="47"/>
                  </a:moveTo>
                  <a:lnTo>
                    <a:pt x="5" y="154"/>
                  </a:lnTo>
                  <a:lnTo>
                    <a:pt x="31" y="241"/>
                  </a:lnTo>
                  <a:lnTo>
                    <a:pt x="34" y="353"/>
                  </a:lnTo>
                  <a:lnTo>
                    <a:pt x="53" y="443"/>
                  </a:lnTo>
                  <a:lnTo>
                    <a:pt x="29" y="488"/>
                  </a:lnTo>
                  <a:lnTo>
                    <a:pt x="63" y="523"/>
                  </a:lnTo>
                  <a:lnTo>
                    <a:pt x="61" y="760"/>
                  </a:lnTo>
                  <a:lnTo>
                    <a:pt x="553" y="750"/>
                  </a:lnTo>
                  <a:lnTo>
                    <a:pt x="543" y="704"/>
                  </a:lnTo>
                  <a:lnTo>
                    <a:pt x="530" y="688"/>
                  </a:lnTo>
                  <a:lnTo>
                    <a:pt x="491" y="663"/>
                  </a:lnTo>
                  <a:lnTo>
                    <a:pt x="465" y="634"/>
                  </a:lnTo>
                  <a:lnTo>
                    <a:pt x="399" y="592"/>
                  </a:lnTo>
                  <a:lnTo>
                    <a:pt x="401" y="523"/>
                  </a:lnTo>
                  <a:lnTo>
                    <a:pt x="386" y="479"/>
                  </a:lnTo>
                  <a:lnTo>
                    <a:pt x="440" y="411"/>
                  </a:lnTo>
                  <a:lnTo>
                    <a:pt x="437" y="345"/>
                  </a:lnTo>
                  <a:lnTo>
                    <a:pt x="449" y="334"/>
                  </a:lnTo>
                  <a:lnTo>
                    <a:pt x="516" y="279"/>
                  </a:lnTo>
                  <a:lnTo>
                    <a:pt x="549" y="239"/>
                  </a:lnTo>
                  <a:lnTo>
                    <a:pt x="593" y="204"/>
                  </a:lnTo>
                  <a:lnTo>
                    <a:pt x="680" y="160"/>
                  </a:lnTo>
                  <a:lnTo>
                    <a:pt x="648" y="162"/>
                  </a:lnTo>
                  <a:lnTo>
                    <a:pt x="617" y="148"/>
                  </a:lnTo>
                  <a:lnTo>
                    <a:pt x="569" y="153"/>
                  </a:lnTo>
                  <a:lnTo>
                    <a:pt x="558" y="134"/>
                  </a:lnTo>
                  <a:lnTo>
                    <a:pt x="543" y="142"/>
                  </a:lnTo>
                  <a:lnTo>
                    <a:pt x="509" y="162"/>
                  </a:lnTo>
                  <a:lnTo>
                    <a:pt x="486" y="155"/>
                  </a:lnTo>
                  <a:lnTo>
                    <a:pt x="476" y="145"/>
                  </a:lnTo>
                  <a:lnTo>
                    <a:pt x="458" y="140"/>
                  </a:lnTo>
                  <a:lnTo>
                    <a:pt x="450" y="125"/>
                  </a:lnTo>
                  <a:lnTo>
                    <a:pt x="432" y="127"/>
                  </a:lnTo>
                  <a:lnTo>
                    <a:pt x="432" y="141"/>
                  </a:lnTo>
                  <a:lnTo>
                    <a:pt x="424" y="143"/>
                  </a:lnTo>
                  <a:lnTo>
                    <a:pt x="412" y="115"/>
                  </a:lnTo>
                  <a:lnTo>
                    <a:pt x="395" y="115"/>
                  </a:lnTo>
                  <a:lnTo>
                    <a:pt x="401" y="102"/>
                  </a:lnTo>
                  <a:lnTo>
                    <a:pt x="361" y="94"/>
                  </a:lnTo>
                  <a:lnTo>
                    <a:pt x="347" y="92"/>
                  </a:lnTo>
                  <a:lnTo>
                    <a:pt x="300" y="111"/>
                  </a:lnTo>
                  <a:lnTo>
                    <a:pt x="294" y="94"/>
                  </a:lnTo>
                  <a:lnTo>
                    <a:pt x="222" y="80"/>
                  </a:lnTo>
                  <a:lnTo>
                    <a:pt x="210" y="5"/>
                  </a:lnTo>
                  <a:lnTo>
                    <a:pt x="180" y="0"/>
                  </a:lnTo>
                  <a:lnTo>
                    <a:pt x="180" y="47"/>
                  </a:lnTo>
                  <a:lnTo>
                    <a:pt x="0" y="47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34" name=""/>
            <p:cNvSpPr/>
            <p:nvPr/>
          </p:nvSpPr>
          <p:spPr>
            <a:xfrm>
              <a:off x="5584680" y="4802400"/>
              <a:ext cx="599400" cy="1037160"/>
            </a:xfrm>
            <a:custGeom>
              <a:avLst/>
              <a:gdLst/>
              <a:ahLst/>
              <a:rect l="l" t="t" r="r" b="b"/>
              <a:pathLst>
                <a:path w="367" h="635">
                  <a:moveTo>
                    <a:pt x="0" y="537"/>
                  </a:moveTo>
                  <a:lnTo>
                    <a:pt x="2" y="514"/>
                  </a:lnTo>
                  <a:lnTo>
                    <a:pt x="25" y="442"/>
                  </a:lnTo>
                  <a:lnTo>
                    <a:pt x="61" y="394"/>
                  </a:lnTo>
                  <a:lnTo>
                    <a:pt x="50" y="380"/>
                  </a:lnTo>
                  <a:lnTo>
                    <a:pt x="54" y="333"/>
                  </a:lnTo>
                  <a:lnTo>
                    <a:pt x="35" y="279"/>
                  </a:lnTo>
                  <a:lnTo>
                    <a:pt x="29" y="208"/>
                  </a:lnTo>
                  <a:lnTo>
                    <a:pt x="56" y="132"/>
                  </a:lnTo>
                  <a:lnTo>
                    <a:pt x="94" y="77"/>
                  </a:lnTo>
                  <a:lnTo>
                    <a:pt x="92" y="62"/>
                  </a:lnTo>
                  <a:lnTo>
                    <a:pt x="121" y="15"/>
                  </a:lnTo>
                  <a:lnTo>
                    <a:pt x="342" y="0"/>
                  </a:lnTo>
                  <a:lnTo>
                    <a:pt x="352" y="12"/>
                  </a:lnTo>
                  <a:lnTo>
                    <a:pt x="342" y="405"/>
                  </a:lnTo>
                  <a:lnTo>
                    <a:pt x="366" y="596"/>
                  </a:lnTo>
                  <a:lnTo>
                    <a:pt x="356" y="604"/>
                  </a:lnTo>
                  <a:lnTo>
                    <a:pt x="343" y="596"/>
                  </a:lnTo>
                  <a:lnTo>
                    <a:pt x="326" y="604"/>
                  </a:lnTo>
                  <a:lnTo>
                    <a:pt x="310" y="593"/>
                  </a:lnTo>
                  <a:lnTo>
                    <a:pt x="309" y="600"/>
                  </a:lnTo>
                  <a:lnTo>
                    <a:pt x="291" y="603"/>
                  </a:lnTo>
                  <a:lnTo>
                    <a:pt x="268" y="614"/>
                  </a:lnTo>
                  <a:lnTo>
                    <a:pt x="261" y="608"/>
                  </a:lnTo>
                  <a:lnTo>
                    <a:pt x="249" y="629"/>
                  </a:lnTo>
                  <a:lnTo>
                    <a:pt x="238" y="634"/>
                  </a:lnTo>
                  <a:lnTo>
                    <a:pt x="202" y="573"/>
                  </a:lnTo>
                  <a:lnTo>
                    <a:pt x="209" y="529"/>
                  </a:lnTo>
                  <a:lnTo>
                    <a:pt x="0" y="537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35" name=""/>
            <p:cNvSpPr/>
            <p:nvPr/>
          </p:nvSpPr>
          <p:spPr>
            <a:xfrm>
              <a:off x="4838040" y="3639240"/>
              <a:ext cx="1123920" cy="973440"/>
            </a:xfrm>
            <a:custGeom>
              <a:avLst/>
              <a:gdLst/>
              <a:ahLst/>
              <a:rect l="l" t="t" r="r" b="b"/>
              <a:pathLst>
                <a:path w="688" h="596">
                  <a:moveTo>
                    <a:pt x="0" y="8"/>
                  </a:moveTo>
                  <a:lnTo>
                    <a:pt x="42" y="86"/>
                  </a:lnTo>
                  <a:lnTo>
                    <a:pt x="62" y="103"/>
                  </a:lnTo>
                  <a:lnTo>
                    <a:pt x="75" y="100"/>
                  </a:lnTo>
                  <a:lnTo>
                    <a:pt x="86" y="110"/>
                  </a:lnTo>
                  <a:lnTo>
                    <a:pt x="88" y="120"/>
                  </a:lnTo>
                  <a:lnTo>
                    <a:pt x="77" y="120"/>
                  </a:lnTo>
                  <a:lnTo>
                    <a:pt x="64" y="148"/>
                  </a:lnTo>
                  <a:lnTo>
                    <a:pt x="94" y="190"/>
                  </a:lnTo>
                  <a:lnTo>
                    <a:pt x="117" y="198"/>
                  </a:lnTo>
                  <a:lnTo>
                    <a:pt x="114" y="476"/>
                  </a:lnTo>
                  <a:lnTo>
                    <a:pt x="117" y="544"/>
                  </a:lnTo>
                  <a:lnTo>
                    <a:pt x="572" y="529"/>
                  </a:lnTo>
                  <a:lnTo>
                    <a:pt x="579" y="569"/>
                  </a:lnTo>
                  <a:lnTo>
                    <a:pt x="560" y="595"/>
                  </a:lnTo>
                  <a:lnTo>
                    <a:pt x="630" y="592"/>
                  </a:lnTo>
                  <a:lnTo>
                    <a:pt x="640" y="569"/>
                  </a:lnTo>
                  <a:lnTo>
                    <a:pt x="643" y="544"/>
                  </a:lnTo>
                  <a:lnTo>
                    <a:pt x="658" y="524"/>
                  </a:lnTo>
                  <a:lnTo>
                    <a:pt x="666" y="506"/>
                  </a:lnTo>
                  <a:lnTo>
                    <a:pt x="681" y="504"/>
                  </a:lnTo>
                  <a:lnTo>
                    <a:pt x="687" y="462"/>
                  </a:lnTo>
                  <a:lnTo>
                    <a:pt x="677" y="458"/>
                  </a:lnTo>
                  <a:lnTo>
                    <a:pt x="661" y="458"/>
                  </a:lnTo>
                  <a:lnTo>
                    <a:pt x="645" y="427"/>
                  </a:lnTo>
                  <a:lnTo>
                    <a:pt x="637" y="385"/>
                  </a:lnTo>
                  <a:lnTo>
                    <a:pt x="619" y="357"/>
                  </a:lnTo>
                  <a:lnTo>
                    <a:pt x="592" y="346"/>
                  </a:lnTo>
                  <a:lnTo>
                    <a:pt x="559" y="319"/>
                  </a:lnTo>
                  <a:lnTo>
                    <a:pt x="547" y="282"/>
                  </a:lnTo>
                  <a:lnTo>
                    <a:pt x="566" y="226"/>
                  </a:lnTo>
                  <a:lnTo>
                    <a:pt x="549" y="214"/>
                  </a:lnTo>
                  <a:lnTo>
                    <a:pt x="509" y="215"/>
                  </a:lnTo>
                  <a:lnTo>
                    <a:pt x="503" y="179"/>
                  </a:lnTo>
                  <a:lnTo>
                    <a:pt x="436" y="111"/>
                  </a:lnTo>
                  <a:lnTo>
                    <a:pt x="420" y="53"/>
                  </a:lnTo>
                  <a:lnTo>
                    <a:pt x="429" y="30"/>
                  </a:lnTo>
                  <a:lnTo>
                    <a:pt x="398" y="0"/>
                  </a:lnTo>
                  <a:lnTo>
                    <a:pt x="0" y="8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36" name=""/>
            <p:cNvSpPr/>
            <p:nvPr/>
          </p:nvSpPr>
          <p:spPr>
            <a:xfrm>
              <a:off x="1946160" y="1565640"/>
              <a:ext cx="1725120" cy="1094760"/>
            </a:xfrm>
            <a:custGeom>
              <a:avLst/>
              <a:gdLst/>
              <a:ahLst/>
              <a:rect l="l" t="t" r="r" b="b"/>
              <a:pathLst>
                <a:path w="1056" h="670">
                  <a:moveTo>
                    <a:pt x="0" y="126"/>
                  </a:moveTo>
                  <a:lnTo>
                    <a:pt x="18" y="169"/>
                  </a:lnTo>
                  <a:lnTo>
                    <a:pt x="19" y="198"/>
                  </a:lnTo>
                  <a:lnTo>
                    <a:pt x="9" y="202"/>
                  </a:lnTo>
                  <a:lnTo>
                    <a:pt x="41" y="233"/>
                  </a:lnTo>
                  <a:lnTo>
                    <a:pt x="74" y="312"/>
                  </a:lnTo>
                  <a:lnTo>
                    <a:pt x="86" y="309"/>
                  </a:lnTo>
                  <a:lnTo>
                    <a:pt x="86" y="321"/>
                  </a:lnTo>
                  <a:lnTo>
                    <a:pt x="102" y="325"/>
                  </a:lnTo>
                  <a:lnTo>
                    <a:pt x="113" y="327"/>
                  </a:lnTo>
                  <a:lnTo>
                    <a:pt x="85" y="384"/>
                  </a:lnTo>
                  <a:lnTo>
                    <a:pt x="89" y="423"/>
                  </a:lnTo>
                  <a:lnTo>
                    <a:pt x="67" y="460"/>
                  </a:lnTo>
                  <a:lnTo>
                    <a:pt x="82" y="477"/>
                  </a:lnTo>
                  <a:lnTo>
                    <a:pt x="124" y="453"/>
                  </a:lnTo>
                  <a:lnTo>
                    <a:pt x="155" y="580"/>
                  </a:lnTo>
                  <a:lnTo>
                    <a:pt x="173" y="585"/>
                  </a:lnTo>
                  <a:lnTo>
                    <a:pt x="177" y="624"/>
                  </a:lnTo>
                  <a:lnTo>
                    <a:pt x="193" y="640"/>
                  </a:lnTo>
                  <a:lnTo>
                    <a:pt x="206" y="626"/>
                  </a:lnTo>
                  <a:lnTo>
                    <a:pt x="233" y="638"/>
                  </a:lnTo>
                  <a:lnTo>
                    <a:pt x="250" y="624"/>
                  </a:lnTo>
                  <a:lnTo>
                    <a:pt x="308" y="637"/>
                  </a:lnTo>
                  <a:lnTo>
                    <a:pt x="321" y="639"/>
                  </a:lnTo>
                  <a:lnTo>
                    <a:pt x="333" y="614"/>
                  </a:lnTo>
                  <a:lnTo>
                    <a:pt x="356" y="655"/>
                  </a:lnTo>
                  <a:lnTo>
                    <a:pt x="369" y="591"/>
                  </a:lnTo>
                  <a:lnTo>
                    <a:pt x="654" y="633"/>
                  </a:lnTo>
                  <a:lnTo>
                    <a:pt x="1009" y="669"/>
                  </a:lnTo>
                  <a:lnTo>
                    <a:pt x="1019" y="549"/>
                  </a:lnTo>
                  <a:lnTo>
                    <a:pt x="1055" y="157"/>
                  </a:lnTo>
                  <a:lnTo>
                    <a:pt x="588" y="102"/>
                  </a:lnTo>
                  <a:lnTo>
                    <a:pt x="354" y="64"/>
                  </a:lnTo>
                  <a:lnTo>
                    <a:pt x="27" y="0"/>
                  </a:lnTo>
                  <a:lnTo>
                    <a:pt x="0" y="126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37" name=""/>
            <p:cNvSpPr/>
            <p:nvPr/>
          </p:nvSpPr>
          <p:spPr>
            <a:xfrm>
              <a:off x="3512880" y="3083760"/>
              <a:ext cx="1395000" cy="697680"/>
            </a:xfrm>
            <a:custGeom>
              <a:avLst/>
              <a:gdLst/>
              <a:ahLst/>
              <a:rect l="l" t="t" r="r" b="b"/>
              <a:pathLst>
                <a:path w="854" h="427">
                  <a:moveTo>
                    <a:pt x="0" y="259"/>
                  </a:moveTo>
                  <a:lnTo>
                    <a:pt x="25" y="0"/>
                  </a:lnTo>
                  <a:lnTo>
                    <a:pt x="551" y="32"/>
                  </a:lnTo>
                  <a:lnTo>
                    <a:pt x="585" y="58"/>
                  </a:lnTo>
                  <a:lnTo>
                    <a:pt x="648" y="56"/>
                  </a:lnTo>
                  <a:lnTo>
                    <a:pt x="677" y="63"/>
                  </a:lnTo>
                  <a:lnTo>
                    <a:pt x="713" y="77"/>
                  </a:lnTo>
                  <a:lnTo>
                    <a:pt x="730" y="100"/>
                  </a:lnTo>
                  <a:lnTo>
                    <a:pt x="746" y="105"/>
                  </a:lnTo>
                  <a:lnTo>
                    <a:pt x="776" y="184"/>
                  </a:lnTo>
                  <a:lnTo>
                    <a:pt x="777" y="211"/>
                  </a:lnTo>
                  <a:lnTo>
                    <a:pt x="796" y="248"/>
                  </a:lnTo>
                  <a:lnTo>
                    <a:pt x="805" y="310"/>
                  </a:lnTo>
                  <a:lnTo>
                    <a:pt x="800" y="328"/>
                  </a:lnTo>
                  <a:lnTo>
                    <a:pt x="811" y="348"/>
                  </a:lnTo>
                  <a:lnTo>
                    <a:pt x="853" y="426"/>
                  </a:lnTo>
                  <a:lnTo>
                    <a:pt x="474" y="420"/>
                  </a:lnTo>
                  <a:lnTo>
                    <a:pt x="187" y="405"/>
                  </a:lnTo>
                  <a:lnTo>
                    <a:pt x="195" y="276"/>
                  </a:lnTo>
                  <a:lnTo>
                    <a:pt x="0" y="259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38" name=""/>
            <p:cNvSpPr/>
            <p:nvPr/>
          </p:nvSpPr>
          <p:spPr>
            <a:xfrm>
              <a:off x="907560" y="2861280"/>
              <a:ext cx="1073160" cy="1654920"/>
            </a:xfrm>
            <a:custGeom>
              <a:avLst/>
              <a:gdLst/>
              <a:ahLst/>
              <a:rect l="l" t="t" r="r" b="b"/>
              <a:pathLst>
                <a:path w="657" h="1013">
                  <a:moveTo>
                    <a:pt x="0" y="372"/>
                  </a:moveTo>
                  <a:lnTo>
                    <a:pt x="29" y="430"/>
                  </a:lnTo>
                  <a:lnTo>
                    <a:pt x="418" y="1012"/>
                  </a:lnTo>
                  <a:lnTo>
                    <a:pt x="432" y="876"/>
                  </a:lnTo>
                  <a:lnTo>
                    <a:pt x="456" y="869"/>
                  </a:lnTo>
                  <a:lnTo>
                    <a:pt x="496" y="891"/>
                  </a:lnTo>
                  <a:lnTo>
                    <a:pt x="529" y="771"/>
                  </a:lnTo>
                  <a:lnTo>
                    <a:pt x="656" y="130"/>
                  </a:lnTo>
                  <a:lnTo>
                    <a:pt x="376" y="70"/>
                  </a:lnTo>
                  <a:lnTo>
                    <a:pt x="97" y="0"/>
                  </a:lnTo>
                  <a:lnTo>
                    <a:pt x="0" y="372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39" name=""/>
            <p:cNvSpPr/>
            <p:nvPr/>
          </p:nvSpPr>
          <p:spPr>
            <a:xfrm>
              <a:off x="8404200" y="2186640"/>
              <a:ext cx="274320" cy="584640"/>
            </a:xfrm>
            <a:custGeom>
              <a:avLst/>
              <a:gdLst/>
              <a:ahLst/>
              <a:rect l="l" t="t" r="r" b="b"/>
              <a:pathLst>
                <a:path w="168" h="358">
                  <a:moveTo>
                    <a:pt x="0" y="245"/>
                  </a:moveTo>
                  <a:lnTo>
                    <a:pt x="9" y="167"/>
                  </a:lnTo>
                  <a:lnTo>
                    <a:pt x="28" y="130"/>
                  </a:lnTo>
                  <a:lnTo>
                    <a:pt x="31" y="47"/>
                  </a:lnTo>
                  <a:lnTo>
                    <a:pt x="29" y="17"/>
                  </a:lnTo>
                  <a:lnTo>
                    <a:pt x="58" y="0"/>
                  </a:lnTo>
                  <a:lnTo>
                    <a:pt x="129" y="223"/>
                  </a:lnTo>
                  <a:lnTo>
                    <a:pt x="164" y="271"/>
                  </a:lnTo>
                  <a:lnTo>
                    <a:pt x="167" y="282"/>
                  </a:lnTo>
                  <a:lnTo>
                    <a:pt x="162" y="304"/>
                  </a:lnTo>
                  <a:lnTo>
                    <a:pt x="130" y="328"/>
                  </a:lnTo>
                  <a:lnTo>
                    <a:pt x="14" y="357"/>
                  </a:lnTo>
                  <a:lnTo>
                    <a:pt x="0" y="245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40" name=""/>
            <p:cNvSpPr/>
            <p:nvPr/>
          </p:nvSpPr>
          <p:spPr>
            <a:xfrm>
              <a:off x="8102160" y="3132720"/>
              <a:ext cx="226800" cy="514440"/>
            </a:xfrm>
            <a:custGeom>
              <a:avLst/>
              <a:gdLst/>
              <a:ahLst/>
              <a:rect l="l" t="t" r="r" b="b"/>
              <a:pathLst>
                <a:path w="139" h="315">
                  <a:moveTo>
                    <a:pt x="0" y="233"/>
                  </a:moveTo>
                  <a:lnTo>
                    <a:pt x="7" y="214"/>
                  </a:lnTo>
                  <a:lnTo>
                    <a:pt x="32" y="198"/>
                  </a:lnTo>
                  <a:lnTo>
                    <a:pt x="44" y="173"/>
                  </a:lnTo>
                  <a:lnTo>
                    <a:pt x="63" y="154"/>
                  </a:lnTo>
                  <a:lnTo>
                    <a:pt x="6" y="107"/>
                  </a:lnTo>
                  <a:lnTo>
                    <a:pt x="3" y="61"/>
                  </a:lnTo>
                  <a:lnTo>
                    <a:pt x="31" y="0"/>
                  </a:lnTo>
                  <a:lnTo>
                    <a:pt x="119" y="30"/>
                  </a:lnTo>
                  <a:lnTo>
                    <a:pt x="120" y="42"/>
                  </a:lnTo>
                  <a:lnTo>
                    <a:pt x="110" y="77"/>
                  </a:lnTo>
                  <a:lnTo>
                    <a:pt x="100" y="86"/>
                  </a:lnTo>
                  <a:lnTo>
                    <a:pt x="99" y="103"/>
                  </a:lnTo>
                  <a:lnTo>
                    <a:pt x="107" y="107"/>
                  </a:lnTo>
                  <a:lnTo>
                    <a:pt x="118" y="107"/>
                  </a:lnTo>
                  <a:lnTo>
                    <a:pt x="126" y="107"/>
                  </a:lnTo>
                  <a:lnTo>
                    <a:pt x="124" y="100"/>
                  </a:lnTo>
                  <a:lnTo>
                    <a:pt x="129" y="103"/>
                  </a:lnTo>
                  <a:lnTo>
                    <a:pt x="136" y="124"/>
                  </a:lnTo>
                  <a:lnTo>
                    <a:pt x="138" y="190"/>
                  </a:lnTo>
                  <a:lnTo>
                    <a:pt x="135" y="172"/>
                  </a:lnTo>
                  <a:lnTo>
                    <a:pt x="130" y="157"/>
                  </a:lnTo>
                  <a:lnTo>
                    <a:pt x="128" y="166"/>
                  </a:lnTo>
                  <a:lnTo>
                    <a:pt x="131" y="181"/>
                  </a:lnTo>
                  <a:lnTo>
                    <a:pt x="128" y="190"/>
                  </a:lnTo>
                  <a:lnTo>
                    <a:pt x="130" y="207"/>
                  </a:lnTo>
                  <a:lnTo>
                    <a:pt x="123" y="226"/>
                  </a:lnTo>
                  <a:lnTo>
                    <a:pt x="115" y="227"/>
                  </a:lnTo>
                  <a:lnTo>
                    <a:pt x="118" y="241"/>
                  </a:lnTo>
                  <a:lnTo>
                    <a:pt x="103" y="264"/>
                  </a:lnTo>
                  <a:lnTo>
                    <a:pt x="85" y="314"/>
                  </a:lnTo>
                  <a:lnTo>
                    <a:pt x="76" y="314"/>
                  </a:lnTo>
                  <a:lnTo>
                    <a:pt x="79" y="295"/>
                  </a:lnTo>
                  <a:lnTo>
                    <a:pt x="74" y="286"/>
                  </a:lnTo>
                  <a:lnTo>
                    <a:pt x="51" y="287"/>
                  </a:lnTo>
                  <a:lnTo>
                    <a:pt x="18" y="267"/>
                  </a:lnTo>
                  <a:lnTo>
                    <a:pt x="7" y="258"/>
                  </a:lnTo>
                  <a:lnTo>
                    <a:pt x="0" y="233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41" name=""/>
            <p:cNvSpPr/>
            <p:nvPr/>
          </p:nvSpPr>
          <p:spPr>
            <a:xfrm>
              <a:off x="2428200" y="4263480"/>
              <a:ext cx="1189440" cy="1210320"/>
            </a:xfrm>
            <a:custGeom>
              <a:avLst/>
              <a:gdLst/>
              <a:ahLst/>
              <a:rect l="l" t="t" r="r" b="b"/>
              <a:pathLst>
                <a:path w="728" h="741">
                  <a:moveTo>
                    <a:pt x="0" y="727"/>
                  </a:moveTo>
                  <a:lnTo>
                    <a:pt x="91" y="740"/>
                  </a:lnTo>
                  <a:lnTo>
                    <a:pt x="101" y="684"/>
                  </a:lnTo>
                  <a:lnTo>
                    <a:pt x="283" y="708"/>
                  </a:lnTo>
                  <a:lnTo>
                    <a:pt x="275" y="681"/>
                  </a:lnTo>
                  <a:lnTo>
                    <a:pt x="304" y="682"/>
                  </a:lnTo>
                  <a:lnTo>
                    <a:pt x="667" y="718"/>
                  </a:lnTo>
                  <a:lnTo>
                    <a:pt x="721" y="136"/>
                  </a:lnTo>
                  <a:lnTo>
                    <a:pt x="727" y="67"/>
                  </a:lnTo>
                  <a:lnTo>
                    <a:pt x="417" y="40"/>
                  </a:lnTo>
                  <a:lnTo>
                    <a:pt x="107" y="0"/>
                  </a:lnTo>
                  <a:lnTo>
                    <a:pt x="0" y="727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42" name=""/>
            <p:cNvSpPr/>
            <p:nvPr/>
          </p:nvSpPr>
          <p:spPr>
            <a:xfrm>
              <a:off x="7334280" y="2330280"/>
              <a:ext cx="999360" cy="893520"/>
            </a:xfrm>
            <a:custGeom>
              <a:avLst/>
              <a:gdLst/>
              <a:ahLst/>
              <a:rect l="l" t="t" r="r" b="b"/>
              <a:pathLst>
                <a:path w="612" h="547">
                  <a:moveTo>
                    <a:pt x="0" y="470"/>
                  </a:moveTo>
                  <a:lnTo>
                    <a:pt x="20" y="501"/>
                  </a:lnTo>
                  <a:lnTo>
                    <a:pt x="419" y="424"/>
                  </a:lnTo>
                  <a:lnTo>
                    <a:pt x="446" y="439"/>
                  </a:lnTo>
                  <a:lnTo>
                    <a:pt x="462" y="470"/>
                  </a:lnTo>
                  <a:lnTo>
                    <a:pt x="501" y="491"/>
                  </a:lnTo>
                  <a:lnTo>
                    <a:pt x="589" y="521"/>
                  </a:lnTo>
                  <a:lnTo>
                    <a:pt x="590" y="533"/>
                  </a:lnTo>
                  <a:lnTo>
                    <a:pt x="596" y="546"/>
                  </a:lnTo>
                  <a:lnTo>
                    <a:pt x="602" y="538"/>
                  </a:lnTo>
                  <a:lnTo>
                    <a:pt x="610" y="512"/>
                  </a:lnTo>
                  <a:lnTo>
                    <a:pt x="611" y="466"/>
                  </a:lnTo>
                  <a:lnTo>
                    <a:pt x="596" y="379"/>
                  </a:lnTo>
                  <a:lnTo>
                    <a:pt x="595" y="286"/>
                  </a:lnTo>
                  <a:lnTo>
                    <a:pt x="579" y="213"/>
                  </a:lnTo>
                  <a:lnTo>
                    <a:pt x="552" y="153"/>
                  </a:lnTo>
                  <a:lnTo>
                    <a:pt x="546" y="93"/>
                  </a:lnTo>
                  <a:lnTo>
                    <a:pt x="520" y="0"/>
                  </a:lnTo>
                  <a:lnTo>
                    <a:pt x="398" y="32"/>
                  </a:lnTo>
                  <a:lnTo>
                    <a:pt x="389" y="30"/>
                  </a:lnTo>
                  <a:lnTo>
                    <a:pt x="351" y="60"/>
                  </a:lnTo>
                  <a:lnTo>
                    <a:pt x="317" y="108"/>
                  </a:lnTo>
                  <a:lnTo>
                    <a:pt x="314" y="129"/>
                  </a:lnTo>
                  <a:lnTo>
                    <a:pt x="299" y="150"/>
                  </a:lnTo>
                  <a:lnTo>
                    <a:pt x="272" y="176"/>
                  </a:lnTo>
                  <a:lnTo>
                    <a:pt x="284" y="192"/>
                  </a:lnTo>
                  <a:lnTo>
                    <a:pt x="287" y="179"/>
                  </a:lnTo>
                  <a:lnTo>
                    <a:pt x="294" y="183"/>
                  </a:lnTo>
                  <a:lnTo>
                    <a:pt x="290" y="190"/>
                  </a:lnTo>
                  <a:lnTo>
                    <a:pt x="296" y="192"/>
                  </a:lnTo>
                  <a:lnTo>
                    <a:pt x="291" y="203"/>
                  </a:lnTo>
                  <a:lnTo>
                    <a:pt x="287" y="203"/>
                  </a:lnTo>
                  <a:lnTo>
                    <a:pt x="286" y="209"/>
                  </a:lnTo>
                  <a:lnTo>
                    <a:pt x="299" y="226"/>
                  </a:lnTo>
                  <a:lnTo>
                    <a:pt x="299" y="242"/>
                  </a:lnTo>
                  <a:lnTo>
                    <a:pt x="280" y="252"/>
                  </a:lnTo>
                  <a:lnTo>
                    <a:pt x="261" y="280"/>
                  </a:lnTo>
                  <a:lnTo>
                    <a:pt x="239" y="296"/>
                  </a:lnTo>
                  <a:lnTo>
                    <a:pt x="201" y="298"/>
                  </a:lnTo>
                  <a:lnTo>
                    <a:pt x="187" y="309"/>
                  </a:lnTo>
                  <a:lnTo>
                    <a:pt x="164" y="299"/>
                  </a:lnTo>
                  <a:lnTo>
                    <a:pt x="98" y="307"/>
                  </a:lnTo>
                  <a:lnTo>
                    <a:pt x="48" y="327"/>
                  </a:lnTo>
                  <a:lnTo>
                    <a:pt x="51" y="344"/>
                  </a:lnTo>
                  <a:lnTo>
                    <a:pt x="48" y="352"/>
                  </a:lnTo>
                  <a:lnTo>
                    <a:pt x="51" y="353"/>
                  </a:lnTo>
                  <a:lnTo>
                    <a:pt x="60" y="369"/>
                  </a:lnTo>
                  <a:lnTo>
                    <a:pt x="66" y="369"/>
                  </a:lnTo>
                  <a:lnTo>
                    <a:pt x="73" y="385"/>
                  </a:lnTo>
                  <a:lnTo>
                    <a:pt x="72" y="391"/>
                  </a:lnTo>
                  <a:lnTo>
                    <a:pt x="60" y="400"/>
                  </a:lnTo>
                  <a:lnTo>
                    <a:pt x="53" y="418"/>
                  </a:lnTo>
                  <a:lnTo>
                    <a:pt x="0" y="470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43" name=""/>
            <p:cNvSpPr/>
            <p:nvPr/>
          </p:nvSpPr>
          <p:spPr>
            <a:xfrm>
              <a:off x="8263800" y="3258720"/>
              <a:ext cx="30960" cy="43920"/>
            </a:xfrm>
            <a:custGeom>
              <a:avLst/>
              <a:gdLst/>
              <a:ahLst/>
              <a:rect l="l" t="t" r="r" b="b"/>
              <a:pathLst>
                <a:path w="19" h="27">
                  <a:moveTo>
                    <a:pt x="0" y="26"/>
                  </a:moveTo>
                  <a:lnTo>
                    <a:pt x="1" y="9"/>
                  </a:lnTo>
                  <a:lnTo>
                    <a:pt x="11" y="0"/>
                  </a:lnTo>
                  <a:lnTo>
                    <a:pt x="18" y="5"/>
                  </a:lnTo>
                  <a:lnTo>
                    <a:pt x="7" y="21"/>
                  </a:lnTo>
                  <a:lnTo>
                    <a:pt x="0" y="26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44" name=""/>
            <p:cNvSpPr/>
            <p:nvPr/>
          </p:nvSpPr>
          <p:spPr>
            <a:xfrm>
              <a:off x="8295120" y="3088440"/>
              <a:ext cx="313200" cy="186120"/>
            </a:xfrm>
            <a:custGeom>
              <a:avLst/>
              <a:gdLst/>
              <a:ahLst/>
              <a:rect l="l" t="t" r="r" b="b"/>
              <a:pathLst>
                <a:path w="192" h="114">
                  <a:moveTo>
                    <a:pt x="0" y="102"/>
                  </a:moveTo>
                  <a:lnTo>
                    <a:pt x="4" y="112"/>
                  </a:lnTo>
                  <a:lnTo>
                    <a:pt x="8" y="113"/>
                  </a:lnTo>
                  <a:lnTo>
                    <a:pt x="15" y="103"/>
                  </a:lnTo>
                  <a:lnTo>
                    <a:pt x="21" y="101"/>
                  </a:lnTo>
                  <a:lnTo>
                    <a:pt x="25" y="104"/>
                  </a:lnTo>
                  <a:lnTo>
                    <a:pt x="13" y="113"/>
                  </a:lnTo>
                  <a:lnTo>
                    <a:pt x="31" y="107"/>
                  </a:lnTo>
                  <a:lnTo>
                    <a:pt x="33" y="102"/>
                  </a:lnTo>
                  <a:lnTo>
                    <a:pt x="59" y="90"/>
                  </a:lnTo>
                  <a:lnTo>
                    <a:pt x="81" y="74"/>
                  </a:lnTo>
                  <a:lnTo>
                    <a:pt x="104" y="66"/>
                  </a:lnTo>
                  <a:lnTo>
                    <a:pt x="125" y="53"/>
                  </a:lnTo>
                  <a:lnTo>
                    <a:pt x="124" y="55"/>
                  </a:lnTo>
                  <a:lnTo>
                    <a:pt x="85" y="85"/>
                  </a:lnTo>
                  <a:lnTo>
                    <a:pt x="78" y="88"/>
                  </a:lnTo>
                  <a:lnTo>
                    <a:pt x="82" y="88"/>
                  </a:lnTo>
                  <a:lnTo>
                    <a:pt x="94" y="83"/>
                  </a:lnTo>
                  <a:lnTo>
                    <a:pt x="153" y="39"/>
                  </a:lnTo>
                  <a:lnTo>
                    <a:pt x="161" y="31"/>
                  </a:lnTo>
                  <a:lnTo>
                    <a:pt x="189" y="8"/>
                  </a:lnTo>
                  <a:lnTo>
                    <a:pt x="191" y="1"/>
                  </a:lnTo>
                  <a:lnTo>
                    <a:pt x="186" y="2"/>
                  </a:lnTo>
                  <a:lnTo>
                    <a:pt x="173" y="14"/>
                  </a:lnTo>
                  <a:lnTo>
                    <a:pt x="165" y="13"/>
                  </a:lnTo>
                  <a:lnTo>
                    <a:pt x="152" y="20"/>
                  </a:lnTo>
                  <a:lnTo>
                    <a:pt x="148" y="18"/>
                  </a:lnTo>
                  <a:lnTo>
                    <a:pt x="138" y="44"/>
                  </a:lnTo>
                  <a:lnTo>
                    <a:pt x="134" y="39"/>
                  </a:lnTo>
                  <a:lnTo>
                    <a:pt x="124" y="39"/>
                  </a:lnTo>
                  <a:lnTo>
                    <a:pt x="142" y="20"/>
                  </a:lnTo>
                  <a:lnTo>
                    <a:pt x="140" y="14"/>
                  </a:lnTo>
                  <a:lnTo>
                    <a:pt x="152" y="0"/>
                  </a:lnTo>
                  <a:lnTo>
                    <a:pt x="147" y="0"/>
                  </a:lnTo>
                  <a:lnTo>
                    <a:pt x="121" y="31"/>
                  </a:lnTo>
                  <a:lnTo>
                    <a:pt x="92" y="41"/>
                  </a:lnTo>
                  <a:lnTo>
                    <a:pt x="75" y="43"/>
                  </a:lnTo>
                  <a:lnTo>
                    <a:pt x="73" y="51"/>
                  </a:lnTo>
                  <a:lnTo>
                    <a:pt x="52" y="57"/>
                  </a:lnTo>
                  <a:lnTo>
                    <a:pt x="45" y="55"/>
                  </a:lnTo>
                  <a:lnTo>
                    <a:pt x="45" y="61"/>
                  </a:lnTo>
                  <a:lnTo>
                    <a:pt x="36" y="61"/>
                  </a:lnTo>
                  <a:lnTo>
                    <a:pt x="31" y="66"/>
                  </a:lnTo>
                  <a:lnTo>
                    <a:pt x="29" y="74"/>
                  </a:lnTo>
                  <a:lnTo>
                    <a:pt x="25" y="72"/>
                  </a:lnTo>
                  <a:lnTo>
                    <a:pt x="21" y="82"/>
                  </a:lnTo>
                  <a:lnTo>
                    <a:pt x="7" y="86"/>
                  </a:lnTo>
                  <a:lnTo>
                    <a:pt x="5" y="93"/>
                  </a:lnTo>
                  <a:lnTo>
                    <a:pt x="0" y="102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45" name=""/>
            <p:cNvSpPr/>
            <p:nvPr/>
          </p:nvSpPr>
          <p:spPr>
            <a:xfrm>
              <a:off x="6809760" y="4185000"/>
              <a:ext cx="1441080" cy="643320"/>
            </a:xfrm>
            <a:custGeom>
              <a:avLst/>
              <a:gdLst/>
              <a:ahLst/>
              <a:rect l="l" t="t" r="r" b="b"/>
              <a:pathLst>
                <a:path w="882" h="394">
                  <a:moveTo>
                    <a:pt x="0" y="308"/>
                  </a:moveTo>
                  <a:lnTo>
                    <a:pt x="0" y="338"/>
                  </a:lnTo>
                  <a:lnTo>
                    <a:pt x="127" y="323"/>
                  </a:lnTo>
                  <a:lnTo>
                    <a:pt x="202" y="285"/>
                  </a:lnTo>
                  <a:lnTo>
                    <a:pt x="343" y="270"/>
                  </a:lnTo>
                  <a:lnTo>
                    <a:pt x="401" y="306"/>
                  </a:lnTo>
                  <a:lnTo>
                    <a:pt x="492" y="293"/>
                  </a:lnTo>
                  <a:lnTo>
                    <a:pt x="630" y="393"/>
                  </a:lnTo>
                  <a:lnTo>
                    <a:pt x="649" y="381"/>
                  </a:lnTo>
                  <a:lnTo>
                    <a:pt x="683" y="380"/>
                  </a:lnTo>
                  <a:lnTo>
                    <a:pt x="691" y="353"/>
                  </a:lnTo>
                  <a:lnTo>
                    <a:pt x="697" y="367"/>
                  </a:lnTo>
                  <a:lnTo>
                    <a:pt x="707" y="322"/>
                  </a:lnTo>
                  <a:lnTo>
                    <a:pt x="724" y="298"/>
                  </a:lnTo>
                  <a:lnTo>
                    <a:pt x="742" y="285"/>
                  </a:lnTo>
                  <a:lnTo>
                    <a:pt x="733" y="279"/>
                  </a:lnTo>
                  <a:lnTo>
                    <a:pt x="735" y="270"/>
                  </a:lnTo>
                  <a:lnTo>
                    <a:pt x="728" y="258"/>
                  </a:lnTo>
                  <a:lnTo>
                    <a:pt x="741" y="271"/>
                  </a:lnTo>
                  <a:lnTo>
                    <a:pt x="737" y="275"/>
                  </a:lnTo>
                  <a:lnTo>
                    <a:pt x="747" y="280"/>
                  </a:lnTo>
                  <a:lnTo>
                    <a:pt x="756" y="269"/>
                  </a:lnTo>
                  <a:lnTo>
                    <a:pt x="762" y="267"/>
                  </a:lnTo>
                  <a:lnTo>
                    <a:pt x="756" y="250"/>
                  </a:lnTo>
                  <a:lnTo>
                    <a:pt x="762" y="248"/>
                  </a:lnTo>
                  <a:lnTo>
                    <a:pt x="768" y="260"/>
                  </a:lnTo>
                  <a:lnTo>
                    <a:pt x="798" y="244"/>
                  </a:lnTo>
                  <a:lnTo>
                    <a:pt x="825" y="244"/>
                  </a:lnTo>
                  <a:lnTo>
                    <a:pt x="842" y="210"/>
                  </a:lnTo>
                  <a:lnTo>
                    <a:pt x="835" y="202"/>
                  </a:lnTo>
                  <a:lnTo>
                    <a:pt x="825" y="213"/>
                  </a:lnTo>
                  <a:lnTo>
                    <a:pt x="823" y="198"/>
                  </a:lnTo>
                  <a:lnTo>
                    <a:pt x="810" y="208"/>
                  </a:lnTo>
                  <a:lnTo>
                    <a:pt x="816" y="218"/>
                  </a:lnTo>
                  <a:lnTo>
                    <a:pt x="805" y="212"/>
                  </a:lnTo>
                  <a:lnTo>
                    <a:pt x="804" y="223"/>
                  </a:lnTo>
                  <a:lnTo>
                    <a:pt x="775" y="221"/>
                  </a:lnTo>
                  <a:lnTo>
                    <a:pt x="756" y="207"/>
                  </a:lnTo>
                  <a:lnTo>
                    <a:pt x="756" y="199"/>
                  </a:lnTo>
                  <a:lnTo>
                    <a:pt x="787" y="217"/>
                  </a:lnTo>
                  <a:lnTo>
                    <a:pt x="810" y="190"/>
                  </a:lnTo>
                  <a:lnTo>
                    <a:pt x="798" y="188"/>
                  </a:lnTo>
                  <a:lnTo>
                    <a:pt x="812" y="168"/>
                  </a:lnTo>
                  <a:lnTo>
                    <a:pt x="798" y="173"/>
                  </a:lnTo>
                  <a:lnTo>
                    <a:pt x="750" y="155"/>
                  </a:lnTo>
                  <a:lnTo>
                    <a:pt x="775" y="151"/>
                  </a:lnTo>
                  <a:lnTo>
                    <a:pt x="797" y="160"/>
                  </a:lnTo>
                  <a:lnTo>
                    <a:pt x="798" y="155"/>
                  </a:lnTo>
                  <a:lnTo>
                    <a:pt x="787" y="142"/>
                  </a:lnTo>
                  <a:lnTo>
                    <a:pt x="796" y="142"/>
                  </a:lnTo>
                  <a:lnTo>
                    <a:pt x="809" y="135"/>
                  </a:lnTo>
                  <a:lnTo>
                    <a:pt x="802" y="146"/>
                  </a:lnTo>
                  <a:lnTo>
                    <a:pt x="807" y="159"/>
                  </a:lnTo>
                  <a:lnTo>
                    <a:pt x="818" y="148"/>
                  </a:lnTo>
                  <a:lnTo>
                    <a:pt x="824" y="160"/>
                  </a:lnTo>
                  <a:lnTo>
                    <a:pt x="833" y="159"/>
                  </a:lnTo>
                  <a:lnTo>
                    <a:pt x="846" y="157"/>
                  </a:lnTo>
                  <a:lnTo>
                    <a:pt x="859" y="142"/>
                  </a:lnTo>
                  <a:lnTo>
                    <a:pt x="867" y="118"/>
                  </a:lnTo>
                  <a:lnTo>
                    <a:pt x="881" y="114"/>
                  </a:lnTo>
                  <a:lnTo>
                    <a:pt x="881" y="101"/>
                  </a:lnTo>
                  <a:lnTo>
                    <a:pt x="871" y="79"/>
                  </a:lnTo>
                  <a:lnTo>
                    <a:pt x="858" y="79"/>
                  </a:lnTo>
                  <a:lnTo>
                    <a:pt x="845" y="114"/>
                  </a:lnTo>
                  <a:lnTo>
                    <a:pt x="838" y="97"/>
                  </a:lnTo>
                  <a:lnTo>
                    <a:pt x="835" y="73"/>
                  </a:lnTo>
                  <a:lnTo>
                    <a:pt x="808" y="87"/>
                  </a:lnTo>
                  <a:lnTo>
                    <a:pt x="770" y="94"/>
                  </a:lnTo>
                  <a:lnTo>
                    <a:pt x="775" y="78"/>
                  </a:lnTo>
                  <a:lnTo>
                    <a:pt x="794" y="67"/>
                  </a:lnTo>
                  <a:lnTo>
                    <a:pt x="833" y="52"/>
                  </a:lnTo>
                  <a:lnTo>
                    <a:pt x="820" y="34"/>
                  </a:lnTo>
                  <a:lnTo>
                    <a:pt x="846" y="46"/>
                  </a:lnTo>
                  <a:lnTo>
                    <a:pt x="837" y="31"/>
                  </a:lnTo>
                  <a:lnTo>
                    <a:pt x="862" y="52"/>
                  </a:lnTo>
                  <a:lnTo>
                    <a:pt x="843" y="15"/>
                  </a:lnTo>
                  <a:lnTo>
                    <a:pt x="825" y="0"/>
                  </a:lnTo>
                  <a:lnTo>
                    <a:pt x="510" y="60"/>
                  </a:lnTo>
                  <a:lnTo>
                    <a:pt x="251" y="94"/>
                  </a:lnTo>
                  <a:lnTo>
                    <a:pt x="247" y="124"/>
                  </a:lnTo>
                  <a:lnTo>
                    <a:pt x="233" y="133"/>
                  </a:lnTo>
                  <a:lnTo>
                    <a:pt x="215" y="165"/>
                  </a:lnTo>
                  <a:lnTo>
                    <a:pt x="200" y="162"/>
                  </a:lnTo>
                  <a:lnTo>
                    <a:pt x="185" y="172"/>
                  </a:lnTo>
                  <a:lnTo>
                    <a:pt x="173" y="187"/>
                  </a:lnTo>
                  <a:lnTo>
                    <a:pt x="158" y="178"/>
                  </a:lnTo>
                  <a:lnTo>
                    <a:pt x="134" y="198"/>
                  </a:lnTo>
                  <a:lnTo>
                    <a:pt x="131" y="214"/>
                  </a:lnTo>
                  <a:lnTo>
                    <a:pt x="32" y="273"/>
                  </a:lnTo>
                  <a:lnTo>
                    <a:pt x="26" y="296"/>
                  </a:lnTo>
                  <a:lnTo>
                    <a:pt x="0" y="308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46" name=""/>
            <p:cNvSpPr/>
            <p:nvPr/>
          </p:nvSpPr>
          <p:spPr>
            <a:xfrm>
              <a:off x="3611160" y="1821960"/>
              <a:ext cx="1112400" cy="699480"/>
            </a:xfrm>
            <a:custGeom>
              <a:avLst/>
              <a:gdLst/>
              <a:ahLst/>
              <a:rect l="l" t="t" r="r" b="b"/>
              <a:pathLst>
                <a:path w="681" h="428">
                  <a:moveTo>
                    <a:pt x="0" y="392"/>
                  </a:moveTo>
                  <a:lnTo>
                    <a:pt x="36" y="0"/>
                  </a:lnTo>
                  <a:lnTo>
                    <a:pt x="371" y="23"/>
                  </a:lnTo>
                  <a:lnTo>
                    <a:pt x="627" y="31"/>
                  </a:lnTo>
                  <a:lnTo>
                    <a:pt x="632" y="138"/>
                  </a:lnTo>
                  <a:lnTo>
                    <a:pt x="658" y="225"/>
                  </a:lnTo>
                  <a:lnTo>
                    <a:pt x="661" y="337"/>
                  </a:lnTo>
                  <a:lnTo>
                    <a:pt x="680" y="427"/>
                  </a:lnTo>
                  <a:lnTo>
                    <a:pt x="322" y="415"/>
                  </a:lnTo>
                  <a:lnTo>
                    <a:pt x="0" y="392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47" name=""/>
            <p:cNvSpPr/>
            <p:nvPr/>
          </p:nvSpPr>
          <p:spPr>
            <a:xfrm>
              <a:off x="6566400" y="3178080"/>
              <a:ext cx="707400" cy="797040"/>
            </a:xfrm>
            <a:custGeom>
              <a:avLst/>
              <a:gdLst/>
              <a:ahLst/>
              <a:rect l="l" t="t" r="r" b="b"/>
              <a:pathLst>
                <a:path w="433" h="488">
                  <a:moveTo>
                    <a:pt x="0" y="89"/>
                  </a:moveTo>
                  <a:lnTo>
                    <a:pt x="35" y="425"/>
                  </a:lnTo>
                  <a:lnTo>
                    <a:pt x="68" y="424"/>
                  </a:lnTo>
                  <a:lnTo>
                    <a:pt x="89" y="431"/>
                  </a:lnTo>
                  <a:lnTo>
                    <a:pt x="100" y="455"/>
                  </a:lnTo>
                  <a:lnTo>
                    <a:pt x="134" y="460"/>
                  </a:lnTo>
                  <a:lnTo>
                    <a:pt x="154" y="471"/>
                  </a:lnTo>
                  <a:lnTo>
                    <a:pt x="201" y="469"/>
                  </a:lnTo>
                  <a:lnTo>
                    <a:pt x="222" y="455"/>
                  </a:lnTo>
                  <a:lnTo>
                    <a:pt x="272" y="487"/>
                  </a:lnTo>
                  <a:lnTo>
                    <a:pt x="304" y="459"/>
                  </a:lnTo>
                  <a:lnTo>
                    <a:pt x="311" y="405"/>
                  </a:lnTo>
                  <a:lnTo>
                    <a:pt x="331" y="418"/>
                  </a:lnTo>
                  <a:lnTo>
                    <a:pt x="341" y="372"/>
                  </a:lnTo>
                  <a:lnTo>
                    <a:pt x="396" y="332"/>
                  </a:lnTo>
                  <a:lnTo>
                    <a:pt x="414" y="309"/>
                  </a:lnTo>
                  <a:lnTo>
                    <a:pt x="427" y="203"/>
                  </a:lnTo>
                  <a:lnTo>
                    <a:pt x="418" y="180"/>
                  </a:lnTo>
                  <a:lnTo>
                    <a:pt x="432" y="170"/>
                  </a:lnTo>
                  <a:lnTo>
                    <a:pt x="404" y="0"/>
                  </a:lnTo>
                  <a:lnTo>
                    <a:pt x="361" y="21"/>
                  </a:lnTo>
                  <a:lnTo>
                    <a:pt x="331" y="38"/>
                  </a:lnTo>
                  <a:lnTo>
                    <a:pt x="318" y="56"/>
                  </a:lnTo>
                  <a:lnTo>
                    <a:pt x="295" y="79"/>
                  </a:lnTo>
                  <a:lnTo>
                    <a:pt x="268" y="81"/>
                  </a:lnTo>
                  <a:lnTo>
                    <a:pt x="239" y="95"/>
                  </a:lnTo>
                  <a:lnTo>
                    <a:pt x="226" y="102"/>
                  </a:lnTo>
                  <a:lnTo>
                    <a:pt x="208" y="92"/>
                  </a:lnTo>
                  <a:lnTo>
                    <a:pt x="184" y="103"/>
                  </a:lnTo>
                  <a:lnTo>
                    <a:pt x="180" y="98"/>
                  </a:lnTo>
                  <a:lnTo>
                    <a:pt x="203" y="85"/>
                  </a:lnTo>
                  <a:lnTo>
                    <a:pt x="201" y="85"/>
                  </a:lnTo>
                  <a:lnTo>
                    <a:pt x="190" y="81"/>
                  </a:lnTo>
                  <a:lnTo>
                    <a:pt x="181" y="89"/>
                  </a:lnTo>
                  <a:lnTo>
                    <a:pt x="142" y="71"/>
                  </a:lnTo>
                  <a:lnTo>
                    <a:pt x="126" y="79"/>
                  </a:lnTo>
                  <a:lnTo>
                    <a:pt x="129" y="69"/>
                  </a:lnTo>
                  <a:lnTo>
                    <a:pt x="0" y="89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48" name=""/>
            <p:cNvSpPr/>
            <p:nvPr/>
          </p:nvSpPr>
          <p:spPr>
            <a:xfrm>
              <a:off x="3606480" y="4372560"/>
              <a:ext cx="1458720" cy="761400"/>
            </a:xfrm>
            <a:custGeom>
              <a:avLst/>
              <a:gdLst/>
              <a:ahLst/>
              <a:rect l="l" t="t" r="r" b="b"/>
              <a:pathLst>
                <a:path w="893" h="466">
                  <a:moveTo>
                    <a:pt x="0" y="69"/>
                  </a:moveTo>
                  <a:lnTo>
                    <a:pt x="6" y="0"/>
                  </a:lnTo>
                  <a:lnTo>
                    <a:pt x="104" y="7"/>
                  </a:lnTo>
                  <a:lnTo>
                    <a:pt x="542" y="29"/>
                  </a:lnTo>
                  <a:lnTo>
                    <a:pt x="868" y="27"/>
                  </a:lnTo>
                  <a:lnTo>
                    <a:pt x="871" y="95"/>
                  </a:lnTo>
                  <a:lnTo>
                    <a:pt x="892" y="239"/>
                  </a:lnTo>
                  <a:lnTo>
                    <a:pt x="888" y="465"/>
                  </a:lnTo>
                  <a:lnTo>
                    <a:pt x="860" y="455"/>
                  </a:lnTo>
                  <a:lnTo>
                    <a:pt x="816" y="425"/>
                  </a:lnTo>
                  <a:lnTo>
                    <a:pt x="798" y="434"/>
                  </a:lnTo>
                  <a:lnTo>
                    <a:pt x="741" y="439"/>
                  </a:lnTo>
                  <a:lnTo>
                    <a:pt x="683" y="457"/>
                  </a:lnTo>
                  <a:lnTo>
                    <a:pt x="662" y="437"/>
                  </a:lnTo>
                  <a:lnTo>
                    <a:pt x="633" y="442"/>
                  </a:lnTo>
                  <a:lnTo>
                    <a:pt x="627" y="426"/>
                  </a:lnTo>
                  <a:lnTo>
                    <a:pt x="605" y="441"/>
                  </a:lnTo>
                  <a:lnTo>
                    <a:pt x="603" y="458"/>
                  </a:lnTo>
                  <a:lnTo>
                    <a:pt x="596" y="434"/>
                  </a:lnTo>
                  <a:lnTo>
                    <a:pt x="576" y="447"/>
                  </a:lnTo>
                  <a:lnTo>
                    <a:pt x="543" y="422"/>
                  </a:lnTo>
                  <a:lnTo>
                    <a:pt x="526" y="441"/>
                  </a:lnTo>
                  <a:lnTo>
                    <a:pt x="514" y="431"/>
                  </a:lnTo>
                  <a:lnTo>
                    <a:pt x="498" y="398"/>
                  </a:lnTo>
                  <a:lnTo>
                    <a:pt x="470" y="396"/>
                  </a:lnTo>
                  <a:lnTo>
                    <a:pt x="465" y="406"/>
                  </a:lnTo>
                  <a:lnTo>
                    <a:pt x="447" y="394"/>
                  </a:lnTo>
                  <a:lnTo>
                    <a:pt x="431" y="399"/>
                  </a:lnTo>
                  <a:lnTo>
                    <a:pt x="411" y="389"/>
                  </a:lnTo>
                  <a:lnTo>
                    <a:pt x="383" y="386"/>
                  </a:lnTo>
                  <a:lnTo>
                    <a:pt x="384" y="370"/>
                  </a:lnTo>
                  <a:lnTo>
                    <a:pt x="369" y="354"/>
                  </a:lnTo>
                  <a:lnTo>
                    <a:pt x="362" y="364"/>
                  </a:lnTo>
                  <a:lnTo>
                    <a:pt x="331" y="363"/>
                  </a:lnTo>
                  <a:lnTo>
                    <a:pt x="302" y="338"/>
                  </a:lnTo>
                  <a:lnTo>
                    <a:pt x="311" y="87"/>
                  </a:lnTo>
                  <a:lnTo>
                    <a:pt x="0" y="69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49" name=""/>
            <p:cNvSpPr/>
            <p:nvPr/>
          </p:nvSpPr>
          <p:spPr>
            <a:xfrm>
              <a:off x="433800" y="1832040"/>
              <a:ext cx="1344240" cy="1145160"/>
            </a:xfrm>
            <a:custGeom>
              <a:avLst/>
              <a:gdLst/>
              <a:ahLst/>
              <a:rect l="l" t="t" r="r" b="b"/>
              <a:pathLst>
                <a:path w="823" h="701">
                  <a:moveTo>
                    <a:pt x="0" y="521"/>
                  </a:moveTo>
                  <a:lnTo>
                    <a:pt x="13" y="395"/>
                  </a:lnTo>
                  <a:lnTo>
                    <a:pt x="77" y="293"/>
                  </a:lnTo>
                  <a:lnTo>
                    <a:pt x="178" y="0"/>
                  </a:lnTo>
                  <a:lnTo>
                    <a:pt x="230" y="17"/>
                  </a:lnTo>
                  <a:lnTo>
                    <a:pt x="232" y="30"/>
                  </a:lnTo>
                  <a:lnTo>
                    <a:pt x="245" y="31"/>
                  </a:lnTo>
                  <a:lnTo>
                    <a:pt x="272" y="81"/>
                  </a:lnTo>
                  <a:lnTo>
                    <a:pt x="266" y="99"/>
                  </a:lnTo>
                  <a:lnTo>
                    <a:pt x="307" y="132"/>
                  </a:lnTo>
                  <a:lnTo>
                    <a:pt x="377" y="130"/>
                  </a:lnTo>
                  <a:lnTo>
                    <a:pt x="429" y="153"/>
                  </a:lnTo>
                  <a:lnTo>
                    <a:pt x="454" y="148"/>
                  </a:lnTo>
                  <a:lnTo>
                    <a:pt x="612" y="153"/>
                  </a:lnTo>
                  <a:lnTo>
                    <a:pt x="792" y="195"/>
                  </a:lnTo>
                  <a:lnTo>
                    <a:pt x="801" y="217"/>
                  </a:lnTo>
                  <a:lnTo>
                    <a:pt x="822" y="250"/>
                  </a:lnTo>
                  <a:lnTo>
                    <a:pt x="794" y="293"/>
                  </a:lnTo>
                  <a:lnTo>
                    <a:pt x="762" y="343"/>
                  </a:lnTo>
                  <a:lnTo>
                    <a:pt x="723" y="379"/>
                  </a:lnTo>
                  <a:lnTo>
                    <a:pt x="718" y="404"/>
                  </a:lnTo>
                  <a:lnTo>
                    <a:pt x="740" y="431"/>
                  </a:lnTo>
                  <a:lnTo>
                    <a:pt x="715" y="487"/>
                  </a:lnTo>
                  <a:lnTo>
                    <a:pt x="666" y="700"/>
                  </a:lnTo>
                  <a:lnTo>
                    <a:pt x="387" y="630"/>
                  </a:lnTo>
                  <a:lnTo>
                    <a:pt x="0" y="521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50" name=""/>
            <p:cNvSpPr/>
            <p:nvPr/>
          </p:nvSpPr>
          <p:spPr>
            <a:xfrm>
              <a:off x="7226640" y="3023280"/>
              <a:ext cx="979560" cy="630360"/>
            </a:xfrm>
            <a:custGeom>
              <a:avLst/>
              <a:gdLst/>
              <a:ahLst/>
              <a:rect l="l" t="t" r="r" b="b"/>
              <a:pathLst>
                <a:path w="600" h="386">
                  <a:moveTo>
                    <a:pt x="0" y="95"/>
                  </a:moveTo>
                  <a:lnTo>
                    <a:pt x="28" y="265"/>
                  </a:lnTo>
                  <a:lnTo>
                    <a:pt x="48" y="385"/>
                  </a:lnTo>
                  <a:lnTo>
                    <a:pt x="148" y="368"/>
                  </a:lnTo>
                  <a:lnTo>
                    <a:pt x="508" y="299"/>
                  </a:lnTo>
                  <a:lnTo>
                    <a:pt x="522" y="281"/>
                  </a:lnTo>
                  <a:lnTo>
                    <a:pt x="543" y="281"/>
                  </a:lnTo>
                  <a:lnTo>
                    <a:pt x="568" y="265"/>
                  </a:lnTo>
                  <a:lnTo>
                    <a:pt x="580" y="240"/>
                  </a:lnTo>
                  <a:lnTo>
                    <a:pt x="599" y="221"/>
                  </a:lnTo>
                  <a:lnTo>
                    <a:pt x="542" y="174"/>
                  </a:lnTo>
                  <a:lnTo>
                    <a:pt x="539" y="128"/>
                  </a:lnTo>
                  <a:lnTo>
                    <a:pt x="567" y="67"/>
                  </a:lnTo>
                  <a:lnTo>
                    <a:pt x="528" y="46"/>
                  </a:lnTo>
                  <a:lnTo>
                    <a:pt x="512" y="15"/>
                  </a:lnTo>
                  <a:lnTo>
                    <a:pt x="485" y="0"/>
                  </a:lnTo>
                  <a:lnTo>
                    <a:pt x="86" y="77"/>
                  </a:lnTo>
                  <a:lnTo>
                    <a:pt x="66" y="46"/>
                  </a:lnTo>
                  <a:lnTo>
                    <a:pt x="0" y="95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51" name=""/>
            <p:cNvSpPr/>
            <p:nvPr/>
          </p:nvSpPr>
          <p:spPr>
            <a:xfrm>
              <a:off x="8569080" y="2877480"/>
              <a:ext cx="132480" cy="164880"/>
            </a:xfrm>
            <a:custGeom>
              <a:avLst/>
              <a:gdLst/>
              <a:ahLst/>
              <a:rect l="l" t="t" r="r" b="b"/>
              <a:pathLst>
                <a:path w="81" h="101">
                  <a:moveTo>
                    <a:pt x="0" y="10"/>
                  </a:moveTo>
                  <a:lnTo>
                    <a:pt x="17" y="95"/>
                  </a:lnTo>
                  <a:lnTo>
                    <a:pt x="20" y="100"/>
                  </a:lnTo>
                  <a:lnTo>
                    <a:pt x="52" y="82"/>
                  </a:lnTo>
                  <a:lnTo>
                    <a:pt x="47" y="56"/>
                  </a:lnTo>
                  <a:lnTo>
                    <a:pt x="53" y="44"/>
                  </a:lnTo>
                  <a:lnTo>
                    <a:pt x="60" y="54"/>
                  </a:lnTo>
                  <a:lnTo>
                    <a:pt x="63" y="71"/>
                  </a:lnTo>
                  <a:lnTo>
                    <a:pt x="70" y="71"/>
                  </a:lnTo>
                  <a:lnTo>
                    <a:pt x="80" y="54"/>
                  </a:lnTo>
                  <a:lnTo>
                    <a:pt x="70" y="31"/>
                  </a:lnTo>
                  <a:lnTo>
                    <a:pt x="52" y="29"/>
                  </a:lnTo>
                  <a:lnTo>
                    <a:pt x="39" y="2"/>
                  </a:lnTo>
                  <a:lnTo>
                    <a:pt x="28" y="0"/>
                  </a:lnTo>
                  <a:lnTo>
                    <a:pt x="0" y="10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52" name=""/>
            <p:cNvSpPr/>
            <p:nvPr/>
          </p:nvSpPr>
          <p:spPr>
            <a:xfrm>
              <a:off x="6983280" y="4625640"/>
              <a:ext cx="857520" cy="653400"/>
            </a:xfrm>
            <a:custGeom>
              <a:avLst/>
              <a:gdLst/>
              <a:ahLst/>
              <a:rect l="l" t="t" r="r" b="b"/>
              <a:pathLst>
                <a:path w="525" h="400">
                  <a:moveTo>
                    <a:pt x="0" y="94"/>
                  </a:moveTo>
                  <a:lnTo>
                    <a:pt x="21" y="53"/>
                  </a:lnTo>
                  <a:lnTo>
                    <a:pt x="96" y="15"/>
                  </a:lnTo>
                  <a:lnTo>
                    <a:pt x="237" y="0"/>
                  </a:lnTo>
                  <a:lnTo>
                    <a:pt x="295" y="36"/>
                  </a:lnTo>
                  <a:lnTo>
                    <a:pt x="386" y="23"/>
                  </a:lnTo>
                  <a:lnTo>
                    <a:pt x="524" y="123"/>
                  </a:lnTo>
                  <a:lnTo>
                    <a:pt x="484" y="169"/>
                  </a:lnTo>
                  <a:lnTo>
                    <a:pt x="463" y="199"/>
                  </a:lnTo>
                  <a:lnTo>
                    <a:pt x="465" y="232"/>
                  </a:lnTo>
                  <a:lnTo>
                    <a:pt x="430" y="261"/>
                  </a:lnTo>
                  <a:lnTo>
                    <a:pt x="401" y="306"/>
                  </a:lnTo>
                  <a:lnTo>
                    <a:pt x="362" y="329"/>
                  </a:lnTo>
                  <a:lnTo>
                    <a:pt x="344" y="333"/>
                  </a:lnTo>
                  <a:lnTo>
                    <a:pt x="335" y="361"/>
                  </a:lnTo>
                  <a:lnTo>
                    <a:pt x="313" y="346"/>
                  </a:lnTo>
                  <a:lnTo>
                    <a:pt x="333" y="373"/>
                  </a:lnTo>
                  <a:lnTo>
                    <a:pt x="314" y="399"/>
                  </a:lnTo>
                  <a:lnTo>
                    <a:pt x="296" y="396"/>
                  </a:lnTo>
                  <a:lnTo>
                    <a:pt x="282" y="379"/>
                  </a:lnTo>
                  <a:lnTo>
                    <a:pt x="260" y="340"/>
                  </a:lnTo>
                  <a:lnTo>
                    <a:pt x="248" y="335"/>
                  </a:lnTo>
                  <a:lnTo>
                    <a:pt x="222" y="282"/>
                  </a:lnTo>
                  <a:lnTo>
                    <a:pt x="187" y="260"/>
                  </a:lnTo>
                  <a:lnTo>
                    <a:pt x="161" y="224"/>
                  </a:lnTo>
                  <a:lnTo>
                    <a:pt x="99" y="178"/>
                  </a:lnTo>
                  <a:lnTo>
                    <a:pt x="67" y="137"/>
                  </a:lnTo>
                  <a:lnTo>
                    <a:pt x="0" y="94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53" name=""/>
            <p:cNvSpPr/>
            <p:nvPr/>
          </p:nvSpPr>
          <p:spPr>
            <a:xfrm>
              <a:off x="3554280" y="2462760"/>
              <a:ext cx="1185840" cy="793800"/>
            </a:xfrm>
            <a:custGeom>
              <a:avLst/>
              <a:gdLst/>
              <a:ahLst/>
              <a:rect l="l" t="t" r="r" b="b"/>
              <a:pathLst>
                <a:path w="726" h="486">
                  <a:moveTo>
                    <a:pt x="0" y="380"/>
                  </a:moveTo>
                  <a:lnTo>
                    <a:pt x="25" y="120"/>
                  </a:lnTo>
                  <a:lnTo>
                    <a:pt x="35" y="0"/>
                  </a:lnTo>
                  <a:lnTo>
                    <a:pt x="357" y="23"/>
                  </a:lnTo>
                  <a:lnTo>
                    <a:pt x="715" y="35"/>
                  </a:lnTo>
                  <a:lnTo>
                    <a:pt x="691" y="80"/>
                  </a:lnTo>
                  <a:lnTo>
                    <a:pt x="725" y="115"/>
                  </a:lnTo>
                  <a:lnTo>
                    <a:pt x="723" y="352"/>
                  </a:lnTo>
                  <a:lnTo>
                    <a:pt x="710" y="351"/>
                  </a:lnTo>
                  <a:lnTo>
                    <a:pt x="711" y="382"/>
                  </a:lnTo>
                  <a:lnTo>
                    <a:pt x="722" y="406"/>
                  </a:lnTo>
                  <a:lnTo>
                    <a:pt x="715" y="429"/>
                  </a:lnTo>
                  <a:lnTo>
                    <a:pt x="721" y="485"/>
                  </a:lnTo>
                  <a:lnTo>
                    <a:pt x="705" y="480"/>
                  </a:lnTo>
                  <a:lnTo>
                    <a:pt x="688" y="457"/>
                  </a:lnTo>
                  <a:lnTo>
                    <a:pt x="652" y="443"/>
                  </a:lnTo>
                  <a:lnTo>
                    <a:pt x="623" y="436"/>
                  </a:lnTo>
                  <a:lnTo>
                    <a:pt x="560" y="438"/>
                  </a:lnTo>
                  <a:lnTo>
                    <a:pt x="526" y="412"/>
                  </a:lnTo>
                  <a:lnTo>
                    <a:pt x="0" y="380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54" name=""/>
            <p:cNvSpPr/>
            <p:nvPr/>
          </p:nvSpPr>
          <p:spPr>
            <a:xfrm>
              <a:off x="5782320" y="4338360"/>
              <a:ext cx="1439280" cy="489960"/>
            </a:xfrm>
            <a:custGeom>
              <a:avLst/>
              <a:gdLst/>
              <a:ahLst/>
              <a:rect l="l" t="t" r="r" b="b"/>
              <a:pathLst>
                <a:path w="881" h="300">
                  <a:moveTo>
                    <a:pt x="0" y="299"/>
                  </a:moveTo>
                  <a:lnTo>
                    <a:pt x="15" y="245"/>
                  </a:lnTo>
                  <a:lnTo>
                    <a:pt x="9" y="241"/>
                  </a:lnTo>
                  <a:lnTo>
                    <a:pt x="35" y="220"/>
                  </a:lnTo>
                  <a:lnTo>
                    <a:pt x="59" y="173"/>
                  </a:lnTo>
                  <a:lnTo>
                    <a:pt x="52" y="164"/>
                  </a:lnTo>
                  <a:lnTo>
                    <a:pt x="62" y="141"/>
                  </a:lnTo>
                  <a:lnTo>
                    <a:pt x="65" y="116"/>
                  </a:lnTo>
                  <a:lnTo>
                    <a:pt x="80" y="96"/>
                  </a:lnTo>
                  <a:lnTo>
                    <a:pt x="219" y="87"/>
                  </a:lnTo>
                  <a:lnTo>
                    <a:pt x="218" y="65"/>
                  </a:lnTo>
                  <a:lnTo>
                    <a:pt x="260" y="66"/>
                  </a:lnTo>
                  <a:lnTo>
                    <a:pt x="675" y="28"/>
                  </a:lnTo>
                  <a:lnTo>
                    <a:pt x="880" y="0"/>
                  </a:lnTo>
                  <a:lnTo>
                    <a:pt x="876" y="30"/>
                  </a:lnTo>
                  <a:lnTo>
                    <a:pt x="862" y="39"/>
                  </a:lnTo>
                  <a:lnTo>
                    <a:pt x="844" y="71"/>
                  </a:lnTo>
                  <a:lnTo>
                    <a:pt x="829" y="68"/>
                  </a:lnTo>
                  <a:lnTo>
                    <a:pt x="814" y="78"/>
                  </a:lnTo>
                  <a:lnTo>
                    <a:pt x="802" y="93"/>
                  </a:lnTo>
                  <a:lnTo>
                    <a:pt x="787" y="84"/>
                  </a:lnTo>
                  <a:lnTo>
                    <a:pt x="763" y="104"/>
                  </a:lnTo>
                  <a:lnTo>
                    <a:pt x="760" y="120"/>
                  </a:lnTo>
                  <a:lnTo>
                    <a:pt x="661" y="179"/>
                  </a:lnTo>
                  <a:lnTo>
                    <a:pt x="655" y="202"/>
                  </a:lnTo>
                  <a:lnTo>
                    <a:pt x="629" y="214"/>
                  </a:lnTo>
                  <a:lnTo>
                    <a:pt x="629" y="244"/>
                  </a:lnTo>
                  <a:lnTo>
                    <a:pt x="494" y="261"/>
                  </a:lnTo>
                  <a:lnTo>
                    <a:pt x="221" y="284"/>
                  </a:lnTo>
                  <a:lnTo>
                    <a:pt x="0" y="299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55" name=""/>
            <p:cNvSpPr/>
            <p:nvPr/>
          </p:nvSpPr>
          <p:spPr>
            <a:xfrm>
              <a:off x="2877480" y="4485240"/>
              <a:ext cx="2359080" cy="2277360"/>
            </a:xfrm>
            <a:custGeom>
              <a:avLst/>
              <a:gdLst/>
              <a:ahLst/>
              <a:rect l="l" t="t" r="r" b="b"/>
              <a:pathLst>
                <a:path w="1444" h="1394">
                  <a:moveTo>
                    <a:pt x="8" y="572"/>
                  </a:moveTo>
                  <a:lnTo>
                    <a:pt x="0" y="545"/>
                  </a:lnTo>
                  <a:lnTo>
                    <a:pt x="29" y="546"/>
                  </a:lnTo>
                  <a:lnTo>
                    <a:pt x="392" y="582"/>
                  </a:lnTo>
                  <a:lnTo>
                    <a:pt x="446" y="0"/>
                  </a:lnTo>
                  <a:lnTo>
                    <a:pt x="757" y="18"/>
                  </a:lnTo>
                  <a:lnTo>
                    <a:pt x="748" y="269"/>
                  </a:lnTo>
                  <a:lnTo>
                    <a:pt x="777" y="294"/>
                  </a:lnTo>
                  <a:lnTo>
                    <a:pt x="808" y="295"/>
                  </a:lnTo>
                  <a:lnTo>
                    <a:pt x="815" y="285"/>
                  </a:lnTo>
                  <a:lnTo>
                    <a:pt x="830" y="301"/>
                  </a:lnTo>
                  <a:lnTo>
                    <a:pt x="829" y="317"/>
                  </a:lnTo>
                  <a:lnTo>
                    <a:pt x="857" y="320"/>
                  </a:lnTo>
                  <a:lnTo>
                    <a:pt x="877" y="330"/>
                  </a:lnTo>
                  <a:lnTo>
                    <a:pt x="893" y="325"/>
                  </a:lnTo>
                  <a:lnTo>
                    <a:pt x="911" y="337"/>
                  </a:lnTo>
                  <a:lnTo>
                    <a:pt x="916" y="327"/>
                  </a:lnTo>
                  <a:lnTo>
                    <a:pt x="944" y="329"/>
                  </a:lnTo>
                  <a:lnTo>
                    <a:pt x="960" y="362"/>
                  </a:lnTo>
                  <a:lnTo>
                    <a:pt x="972" y="372"/>
                  </a:lnTo>
                  <a:lnTo>
                    <a:pt x="989" y="353"/>
                  </a:lnTo>
                  <a:lnTo>
                    <a:pt x="1022" y="378"/>
                  </a:lnTo>
                  <a:lnTo>
                    <a:pt x="1042" y="365"/>
                  </a:lnTo>
                  <a:lnTo>
                    <a:pt x="1049" y="389"/>
                  </a:lnTo>
                  <a:lnTo>
                    <a:pt x="1051" y="372"/>
                  </a:lnTo>
                  <a:lnTo>
                    <a:pt x="1073" y="357"/>
                  </a:lnTo>
                  <a:lnTo>
                    <a:pt x="1079" y="373"/>
                  </a:lnTo>
                  <a:lnTo>
                    <a:pt x="1108" y="368"/>
                  </a:lnTo>
                  <a:lnTo>
                    <a:pt x="1129" y="388"/>
                  </a:lnTo>
                  <a:lnTo>
                    <a:pt x="1187" y="370"/>
                  </a:lnTo>
                  <a:lnTo>
                    <a:pt x="1244" y="365"/>
                  </a:lnTo>
                  <a:lnTo>
                    <a:pt x="1262" y="356"/>
                  </a:lnTo>
                  <a:lnTo>
                    <a:pt x="1306" y="386"/>
                  </a:lnTo>
                  <a:lnTo>
                    <a:pt x="1334" y="396"/>
                  </a:lnTo>
                  <a:lnTo>
                    <a:pt x="1345" y="409"/>
                  </a:lnTo>
                  <a:lnTo>
                    <a:pt x="1382" y="408"/>
                  </a:lnTo>
                  <a:lnTo>
                    <a:pt x="1383" y="478"/>
                  </a:lnTo>
                  <a:lnTo>
                    <a:pt x="1389" y="614"/>
                  </a:lnTo>
                  <a:lnTo>
                    <a:pt x="1405" y="631"/>
                  </a:lnTo>
                  <a:lnTo>
                    <a:pt x="1411" y="666"/>
                  </a:lnTo>
                  <a:lnTo>
                    <a:pt x="1443" y="715"/>
                  </a:lnTo>
                  <a:lnTo>
                    <a:pt x="1441" y="756"/>
                  </a:lnTo>
                  <a:lnTo>
                    <a:pt x="1423" y="795"/>
                  </a:lnTo>
                  <a:lnTo>
                    <a:pt x="1424" y="817"/>
                  </a:lnTo>
                  <a:lnTo>
                    <a:pt x="1430" y="839"/>
                  </a:lnTo>
                  <a:lnTo>
                    <a:pt x="1427" y="862"/>
                  </a:lnTo>
                  <a:lnTo>
                    <a:pt x="1417" y="876"/>
                  </a:lnTo>
                  <a:lnTo>
                    <a:pt x="1403" y="894"/>
                  </a:lnTo>
                  <a:lnTo>
                    <a:pt x="1412" y="905"/>
                  </a:lnTo>
                  <a:lnTo>
                    <a:pt x="1355" y="924"/>
                  </a:lnTo>
                  <a:lnTo>
                    <a:pt x="1308" y="950"/>
                  </a:lnTo>
                  <a:lnTo>
                    <a:pt x="1336" y="928"/>
                  </a:lnTo>
                  <a:lnTo>
                    <a:pt x="1306" y="928"/>
                  </a:lnTo>
                  <a:lnTo>
                    <a:pt x="1315" y="893"/>
                  </a:lnTo>
                  <a:lnTo>
                    <a:pt x="1290" y="913"/>
                  </a:lnTo>
                  <a:lnTo>
                    <a:pt x="1278" y="906"/>
                  </a:lnTo>
                  <a:lnTo>
                    <a:pt x="1280" y="930"/>
                  </a:lnTo>
                  <a:lnTo>
                    <a:pt x="1289" y="934"/>
                  </a:lnTo>
                  <a:lnTo>
                    <a:pt x="1291" y="956"/>
                  </a:lnTo>
                  <a:lnTo>
                    <a:pt x="1274" y="973"/>
                  </a:lnTo>
                  <a:lnTo>
                    <a:pt x="1262" y="971"/>
                  </a:lnTo>
                  <a:lnTo>
                    <a:pt x="1259" y="996"/>
                  </a:lnTo>
                  <a:lnTo>
                    <a:pt x="1125" y="1078"/>
                  </a:lnTo>
                  <a:lnTo>
                    <a:pt x="1127" y="1070"/>
                  </a:lnTo>
                  <a:lnTo>
                    <a:pt x="1189" y="1030"/>
                  </a:lnTo>
                  <a:lnTo>
                    <a:pt x="1141" y="1054"/>
                  </a:lnTo>
                  <a:lnTo>
                    <a:pt x="1145" y="1031"/>
                  </a:lnTo>
                  <a:lnTo>
                    <a:pt x="1131" y="1044"/>
                  </a:lnTo>
                  <a:lnTo>
                    <a:pt x="1118" y="1037"/>
                  </a:lnTo>
                  <a:lnTo>
                    <a:pt x="1112" y="1054"/>
                  </a:lnTo>
                  <a:lnTo>
                    <a:pt x="1091" y="1037"/>
                  </a:lnTo>
                  <a:lnTo>
                    <a:pt x="1093" y="1054"/>
                  </a:lnTo>
                  <a:lnTo>
                    <a:pt x="1118" y="1070"/>
                  </a:lnTo>
                  <a:lnTo>
                    <a:pt x="1089" y="1085"/>
                  </a:lnTo>
                  <a:lnTo>
                    <a:pt x="1076" y="1065"/>
                  </a:lnTo>
                  <a:lnTo>
                    <a:pt x="1066" y="1119"/>
                  </a:lnTo>
                  <a:lnTo>
                    <a:pt x="1054" y="1097"/>
                  </a:lnTo>
                  <a:lnTo>
                    <a:pt x="1028" y="1105"/>
                  </a:lnTo>
                  <a:lnTo>
                    <a:pt x="1023" y="1120"/>
                  </a:lnTo>
                  <a:lnTo>
                    <a:pt x="1035" y="1143"/>
                  </a:lnTo>
                  <a:lnTo>
                    <a:pt x="988" y="1146"/>
                  </a:lnTo>
                  <a:lnTo>
                    <a:pt x="1005" y="1151"/>
                  </a:lnTo>
                  <a:lnTo>
                    <a:pt x="1006" y="1174"/>
                  </a:lnTo>
                  <a:lnTo>
                    <a:pt x="1016" y="1169"/>
                  </a:lnTo>
                  <a:lnTo>
                    <a:pt x="1011" y="1185"/>
                  </a:lnTo>
                  <a:lnTo>
                    <a:pt x="990" y="1220"/>
                  </a:lnTo>
                  <a:lnTo>
                    <a:pt x="991" y="1203"/>
                  </a:lnTo>
                  <a:lnTo>
                    <a:pt x="977" y="1217"/>
                  </a:lnTo>
                  <a:lnTo>
                    <a:pt x="958" y="1196"/>
                  </a:lnTo>
                  <a:lnTo>
                    <a:pt x="962" y="1221"/>
                  </a:lnTo>
                  <a:lnTo>
                    <a:pt x="998" y="1225"/>
                  </a:lnTo>
                  <a:lnTo>
                    <a:pt x="983" y="1260"/>
                  </a:lnTo>
                  <a:lnTo>
                    <a:pt x="995" y="1331"/>
                  </a:lnTo>
                  <a:lnTo>
                    <a:pt x="1027" y="1391"/>
                  </a:lnTo>
                  <a:lnTo>
                    <a:pt x="986" y="1393"/>
                  </a:lnTo>
                  <a:lnTo>
                    <a:pt x="946" y="1376"/>
                  </a:lnTo>
                  <a:lnTo>
                    <a:pt x="911" y="1376"/>
                  </a:lnTo>
                  <a:lnTo>
                    <a:pt x="861" y="1348"/>
                  </a:lnTo>
                  <a:lnTo>
                    <a:pt x="802" y="1327"/>
                  </a:lnTo>
                  <a:lnTo>
                    <a:pt x="796" y="1304"/>
                  </a:lnTo>
                  <a:lnTo>
                    <a:pt x="783" y="1270"/>
                  </a:lnTo>
                  <a:lnTo>
                    <a:pt x="763" y="1246"/>
                  </a:lnTo>
                  <a:lnTo>
                    <a:pt x="766" y="1220"/>
                  </a:lnTo>
                  <a:lnTo>
                    <a:pt x="755" y="1210"/>
                  </a:lnTo>
                  <a:lnTo>
                    <a:pt x="756" y="1174"/>
                  </a:lnTo>
                  <a:lnTo>
                    <a:pt x="720" y="1147"/>
                  </a:lnTo>
                  <a:lnTo>
                    <a:pt x="684" y="1092"/>
                  </a:lnTo>
                  <a:lnTo>
                    <a:pt x="622" y="953"/>
                  </a:lnTo>
                  <a:lnTo>
                    <a:pt x="574" y="917"/>
                  </a:lnTo>
                  <a:lnTo>
                    <a:pt x="559" y="885"/>
                  </a:lnTo>
                  <a:lnTo>
                    <a:pt x="519" y="880"/>
                  </a:lnTo>
                  <a:lnTo>
                    <a:pt x="485" y="876"/>
                  </a:lnTo>
                  <a:lnTo>
                    <a:pt x="454" y="862"/>
                  </a:lnTo>
                  <a:lnTo>
                    <a:pt x="446" y="876"/>
                  </a:lnTo>
                  <a:lnTo>
                    <a:pt x="414" y="876"/>
                  </a:lnTo>
                  <a:lnTo>
                    <a:pt x="385" y="942"/>
                  </a:lnTo>
                  <a:lnTo>
                    <a:pt x="355" y="970"/>
                  </a:lnTo>
                  <a:lnTo>
                    <a:pt x="336" y="969"/>
                  </a:lnTo>
                  <a:lnTo>
                    <a:pt x="282" y="927"/>
                  </a:lnTo>
                  <a:lnTo>
                    <a:pt x="258" y="921"/>
                  </a:lnTo>
                  <a:lnTo>
                    <a:pt x="205" y="873"/>
                  </a:lnTo>
                  <a:lnTo>
                    <a:pt x="191" y="835"/>
                  </a:lnTo>
                  <a:lnTo>
                    <a:pt x="191" y="795"/>
                  </a:lnTo>
                  <a:lnTo>
                    <a:pt x="166" y="741"/>
                  </a:lnTo>
                  <a:lnTo>
                    <a:pt x="122" y="705"/>
                  </a:lnTo>
                  <a:lnTo>
                    <a:pt x="62" y="630"/>
                  </a:lnTo>
                  <a:lnTo>
                    <a:pt x="40" y="618"/>
                  </a:lnTo>
                  <a:lnTo>
                    <a:pt x="25" y="578"/>
                  </a:lnTo>
                  <a:lnTo>
                    <a:pt x="8" y="572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56" name=""/>
            <p:cNvSpPr/>
            <p:nvPr/>
          </p:nvSpPr>
          <p:spPr>
            <a:xfrm>
              <a:off x="1771920" y="3073680"/>
              <a:ext cx="953640" cy="1190880"/>
            </a:xfrm>
            <a:custGeom>
              <a:avLst/>
              <a:gdLst/>
              <a:ahLst/>
              <a:rect l="l" t="t" r="r" b="b"/>
              <a:pathLst>
                <a:path w="584" h="729">
                  <a:moveTo>
                    <a:pt x="0" y="641"/>
                  </a:moveTo>
                  <a:lnTo>
                    <a:pt x="127" y="0"/>
                  </a:lnTo>
                  <a:lnTo>
                    <a:pt x="411" y="51"/>
                  </a:lnTo>
                  <a:lnTo>
                    <a:pt x="389" y="181"/>
                  </a:lnTo>
                  <a:lnTo>
                    <a:pt x="583" y="210"/>
                  </a:lnTo>
                  <a:lnTo>
                    <a:pt x="509" y="728"/>
                  </a:lnTo>
                  <a:lnTo>
                    <a:pt x="0" y="641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57" name=""/>
            <p:cNvSpPr/>
            <p:nvPr/>
          </p:nvSpPr>
          <p:spPr>
            <a:xfrm>
              <a:off x="8183880" y="2263320"/>
              <a:ext cx="272520" cy="535680"/>
            </a:xfrm>
            <a:custGeom>
              <a:avLst/>
              <a:gdLst/>
              <a:ahLst/>
              <a:rect l="l" t="t" r="r" b="b"/>
              <a:pathLst>
                <a:path w="167" h="328">
                  <a:moveTo>
                    <a:pt x="0" y="41"/>
                  </a:moveTo>
                  <a:lnTo>
                    <a:pt x="26" y="134"/>
                  </a:lnTo>
                  <a:lnTo>
                    <a:pt x="32" y="194"/>
                  </a:lnTo>
                  <a:lnTo>
                    <a:pt x="59" y="254"/>
                  </a:lnTo>
                  <a:lnTo>
                    <a:pt x="75" y="327"/>
                  </a:lnTo>
                  <a:lnTo>
                    <a:pt x="149" y="310"/>
                  </a:lnTo>
                  <a:lnTo>
                    <a:pt x="135" y="198"/>
                  </a:lnTo>
                  <a:lnTo>
                    <a:pt x="144" y="120"/>
                  </a:lnTo>
                  <a:lnTo>
                    <a:pt x="163" y="83"/>
                  </a:lnTo>
                  <a:lnTo>
                    <a:pt x="166" y="0"/>
                  </a:lnTo>
                  <a:lnTo>
                    <a:pt x="0" y="41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58" name=""/>
            <p:cNvSpPr/>
            <p:nvPr/>
          </p:nvSpPr>
          <p:spPr>
            <a:xfrm>
              <a:off x="6885000" y="3648600"/>
              <a:ext cx="1305000" cy="736920"/>
            </a:xfrm>
            <a:custGeom>
              <a:avLst/>
              <a:gdLst/>
              <a:ahLst/>
              <a:rect l="l" t="t" r="r" b="b"/>
              <a:pathLst>
                <a:path w="799" h="451">
                  <a:moveTo>
                    <a:pt x="0" y="450"/>
                  </a:moveTo>
                  <a:lnTo>
                    <a:pt x="74" y="401"/>
                  </a:lnTo>
                  <a:lnTo>
                    <a:pt x="75" y="390"/>
                  </a:lnTo>
                  <a:lnTo>
                    <a:pt x="100" y="358"/>
                  </a:lnTo>
                  <a:lnTo>
                    <a:pt x="126" y="340"/>
                  </a:lnTo>
                  <a:lnTo>
                    <a:pt x="154" y="306"/>
                  </a:lnTo>
                  <a:lnTo>
                    <a:pt x="183" y="340"/>
                  </a:lnTo>
                  <a:lnTo>
                    <a:pt x="220" y="322"/>
                  </a:lnTo>
                  <a:lnTo>
                    <a:pt x="235" y="333"/>
                  </a:lnTo>
                  <a:lnTo>
                    <a:pt x="257" y="322"/>
                  </a:lnTo>
                  <a:lnTo>
                    <a:pt x="271" y="304"/>
                  </a:lnTo>
                  <a:lnTo>
                    <a:pt x="311" y="297"/>
                  </a:lnTo>
                  <a:lnTo>
                    <a:pt x="333" y="269"/>
                  </a:lnTo>
                  <a:lnTo>
                    <a:pt x="321" y="262"/>
                  </a:lnTo>
                  <a:lnTo>
                    <a:pt x="358" y="176"/>
                  </a:lnTo>
                  <a:lnTo>
                    <a:pt x="367" y="133"/>
                  </a:lnTo>
                  <a:lnTo>
                    <a:pt x="403" y="150"/>
                  </a:lnTo>
                  <a:lnTo>
                    <a:pt x="422" y="101"/>
                  </a:lnTo>
                  <a:lnTo>
                    <a:pt x="440" y="97"/>
                  </a:lnTo>
                  <a:lnTo>
                    <a:pt x="467" y="50"/>
                  </a:lnTo>
                  <a:lnTo>
                    <a:pt x="475" y="0"/>
                  </a:lnTo>
                  <a:lnTo>
                    <a:pt x="532" y="31"/>
                  </a:lnTo>
                  <a:lnTo>
                    <a:pt x="541" y="5"/>
                  </a:lnTo>
                  <a:lnTo>
                    <a:pt x="567" y="11"/>
                  </a:lnTo>
                  <a:lnTo>
                    <a:pt x="583" y="33"/>
                  </a:lnTo>
                  <a:lnTo>
                    <a:pt x="607" y="43"/>
                  </a:lnTo>
                  <a:lnTo>
                    <a:pt x="619" y="59"/>
                  </a:lnTo>
                  <a:lnTo>
                    <a:pt x="617" y="74"/>
                  </a:lnTo>
                  <a:lnTo>
                    <a:pt x="601" y="103"/>
                  </a:lnTo>
                  <a:lnTo>
                    <a:pt x="607" y="122"/>
                  </a:lnTo>
                  <a:lnTo>
                    <a:pt x="628" y="114"/>
                  </a:lnTo>
                  <a:lnTo>
                    <a:pt x="636" y="128"/>
                  </a:lnTo>
                  <a:lnTo>
                    <a:pt x="643" y="135"/>
                  </a:lnTo>
                  <a:lnTo>
                    <a:pt x="678" y="137"/>
                  </a:lnTo>
                  <a:lnTo>
                    <a:pt x="689" y="150"/>
                  </a:lnTo>
                  <a:lnTo>
                    <a:pt x="722" y="158"/>
                  </a:lnTo>
                  <a:lnTo>
                    <a:pt x="714" y="168"/>
                  </a:lnTo>
                  <a:lnTo>
                    <a:pt x="717" y="188"/>
                  </a:lnTo>
                  <a:lnTo>
                    <a:pt x="719" y="196"/>
                  </a:lnTo>
                  <a:lnTo>
                    <a:pt x="707" y="193"/>
                  </a:lnTo>
                  <a:lnTo>
                    <a:pt x="685" y="181"/>
                  </a:lnTo>
                  <a:lnTo>
                    <a:pt x="649" y="157"/>
                  </a:lnTo>
                  <a:lnTo>
                    <a:pt x="699" y="203"/>
                  </a:lnTo>
                  <a:lnTo>
                    <a:pt x="724" y="204"/>
                  </a:lnTo>
                  <a:lnTo>
                    <a:pt x="710" y="211"/>
                  </a:lnTo>
                  <a:lnTo>
                    <a:pt x="736" y="224"/>
                  </a:lnTo>
                  <a:lnTo>
                    <a:pt x="735" y="234"/>
                  </a:lnTo>
                  <a:lnTo>
                    <a:pt x="726" y="226"/>
                  </a:lnTo>
                  <a:lnTo>
                    <a:pt x="716" y="227"/>
                  </a:lnTo>
                  <a:lnTo>
                    <a:pt x="718" y="235"/>
                  </a:lnTo>
                  <a:lnTo>
                    <a:pt x="726" y="242"/>
                  </a:lnTo>
                  <a:lnTo>
                    <a:pt x="716" y="248"/>
                  </a:lnTo>
                  <a:lnTo>
                    <a:pt x="689" y="227"/>
                  </a:lnTo>
                  <a:lnTo>
                    <a:pt x="677" y="218"/>
                  </a:lnTo>
                  <a:lnTo>
                    <a:pt x="684" y="231"/>
                  </a:lnTo>
                  <a:lnTo>
                    <a:pt x="710" y="251"/>
                  </a:lnTo>
                  <a:lnTo>
                    <a:pt x="722" y="252"/>
                  </a:lnTo>
                  <a:lnTo>
                    <a:pt x="735" y="256"/>
                  </a:lnTo>
                  <a:lnTo>
                    <a:pt x="733" y="264"/>
                  </a:lnTo>
                  <a:lnTo>
                    <a:pt x="741" y="264"/>
                  </a:lnTo>
                  <a:lnTo>
                    <a:pt x="742" y="270"/>
                  </a:lnTo>
                  <a:lnTo>
                    <a:pt x="731" y="279"/>
                  </a:lnTo>
                  <a:lnTo>
                    <a:pt x="710" y="270"/>
                  </a:lnTo>
                  <a:lnTo>
                    <a:pt x="704" y="260"/>
                  </a:lnTo>
                  <a:lnTo>
                    <a:pt x="678" y="256"/>
                  </a:lnTo>
                  <a:lnTo>
                    <a:pt x="674" y="248"/>
                  </a:lnTo>
                  <a:lnTo>
                    <a:pt x="664" y="259"/>
                  </a:lnTo>
                  <a:lnTo>
                    <a:pt x="700" y="268"/>
                  </a:lnTo>
                  <a:lnTo>
                    <a:pt x="702" y="276"/>
                  </a:lnTo>
                  <a:lnTo>
                    <a:pt x="731" y="291"/>
                  </a:lnTo>
                  <a:lnTo>
                    <a:pt x="741" y="291"/>
                  </a:lnTo>
                  <a:lnTo>
                    <a:pt x="743" y="280"/>
                  </a:lnTo>
                  <a:lnTo>
                    <a:pt x="755" y="283"/>
                  </a:lnTo>
                  <a:lnTo>
                    <a:pt x="775" y="281"/>
                  </a:lnTo>
                  <a:lnTo>
                    <a:pt x="798" y="322"/>
                  </a:lnTo>
                  <a:lnTo>
                    <a:pt x="783" y="316"/>
                  </a:lnTo>
                  <a:lnTo>
                    <a:pt x="779" y="328"/>
                  </a:lnTo>
                  <a:lnTo>
                    <a:pt x="464" y="388"/>
                  </a:lnTo>
                  <a:lnTo>
                    <a:pt x="205" y="422"/>
                  </a:lnTo>
                  <a:lnTo>
                    <a:pt x="0" y="450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59" name=""/>
            <p:cNvSpPr/>
            <p:nvPr/>
          </p:nvSpPr>
          <p:spPr>
            <a:xfrm>
              <a:off x="8131680" y="3851280"/>
              <a:ext cx="71640" cy="210600"/>
            </a:xfrm>
            <a:custGeom>
              <a:avLst/>
              <a:gdLst/>
              <a:ahLst/>
              <a:rect l="l" t="t" r="r" b="b"/>
              <a:pathLst>
                <a:path w="44" h="129">
                  <a:moveTo>
                    <a:pt x="0" y="72"/>
                  </a:moveTo>
                  <a:lnTo>
                    <a:pt x="0" y="113"/>
                  </a:lnTo>
                  <a:lnTo>
                    <a:pt x="10" y="128"/>
                  </a:lnTo>
                  <a:lnTo>
                    <a:pt x="16" y="82"/>
                  </a:lnTo>
                  <a:lnTo>
                    <a:pt x="32" y="62"/>
                  </a:lnTo>
                  <a:lnTo>
                    <a:pt x="43" y="0"/>
                  </a:lnTo>
                  <a:lnTo>
                    <a:pt x="18" y="14"/>
                  </a:lnTo>
                  <a:lnTo>
                    <a:pt x="0" y="72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60" name=""/>
            <p:cNvSpPr/>
            <p:nvPr/>
          </p:nvSpPr>
          <p:spPr>
            <a:xfrm>
              <a:off x="729360" y="1332000"/>
              <a:ext cx="1128600" cy="820080"/>
            </a:xfrm>
            <a:custGeom>
              <a:avLst/>
              <a:gdLst/>
              <a:ahLst/>
              <a:rect l="l" t="t" r="r" b="b"/>
              <a:pathLst>
                <a:path w="691" h="502">
                  <a:moveTo>
                    <a:pt x="16" y="86"/>
                  </a:moveTo>
                  <a:lnTo>
                    <a:pt x="26" y="110"/>
                  </a:lnTo>
                  <a:lnTo>
                    <a:pt x="24" y="139"/>
                  </a:lnTo>
                  <a:lnTo>
                    <a:pt x="22" y="165"/>
                  </a:lnTo>
                  <a:lnTo>
                    <a:pt x="25" y="176"/>
                  </a:lnTo>
                  <a:lnTo>
                    <a:pt x="19" y="214"/>
                  </a:lnTo>
                  <a:lnTo>
                    <a:pt x="31" y="206"/>
                  </a:lnTo>
                  <a:lnTo>
                    <a:pt x="49" y="221"/>
                  </a:lnTo>
                  <a:lnTo>
                    <a:pt x="30" y="223"/>
                  </a:lnTo>
                  <a:lnTo>
                    <a:pt x="18" y="221"/>
                  </a:lnTo>
                  <a:lnTo>
                    <a:pt x="16" y="237"/>
                  </a:lnTo>
                  <a:lnTo>
                    <a:pt x="16" y="248"/>
                  </a:lnTo>
                  <a:lnTo>
                    <a:pt x="32" y="248"/>
                  </a:lnTo>
                  <a:lnTo>
                    <a:pt x="35" y="254"/>
                  </a:lnTo>
                  <a:lnTo>
                    <a:pt x="22" y="260"/>
                  </a:lnTo>
                  <a:lnTo>
                    <a:pt x="24" y="275"/>
                  </a:lnTo>
                  <a:lnTo>
                    <a:pt x="14" y="291"/>
                  </a:lnTo>
                  <a:lnTo>
                    <a:pt x="9" y="291"/>
                  </a:lnTo>
                  <a:lnTo>
                    <a:pt x="15" y="265"/>
                  </a:lnTo>
                  <a:lnTo>
                    <a:pt x="11" y="258"/>
                  </a:lnTo>
                  <a:lnTo>
                    <a:pt x="0" y="296"/>
                  </a:lnTo>
                  <a:lnTo>
                    <a:pt x="18" y="309"/>
                  </a:lnTo>
                  <a:lnTo>
                    <a:pt x="49" y="323"/>
                  </a:lnTo>
                  <a:lnTo>
                    <a:pt x="51" y="336"/>
                  </a:lnTo>
                  <a:lnTo>
                    <a:pt x="64" y="337"/>
                  </a:lnTo>
                  <a:lnTo>
                    <a:pt x="91" y="387"/>
                  </a:lnTo>
                  <a:lnTo>
                    <a:pt x="85" y="405"/>
                  </a:lnTo>
                  <a:lnTo>
                    <a:pt x="126" y="438"/>
                  </a:lnTo>
                  <a:lnTo>
                    <a:pt x="196" y="436"/>
                  </a:lnTo>
                  <a:lnTo>
                    <a:pt x="248" y="459"/>
                  </a:lnTo>
                  <a:lnTo>
                    <a:pt x="273" y="454"/>
                  </a:lnTo>
                  <a:lnTo>
                    <a:pt x="431" y="459"/>
                  </a:lnTo>
                  <a:lnTo>
                    <a:pt x="611" y="501"/>
                  </a:lnTo>
                  <a:lnTo>
                    <a:pt x="614" y="446"/>
                  </a:lnTo>
                  <a:lnTo>
                    <a:pt x="690" y="125"/>
                  </a:lnTo>
                  <a:lnTo>
                    <a:pt x="211" y="0"/>
                  </a:lnTo>
                  <a:lnTo>
                    <a:pt x="207" y="2"/>
                  </a:lnTo>
                  <a:lnTo>
                    <a:pt x="210" y="10"/>
                  </a:lnTo>
                  <a:lnTo>
                    <a:pt x="205" y="12"/>
                  </a:lnTo>
                  <a:lnTo>
                    <a:pt x="210" y="19"/>
                  </a:lnTo>
                  <a:lnTo>
                    <a:pt x="209" y="27"/>
                  </a:lnTo>
                  <a:lnTo>
                    <a:pt x="210" y="35"/>
                  </a:lnTo>
                  <a:lnTo>
                    <a:pt x="216" y="32"/>
                  </a:lnTo>
                  <a:lnTo>
                    <a:pt x="225" y="36"/>
                  </a:lnTo>
                  <a:lnTo>
                    <a:pt x="222" y="50"/>
                  </a:lnTo>
                  <a:lnTo>
                    <a:pt x="224" y="56"/>
                  </a:lnTo>
                  <a:lnTo>
                    <a:pt x="215" y="75"/>
                  </a:lnTo>
                  <a:lnTo>
                    <a:pt x="203" y="64"/>
                  </a:lnTo>
                  <a:lnTo>
                    <a:pt x="199" y="64"/>
                  </a:lnTo>
                  <a:lnTo>
                    <a:pt x="199" y="73"/>
                  </a:lnTo>
                  <a:lnTo>
                    <a:pt x="207" y="75"/>
                  </a:lnTo>
                  <a:lnTo>
                    <a:pt x="217" y="96"/>
                  </a:lnTo>
                  <a:lnTo>
                    <a:pt x="212" y="122"/>
                  </a:lnTo>
                  <a:lnTo>
                    <a:pt x="216" y="130"/>
                  </a:lnTo>
                  <a:lnTo>
                    <a:pt x="223" y="131"/>
                  </a:lnTo>
                  <a:lnTo>
                    <a:pt x="219" y="137"/>
                  </a:lnTo>
                  <a:lnTo>
                    <a:pt x="212" y="139"/>
                  </a:lnTo>
                  <a:lnTo>
                    <a:pt x="199" y="155"/>
                  </a:lnTo>
                  <a:lnTo>
                    <a:pt x="199" y="161"/>
                  </a:lnTo>
                  <a:lnTo>
                    <a:pt x="196" y="171"/>
                  </a:lnTo>
                  <a:lnTo>
                    <a:pt x="191" y="172"/>
                  </a:lnTo>
                  <a:lnTo>
                    <a:pt x="196" y="180"/>
                  </a:lnTo>
                  <a:lnTo>
                    <a:pt x="190" y="183"/>
                  </a:lnTo>
                  <a:lnTo>
                    <a:pt x="190" y="211"/>
                  </a:lnTo>
                  <a:lnTo>
                    <a:pt x="178" y="215"/>
                  </a:lnTo>
                  <a:lnTo>
                    <a:pt x="178" y="223"/>
                  </a:lnTo>
                  <a:lnTo>
                    <a:pt x="169" y="214"/>
                  </a:lnTo>
                  <a:lnTo>
                    <a:pt x="169" y="219"/>
                  </a:lnTo>
                  <a:lnTo>
                    <a:pt x="149" y="236"/>
                  </a:lnTo>
                  <a:lnTo>
                    <a:pt x="143" y="234"/>
                  </a:lnTo>
                  <a:lnTo>
                    <a:pt x="139" y="225"/>
                  </a:lnTo>
                  <a:lnTo>
                    <a:pt x="137" y="231"/>
                  </a:lnTo>
                  <a:lnTo>
                    <a:pt x="132" y="226"/>
                  </a:lnTo>
                  <a:lnTo>
                    <a:pt x="129" y="239"/>
                  </a:lnTo>
                  <a:lnTo>
                    <a:pt x="127" y="238"/>
                  </a:lnTo>
                  <a:lnTo>
                    <a:pt x="127" y="229"/>
                  </a:lnTo>
                  <a:lnTo>
                    <a:pt x="121" y="230"/>
                  </a:lnTo>
                  <a:lnTo>
                    <a:pt x="129" y="222"/>
                  </a:lnTo>
                  <a:lnTo>
                    <a:pt x="119" y="221"/>
                  </a:lnTo>
                  <a:lnTo>
                    <a:pt x="127" y="217"/>
                  </a:lnTo>
                  <a:lnTo>
                    <a:pt x="117" y="215"/>
                  </a:lnTo>
                  <a:lnTo>
                    <a:pt x="122" y="209"/>
                  </a:lnTo>
                  <a:lnTo>
                    <a:pt x="131" y="215"/>
                  </a:lnTo>
                  <a:lnTo>
                    <a:pt x="135" y="206"/>
                  </a:lnTo>
                  <a:lnTo>
                    <a:pt x="149" y="198"/>
                  </a:lnTo>
                  <a:lnTo>
                    <a:pt x="142" y="216"/>
                  </a:lnTo>
                  <a:lnTo>
                    <a:pt x="145" y="225"/>
                  </a:lnTo>
                  <a:lnTo>
                    <a:pt x="150" y="208"/>
                  </a:lnTo>
                  <a:lnTo>
                    <a:pt x="164" y="201"/>
                  </a:lnTo>
                  <a:lnTo>
                    <a:pt x="157" y="212"/>
                  </a:lnTo>
                  <a:lnTo>
                    <a:pt x="164" y="218"/>
                  </a:lnTo>
                  <a:lnTo>
                    <a:pt x="164" y="209"/>
                  </a:lnTo>
                  <a:lnTo>
                    <a:pt x="171" y="202"/>
                  </a:lnTo>
                  <a:lnTo>
                    <a:pt x="179" y="190"/>
                  </a:lnTo>
                  <a:lnTo>
                    <a:pt x="177" y="182"/>
                  </a:lnTo>
                  <a:lnTo>
                    <a:pt x="164" y="182"/>
                  </a:lnTo>
                  <a:lnTo>
                    <a:pt x="167" y="170"/>
                  </a:lnTo>
                  <a:lnTo>
                    <a:pt x="173" y="177"/>
                  </a:lnTo>
                  <a:lnTo>
                    <a:pt x="174" y="159"/>
                  </a:lnTo>
                  <a:lnTo>
                    <a:pt x="190" y="159"/>
                  </a:lnTo>
                  <a:lnTo>
                    <a:pt x="191" y="143"/>
                  </a:lnTo>
                  <a:lnTo>
                    <a:pt x="185" y="132"/>
                  </a:lnTo>
                  <a:lnTo>
                    <a:pt x="185" y="149"/>
                  </a:lnTo>
                  <a:lnTo>
                    <a:pt x="180" y="145"/>
                  </a:lnTo>
                  <a:lnTo>
                    <a:pt x="169" y="153"/>
                  </a:lnTo>
                  <a:lnTo>
                    <a:pt x="163" y="164"/>
                  </a:lnTo>
                  <a:lnTo>
                    <a:pt x="153" y="165"/>
                  </a:lnTo>
                  <a:lnTo>
                    <a:pt x="137" y="175"/>
                  </a:lnTo>
                  <a:lnTo>
                    <a:pt x="124" y="190"/>
                  </a:lnTo>
                  <a:lnTo>
                    <a:pt x="147" y="190"/>
                  </a:lnTo>
                  <a:lnTo>
                    <a:pt x="127" y="195"/>
                  </a:lnTo>
                  <a:lnTo>
                    <a:pt x="117" y="192"/>
                  </a:lnTo>
                  <a:lnTo>
                    <a:pt x="137" y="165"/>
                  </a:lnTo>
                  <a:lnTo>
                    <a:pt x="150" y="159"/>
                  </a:lnTo>
                  <a:lnTo>
                    <a:pt x="165" y="141"/>
                  </a:lnTo>
                  <a:lnTo>
                    <a:pt x="167" y="150"/>
                  </a:lnTo>
                  <a:lnTo>
                    <a:pt x="176" y="143"/>
                  </a:lnTo>
                  <a:lnTo>
                    <a:pt x="185" y="124"/>
                  </a:lnTo>
                  <a:lnTo>
                    <a:pt x="182" y="111"/>
                  </a:lnTo>
                  <a:lnTo>
                    <a:pt x="180" y="120"/>
                  </a:lnTo>
                  <a:lnTo>
                    <a:pt x="174" y="119"/>
                  </a:lnTo>
                  <a:lnTo>
                    <a:pt x="179" y="105"/>
                  </a:lnTo>
                  <a:lnTo>
                    <a:pt x="172" y="105"/>
                  </a:lnTo>
                  <a:lnTo>
                    <a:pt x="171" y="118"/>
                  </a:lnTo>
                  <a:lnTo>
                    <a:pt x="165" y="122"/>
                  </a:lnTo>
                  <a:lnTo>
                    <a:pt x="165" y="108"/>
                  </a:lnTo>
                  <a:lnTo>
                    <a:pt x="160" y="105"/>
                  </a:lnTo>
                  <a:lnTo>
                    <a:pt x="156" y="111"/>
                  </a:lnTo>
                  <a:lnTo>
                    <a:pt x="148" y="95"/>
                  </a:lnTo>
                  <a:lnTo>
                    <a:pt x="132" y="93"/>
                  </a:lnTo>
                  <a:lnTo>
                    <a:pt x="71" y="64"/>
                  </a:lnTo>
                  <a:lnTo>
                    <a:pt x="29" y="25"/>
                  </a:lnTo>
                  <a:lnTo>
                    <a:pt x="16" y="52"/>
                  </a:lnTo>
                  <a:lnTo>
                    <a:pt x="16" y="86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61" name=""/>
            <p:cNvSpPr/>
            <p:nvPr/>
          </p:nvSpPr>
          <p:spPr>
            <a:xfrm>
              <a:off x="994320" y="1379160"/>
              <a:ext cx="52200" cy="61920"/>
            </a:xfrm>
            <a:custGeom>
              <a:avLst/>
              <a:gdLst/>
              <a:ahLst/>
              <a:rect l="l" t="t" r="r" b="b"/>
              <a:pathLst>
                <a:path w="32" h="38">
                  <a:moveTo>
                    <a:pt x="0" y="17"/>
                  </a:moveTo>
                  <a:lnTo>
                    <a:pt x="26" y="0"/>
                  </a:lnTo>
                  <a:lnTo>
                    <a:pt x="31" y="16"/>
                  </a:lnTo>
                  <a:lnTo>
                    <a:pt x="27" y="37"/>
                  </a:lnTo>
                  <a:lnTo>
                    <a:pt x="0" y="17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62" name=""/>
            <p:cNvSpPr/>
            <p:nvPr/>
          </p:nvSpPr>
          <p:spPr>
            <a:xfrm>
              <a:off x="1029960" y="1459440"/>
              <a:ext cx="37080" cy="88200"/>
            </a:xfrm>
            <a:custGeom>
              <a:avLst/>
              <a:gdLst/>
              <a:ahLst/>
              <a:rect l="l" t="t" r="r" b="b"/>
              <a:pathLst>
                <a:path w="23" h="54">
                  <a:moveTo>
                    <a:pt x="0" y="15"/>
                  </a:moveTo>
                  <a:lnTo>
                    <a:pt x="13" y="0"/>
                  </a:lnTo>
                  <a:lnTo>
                    <a:pt x="22" y="8"/>
                  </a:lnTo>
                  <a:lnTo>
                    <a:pt x="16" y="53"/>
                  </a:lnTo>
                  <a:lnTo>
                    <a:pt x="0" y="15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400" bIns="41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63" name=""/>
            <p:cNvSpPr/>
            <p:nvPr/>
          </p:nvSpPr>
          <p:spPr>
            <a:xfrm>
              <a:off x="7011000" y="3456000"/>
              <a:ext cx="759240" cy="749880"/>
            </a:xfrm>
            <a:custGeom>
              <a:avLst/>
              <a:gdLst/>
              <a:ahLst/>
              <a:rect l="l" t="t" r="r" b="b"/>
              <a:pathLst>
                <a:path w="465" h="459">
                  <a:moveTo>
                    <a:pt x="0" y="317"/>
                  </a:moveTo>
                  <a:lnTo>
                    <a:pt x="19" y="380"/>
                  </a:lnTo>
                  <a:lnTo>
                    <a:pt x="39" y="402"/>
                  </a:lnTo>
                  <a:lnTo>
                    <a:pt x="77" y="424"/>
                  </a:lnTo>
                  <a:lnTo>
                    <a:pt x="106" y="458"/>
                  </a:lnTo>
                  <a:lnTo>
                    <a:pt x="143" y="440"/>
                  </a:lnTo>
                  <a:lnTo>
                    <a:pt x="158" y="451"/>
                  </a:lnTo>
                  <a:lnTo>
                    <a:pt x="180" y="440"/>
                  </a:lnTo>
                  <a:lnTo>
                    <a:pt x="194" y="422"/>
                  </a:lnTo>
                  <a:lnTo>
                    <a:pt x="234" y="415"/>
                  </a:lnTo>
                  <a:lnTo>
                    <a:pt x="256" y="387"/>
                  </a:lnTo>
                  <a:lnTo>
                    <a:pt x="244" y="380"/>
                  </a:lnTo>
                  <a:lnTo>
                    <a:pt x="281" y="294"/>
                  </a:lnTo>
                  <a:lnTo>
                    <a:pt x="290" y="251"/>
                  </a:lnTo>
                  <a:lnTo>
                    <a:pt x="326" y="268"/>
                  </a:lnTo>
                  <a:lnTo>
                    <a:pt x="345" y="219"/>
                  </a:lnTo>
                  <a:lnTo>
                    <a:pt x="363" y="215"/>
                  </a:lnTo>
                  <a:lnTo>
                    <a:pt x="390" y="168"/>
                  </a:lnTo>
                  <a:lnTo>
                    <a:pt x="398" y="118"/>
                  </a:lnTo>
                  <a:lnTo>
                    <a:pt x="455" y="149"/>
                  </a:lnTo>
                  <a:lnTo>
                    <a:pt x="464" y="123"/>
                  </a:lnTo>
                  <a:lnTo>
                    <a:pt x="449" y="103"/>
                  </a:lnTo>
                  <a:lnTo>
                    <a:pt x="424" y="91"/>
                  </a:lnTo>
                  <a:lnTo>
                    <a:pt x="393" y="95"/>
                  </a:lnTo>
                  <a:lnTo>
                    <a:pt x="383" y="112"/>
                  </a:lnTo>
                  <a:lnTo>
                    <a:pt x="327" y="128"/>
                  </a:lnTo>
                  <a:lnTo>
                    <a:pt x="291" y="169"/>
                  </a:lnTo>
                  <a:lnTo>
                    <a:pt x="280" y="103"/>
                  </a:lnTo>
                  <a:lnTo>
                    <a:pt x="180" y="120"/>
                  </a:lnTo>
                  <a:lnTo>
                    <a:pt x="160" y="0"/>
                  </a:lnTo>
                  <a:lnTo>
                    <a:pt x="146" y="10"/>
                  </a:lnTo>
                  <a:lnTo>
                    <a:pt x="155" y="33"/>
                  </a:lnTo>
                  <a:lnTo>
                    <a:pt x="142" y="139"/>
                  </a:lnTo>
                  <a:lnTo>
                    <a:pt x="124" y="162"/>
                  </a:lnTo>
                  <a:lnTo>
                    <a:pt x="69" y="202"/>
                  </a:lnTo>
                  <a:lnTo>
                    <a:pt x="59" y="248"/>
                  </a:lnTo>
                  <a:lnTo>
                    <a:pt x="39" y="235"/>
                  </a:lnTo>
                  <a:lnTo>
                    <a:pt x="32" y="289"/>
                  </a:lnTo>
                  <a:lnTo>
                    <a:pt x="0" y="317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64" name=""/>
            <p:cNvSpPr/>
            <p:nvPr/>
          </p:nvSpPr>
          <p:spPr>
            <a:xfrm>
              <a:off x="5266080" y="2292480"/>
              <a:ext cx="895320" cy="938160"/>
            </a:xfrm>
            <a:custGeom>
              <a:avLst/>
              <a:gdLst/>
              <a:ahLst/>
              <a:rect l="l" t="t" r="r" b="b"/>
              <a:pathLst>
                <a:path w="548" h="574">
                  <a:moveTo>
                    <a:pt x="0" y="175"/>
                  </a:moveTo>
                  <a:lnTo>
                    <a:pt x="15" y="219"/>
                  </a:lnTo>
                  <a:lnTo>
                    <a:pt x="13" y="288"/>
                  </a:lnTo>
                  <a:lnTo>
                    <a:pt x="79" y="330"/>
                  </a:lnTo>
                  <a:lnTo>
                    <a:pt x="105" y="359"/>
                  </a:lnTo>
                  <a:lnTo>
                    <a:pt x="144" y="384"/>
                  </a:lnTo>
                  <a:lnTo>
                    <a:pt x="157" y="400"/>
                  </a:lnTo>
                  <a:lnTo>
                    <a:pt x="167" y="446"/>
                  </a:lnTo>
                  <a:lnTo>
                    <a:pt x="176" y="512"/>
                  </a:lnTo>
                  <a:lnTo>
                    <a:pt x="228" y="573"/>
                  </a:lnTo>
                  <a:lnTo>
                    <a:pt x="498" y="555"/>
                  </a:lnTo>
                  <a:lnTo>
                    <a:pt x="483" y="466"/>
                  </a:lnTo>
                  <a:lnTo>
                    <a:pt x="492" y="375"/>
                  </a:lnTo>
                  <a:lnTo>
                    <a:pt x="509" y="334"/>
                  </a:lnTo>
                  <a:lnTo>
                    <a:pt x="507" y="297"/>
                  </a:lnTo>
                  <a:lnTo>
                    <a:pt x="541" y="214"/>
                  </a:lnTo>
                  <a:lnTo>
                    <a:pt x="547" y="193"/>
                  </a:lnTo>
                  <a:lnTo>
                    <a:pt x="536" y="189"/>
                  </a:lnTo>
                  <a:lnTo>
                    <a:pt x="523" y="206"/>
                  </a:lnTo>
                  <a:lnTo>
                    <a:pt x="512" y="249"/>
                  </a:lnTo>
                  <a:lnTo>
                    <a:pt x="490" y="253"/>
                  </a:lnTo>
                  <a:lnTo>
                    <a:pt x="480" y="278"/>
                  </a:lnTo>
                  <a:lnTo>
                    <a:pt x="456" y="295"/>
                  </a:lnTo>
                  <a:lnTo>
                    <a:pt x="459" y="268"/>
                  </a:lnTo>
                  <a:lnTo>
                    <a:pt x="473" y="239"/>
                  </a:lnTo>
                  <a:lnTo>
                    <a:pt x="488" y="229"/>
                  </a:lnTo>
                  <a:lnTo>
                    <a:pt x="490" y="219"/>
                  </a:lnTo>
                  <a:lnTo>
                    <a:pt x="461" y="139"/>
                  </a:lnTo>
                  <a:lnTo>
                    <a:pt x="440" y="133"/>
                  </a:lnTo>
                  <a:lnTo>
                    <a:pt x="432" y="115"/>
                  </a:lnTo>
                  <a:lnTo>
                    <a:pt x="381" y="108"/>
                  </a:lnTo>
                  <a:lnTo>
                    <a:pt x="267" y="79"/>
                  </a:lnTo>
                  <a:lnTo>
                    <a:pt x="221" y="46"/>
                  </a:lnTo>
                  <a:lnTo>
                    <a:pt x="195" y="36"/>
                  </a:lnTo>
                  <a:lnTo>
                    <a:pt x="180" y="46"/>
                  </a:lnTo>
                  <a:lnTo>
                    <a:pt x="174" y="43"/>
                  </a:lnTo>
                  <a:lnTo>
                    <a:pt x="183" y="36"/>
                  </a:lnTo>
                  <a:lnTo>
                    <a:pt x="183" y="20"/>
                  </a:lnTo>
                  <a:lnTo>
                    <a:pt x="188" y="15"/>
                  </a:lnTo>
                  <a:lnTo>
                    <a:pt x="188" y="5"/>
                  </a:lnTo>
                  <a:lnTo>
                    <a:pt x="181" y="0"/>
                  </a:lnTo>
                  <a:lnTo>
                    <a:pt x="117" y="28"/>
                  </a:lnTo>
                  <a:lnTo>
                    <a:pt x="94" y="38"/>
                  </a:lnTo>
                  <a:lnTo>
                    <a:pt x="84" y="39"/>
                  </a:lnTo>
                  <a:lnTo>
                    <a:pt x="67" y="30"/>
                  </a:lnTo>
                  <a:lnTo>
                    <a:pt x="66" y="38"/>
                  </a:lnTo>
                  <a:lnTo>
                    <a:pt x="63" y="30"/>
                  </a:lnTo>
                  <a:lnTo>
                    <a:pt x="51" y="41"/>
                  </a:lnTo>
                  <a:lnTo>
                    <a:pt x="54" y="107"/>
                  </a:lnTo>
                  <a:lnTo>
                    <a:pt x="0" y="175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65" name=""/>
            <p:cNvSpPr/>
            <p:nvPr/>
          </p:nvSpPr>
          <p:spPr>
            <a:xfrm>
              <a:off x="2406960" y="2531160"/>
              <a:ext cx="1189080" cy="977040"/>
            </a:xfrm>
            <a:custGeom>
              <a:avLst/>
              <a:gdLst/>
              <a:ahLst/>
              <a:rect l="l" t="t" r="r" b="b"/>
              <a:pathLst>
                <a:path w="728" h="598">
                  <a:moveTo>
                    <a:pt x="0" y="513"/>
                  </a:moveTo>
                  <a:lnTo>
                    <a:pt x="22" y="383"/>
                  </a:lnTo>
                  <a:lnTo>
                    <a:pt x="74" y="64"/>
                  </a:lnTo>
                  <a:lnTo>
                    <a:pt x="87" y="0"/>
                  </a:lnTo>
                  <a:lnTo>
                    <a:pt x="372" y="42"/>
                  </a:lnTo>
                  <a:lnTo>
                    <a:pt x="727" y="78"/>
                  </a:lnTo>
                  <a:lnTo>
                    <a:pt x="702" y="338"/>
                  </a:lnTo>
                  <a:lnTo>
                    <a:pt x="677" y="597"/>
                  </a:lnTo>
                  <a:lnTo>
                    <a:pt x="194" y="542"/>
                  </a:lnTo>
                  <a:lnTo>
                    <a:pt x="0" y="513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cxnSp>
        <p:nvCxnSpPr>
          <p:cNvPr id="1966" name=""/>
          <p:cNvCxnSpPr>
            <a:stCxn id="1967" idx="2"/>
            <a:endCxn id="1968" idx="0"/>
          </p:cNvCxnSpPr>
          <p:nvPr/>
        </p:nvCxnSpPr>
        <p:spPr>
          <a:xfrm flipH="1">
            <a:off x="5668200" y="3498840"/>
            <a:ext cx="400680" cy="2296080"/>
          </a:xfrm>
          <a:prstGeom prst="straightConnector1">
            <a:avLst/>
          </a:prstGeom>
          <a:ln w="38160">
            <a:solidFill>
              <a:srgbClr val="0099ff"/>
            </a:solidFill>
            <a:miter/>
          </a:ln>
        </p:spPr>
      </p:cxnSp>
      <p:cxnSp>
        <p:nvCxnSpPr>
          <p:cNvPr id="1969" name=""/>
          <p:cNvCxnSpPr>
            <a:stCxn id="1970" idx="1"/>
            <a:endCxn id="1971" idx="3"/>
          </p:cNvCxnSpPr>
          <p:nvPr/>
        </p:nvCxnSpPr>
        <p:spPr>
          <a:xfrm flipH="1">
            <a:off x="791640" y="1473120"/>
            <a:ext cx="1299600" cy="1122840"/>
          </a:xfrm>
          <a:prstGeom prst="straightConnector1">
            <a:avLst/>
          </a:prstGeom>
          <a:ln w="38160">
            <a:solidFill>
              <a:srgbClr val="0099ff"/>
            </a:solidFill>
            <a:miter/>
          </a:ln>
        </p:spPr>
      </p:cxnSp>
      <p:cxnSp>
        <p:nvCxnSpPr>
          <p:cNvPr id="1972" name=""/>
          <p:cNvCxnSpPr>
            <a:stCxn id="1970" idx="3"/>
            <a:endCxn id="1967" idx="1"/>
          </p:cNvCxnSpPr>
          <p:nvPr/>
        </p:nvCxnSpPr>
        <p:spPr>
          <a:xfrm>
            <a:off x="3002040" y="1472760"/>
            <a:ext cx="2657880" cy="1772280"/>
          </a:xfrm>
          <a:prstGeom prst="straightConnector1">
            <a:avLst/>
          </a:prstGeom>
          <a:ln w="38160">
            <a:solidFill>
              <a:srgbClr val="0099ff"/>
            </a:solidFill>
            <a:miter/>
          </a:ln>
        </p:spPr>
      </p:cxnSp>
      <p:sp>
        <p:nvSpPr>
          <p:cNvPr id="1971" name=""/>
          <p:cNvSpPr/>
          <p:nvPr/>
        </p:nvSpPr>
        <p:spPr>
          <a:xfrm>
            <a:off x="187200" y="2342520"/>
            <a:ext cx="604440" cy="5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ctr" anchorCtr="1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NoCal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3.35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0" name=""/>
          <p:cNvSpPr/>
          <p:nvPr/>
        </p:nvSpPr>
        <p:spPr>
          <a:xfrm>
            <a:off x="2090880" y="1220400"/>
            <a:ext cx="911160" cy="5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" rIns="9000" tIns="9000" bIns="9000" anchor="ctr" anchorCtr="1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AECO-C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2.76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7" name=""/>
          <p:cNvSpPr/>
          <p:nvPr/>
        </p:nvSpPr>
        <p:spPr>
          <a:xfrm>
            <a:off x="5659920" y="2991960"/>
            <a:ext cx="818280" cy="5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ctr" anchorCtr="1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Chicago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3.65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8" name=""/>
          <p:cNvSpPr/>
          <p:nvPr/>
        </p:nvSpPr>
        <p:spPr>
          <a:xfrm>
            <a:off x="5372280" y="5795280"/>
            <a:ext cx="593280" cy="5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ctr" anchorCtr="1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Henry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3.65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3" name=""/>
          <p:cNvSpPr/>
          <p:nvPr/>
        </p:nvSpPr>
        <p:spPr>
          <a:xfrm>
            <a:off x="2328480" y="2801520"/>
            <a:ext cx="469080" cy="5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ctr" anchorCtr="1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3.16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1974" name=""/>
          <p:cNvCxnSpPr>
            <a:stCxn id="1973" idx="3"/>
            <a:endCxn id="1967" idx="1"/>
          </p:cNvCxnSpPr>
          <p:nvPr/>
        </p:nvCxnSpPr>
        <p:spPr>
          <a:xfrm>
            <a:off x="2798280" y="3053880"/>
            <a:ext cx="2861280" cy="191160"/>
          </a:xfrm>
          <a:prstGeom prst="straightConnector1">
            <a:avLst/>
          </a:prstGeom>
          <a:ln w="38160">
            <a:solidFill>
              <a:srgbClr val="0099ff"/>
            </a:solidFill>
            <a:miter/>
          </a:ln>
        </p:spPr>
      </p:cxnSp>
      <p:sp>
        <p:nvSpPr>
          <p:cNvPr id="1975" name=""/>
          <p:cNvSpPr/>
          <p:nvPr/>
        </p:nvSpPr>
        <p:spPr>
          <a:xfrm>
            <a:off x="7891200" y="5932080"/>
            <a:ext cx="1066680" cy="5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ctr" anchorCtr="1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Prices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Basis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1976" name=""/>
          <p:cNvCxnSpPr>
            <a:stCxn id="1968" idx="3"/>
            <a:endCxn id="1977" idx="2"/>
          </p:cNvCxnSpPr>
          <p:nvPr/>
        </p:nvCxnSpPr>
        <p:spPr>
          <a:xfrm flipV="1">
            <a:off x="5965560" y="3258720"/>
            <a:ext cx="2127960" cy="2790000"/>
          </a:xfrm>
          <a:prstGeom prst="straightConnector1">
            <a:avLst/>
          </a:prstGeom>
          <a:ln w="38160">
            <a:solidFill>
              <a:srgbClr val="0099ff"/>
            </a:solidFill>
            <a:miter/>
          </a:ln>
        </p:spPr>
      </p:cxnSp>
      <p:sp>
        <p:nvSpPr>
          <p:cNvPr id="1977" name=""/>
          <p:cNvSpPr/>
          <p:nvPr/>
        </p:nvSpPr>
        <p:spPr>
          <a:xfrm>
            <a:off x="7620840" y="2752200"/>
            <a:ext cx="942480" cy="5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ctr" anchorCtr="1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York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4.57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8" name="PlaceHolder 1"/>
          <p:cNvSpPr>
            <a:spLocks noGrp="1"/>
          </p:cNvSpPr>
          <p:nvPr>
            <p:ph type="title"/>
          </p:nvPr>
        </p:nvSpPr>
        <p:spPr>
          <a:xfrm>
            <a:off x="617400" y="177480"/>
            <a:ext cx="7772400" cy="88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Prices &amp; Basis</a:t>
            </a:r>
            <a:br>
              <a:rPr sz="3600"/>
            </a:b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(35 Tcf in 2010 – Nominal $)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79" name=""/>
          <p:cNvSpPr/>
          <p:nvPr/>
        </p:nvSpPr>
        <p:spPr>
          <a:xfrm>
            <a:off x="3780360" y="2988360"/>
            <a:ext cx="3006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ctr" anchorCtr="1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.49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0" name=""/>
          <p:cNvSpPr/>
          <p:nvPr/>
        </p:nvSpPr>
        <p:spPr>
          <a:xfrm>
            <a:off x="1111680" y="2004120"/>
            <a:ext cx="3006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ctr" anchorCtr="1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.59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1" name=""/>
          <p:cNvSpPr/>
          <p:nvPr/>
        </p:nvSpPr>
        <p:spPr>
          <a:xfrm>
            <a:off x="4138920" y="2100960"/>
            <a:ext cx="3006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ctr" anchorCtr="1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.89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2" name=""/>
          <p:cNvSpPr/>
          <p:nvPr/>
        </p:nvSpPr>
        <p:spPr>
          <a:xfrm>
            <a:off x="5675760" y="4737960"/>
            <a:ext cx="3006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ctr" anchorCtr="1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.00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3" name=""/>
          <p:cNvSpPr/>
          <p:nvPr/>
        </p:nvSpPr>
        <p:spPr>
          <a:xfrm>
            <a:off x="6909120" y="4458600"/>
            <a:ext cx="3006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ctr" anchorCtr="1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.92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1984" name=""/>
          <p:cNvCxnSpPr>
            <a:stCxn id="1970" idx="3"/>
            <a:endCxn id="1977" idx="0"/>
          </p:cNvCxnSpPr>
          <p:nvPr/>
        </p:nvCxnSpPr>
        <p:spPr>
          <a:xfrm>
            <a:off x="3002040" y="1473120"/>
            <a:ext cx="5091480" cy="1278720"/>
          </a:xfrm>
          <a:prstGeom prst="curvedConnector2">
            <a:avLst/>
          </a:prstGeom>
          <a:ln w="38160">
            <a:solidFill>
              <a:srgbClr val="0099ff"/>
            </a:solidFill>
            <a:miter/>
          </a:ln>
        </p:spPr>
      </p:cxnSp>
      <p:graphicFrame>
        <p:nvGraphicFramePr>
          <p:cNvPr id="1985" name=""/>
          <p:cNvGraphicFramePr/>
          <p:nvPr/>
        </p:nvGraphicFramePr>
        <p:xfrm>
          <a:off x="190440" y="4724280"/>
          <a:ext cx="4749840" cy="1968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98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0440" y="4724280"/>
                    <a:ext cx="4749840" cy="1968480"/>
                  </a:xfrm>
                  <a:prstGeom prst="rect">
                    <a:avLst/>
                  </a:prstGeom>
                  <a:solidFill>
                    <a:srgbClr val="000080"/>
                  </a:solidFill>
                  <a:ln w="9360">
                    <a:solidFill>
                      <a:srgbClr val="b2b2b2"/>
                    </a:solidFill>
                    <a:miter/>
                  </a:ln>
                  <a:effectLst>
                    <a:outerShdw dist="81185" dir="3078030" blurRad="0" rotWithShape="0">
                      <a:srgbClr val="000000"/>
                    </a:outerShdw>
                  </a:effectLst>
                </p:spPr>
              </p:pic>
            </p:oleObj>
          </a:graphicData>
        </a:graphic>
      </p:graphicFrame>
      <p:sp>
        <p:nvSpPr>
          <p:cNvPr id="1987" name=""/>
          <p:cNvSpPr/>
          <p:nvPr/>
        </p:nvSpPr>
        <p:spPr>
          <a:xfrm>
            <a:off x="5385240" y="1542240"/>
            <a:ext cx="41328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ctr" anchorCtr="1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1.81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>
    <p:blinds dir="vert"/>
  </p:transition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8" name="PlaceHolder 1"/>
          <p:cNvSpPr>
            <a:spLocks noGrp="1"/>
          </p:cNvSpPr>
          <p:nvPr>
            <p:ph type="title"/>
          </p:nvPr>
        </p:nvSpPr>
        <p:spPr>
          <a:xfrm>
            <a:off x="662040" y="226800"/>
            <a:ext cx="7772400" cy="83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Impact of Alaskan Gas in 2010:</a:t>
            </a:r>
            <a:br>
              <a:rPr sz="3600"/>
            </a:b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35 Tcf Market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89" name="PlaceHolder 2"/>
          <p:cNvSpPr>
            <a:spLocks noGrp="1"/>
          </p:cNvSpPr>
          <p:nvPr>
            <p:ph/>
          </p:nvPr>
        </p:nvSpPr>
        <p:spPr>
          <a:xfrm>
            <a:off x="571680" y="1397160"/>
            <a:ext cx="7772400" cy="496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5960" indent="-345960">
              <a:lnSpc>
                <a:spcPct val="130000"/>
              </a:lnSpc>
              <a:spcBef>
                <a:spcPts val="700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2.9 Bcfd Demand Response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30000"/>
              </a:lnSpc>
              <a:spcBef>
                <a:spcPts val="7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$1.00 Temporary Depression in Chicago Price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30000"/>
              </a:lnSpc>
              <a:spcBef>
                <a:spcPts val="700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More Infrastructure Needed from Western Canada to California and to Chicago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30000"/>
              </a:lnSpc>
              <a:spcBef>
                <a:spcPts val="49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1.8 Bcf to California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30000"/>
              </a:lnSpc>
              <a:spcBef>
                <a:spcPts val="49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4.2 Bcf to Chicago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0" name="PlaceHolder 1"/>
          <p:cNvSpPr>
            <a:spLocks noGrp="1"/>
          </p:cNvSpPr>
          <p:nvPr>
            <p:ph type="title"/>
          </p:nvPr>
        </p:nvSpPr>
        <p:spPr>
          <a:xfrm>
            <a:off x="611280" y="-360"/>
            <a:ext cx="7772400" cy="1165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Impact of Alaskan Gas in 2007:</a:t>
            </a:r>
            <a:br>
              <a:rPr sz="3600"/>
            </a:b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33 Tcf Market 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91" name="PlaceHolder 2"/>
          <p:cNvSpPr>
            <a:spLocks noGrp="1"/>
          </p:cNvSpPr>
          <p:nvPr>
            <p:ph/>
          </p:nvPr>
        </p:nvSpPr>
        <p:spPr>
          <a:xfrm>
            <a:off x="571680" y="1397160"/>
            <a:ext cx="7772400" cy="496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5960" indent="-345960">
              <a:lnSpc>
                <a:spcPct val="140000"/>
              </a:lnSpc>
              <a:spcBef>
                <a:spcPts val="700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2.9 Bcfd Demand Response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40000"/>
              </a:lnSpc>
              <a:spcBef>
                <a:spcPts val="49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Demand at 35 Tcf by 2010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40000"/>
              </a:lnSpc>
              <a:spcBef>
                <a:spcPts val="700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$1.00 Temporary Depression in Chicago Price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40000"/>
              </a:lnSpc>
              <a:spcBef>
                <a:spcPts val="49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Recovers by 2010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30000"/>
              </a:lnSpc>
              <a:spcBef>
                <a:spcPts val="601"/>
              </a:spcBef>
              <a:buSzPct val="102884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More Infrastructure Needed from Western Canada to California and to Chicago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30000"/>
              </a:lnSpc>
              <a:spcBef>
                <a:spcPts val="451"/>
              </a:spcBef>
              <a:buSzPct val="102812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1.3 Bcf to California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30000"/>
              </a:lnSpc>
              <a:spcBef>
                <a:spcPts val="451"/>
              </a:spcBef>
              <a:buSzPct val="102812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4.2 Bcf to Chicago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92" name=""/>
          <p:cNvGrpSpPr/>
          <p:nvPr/>
        </p:nvGrpSpPr>
        <p:grpSpPr>
          <a:xfrm>
            <a:off x="306360" y="1332000"/>
            <a:ext cx="8811720" cy="5525640"/>
            <a:chOff x="306360" y="1332000"/>
            <a:chExt cx="8811720" cy="5525640"/>
          </a:xfrm>
        </p:grpSpPr>
        <p:sp>
          <p:nvSpPr>
            <p:cNvPr id="1993" name=""/>
            <p:cNvSpPr/>
            <p:nvPr/>
          </p:nvSpPr>
          <p:spPr>
            <a:xfrm>
              <a:off x="6143400" y="4764600"/>
              <a:ext cx="643320" cy="1042560"/>
            </a:xfrm>
            <a:custGeom>
              <a:avLst/>
              <a:gdLst/>
              <a:ahLst/>
              <a:rect l="l" t="t" r="r" b="b"/>
              <a:pathLst>
                <a:path w="394" h="638">
                  <a:moveTo>
                    <a:pt x="0" y="23"/>
                  </a:moveTo>
                  <a:lnTo>
                    <a:pt x="10" y="35"/>
                  </a:lnTo>
                  <a:lnTo>
                    <a:pt x="0" y="428"/>
                  </a:lnTo>
                  <a:lnTo>
                    <a:pt x="24" y="619"/>
                  </a:lnTo>
                  <a:lnTo>
                    <a:pt x="52" y="626"/>
                  </a:lnTo>
                  <a:lnTo>
                    <a:pt x="63" y="567"/>
                  </a:lnTo>
                  <a:lnTo>
                    <a:pt x="73" y="581"/>
                  </a:lnTo>
                  <a:lnTo>
                    <a:pt x="75" y="611"/>
                  </a:lnTo>
                  <a:lnTo>
                    <a:pt x="91" y="624"/>
                  </a:lnTo>
                  <a:lnTo>
                    <a:pt x="68" y="637"/>
                  </a:lnTo>
                  <a:lnTo>
                    <a:pt x="124" y="623"/>
                  </a:lnTo>
                  <a:lnTo>
                    <a:pt x="134" y="605"/>
                  </a:lnTo>
                  <a:lnTo>
                    <a:pt x="126" y="595"/>
                  </a:lnTo>
                  <a:lnTo>
                    <a:pt x="131" y="579"/>
                  </a:lnTo>
                  <a:lnTo>
                    <a:pt x="104" y="554"/>
                  </a:lnTo>
                  <a:lnTo>
                    <a:pt x="106" y="534"/>
                  </a:lnTo>
                  <a:lnTo>
                    <a:pt x="393" y="509"/>
                  </a:lnTo>
                  <a:lnTo>
                    <a:pt x="368" y="408"/>
                  </a:lnTo>
                  <a:lnTo>
                    <a:pt x="373" y="371"/>
                  </a:lnTo>
                  <a:lnTo>
                    <a:pt x="384" y="348"/>
                  </a:lnTo>
                  <a:lnTo>
                    <a:pt x="374" y="314"/>
                  </a:lnTo>
                  <a:lnTo>
                    <a:pt x="347" y="269"/>
                  </a:lnTo>
                  <a:lnTo>
                    <a:pt x="273" y="0"/>
                  </a:lnTo>
                  <a:lnTo>
                    <a:pt x="0" y="23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94" name=""/>
            <p:cNvSpPr/>
            <p:nvPr/>
          </p:nvSpPr>
          <p:spPr>
            <a:xfrm>
              <a:off x="1453320" y="4121280"/>
              <a:ext cx="1151640" cy="1331640"/>
            </a:xfrm>
            <a:custGeom>
              <a:avLst/>
              <a:gdLst/>
              <a:ahLst/>
              <a:rect l="l" t="t" r="r" b="b"/>
              <a:pathLst>
                <a:path w="705" h="815">
                  <a:moveTo>
                    <a:pt x="0" y="557"/>
                  </a:moveTo>
                  <a:lnTo>
                    <a:pt x="44" y="518"/>
                  </a:lnTo>
                  <a:lnTo>
                    <a:pt x="27" y="486"/>
                  </a:lnTo>
                  <a:lnTo>
                    <a:pt x="36" y="442"/>
                  </a:lnTo>
                  <a:lnTo>
                    <a:pt x="82" y="366"/>
                  </a:lnTo>
                  <a:lnTo>
                    <a:pt x="116" y="344"/>
                  </a:lnTo>
                  <a:lnTo>
                    <a:pt x="96" y="317"/>
                  </a:lnTo>
                  <a:lnTo>
                    <a:pt x="84" y="241"/>
                  </a:lnTo>
                  <a:lnTo>
                    <a:pt x="98" y="105"/>
                  </a:lnTo>
                  <a:lnTo>
                    <a:pt x="122" y="98"/>
                  </a:lnTo>
                  <a:lnTo>
                    <a:pt x="162" y="120"/>
                  </a:lnTo>
                  <a:lnTo>
                    <a:pt x="195" y="0"/>
                  </a:lnTo>
                  <a:lnTo>
                    <a:pt x="704" y="87"/>
                  </a:lnTo>
                  <a:lnTo>
                    <a:pt x="597" y="814"/>
                  </a:lnTo>
                  <a:lnTo>
                    <a:pt x="442" y="790"/>
                  </a:lnTo>
                  <a:lnTo>
                    <a:pt x="344" y="763"/>
                  </a:lnTo>
                  <a:lnTo>
                    <a:pt x="145" y="645"/>
                  </a:lnTo>
                  <a:lnTo>
                    <a:pt x="0" y="557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95" name=""/>
            <p:cNvSpPr/>
            <p:nvPr/>
          </p:nvSpPr>
          <p:spPr>
            <a:xfrm>
              <a:off x="5029200" y="4503600"/>
              <a:ext cx="850680" cy="764280"/>
            </a:xfrm>
            <a:custGeom>
              <a:avLst/>
              <a:gdLst/>
              <a:ahLst/>
              <a:rect l="l" t="t" r="r" b="b"/>
              <a:pathLst>
                <a:path w="521" h="468">
                  <a:moveTo>
                    <a:pt x="0" y="15"/>
                  </a:moveTo>
                  <a:lnTo>
                    <a:pt x="21" y="159"/>
                  </a:lnTo>
                  <a:lnTo>
                    <a:pt x="17" y="385"/>
                  </a:lnTo>
                  <a:lnTo>
                    <a:pt x="28" y="398"/>
                  </a:lnTo>
                  <a:lnTo>
                    <a:pt x="65" y="397"/>
                  </a:lnTo>
                  <a:lnTo>
                    <a:pt x="66" y="467"/>
                  </a:lnTo>
                  <a:lnTo>
                    <a:pt x="375" y="462"/>
                  </a:lnTo>
                  <a:lnTo>
                    <a:pt x="369" y="391"/>
                  </a:lnTo>
                  <a:lnTo>
                    <a:pt x="396" y="315"/>
                  </a:lnTo>
                  <a:lnTo>
                    <a:pt x="434" y="260"/>
                  </a:lnTo>
                  <a:lnTo>
                    <a:pt x="432" y="245"/>
                  </a:lnTo>
                  <a:lnTo>
                    <a:pt x="461" y="198"/>
                  </a:lnTo>
                  <a:lnTo>
                    <a:pt x="476" y="144"/>
                  </a:lnTo>
                  <a:lnTo>
                    <a:pt x="470" y="140"/>
                  </a:lnTo>
                  <a:lnTo>
                    <a:pt x="496" y="119"/>
                  </a:lnTo>
                  <a:lnTo>
                    <a:pt x="520" y="72"/>
                  </a:lnTo>
                  <a:lnTo>
                    <a:pt x="513" y="63"/>
                  </a:lnTo>
                  <a:lnTo>
                    <a:pt x="443" y="66"/>
                  </a:lnTo>
                  <a:lnTo>
                    <a:pt x="462" y="40"/>
                  </a:lnTo>
                  <a:lnTo>
                    <a:pt x="455" y="0"/>
                  </a:lnTo>
                  <a:lnTo>
                    <a:pt x="0" y="15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96" name=""/>
            <p:cNvSpPr/>
            <p:nvPr/>
          </p:nvSpPr>
          <p:spPr>
            <a:xfrm>
              <a:off x="306360" y="2683080"/>
              <a:ext cx="1338120" cy="2286000"/>
            </a:xfrm>
            <a:custGeom>
              <a:avLst/>
              <a:gdLst/>
              <a:ahLst/>
              <a:rect l="l" t="t" r="r" b="b"/>
              <a:pathLst>
                <a:path w="819" h="1399">
                  <a:moveTo>
                    <a:pt x="18" y="254"/>
                  </a:moveTo>
                  <a:lnTo>
                    <a:pt x="28" y="283"/>
                  </a:lnTo>
                  <a:lnTo>
                    <a:pt x="5" y="393"/>
                  </a:lnTo>
                  <a:lnTo>
                    <a:pt x="20" y="425"/>
                  </a:lnTo>
                  <a:lnTo>
                    <a:pt x="85" y="569"/>
                  </a:lnTo>
                  <a:lnTo>
                    <a:pt x="91" y="566"/>
                  </a:lnTo>
                  <a:lnTo>
                    <a:pt x="95" y="534"/>
                  </a:lnTo>
                  <a:lnTo>
                    <a:pt x="105" y="529"/>
                  </a:lnTo>
                  <a:lnTo>
                    <a:pt x="116" y="537"/>
                  </a:lnTo>
                  <a:lnTo>
                    <a:pt x="97" y="555"/>
                  </a:lnTo>
                  <a:lnTo>
                    <a:pt x="105" y="567"/>
                  </a:lnTo>
                  <a:lnTo>
                    <a:pt x="122" y="629"/>
                  </a:lnTo>
                  <a:lnTo>
                    <a:pt x="111" y="625"/>
                  </a:lnTo>
                  <a:lnTo>
                    <a:pt x="89" y="601"/>
                  </a:lnTo>
                  <a:lnTo>
                    <a:pt x="95" y="577"/>
                  </a:lnTo>
                  <a:lnTo>
                    <a:pt x="84" y="578"/>
                  </a:lnTo>
                  <a:lnTo>
                    <a:pt x="70" y="604"/>
                  </a:lnTo>
                  <a:lnTo>
                    <a:pt x="75" y="661"/>
                  </a:lnTo>
                  <a:lnTo>
                    <a:pt x="89" y="686"/>
                  </a:lnTo>
                  <a:lnTo>
                    <a:pt x="118" y="708"/>
                  </a:lnTo>
                  <a:lnTo>
                    <a:pt x="108" y="737"/>
                  </a:lnTo>
                  <a:lnTo>
                    <a:pt x="91" y="741"/>
                  </a:lnTo>
                  <a:lnTo>
                    <a:pt x="89" y="777"/>
                  </a:lnTo>
                  <a:lnTo>
                    <a:pt x="129" y="861"/>
                  </a:lnTo>
                  <a:lnTo>
                    <a:pt x="160" y="912"/>
                  </a:lnTo>
                  <a:lnTo>
                    <a:pt x="156" y="943"/>
                  </a:lnTo>
                  <a:lnTo>
                    <a:pt x="175" y="963"/>
                  </a:lnTo>
                  <a:lnTo>
                    <a:pt x="167" y="983"/>
                  </a:lnTo>
                  <a:lnTo>
                    <a:pt x="155" y="1031"/>
                  </a:lnTo>
                  <a:lnTo>
                    <a:pt x="170" y="1049"/>
                  </a:lnTo>
                  <a:lnTo>
                    <a:pt x="269" y="1084"/>
                  </a:lnTo>
                  <a:lnTo>
                    <a:pt x="310" y="1139"/>
                  </a:lnTo>
                  <a:lnTo>
                    <a:pt x="357" y="1158"/>
                  </a:lnTo>
                  <a:lnTo>
                    <a:pt x="358" y="1190"/>
                  </a:lnTo>
                  <a:lnTo>
                    <a:pt x="390" y="1199"/>
                  </a:lnTo>
                  <a:lnTo>
                    <a:pt x="432" y="1256"/>
                  </a:lnTo>
                  <a:lnTo>
                    <a:pt x="455" y="1304"/>
                  </a:lnTo>
                  <a:lnTo>
                    <a:pt x="456" y="1380"/>
                  </a:lnTo>
                  <a:lnTo>
                    <a:pt x="746" y="1398"/>
                  </a:lnTo>
                  <a:lnTo>
                    <a:pt x="729" y="1366"/>
                  </a:lnTo>
                  <a:lnTo>
                    <a:pt x="738" y="1322"/>
                  </a:lnTo>
                  <a:lnTo>
                    <a:pt x="784" y="1246"/>
                  </a:lnTo>
                  <a:lnTo>
                    <a:pt x="818" y="1224"/>
                  </a:lnTo>
                  <a:lnTo>
                    <a:pt x="798" y="1197"/>
                  </a:lnTo>
                  <a:lnTo>
                    <a:pt x="786" y="1121"/>
                  </a:lnTo>
                  <a:lnTo>
                    <a:pt x="397" y="539"/>
                  </a:lnTo>
                  <a:lnTo>
                    <a:pt x="368" y="481"/>
                  </a:lnTo>
                  <a:lnTo>
                    <a:pt x="465" y="109"/>
                  </a:lnTo>
                  <a:lnTo>
                    <a:pt x="78" y="0"/>
                  </a:lnTo>
                  <a:lnTo>
                    <a:pt x="68" y="22"/>
                  </a:lnTo>
                  <a:lnTo>
                    <a:pt x="70" y="70"/>
                  </a:lnTo>
                  <a:lnTo>
                    <a:pt x="0" y="186"/>
                  </a:lnTo>
                  <a:lnTo>
                    <a:pt x="18" y="254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97" name=""/>
            <p:cNvSpPr/>
            <p:nvPr/>
          </p:nvSpPr>
          <p:spPr>
            <a:xfrm>
              <a:off x="2603160" y="3416760"/>
              <a:ext cx="1230120" cy="968760"/>
            </a:xfrm>
            <a:custGeom>
              <a:avLst/>
              <a:gdLst/>
              <a:ahLst/>
              <a:rect l="l" t="t" r="r" b="b"/>
              <a:pathLst>
                <a:path w="753" h="593">
                  <a:moveTo>
                    <a:pt x="0" y="518"/>
                  </a:moveTo>
                  <a:lnTo>
                    <a:pt x="74" y="0"/>
                  </a:lnTo>
                  <a:lnTo>
                    <a:pt x="557" y="55"/>
                  </a:lnTo>
                  <a:lnTo>
                    <a:pt x="752" y="72"/>
                  </a:lnTo>
                  <a:lnTo>
                    <a:pt x="744" y="201"/>
                  </a:lnTo>
                  <a:lnTo>
                    <a:pt x="718" y="592"/>
                  </a:lnTo>
                  <a:lnTo>
                    <a:pt x="620" y="585"/>
                  </a:lnTo>
                  <a:lnTo>
                    <a:pt x="310" y="558"/>
                  </a:lnTo>
                  <a:lnTo>
                    <a:pt x="0" y="518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98" name=""/>
            <p:cNvSpPr/>
            <p:nvPr/>
          </p:nvSpPr>
          <p:spPr>
            <a:xfrm>
              <a:off x="8308080" y="2894040"/>
              <a:ext cx="290520" cy="274320"/>
            </a:xfrm>
            <a:custGeom>
              <a:avLst/>
              <a:gdLst/>
              <a:ahLst/>
              <a:rect l="l" t="t" r="r" b="b"/>
              <a:pathLst>
                <a:path w="178" h="168">
                  <a:moveTo>
                    <a:pt x="0" y="34"/>
                  </a:moveTo>
                  <a:lnTo>
                    <a:pt x="15" y="121"/>
                  </a:lnTo>
                  <a:lnTo>
                    <a:pt x="14" y="167"/>
                  </a:lnTo>
                  <a:lnTo>
                    <a:pt x="28" y="164"/>
                  </a:lnTo>
                  <a:lnTo>
                    <a:pt x="37" y="151"/>
                  </a:lnTo>
                  <a:lnTo>
                    <a:pt x="62" y="139"/>
                  </a:lnTo>
                  <a:lnTo>
                    <a:pt x="73" y="117"/>
                  </a:lnTo>
                  <a:lnTo>
                    <a:pt x="81" y="121"/>
                  </a:lnTo>
                  <a:lnTo>
                    <a:pt x="101" y="113"/>
                  </a:lnTo>
                  <a:lnTo>
                    <a:pt x="128" y="108"/>
                  </a:lnTo>
                  <a:lnTo>
                    <a:pt x="128" y="99"/>
                  </a:lnTo>
                  <a:lnTo>
                    <a:pt x="136" y="105"/>
                  </a:lnTo>
                  <a:lnTo>
                    <a:pt x="145" y="97"/>
                  </a:lnTo>
                  <a:lnTo>
                    <a:pt x="159" y="94"/>
                  </a:lnTo>
                  <a:lnTo>
                    <a:pt x="177" y="85"/>
                  </a:lnTo>
                  <a:lnTo>
                    <a:pt x="160" y="0"/>
                  </a:lnTo>
                  <a:lnTo>
                    <a:pt x="0" y="34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99" name=""/>
            <p:cNvSpPr/>
            <p:nvPr/>
          </p:nvSpPr>
          <p:spPr>
            <a:xfrm>
              <a:off x="8056440" y="3482280"/>
              <a:ext cx="177480" cy="292320"/>
            </a:xfrm>
            <a:custGeom>
              <a:avLst/>
              <a:gdLst/>
              <a:ahLst/>
              <a:rect l="l" t="t" r="r" b="b"/>
              <a:pathLst>
                <a:path w="109" h="179">
                  <a:moveTo>
                    <a:pt x="0" y="18"/>
                  </a:moveTo>
                  <a:lnTo>
                    <a:pt x="14" y="0"/>
                  </a:lnTo>
                  <a:lnTo>
                    <a:pt x="35" y="0"/>
                  </a:lnTo>
                  <a:lnTo>
                    <a:pt x="28" y="19"/>
                  </a:lnTo>
                  <a:lnTo>
                    <a:pt x="23" y="25"/>
                  </a:lnTo>
                  <a:lnTo>
                    <a:pt x="26" y="46"/>
                  </a:lnTo>
                  <a:lnTo>
                    <a:pt x="38" y="58"/>
                  </a:lnTo>
                  <a:lnTo>
                    <a:pt x="53" y="73"/>
                  </a:lnTo>
                  <a:lnTo>
                    <a:pt x="58" y="93"/>
                  </a:lnTo>
                  <a:lnTo>
                    <a:pt x="68" y="109"/>
                  </a:lnTo>
                  <a:lnTo>
                    <a:pt x="79" y="119"/>
                  </a:lnTo>
                  <a:lnTo>
                    <a:pt x="96" y="124"/>
                  </a:lnTo>
                  <a:lnTo>
                    <a:pt x="104" y="141"/>
                  </a:lnTo>
                  <a:lnTo>
                    <a:pt x="89" y="155"/>
                  </a:lnTo>
                  <a:lnTo>
                    <a:pt x="104" y="151"/>
                  </a:lnTo>
                  <a:lnTo>
                    <a:pt x="108" y="166"/>
                  </a:lnTo>
                  <a:lnTo>
                    <a:pt x="80" y="172"/>
                  </a:lnTo>
                  <a:lnTo>
                    <a:pt x="43" y="178"/>
                  </a:lnTo>
                  <a:lnTo>
                    <a:pt x="41" y="166"/>
                  </a:lnTo>
                  <a:lnTo>
                    <a:pt x="0" y="18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00" name=""/>
            <p:cNvSpPr/>
            <p:nvPr/>
          </p:nvSpPr>
          <p:spPr>
            <a:xfrm>
              <a:off x="7876800" y="3709440"/>
              <a:ext cx="29160" cy="37080"/>
            </a:xfrm>
            <a:custGeom>
              <a:avLst/>
              <a:gdLst/>
              <a:ahLst/>
              <a:rect l="l" t="t" r="r" b="b"/>
              <a:pathLst>
                <a:path w="18" h="23">
                  <a:moveTo>
                    <a:pt x="0" y="6"/>
                  </a:moveTo>
                  <a:lnTo>
                    <a:pt x="11" y="0"/>
                  </a:lnTo>
                  <a:lnTo>
                    <a:pt x="17" y="12"/>
                  </a:lnTo>
                  <a:lnTo>
                    <a:pt x="12" y="22"/>
                  </a:lnTo>
                  <a:lnTo>
                    <a:pt x="0" y="6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01" name=""/>
            <p:cNvSpPr/>
            <p:nvPr/>
          </p:nvSpPr>
          <p:spPr>
            <a:xfrm>
              <a:off x="6313320" y="5562000"/>
              <a:ext cx="1532160" cy="1156680"/>
            </a:xfrm>
            <a:custGeom>
              <a:avLst/>
              <a:gdLst/>
              <a:ahLst/>
              <a:rect l="l" t="t" r="r" b="b"/>
              <a:pathLst>
                <a:path w="938" h="708">
                  <a:moveTo>
                    <a:pt x="2" y="46"/>
                  </a:moveTo>
                  <a:lnTo>
                    <a:pt x="0" y="66"/>
                  </a:lnTo>
                  <a:lnTo>
                    <a:pt x="27" y="91"/>
                  </a:lnTo>
                  <a:lnTo>
                    <a:pt x="22" y="107"/>
                  </a:lnTo>
                  <a:lnTo>
                    <a:pt x="30" y="117"/>
                  </a:lnTo>
                  <a:lnTo>
                    <a:pt x="20" y="135"/>
                  </a:lnTo>
                  <a:lnTo>
                    <a:pt x="40" y="126"/>
                  </a:lnTo>
                  <a:lnTo>
                    <a:pt x="52" y="114"/>
                  </a:lnTo>
                  <a:lnTo>
                    <a:pt x="51" y="100"/>
                  </a:lnTo>
                  <a:lnTo>
                    <a:pt x="61" y="108"/>
                  </a:lnTo>
                  <a:lnTo>
                    <a:pt x="69" y="96"/>
                  </a:lnTo>
                  <a:lnTo>
                    <a:pt x="77" y="107"/>
                  </a:lnTo>
                  <a:lnTo>
                    <a:pt x="56" y="124"/>
                  </a:lnTo>
                  <a:lnTo>
                    <a:pt x="117" y="110"/>
                  </a:lnTo>
                  <a:lnTo>
                    <a:pt x="129" y="97"/>
                  </a:lnTo>
                  <a:lnTo>
                    <a:pt x="137" y="102"/>
                  </a:lnTo>
                  <a:lnTo>
                    <a:pt x="161" y="96"/>
                  </a:lnTo>
                  <a:lnTo>
                    <a:pt x="171" y="104"/>
                  </a:lnTo>
                  <a:lnTo>
                    <a:pt x="130" y="108"/>
                  </a:lnTo>
                  <a:lnTo>
                    <a:pt x="142" y="112"/>
                  </a:lnTo>
                  <a:lnTo>
                    <a:pt x="189" y="123"/>
                  </a:lnTo>
                  <a:lnTo>
                    <a:pt x="218" y="139"/>
                  </a:lnTo>
                  <a:lnTo>
                    <a:pt x="209" y="116"/>
                  </a:lnTo>
                  <a:lnTo>
                    <a:pt x="224" y="133"/>
                  </a:lnTo>
                  <a:lnTo>
                    <a:pt x="244" y="136"/>
                  </a:lnTo>
                  <a:lnTo>
                    <a:pt x="226" y="142"/>
                  </a:lnTo>
                  <a:lnTo>
                    <a:pt x="258" y="159"/>
                  </a:lnTo>
                  <a:lnTo>
                    <a:pt x="270" y="173"/>
                  </a:lnTo>
                  <a:lnTo>
                    <a:pt x="270" y="188"/>
                  </a:lnTo>
                  <a:lnTo>
                    <a:pt x="257" y="169"/>
                  </a:lnTo>
                  <a:lnTo>
                    <a:pt x="264" y="194"/>
                  </a:lnTo>
                  <a:lnTo>
                    <a:pt x="289" y="184"/>
                  </a:lnTo>
                  <a:lnTo>
                    <a:pt x="306" y="182"/>
                  </a:lnTo>
                  <a:lnTo>
                    <a:pt x="316" y="172"/>
                  </a:lnTo>
                  <a:lnTo>
                    <a:pt x="321" y="179"/>
                  </a:lnTo>
                  <a:lnTo>
                    <a:pt x="355" y="153"/>
                  </a:lnTo>
                  <a:lnTo>
                    <a:pt x="377" y="153"/>
                  </a:lnTo>
                  <a:lnTo>
                    <a:pt x="369" y="144"/>
                  </a:lnTo>
                  <a:lnTo>
                    <a:pt x="384" y="124"/>
                  </a:lnTo>
                  <a:lnTo>
                    <a:pt x="417" y="123"/>
                  </a:lnTo>
                  <a:lnTo>
                    <a:pt x="451" y="139"/>
                  </a:lnTo>
                  <a:lnTo>
                    <a:pt x="471" y="165"/>
                  </a:lnTo>
                  <a:lnTo>
                    <a:pt x="489" y="170"/>
                  </a:lnTo>
                  <a:lnTo>
                    <a:pt x="492" y="188"/>
                  </a:lnTo>
                  <a:lnTo>
                    <a:pt x="515" y="199"/>
                  </a:lnTo>
                  <a:lnTo>
                    <a:pt x="523" y="213"/>
                  </a:lnTo>
                  <a:lnTo>
                    <a:pt x="535" y="223"/>
                  </a:lnTo>
                  <a:lnTo>
                    <a:pt x="565" y="225"/>
                  </a:lnTo>
                  <a:lnTo>
                    <a:pt x="576" y="244"/>
                  </a:lnTo>
                  <a:lnTo>
                    <a:pt x="592" y="283"/>
                  </a:lnTo>
                  <a:lnTo>
                    <a:pt x="583" y="352"/>
                  </a:lnTo>
                  <a:lnTo>
                    <a:pt x="586" y="395"/>
                  </a:lnTo>
                  <a:lnTo>
                    <a:pt x="604" y="408"/>
                  </a:lnTo>
                  <a:lnTo>
                    <a:pt x="607" y="388"/>
                  </a:lnTo>
                  <a:lnTo>
                    <a:pt x="595" y="381"/>
                  </a:lnTo>
                  <a:lnTo>
                    <a:pt x="597" y="367"/>
                  </a:lnTo>
                  <a:lnTo>
                    <a:pt x="603" y="371"/>
                  </a:lnTo>
                  <a:lnTo>
                    <a:pt x="616" y="375"/>
                  </a:lnTo>
                  <a:lnTo>
                    <a:pt x="620" y="389"/>
                  </a:lnTo>
                  <a:lnTo>
                    <a:pt x="628" y="374"/>
                  </a:lnTo>
                  <a:lnTo>
                    <a:pt x="635" y="387"/>
                  </a:lnTo>
                  <a:lnTo>
                    <a:pt x="610" y="432"/>
                  </a:lnTo>
                  <a:lnTo>
                    <a:pt x="609" y="440"/>
                  </a:lnTo>
                  <a:lnTo>
                    <a:pt x="624" y="448"/>
                  </a:lnTo>
                  <a:lnTo>
                    <a:pt x="639" y="484"/>
                  </a:lnTo>
                  <a:lnTo>
                    <a:pt x="656" y="502"/>
                  </a:lnTo>
                  <a:lnTo>
                    <a:pt x="666" y="515"/>
                  </a:lnTo>
                  <a:lnTo>
                    <a:pt x="680" y="515"/>
                  </a:lnTo>
                  <a:lnTo>
                    <a:pt x="666" y="494"/>
                  </a:lnTo>
                  <a:lnTo>
                    <a:pt x="676" y="498"/>
                  </a:lnTo>
                  <a:lnTo>
                    <a:pt x="691" y="494"/>
                  </a:lnTo>
                  <a:lnTo>
                    <a:pt x="685" y="502"/>
                  </a:lnTo>
                  <a:lnTo>
                    <a:pt x="691" y="521"/>
                  </a:lnTo>
                  <a:lnTo>
                    <a:pt x="697" y="546"/>
                  </a:lnTo>
                  <a:lnTo>
                    <a:pt x="719" y="556"/>
                  </a:lnTo>
                  <a:lnTo>
                    <a:pt x="725" y="572"/>
                  </a:lnTo>
                  <a:lnTo>
                    <a:pt x="745" y="620"/>
                  </a:lnTo>
                  <a:lnTo>
                    <a:pt x="769" y="620"/>
                  </a:lnTo>
                  <a:lnTo>
                    <a:pt x="790" y="631"/>
                  </a:lnTo>
                  <a:lnTo>
                    <a:pt x="825" y="678"/>
                  </a:lnTo>
                  <a:lnTo>
                    <a:pt x="853" y="682"/>
                  </a:lnTo>
                  <a:lnTo>
                    <a:pt x="854" y="692"/>
                  </a:lnTo>
                  <a:lnTo>
                    <a:pt x="847" y="697"/>
                  </a:lnTo>
                  <a:lnTo>
                    <a:pt x="825" y="687"/>
                  </a:lnTo>
                  <a:lnTo>
                    <a:pt x="832" y="707"/>
                  </a:lnTo>
                  <a:lnTo>
                    <a:pt x="859" y="700"/>
                  </a:lnTo>
                  <a:lnTo>
                    <a:pt x="882" y="700"/>
                  </a:lnTo>
                  <a:lnTo>
                    <a:pt x="892" y="687"/>
                  </a:lnTo>
                  <a:lnTo>
                    <a:pt x="912" y="686"/>
                  </a:lnTo>
                  <a:lnTo>
                    <a:pt x="923" y="665"/>
                  </a:lnTo>
                  <a:lnTo>
                    <a:pt x="918" y="637"/>
                  </a:lnTo>
                  <a:lnTo>
                    <a:pt x="928" y="605"/>
                  </a:lnTo>
                  <a:lnTo>
                    <a:pt x="937" y="608"/>
                  </a:lnTo>
                  <a:lnTo>
                    <a:pt x="929" y="494"/>
                  </a:lnTo>
                  <a:lnTo>
                    <a:pt x="918" y="461"/>
                  </a:lnTo>
                  <a:lnTo>
                    <a:pt x="817" y="296"/>
                  </a:lnTo>
                  <a:lnTo>
                    <a:pt x="793" y="243"/>
                  </a:lnTo>
                  <a:lnTo>
                    <a:pt x="804" y="243"/>
                  </a:lnTo>
                  <a:lnTo>
                    <a:pt x="737" y="139"/>
                  </a:lnTo>
                  <a:lnTo>
                    <a:pt x="691" y="29"/>
                  </a:lnTo>
                  <a:lnTo>
                    <a:pt x="689" y="10"/>
                  </a:lnTo>
                  <a:lnTo>
                    <a:pt x="676" y="7"/>
                  </a:lnTo>
                  <a:lnTo>
                    <a:pt x="633" y="0"/>
                  </a:lnTo>
                  <a:lnTo>
                    <a:pt x="621" y="13"/>
                  </a:lnTo>
                  <a:lnTo>
                    <a:pt x="629" y="61"/>
                  </a:lnTo>
                  <a:lnTo>
                    <a:pt x="610" y="60"/>
                  </a:lnTo>
                  <a:lnTo>
                    <a:pt x="607" y="37"/>
                  </a:lnTo>
                  <a:lnTo>
                    <a:pt x="310" y="55"/>
                  </a:lnTo>
                  <a:lnTo>
                    <a:pt x="289" y="21"/>
                  </a:lnTo>
                  <a:lnTo>
                    <a:pt x="2" y="46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02" name=""/>
            <p:cNvSpPr/>
            <p:nvPr/>
          </p:nvSpPr>
          <p:spPr>
            <a:xfrm>
              <a:off x="7578000" y="6805440"/>
              <a:ext cx="78120" cy="52200"/>
            </a:xfrm>
            <a:custGeom>
              <a:avLst/>
              <a:gdLst/>
              <a:ahLst/>
              <a:rect l="l" t="t" r="r" b="b"/>
              <a:pathLst>
                <a:path w="48" h="32">
                  <a:moveTo>
                    <a:pt x="0" y="31"/>
                  </a:moveTo>
                  <a:lnTo>
                    <a:pt x="3" y="14"/>
                  </a:lnTo>
                  <a:lnTo>
                    <a:pt x="19" y="11"/>
                  </a:lnTo>
                  <a:lnTo>
                    <a:pt x="22" y="0"/>
                  </a:lnTo>
                  <a:lnTo>
                    <a:pt x="47" y="12"/>
                  </a:lnTo>
                  <a:lnTo>
                    <a:pt x="22" y="21"/>
                  </a:lnTo>
                  <a:lnTo>
                    <a:pt x="9" y="17"/>
                  </a:lnTo>
                  <a:lnTo>
                    <a:pt x="13" y="26"/>
                  </a:lnTo>
                  <a:lnTo>
                    <a:pt x="0" y="31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03" name=""/>
            <p:cNvSpPr/>
            <p:nvPr/>
          </p:nvSpPr>
          <p:spPr>
            <a:xfrm>
              <a:off x="7685640" y="6773040"/>
              <a:ext cx="65160" cy="42480"/>
            </a:xfrm>
            <a:custGeom>
              <a:avLst/>
              <a:gdLst/>
              <a:ahLst/>
              <a:rect l="l" t="t" r="r" b="b"/>
              <a:pathLst>
                <a:path w="40" h="26">
                  <a:moveTo>
                    <a:pt x="0" y="24"/>
                  </a:moveTo>
                  <a:lnTo>
                    <a:pt x="7" y="25"/>
                  </a:lnTo>
                  <a:lnTo>
                    <a:pt x="39" y="0"/>
                  </a:lnTo>
                  <a:lnTo>
                    <a:pt x="10" y="17"/>
                  </a:lnTo>
                  <a:lnTo>
                    <a:pt x="0" y="24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04" name=""/>
            <p:cNvSpPr/>
            <p:nvPr/>
          </p:nvSpPr>
          <p:spPr>
            <a:xfrm>
              <a:off x="7793280" y="6652080"/>
              <a:ext cx="43920" cy="82800"/>
            </a:xfrm>
            <a:custGeom>
              <a:avLst/>
              <a:gdLst/>
              <a:ahLst/>
              <a:rect l="l" t="t" r="r" b="b"/>
              <a:pathLst>
                <a:path w="27" h="51">
                  <a:moveTo>
                    <a:pt x="0" y="50"/>
                  </a:moveTo>
                  <a:lnTo>
                    <a:pt x="12" y="34"/>
                  </a:lnTo>
                  <a:lnTo>
                    <a:pt x="26" y="0"/>
                  </a:lnTo>
                  <a:lnTo>
                    <a:pt x="18" y="15"/>
                  </a:lnTo>
                  <a:lnTo>
                    <a:pt x="0" y="50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05" name=""/>
            <p:cNvSpPr/>
            <p:nvPr/>
          </p:nvSpPr>
          <p:spPr>
            <a:xfrm>
              <a:off x="6589440" y="4712400"/>
              <a:ext cx="918000" cy="951120"/>
            </a:xfrm>
            <a:custGeom>
              <a:avLst/>
              <a:gdLst/>
              <a:ahLst/>
              <a:rect l="l" t="t" r="r" b="b"/>
              <a:pathLst>
                <a:path w="562" h="582">
                  <a:moveTo>
                    <a:pt x="0" y="32"/>
                  </a:moveTo>
                  <a:lnTo>
                    <a:pt x="74" y="301"/>
                  </a:lnTo>
                  <a:lnTo>
                    <a:pt x="101" y="346"/>
                  </a:lnTo>
                  <a:lnTo>
                    <a:pt x="111" y="380"/>
                  </a:lnTo>
                  <a:lnTo>
                    <a:pt x="100" y="403"/>
                  </a:lnTo>
                  <a:lnTo>
                    <a:pt x="95" y="440"/>
                  </a:lnTo>
                  <a:lnTo>
                    <a:pt x="120" y="541"/>
                  </a:lnTo>
                  <a:lnTo>
                    <a:pt x="141" y="575"/>
                  </a:lnTo>
                  <a:lnTo>
                    <a:pt x="438" y="557"/>
                  </a:lnTo>
                  <a:lnTo>
                    <a:pt x="441" y="580"/>
                  </a:lnTo>
                  <a:lnTo>
                    <a:pt x="460" y="581"/>
                  </a:lnTo>
                  <a:lnTo>
                    <a:pt x="452" y="533"/>
                  </a:lnTo>
                  <a:lnTo>
                    <a:pt x="464" y="520"/>
                  </a:lnTo>
                  <a:lnTo>
                    <a:pt x="507" y="527"/>
                  </a:lnTo>
                  <a:lnTo>
                    <a:pt x="515" y="494"/>
                  </a:lnTo>
                  <a:lnTo>
                    <a:pt x="507" y="491"/>
                  </a:lnTo>
                  <a:lnTo>
                    <a:pt x="518" y="483"/>
                  </a:lnTo>
                  <a:lnTo>
                    <a:pt x="502" y="475"/>
                  </a:lnTo>
                  <a:lnTo>
                    <a:pt x="510" y="463"/>
                  </a:lnTo>
                  <a:lnTo>
                    <a:pt x="508" y="448"/>
                  </a:lnTo>
                  <a:lnTo>
                    <a:pt x="528" y="434"/>
                  </a:lnTo>
                  <a:lnTo>
                    <a:pt x="522" y="417"/>
                  </a:lnTo>
                  <a:lnTo>
                    <a:pt x="530" y="412"/>
                  </a:lnTo>
                  <a:lnTo>
                    <a:pt x="536" y="396"/>
                  </a:lnTo>
                  <a:lnTo>
                    <a:pt x="528" y="391"/>
                  </a:lnTo>
                  <a:lnTo>
                    <a:pt x="543" y="380"/>
                  </a:lnTo>
                  <a:lnTo>
                    <a:pt x="535" y="369"/>
                  </a:lnTo>
                  <a:lnTo>
                    <a:pt x="547" y="369"/>
                  </a:lnTo>
                  <a:lnTo>
                    <a:pt x="561" y="352"/>
                  </a:lnTo>
                  <a:lnTo>
                    <a:pt x="555" y="346"/>
                  </a:lnTo>
                  <a:lnTo>
                    <a:pt x="537" y="343"/>
                  </a:lnTo>
                  <a:lnTo>
                    <a:pt x="523" y="326"/>
                  </a:lnTo>
                  <a:lnTo>
                    <a:pt x="501" y="287"/>
                  </a:lnTo>
                  <a:lnTo>
                    <a:pt x="489" y="282"/>
                  </a:lnTo>
                  <a:lnTo>
                    <a:pt x="463" y="229"/>
                  </a:lnTo>
                  <a:lnTo>
                    <a:pt x="428" y="207"/>
                  </a:lnTo>
                  <a:lnTo>
                    <a:pt x="402" y="171"/>
                  </a:lnTo>
                  <a:lnTo>
                    <a:pt x="340" y="125"/>
                  </a:lnTo>
                  <a:lnTo>
                    <a:pt x="308" y="84"/>
                  </a:lnTo>
                  <a:lnTo>
                    <a:pt x="241" y="41"/>
                  </a:lnTo>
                  <a:lnTo>
                    <a:pt x="262" y="0"/>
                  </a:lnTo>
                  <a:lnTo>
                    <a:pt x="135" y="15"/>
                  </a:lnTo>
                  <a:lnTo>
                    <a:pt x="0" y="32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06" name=""/>
            <p:cNvSpPr/>
            <p:nvPr/>
          </p:nvSpPr>
          <p:spPr>
            <a:xfrm>
              <a:off x="1521720" y="1536480"/>
              <a:ext cx="1008000" cy="1622520"/>
            </a:xfrm>
            <a:custGeom>
              <a:avLst/>
              <a:gdLst/>
              <a:ahLst/>
              <a:rect l="l" t="t" r="r" b="b"/>
              <a:pathLst>
                <a:path w="617" h="993">
                  <a:moveTo>
                    <a:pt x="0" y="881"/>
                  </a:moveTo>
                  <a:lnTo>
                    <a:pt x="49" y="668"/>
                  </a:lnTo>
                  <a:lnTo>
                    <a:pt x="74" y="612"/>
                  </a:lnTo>
                  <a:lnTo>
                    <a:pt x="52" y="585"/>
                  </a:lnTo>
                  <a:lnTo>
                    <a:pt x="57" y="560"/>
                  </a:lnTo>
                  <a:lnTo>
                    <a:pt x="96" y="524"/>
                  </a:lnTo>
                  <a:lnTo>
                    <a:pt x="128" y="474"/>
                  </a:lnTo>
                  <a:lnTo>
                    <a:pt x="156" y="431"/>
                  </a:lnTo>
                  <a:lnTo>
                    <a:pt x="135" y="398"/>
                  </a:lnTo>
                  <a:lnTo>
                    <a:pt x="126" y="376"/>
                  </a:lnTo>
                  <a:lnTo>
                    <a:pt x="129" y="321"/>
                  </a:lnTo>
                  <a:lnTo>
                    <a:pt x="205" y="0"/>
                  </a:lnTo>
                  <a:lnTo>
                    <a:pt x="287" y="18"/>
                  </a:lnTo>
                  <a:lnTo>
                    <a:pt x="260" y="144"/>
                  </a:lnTo>
                  <a:lnTo>
                    <a:pt x="278" y="187"/>
                  </a:lnTo>
                  <a:lnTo>
                    <a:pt x="279" y="216"/>
                  </a:lnTo>
                  <a:lnTo>
                    <a:pt x="269" y="220"/>
                  </a:lnTo>
                  <a:lnTo>
                    <a:pt x="301" y="251"/>
                  </a:lnTo>
                  <a:lnTo>
                    <a:pt x="334" y="330"/>
                  </a:lnTo>
                  <a:lnTo>
                    <a:pt x="346" y="327"/>
                  </a:lnTo>
                  <a:lnTo>
                    <a:pt x="346" y="339"/>
                  </a:lnTo>
                  <a:lnTo>
                    <a:pt x="362" y="343"/>
                  </a:lnTo>
                  <a:lnTo>
                    <a:pt x="373" y="345"/>
                  </a:lnTo>
                  <a:lnTo>
                    <a:pt x="345" y="402"/>
                  </a:lnTo>
                  <a:lnTo>
                    <a:pt x="349" y="441"/>
                  </a:lnTo>
                  <a:lnTo>
                    <a:pt x="327" y="478"/>
                  </a:lnTo>
                  <a:lnTo>
                    <a:pt x="342" y="495"/>
                  </a:lnTo>
                  <a:lnTo>
                    <a:pt x="384" y="471"/>
                  </a:lnTo>
                  <a:lnTo>
                    <a:pt x="415" y="598"/>
                  </a:lnTo>
                  <a:lnTo>
                    <a:pt x="433" y="603"/>
                  </a:lnTo>
                  <a:lnTo>
                    <a:pt x="437" y="642"/>
                  </a:lnTo>
                  <a:lnTo>
                    <a:pt x="453" y="658"/>
                  </a:lnTo>
                  <a:lnTo>
                    <a:pt x="466" y="644"/>
                  </a:lnTo>
                  <a:lnTo>
                    <a:pt x="493" y="656"/>
                  </a:lnTo>
                  <a:lnTo>
                    <a:pt x="510" y="642"/>
                  </a:lnTo>
                  <a:lnTo>
                    <a:pt x="568" y="655"/>
                  </a:lnTo>
                  <a:lnTo>
                    <a:pt x="581" y="657"/>
                  </a:lnTo>
                  <a:lnTo>
                    <a:pt x="593" y="632"/>
                  </a:lnTo>
                  <a:lnTo>
                    <a:pt x="616" y="673"/>
                  </a:lnTo>
                  <a:lnTo>
                    <a:pt x="564" y="992"/>
                  </a:lnTo>
                  <a:lnTo>
                    <a:pt x="280" y="941"/>
                  </a:lnTo>
                  <a:lnTo>
                    <a:pt x="0" y="881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07" name=""/>
            <p:cNvSpPr/>
            <p:nvPr/>
          </p:nvSpPr>
          <p:spPr>
            <a:xfrm>
              <a:off x="5524200" y="3199680"/>
              <a:ext cx="663120" cy="1189080"/>
            </a:xfrm>
            <a:custGeom>
              <a:avLst/>
              <a:gdLst/>
              <a:ahLst/>
              <a:rect l="l" t="t" r="r" b="b"/>
              <a:pathLst>
                <a:path w="406" h="728">
                  <a:moveTo>
                    <a:pt x="0" y="322"/>
                  </a:moveTo>
                  <a:lnTo>
                    <a:pt x="9" y="299"/>
                  </a:lnTo>
                  <a:lnTo>
                    <a:pt x="35" y="255"/>
                  </a:lnTo>
                  <a:lnTo>
                    <a:pt x="50" y="206"/>
                  </a:lnTo>
                  <a:lnTo>
                    <a:pt x="36" y="171"/>
                  </a:lnTo>
                  <a:lnTo>
                    <a:pt x="106" y="118"/>
                  </a:lnTo>
                  <a:lnTo>
                    <a:pt x="120" y="90"/>
                  </a:lnTo>
                  <a:lnTo>
                    <a:pt x="120" y="77"/>
                  </a:lnTo>
                  <a:lnTo>
                    <a:pt x="70" y="18"/>
                  </a:lnTo>
                  <a:lnTo>
                    <a:pt x="340" y="0"/>
                  </a:lnTo>
                  <a:lnTo>
                    <a:pt x="347" y="45"/>
                  </a:lnTo>
                  <a:lnTo>
                    <a:pt x="374" y="98"/>
                  </a:lnTo>
                  <a:lnTo>
                    <a:pt x="398" y="376"/>
                  </a:lnTo>
                  <a:lnTo>
                    <a:pt x="392" y="432"/>
                  </a:lnTo>
                  <a:lnTo>
                    <a:pt x="405" y="466"/>
                  </a:lnTo>
                  <a:lnTo>
                    <a:pt x="391" y="529"/>
                  </a:lnTo>
                  <a:lnTo>
                    <a:pt x="370" y="558"/>
                  </a:lnTo>
                  <a:lnTo>
                    <a:pt x="359" y="602"/>
                  </a:lnTo>
                  <a:lnTo>
                    <a:pt x="368" y="615"/>
                  </a:lnTo>
                  <a:lnTo>
                    <a:pt x="360" y="643"/>
                  </a:lnTo>
                  <a:lnTo>
                    <a:pt x="366" y="653"/>
                  </a:lnTo>
                  <a:lnTo>
                    <a:pt x="333" y="666"/>
                  </a:lnTo>
                  <a:lnTo>
                    <a:pt x="326" y="711"/>
                  </a:lnTo>
                  <a:lnTo>
                    <a:pt x="280" y="695"/>
                  </a:lnTo>
                  <a:lnTo>
                    <a:pt x="256" y="718"/>
                  </a:lnTo>
                  <a:lnTo>
                    <a:pt x="257" y="727"/>
                  </a:lnTo>
                  <a:lnTo>
                    <a:pt x="241" y="727"/>
                  </a:lnTo>
                  <a:lnTo>
                    <a:pt x="225" y="696"/>
                  </a:lnTo>
                  <a:lnTo>
                    <a:pt x="217" y="654"/>
                  </a:lnTo>
                  <a:lnTo>
                    <a:pt x="199" y="626"/>
                  </a:lnTo>
                  <a:lnTo>
                    <a:pt x="172" y="615"/>
                  </a:lnTo>
                  <a:lnTo>
                    <a:pt x="139" y="588"/>
                  </a:lnTo>
                  <a:lnTo>
                    <a:pt x="127" y="551"/>
                  </a:lnTo>
                  <a:lnTo>
                    <a:pt x="146" y="495"/>
                  </a:lnTo>
                  <a:lnTo>
                    <a:pt x="129" y="483"/>
                  </a:lnTo>
                  <a:lnTo>
                    <a:pt x="89" y="484"/>
                  </a:lnTo>
                  <a:lnTo>
                    <a:pt x="83" y="448"/>
                  </a:lnTo>
                  <a:lnTo>
                    <a:pt x="16" y="380"/>
                  </a:lnTo>
                  <a:lnTo>
                    <a:pt x="0" y="322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08" name=""/>
            <p:cNvSpPr/>
            <p:nvPr/>
          </p:nvSpPr>
          <p:spPr>
            <a:xfrm>
              <a:off x="6110640" y="3307320"/>
              <a:ext cx="522720" cy="898200"/>
            </a:xfrm>
            <a:custGeom>
              <a:avLst/>
              <a:gdLst/>
              <a:ahLst/>
              <a:rect l="l" t="t" r="r" b="b"/>
              <a:pathLst>
                <a:path w="320" h="550">
                  <a:moveTo>
                    <a:pt x="0" y="536"/>
                  </a:moveTo>
                  <a:lnTo>
                    <a:pt x="9" y="549"/>
                  </a:lnTo>
                  <a:lnTo>
                    <a:pt x="19" y="535"/>
                  </a:lnTo>
                  <a:lnTo>
                    <a:pt x="65" y="525"/>
                  </a:lnTo>
                  <a:lnTo>
                    <a:pt x="80" y="529"/>
                  </a:lnTo>
                  <a:lnTo>
                    <a:pt x="131" y="513"/>
                  </a:lnTo>
                  <a:lnTo>
                    <a:pt x="149" y="529"/>
                  </a:lnTo>
                  <a:lnTo>
                    <a:pt x="164" y="492"/>
                  </a:lnTo>
                  <a:lnTo>
                    <a:pt x="180" y="482"/>
                  </a:lnTo>
                  <a:lnTo>
                    <a:pt x="216" y="502"/>
                  </a:lnTo>
                  <a:lnTo>
                    <a:pt x="221" y="479"/>
                  </a:lnTo>
                  <a:lnTo>
                    <a:pt x="260" y="430"/>
                  </a:lnTo>
                  <a:lnTo>
                    <a:pt x="269" y="401"/>
                  </a:lnTo>
                  <a:lnTo>
                    <a:pt x="283" y="405"/>
                  </a:lnTo>
                  <a:lnTo>
                    <a:pt x="319" y="380"/>
                  </a:lnTo>
                  <a:lnTo>
                    <a:pt x="310" y="359"/>
                  </a:lnTo>
                  <a:lnTo>
                    <a:pt x="314" y="346"/>
                  </a:lnTo>
                  <a:lnTo>
                    <a:pt x="279" y="10"/>
                  </a:lnTo>
                  <a:lnTo>
                    <a:pt x="275" y="0"/>
                  </a:lnTo>
                  <a:lnTo>
                    <a:pt x="84" y="22"/>
                  </a:lnTo>
                  <a:lnTo>
                    <a:pt x="47" y="43"/>
                  </a:lnTo>
                  <a:lnTo>
                    <a:pt x="15" y="32"/>
                  </a:lnTo>
                  <a:lnTo>
                    <a:pt x="39" y="310"/>
                  </a:lnTo>
                  <a:lnTo>
                    <a:pt x="33" y="366"/>
                  </a:lnTo>
                  <a:lnTo>
                    <a:pt x="46" y="400"/>
                  </a:lnTo>
                  <a:lnTo>
                    <a:pt x="32" y="463"/>
                  </a:lnTo>
                  <a:lnTo>
                    <a:pt x="11" y="492"/>
                  </a:lnTo>
                  <a:lnTo>
                    <a:pt x="0" y="536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09" name=""/>
            <p:cNvSpPr/>
            <p:nvPr/>
          </p:nvSpPr>
          <p:spPr>
            <a:xfrm>
              <a:off x="4713840" y="3021480"/>
              <a:ext cx="1008000" cy="668160"/>
            </a:xfrm>
            <a:custGeom>
              <a:avLst/>
              <a:gdLst/>
              <a:ahLst/>
              <a:rect l="l" t="t" r="r" b="b"/>
              <a:pathLst>
                <a:path w="617" h="409">
                  <a:moveTo>
                    <a:pt x="0" y="9"/>
                  </a:moveTo>
                  <a:lnTo>
                    <a:pt x="1" y="40"/>
                  </a:lnTo>
                  <a:lnTo>
                    <a:pt x="12" y="64"/>
                  </a:lnTo>
                  <a:lnTo>
                    <a:pt x="5" y="87"/>
                  </a:lnTo>
                  <a:lnTo>
                    <a:pt x="11" y="143"/>
                  </a:lnTo>
                  <a:lnTo>
                    <a:pt x="41" y="222"/>
                  </a:lnTo>
                  <a:lnTo>
                    <a:pt x="42" y="249"/>
                  </a:lnTo>
                  <a:lnTo>
                    <a:pt x="61" y="286"/>
                  </a:lnTo>
                  <a:lnTo>
                    <a:pt x="70" y="348"/>
                  </a:lnTo>
                  <a:lnTo>
                    <a:pt x="65" y="366"/>
                  </a:lnTo>
                  <a:lnTo>
                    <a:pt x="76" y="386"/>
                  </a:lnTo>
                  <a:lnTo>
                    <a:pt x="474" y="378"/>
                  </a:lnTo>
                  <a:lnTo>
                    <a:pt x="505" y="408"/>
                  </a:lnTo>
                  <a:lnTo>
                    <a:pt x="531" y="364"/>
                  </a:lnTo>
                  <a:lnTo>
                    <a:pt x="546" y="315"/>
                  </a:lnTo>
                  <a:lnTo>
                    <a:pt x="532" y="280"/>
                  </a:lnTo>
                  <a:lnTo>
                    <a:pt x="602" y="227"/>
                  </a:lnTo>
                  <a:lnTo>
                    <a:pt x="616" y="199"/>
                  </a:lnTo>
                  <a:lnTo>
                    <a:pt x="616" y="186"/>
                  </a:lnTo>
                  <a:lnTo>
                    <a:pt x="566" y="127"/>
                  </a:lnTo>
                  <a:lnTo>
                    <a:pt x="514" y="66"/>
                  </a:lnTo>
                  <a:lnTo>
                    <a:pt x="505" y="0"/>
                  </a:lnTo>
                  <a:lnTo>
                    <a:pt x="13" y="10"/>
                  </a:lnTo>
                  <a:lnTo>
                    <a:pt x="0" y="9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10" name=""/>
            <p:cNvSpPr/>
            <p:nvPr/>
          </p:nvSpPr>
          <p:spPr>
            <a:xfrm>
              <a:off x="3776040" y="3745440"/>
              <a:ext cx="1254600" cy="676080"/>
            </a:xfrm>
            <a:custGeom>
              <a:avLst/>
              <a:gdLst/>
              <a:ahLst/>
              <a:rect l="l" t="t" r="r" b="b"/>
              <a:pathLst>
                <a:path w="768" h="414">
                  <a:moveTo>
                    <a:pt x="0" y="391"/>
                  </a:moveTo>
                  <a:lnTo>
                    <a:pt x="26" y="0"/>
                  </a:lnTo>
                  <a:lnTo>
                    <a:pt x="313" y="15"/>
                  </a:lnTo>
                  <a:lnTo>
                    <a:pt x="692" y="21"/>
                  </a:lnTo>
                  <a:lnTo>
                    <a:pt x="712" y="38"/>
                  </a:lnTo>
                  <a:lnTo>
                    <a:pt x="725" y="35"/>
                  </a:lnTo>
                  <a:lnTo>
                    <a:pt x="736" y="45"/>
                  </a:lnTo>
                  <a:lnTo>
                    <a:pt x="738" y="55"/>
                  </a:lnTo>
                  <a:lnTo>
                    <a:pt x="727" y="55"/>
                  </a:lnTo>
                  <a:lnTo>
                    <a:pt x="714" y="83"/>
                  </a:lnTo>
                  <a:lnTo>
                    <a:pt x="744" y="125"/>
                  </a:lnTo>
                  <a:lnTo>
                    <a:pt x="767" y="133"/>
                  </a:lnTo>
                  <a:lnTo>
                    <a:pt x="764" y="411"/>
                  </a:lnTo>
                  <a:lnTo>
                    <a:pt x="438" y="413"/>
                  </a:lnTo>
                  <a:lnTo>
                    <a:pt x="0" y="391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11" name=""/>
            <p:cNvSpPr/>
            <p:nvPr/>
          </p:nvSpPr>
          <p:spPr>
            <a:xfrm>
              <a:off x="5913000" y="3871080"/>
              <a:ext cx="1225440" cy="625680"/>
            </a:xfrm>
            <a:custGeom>
              <a:avLst/>
              <a:gdLst/>
              <a:ahLst/>
              <a:rect l="l" t="t" r="r" b="b"/>
              <a:pathLst>
                <a:path w="750" h="383">
                  <a:moveTo>
                    <a:pt x="0" y="382"/>
                  </a:moveTo>
                  <a:lnTo>
                    <a:pt x="8" y="364"/>
                  </a:lnTo>
                  <a:lnTo>
                    <a:pt x="23" y="362"/>
                  </a:lnTo>
                  <a:lnTo>
                    <a:pt x="29" y="320"/>
                  </a:lnTo>
                  <a:lnTo>
                    <a:pt x="19" y="316"/>
                  </a:lnTo>
                  <a:lnTo>
                    <a:pt x="18" y="307"/>
                  </a:lnTo>
                  <a:lnTo>
                    <a:pt x="42" y="284"/>
                  </a:lnTo>
                  <a:lnTo>
                    <a:pt x="88" y="300"/>
                  </a:lnTo>
                  <a:lnTo>
                    <a:pt x="95" y="255"/>
                  </a:lnTo>
                  <a:lnTo>
                    <a:pt x="128" y="242"/>
                  </a:lnTo>
                  <a:lnTo>
                    <a:pt x="122" y="232"/>
                  </a:lnTo>
                  <a:lnTo>
                    <a:pt x="130" y="204"/>
                  </a:lnTo>
                  <a:lnTo>
                    <a:pt x="140" y="190"/>
                  </a:lnTo>
                  <a:lnTo>
                    <a:pt x="186" y="180"/>
                  </a:lnTo>
                  <a:lnTo>
                    <a:pt x="201" y="184"/>
                  </a:lnTo>
                  <a:lnTo>
                    <a:pt x="252" y="168"/>
                  </a:lnTo>
                  <a:lnTo>
                    <a:pt x="270" y="184"/>
                  </a:lnTo>
                  <a:lnTo>
                    <a:pt x="285" y="147"/>
                  </a:lnTo>
                  <a:lnTo>
                    <a:pt x="301" y="137"/>
                  </a:lnTo>
                  <a:lnTo>
                    <a:pt x="337" y="157"/>
                  </a:lnTo>
                  <a:lnTo>
                    <a:pt x="342" y="134"/>
                  </a:lnTo>
                  <a:lnTo>
                    <a:pt x="381" y="85"/>
                  </a:lnTo>
                  <a:lnTo>
                    <a:pt x="390" y="56"/>
                  </a:lnTo>
                  <a:lnTo>
                    <a:pt x="404" y="60"/>
                  </a:lnTo>
                  <a:lnTo>
                    <a:pt x="440" y="35"/>
                  </a:lnTo>
                  <a:lnTo>
                    <a:pt x="431" y="14"/>
                  </a:lnTo>
                  <a:lnTo>
                    <a:pt x="435" y="1"/>
                  </a:lnTo>
                  <a:lnTo>
                    <a:pt x="468" y="0"/>
                  </a:lnTo>
                  <a:lnTo>
                    <a:pt x="489" y="7"/>
                  </a:lnTo>
                  <a:lnTo>
                    <a:pt x="500" y="31"/>
                  </a:lnTo>
                  <a:lnTo>
                    <a:pt x="534" y="36"/>
                  </a:lnTo>
                  <a:lnTo>
                    <a:pt x="554" y="47"/>
                  </a:lnTo>
                  <a:lnTo>
                    <a:pt x="601" y="45"/>
                  </a:lnTo>
                  <a:lnTo>
                    <a:pt x="622" y="31"/>
                  </a:lnTo>
                  <a:lnTo>
                    <a:pt x="672" y="63"/>
                  </a:lnTo>
                  <a:lnTo>
                    <a:pt x="691" y="126"/>
                  </a:lnTo>
                  <a:lnTo>
                    <a:pt x="711" y="148"/>
                  </a:lnTo>
                  <a:lnTo>
                    <a:pt x="749" y="170"/>
                  </a:lnTo>
                  <a:lnTo>
                    <a:pt x="721" y="204"/>
                  </a:lnTo>
                  <a:lnTo>
                    <a:pt x="695" y="222"/>
                  </a:lnTo>
                  <a:lnTo>
                    <a:pt x="670" y="254"/>
                  </a:lnTo>
                  <a:lnTo>
                    <a:pt x="669" y="265"/>
                  </a:lnTo>
                  <a:lnTo>
                    <a:pt x="595" y="314"/>
                  </a:lnTo>
                  <a:lnTo>
                    <a:pt x="180" y="352"/>
                  </a:lnTo>
                  <a:lnTo>
                    <a:pt x="138" y="351"/>
                  </a:lnTo>
                  <a:lnTo>
                    <a:pt x="139" y="373"/>
                  </a:lnTo>
                  <a:lnTo>
                    <a:pt x="0" y="382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12" name=""/>
            <p:cNvSpPr/>
            <p:nvPr/>
          </p:nvSpPr>
          <p:spPr>
            <a:xfrm>
              <a:off x="5137200" y="5258160"/>
              <a:ext cx="947160" cy="836640"/>
            </a:xfrm>
            <a:custGeom>
              <a:avLst/>
              <a:gdLst/>
              <a:ahLst/>
              <a:rect l="l" t="t" r="r" b="b"/>
              <a:pathLst>
                <a:path w="580" h="512">
                  <a:moveTo>
                    <a:pt x="0" y="5"/>
                  </a:moveTo>
                  <a:lnTo>
                    <a:pt x="6" y="141"/>
                  </a:lnTo>
                  <a:lnTo>
                    <a:pt x="22" y="158"/>
                  </a:lnTo>
                  <a:lnTo>
                    <a:pt x="28" y="193"/>
                  </a:lnTo>
                  <a:lnTo>
                    <a:pt x="60" y="242"/>
                  </a:lnTo>
                  <a:lnTo>
                    <a:pt x="58" y="283"/>
                  </a:lnTo>
                  <a:lnTo>
                    <a:pt x="40" y="322"/>
                  </a:lnTo>
                  <a:lnTo>
                    <a:pt x="41" y="344"/>
                  </a:lnTo>
                  <a:lnTo>
                    <a:pt x="47" y="366"/>
                  </a:lnTo>
                  <a:lnTo>
                    <a:pt x="44" y="389"/>
                  </a:lnTo>
                  <a:lnTo>
                    <a:pt x="34" y="403"/>
                  </a:lnTo>
                  <a:lnTo>
                    <a:pt x="20" y="421"/>
                  </a:lnTo>
                  <a:lnTo>
                    <a:pt x="29" y="432"/>
                  </a:lnTo>
                  <a:lnTo>
                    <a:pt x="107" y="422"/>
                  </a:lnTo>
                  <a:lnTo>
                    <a:pt x="169" y="448"/>
                  </a:lnTo>
                  <a:lnTo>
                    <a:pt x="230" y="444"/>
                  </a:lnTo>
                  <a:lnTo>
                    <a:pt x="223" y="427"/>
                  </a:lnTo>
                  <a:lnTo>
                    <a:pt x="242" y="411"/>
                  </a:lnTo>
                  <a:lnTo>
                    <a:pt x="284" y="421"/>
                  </a:lnTo>
                  <a:lnTo>
                    <a:pt x="290" y="451"/>
                  </a:lnTo>
                  <a:lnTo>
                    <a:pt x="303" y="446"/>
                  </a:lnTo>
                  <a:lnTo>
                    <a:pt x="320" y="453"/>
                  </a:lnTo>
                  <a:lnTo>
                    <a:pt x="338" y="471"/>
                  </a:lnTo>
                  <a:lnTo>
                    <a:pt x="342" y="488"/>
                  </a:lnTo>
                  <a:lnTo>
                    <a:pt x="360" y="491"/>
                  </a:lnTo>
                  <a:lnTo>
                    <a:pt x="377" y="502"/>
                  </a:lnTo>
                  <a:lnTo>
                    <a:pt x="391" y="497"/>
                  </a:lnTo>
                  <a:lnTo>
                    <a:pt x="404" y="483"/>
                  </a:lnTo>
                  <a:lnTo>
                    <a:pt x="402" y="471"/>
                  </a:lnTo>
                  <a:lnTo>
                    <a:pt x="420" y="487"/>
                  </a:lnTo>
                  <a:lnTo>
                    <a:pt x="429" y="473"/>
                  </a:lnTo>
                  <a:lnTo>
                    <a:pt x="441" y="499"/>
                  </a:lnTo>
                  <a:lnTo>
                    <a:pt x="460" y="487"/>
                  </a:lnTo>
                  <a:lnTo>
                    <a:pt x="467" y="479"/>
                  </a:lnTo>
                  <a:lnTo>
                    <a:pt x="460" y="471"/>
                  </a:lnTo>
                  <a:lnTo>
                    <a:pt x="462" y="449"/>
                  </a:lnTo>
                  <a:lnTo>
                    <a:pt x="467" y="449"/>
                  </a:lnTo>
                  <a:lnTo>
                    <a:pt x="483" y="451"/>
                  </a:lnTo>
                  <a:lnTo>
                    <a:pt x="487" y="466"/>
                  </a:lnTo>
                  <a:lnTo>
                    <a:pt x="506" y="465"/>
                  </a:lnTo>
                  <a:lnTo>
                    <a:pt x="522" y="475"/>
                  </a:lnTo>
                  <a:lnTo>
                    <a:pt x="525" y="473"/>
                  </a:lnTo>
                  <a:lnTo>
                    <a:pt x="531" y="485"/>
                  </a:lnTo>
                  <a:lnTo>
                    <a:pt x="544" y="492"/>
                  </a:lnTo>
                  <a:lnTo>
                    <a:pt x="538" y="511"/>
                  </a:lnTo>
                  <a:lnTo>
                    <a:pt x="554" y="492"/>
                  </a:lnTo>
                  <a:lnTo>
                    <a:pt x="565" y="504"/>
                  </a:lnTo>
                  <a:lnTo>
                    <a:pt x="565" y="491"/>
                  </a:lnTo>
                  <a:lnTo>
                    <a:pt x="579" y="487"/>
                  </a:lnTo>
                  <a:lnTo>
                    <a:pt x="579" y="477"/>
                  </a:lnTo>
                  <a:lnTo>
                    <a:pt x="565" y="475"/>
                  </a:lnTo>
                  <a:lnTo>
                    <a:pt x="556" y="466"/>
                  </a:lnTo>
                  <a:lnTo>
                    <a:pt x="543" y="468"/>
                  </a:lnTo>
                  <a:lnTo>
                    <a:pt x="537" y="455"/>
                  </a:lnTo>
                  <a:lnTo>
                    <a:pt x="522" y="455"/>
                  </a:lnTo>
                  <a:lnTo>
                    <a:pt x="508" y="429"/>
                  </a:lnTo>
                  <a:lnTo>
                    <a:pt x="517" y="423"/>
                  </a:lnTo>
                  <a:lnTo>
                    <a:pt x="529" y="416"/>
                  </a:lnTo>
                  <a:lnTo>
                    <a:pt x="531" y="403"/>
                  </a:lnTo>
                  <a:lnTo>
                    <a:pt x="541" y="401"/>
                  </a:lnTo>
                  <a:lnTo>
                    <a:pt x="556" y="387"/>
                  </a:lnTo>
                  <a:lnTo>
                    <a:pt x="551" y="382"/>
                  </a:lnTo>
                  <a:lnTo>
                    <a:pt x="551" y="356"/>
                  </a:lnTo>
                  <a:lnTo>
                    <a:pt x="535" y="368"/>
                  </a:lnTo>
                  <a:lnTo>
                    <a:pt x="517" y="372"/>
                  </a:lnTo>
                  <a:lnTo>
                    <a:pt x="504" y="394"/>
                  </a:lnTo>
                  <a:lnTo>
                    <a:pt x="479" y="382"/>
                  </a:lnTo>
                  <a:lnTo>
                    <a:pt x="483" y="373"/>
                  </a:lnTo>
                  <a:lnTo>
                    <a:pt x="494" y="369"/>
                  </a:lnTo>
                  <a:lnTo>
                    <a:pt x="494" y="373"/>
                  </a:lnTo>
                  <a:lnTo>
                    <a:pt x="501" y="360"/>
                  </a:lnTo>
                  <a:lnTo>
                    <a:pt x="491" y="364"/>
                  </a:lnTo>
                  <a:lnTo>
                    <a:pt x="487" y="358"/>
                  </a:lnTo>
                  <a:lnTo>
                    <a:pt x="485" y="365"/>
                  </a:lnTo>
                  <a:lnTo>
                    <a:pt x="474" y="360"/>
                  </a:lnTo>
                  <a:lnTo>
                    <a:pt x="464" y="373"/>
                  </a:lnTo>
                  <a:lnTo>
                    <a:pt x="447" y="377"/>
                  </a:lnTo>
                  <a:lnTo>
                    <a:pt x="414" y="369"/>
                  </a:lnTo>
                  <a:lnTo>
                    <a:pt x="412" y="361"/>
                  </a:lnTo>
                  <a:lnTo>
                    <a:pt x="432" y="333"/>
                  </a:lnTo>
                  <a:lnTo>
                    <a:pt x="450" y="333"/>
                  </a:lnTo>
                  <a:lnTo>
                    <a:pt x="463" y="345"/>
                  </a:lnTo>
                  <a:lnTo>
                    <a:pt x="512" y="355"/>
                  </a:lnTo>
                  <a:lnTo>
                    <a:pt x="476" y="294"/>
                  </a:lnTo>
                  <a:lnTo>
                    <a:pt x="483" y="250"/>
                  </a:lnTo>
                  <a:lnTo>
                    <a:pt x="274" y="258"/>
                  </a:lnTo>
                  <a:lnTo>
                    <a:pt x="276" y="235"/>
                  </a:lnTo>
                  <a:lnTo>
                    <a:pt x="299" y="163"/>
                  </a:lnTo>
                  <a:lnTo>
                    <a:pt x="335" y="115"/>
                  </a:lnTo>
                  <a:lnTo>
                    <a:pt x="324" y="101"/>
                  </a:lnTo>
                  <a:lnTo>
                    <a:pt x="328" y="54"/>
                  </a:lnTo>
                  <a:lnTo>
                    <a:pt x="309" y="0"/>
                  </a:lnTo>
                  <a:lnTo>
                    <a:pt x="0" y="5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13" name=""/>
            <p:cNvSpPr/>
            <p:nvPr/>
          </p:nvSpPr>
          <p:spPr>
            <a:xfrm>
              <a:off x="8499240" y="1657080"/>
              <a:ext cx="618840" cy="973440"/>
            </a:xfrm>
            <a:custGeom>
              <a:avLst/>
              <a:gdLst/>
              <a:ahLst/>
              <a:rect l="l" t="t" r="r" b="b"/>
              <a:pathLst>
                <a:path w="379" h="596">
                  <a:moveTo>
                    <a:pt x="0" y="324"/>
                  </a:moveTo>
                  <a:lnTo>
                    <a:pt x="23" y="325"/>
                  </a:lnTo>
                  <a:lnTo>
                    <a:pt x="25" y="287"/>
                  </a:lnTo>
                  <a:lnTo>
                    <a:pt x="52" y="233"/>
                  </a:lnTo>
                  <a:lnTo>
                    <a:pt x="39" y="195"/>
                  </a:lnTo>
                  <a:lnTo>
                    <a:pt x="51" y="144"/>
                  </a:lnTo>
                  <a:lnTo>
                    <a:pt x="49" y="124"/>
                  </a:lnTo>
                  <a:lnTo>
                    <a:pt x="92" y="10"/>
                  </a:lnTo>
                  <a:lnTo>
                    <a:pt x="104" y="10"/>
                  </a:lnTo>
                  <a:lnTo>
                    <a:pt x="110" y="33"/>
                  </a:lnTo>
                  <a:lnTo>
                    <a:pt x="164" y="12"/>
                  </a:lnTo>
                  <a:lnTo>
                    <a:pt x="164" y="5"/>
                  </a:lnTo>
                  <a:lnTo>
                    <a:pt x="180" y="0"/>
                  </a:lnTo>
                  <a:lnTo>
                    <a:pt x="208" y="14"/>
                  </a:lnTo>
                  <a:lnTo>
                    <a:pt x="229" y="33"/>
                  </a:lnTo>
                  <a:lnTo>
                    <a:pt x="278" y="197"/>
                  </a:lnTo>
                  <a:lnTo>
                    <a:pt x="311" y="198"/>
                  </a:lnTo>
                  <a:lnTo>
                    <a:pt x="317" y="207"/>
                  </a:lnTo>
                  <a:lnTo>
                    <a:pt x="312" y="213"/>
                  </a:lnTo>
                  <a:lnTo>
                    <a:pt x="337" y="252"/>
                  </a:lnTo>
                  <a:lnTo>
                    <a:pt x="342" y="243"/>
                  </a:lnTo>
                  <a:lnTo>
                    <a:pt x="369" y="268"/>
                  </a:lnTo>
                  <a:lnTo>
                    <a:pt x="358" y="274"/>
                  </a:lnTo>
                  <a:lnTo>
                    <a:pt x="361" y="281"/>
                  </a:lnTo>
                  <a:lnTo>
                    <a:pt x="378" y="281"/>
                  </a:lnTo>
                  <a:lnTo>
                    <a:pt x="365" y="312"/>
                  </a:lnTo>
                  <a:lnTo>
                    <a:pt x="350" y="308"/>
                  </a:lnTo>
                  <a:lnTo>
                    <a:pt x="337" y="320"/>
                  </a:lnTo>
                  <a:lnTo>
                    <a:pt x="337" y="333"/>
                  </a:lnTo>
                  <a:lnTo>
                    <a:pt x="327" y="341"/>
                  </a:lnTo>
                  <a:lnTo>
                    <a:pt x="314" y="336"/>
                  </a:lnTo>
                  <a:lnTo>
                    <a:pt x="314" y="357"/>
                  </a:lnTo>
                  <a:lnTo>
                    <a:pt x="304" y="350"/>
                  </a:lnTo>
                  <a:lnTo>
                    <a:pt x="300" y="372"/>
                  </a:lnTo>
                  <a:lnTo>
                    <a:pt x="283" y="353"/>
                  </a:lnTo>
                  <a:lnTo>
                    <a:pt x="270" y="371"/>
                  </a:lnTo>
                  <a:lnTo>
                    <a:pt x="254" y="378"/>
                  </a:lnTo>
                  <a:lnTo>
                    <a:pt x="251" y="397"/>
                  </a:lnTo>
                  <a:lnTo>
                    <a:pt x="235" y="392"/>
                  </a:lnTo>
                  <a:lnTo>
                    <a:pt x="241" y="378"/>
                  </a:lnTo>
                  <a:lnTo>
                    <a:pt x="229" y="363"/>
                  </a:lnTo>
                  <a:lnTo>
                    <a:pt x="216" y="386"/>
                  </a:lnTo>
                  <a:lnTo>
                    <a:pt x="222" y="433"/>
                  </a:lnTo>
                  <a:lnTo>
                    <a:pt x="214" y="446"/>
                  </a:lnTo>
                  <a:lnTo>
                    <a:pt x="203" y="446"/>
                  </a:lnTo>
                  <a:lnTo>
                    <a:pt x="194" y="445"/>
                  </a:lnTo>
                  <a:lnTo>
                    <a:pt x="181" y="473"/>
                  </a:lnTo>
                  <a:lnTo>
                    <a:pt x="164" y="472"/>
                  </a:lnTo>
                  <a:lnTo>
                    <a:pt x="167" y="496"/>
                  </a:lnTo>
                  <a:lnTo>
                    <a:pt x="155" y="478"/>
                  </a:lnTo>
                  <a:lnTo>
                    <a:pt x="131" y="498"/>
                  </a:lnTo>
                  <a:lnTo>
                    <a:pt x="127" y="514"/>
                  </a:lnTo>
                  <a:lnTo>
                    <a:pt x="136" y="523"/>
                  </a:lnTo>
                  <a:lnTo>
                    <a:pt x="124" y="528"/>
                  </a:lnTo>
                  <a:lnTo>
                    <a:pt x="127" y="546"/>
                  </a:lnTo>
                  <a:lnTo>
                    <a:pt x="116" y="559"/>
                  </a:lnTo>
                  <a:lnTo>
                    <a:pt x="113" y="595"/>
                  </a:lnTo>
                  <a:lnTo>
                    <a:pt x="106" y="595"/>
                  </a:lnTo>
                  <a:lnTo>
                    <a:pt x="71" y="547"/>
                  </a:lnTo>
                  <a:lnTo>
                    <a:pt x="0" y="324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14" name=""/>
            <p:cNvSpPr/>
            <p:nvPr/>
          </p:nvSpPr>
          <p:spPr>
            <a:xfrm>
              <a:off x="7468200" y="3511440"/>
              <a:ext cx="766080" cy="380880"/>
            </a:xfrm>
            <a:custGeom>
              <a:avLst/>
              <a:gdLst/>
              <a:ahLst/>
              <a:rect l="l" t="t" r="r" b="b"/>
              <a:pathLst>
                <a:path w="469" h="233">
                  <a:moveTo>
                    <a:pt x="0" y="69"/>
                  </a:moveTo>
                  <a:lnTo>
                    <a:pt x="11" y="135"/>
                  </a:lnTo>
                  <a:lnTo>
                    <a:pt x="47" y="94"/>
                  </a:lnTo>
                  <a:lnTo>
                    <a:pt x="103" y="78"/>
                  </a:lnTo>
                  <a:lnTo>
                    <a:pt x="113" y="61"/>
                  </a:lnTo>
                  <a:lnTo>
                    <a:pt x="144" y="57"/>
                  </a:lnTo>
                  <a:lnTo>
                    <a:pt x="169" y="69"/>
                  </a:lnTo>
                  <a:lnTo>
                    <a:pt x="184" y="89"/>
                  </a:lnTo>
                  <a:lnTo>
                    <a:pt x="210" y="95"/>
                  </a:lnTo>
                  <a:lnTo>
                    <a:pt x="226" y="117"/>
                  </a:lnTo>
                  <a:lnTo>
                    <a:pt x="250" y="127"/>
                  </a:lnTo>
                  <a:lnTo>
                    <a:pt x="261" y="121"/>
                  </a:lnTo>
                  <a:lnTo>
                    <a:pt x="267" y="133"/>
                  </a:lnTo>
                  <a:lnTo>
                    <a:pt x="262" y="143"/>
                  </a:lnTo>
                  <a:lnTo>
                    <a:pt x="260" y="158"/>
                  </a:lnTo>
                  <a:lnTo>
                    <a:pt x="244" y="187"/>
                  </a:lnTo>
                  <a:lnTo>
                    <a:pt x="250" y="206"/>
                  </a:lnTo>
                  <a:lnTo>
                    <a:pt x="271" y="198"/>
                  </a:lnTo>
                  <a:lnTo>
                    <a:pt x="271" y="189"/>
                  </a:lnTo>
                  <a:lnTo>
                    <a:pt x="288" y="208"/>
                  </a:lnTo>
                  <a:lnTo>
                    <a:pt x="292" y="198"/>
                  </a:lnTo>
                  <a:lnTo>
                    <a:pt x="302" y="213"/>
                  </a:lnTo>
                  <a:lnTo>
                    <a:pt x="307" y="205"/>
                  </a:lnTo>
                  <a:lnTo>
                    <a:pt x="326" y="214"/>
                  </a:lnTo>
                  <a:lnTo>
                    <a:pt x="336" y="210"/>
                  </a:lnTo>
                  <a:lnTo>
                    <a:pt x="353" y="226"/>
                  </a:lnTo>
                  <a:lnTo>
                    <a:pt x="340" y="200"/>
                  </a:lnTo>
                  <a:lnTo>
                    <a:pt x="307" y="177"/>
                  </a:lnTo>
                  <a:lnTo>
                    <a:pt x="338" y="192"/>
                  </a:lnTo>
                  <a:lnTo>
                    <a:pt x="319" y="167"/>
                  </a:lnTo>
                  <a:lnTo>
                    <a:pt x="313" y="145"/>
                  </a:lnTo>
                  <a:lnTo>
                    <a:pt x="317" y="94"/>
                  </a:lnTo>
                  <a:lnTo>
                    <a:pt x="297" y="82"/>
                  </a:lnTo>
                  <a:lnTo>
                    <a:pt x="336" y="48"/>
                  </a:lnTo>
                  <a:lnTo>
                    <a:pt x="338" y="28"/>
                  </a:lnTo>
                  <a:lnTo>
                    <a:pt x="359" y="29"/>
                  </a:lnTo>
                  <a:lnTo>
                    <a:pt x="353" y="48"/>
                  </a:lnTo>
                  <a:lnTo>
                    <a:pt x="339" y="55"/>
                  </a:lnTo>
                  <a:lnTo>
                    <a:pt x="332" y="75"/>
                  </a:lnTo>
                  <a:lnTo>
                    <a:pt x="336" y="93"/>
                  </a:lnTo>
                  <a:lnTo>
                    <a:pt x="346" y="86"/>
                  </a:lnTo>
                  <a:lnTo>
                    <a:pt x="340" y="107"/>
                  </a:lnTo>
                  <a:lnTo>
                    <a:pt x="345" y="117"/>
                  </a:lnTo>
                  <a:lnTo>
                    <a:pt x="347" y="129"/>
                  </a:lnTo>
                  <a:lnTo>
                    <a:pt x="338" y="123"/>
                  </a:lnTo>
                  <a:lnTo>
                    <a:pt x="334" y="138"/>
                  </a:lnTo>
                  <a:lnTo>
                    <a:pt x="357" y="134"/>
                  </a:lnTo>
                  <a:lnTo>
                    <a:pt x="354" y="145"/>
                  </a:lnTo>
                  <a:lnTo>
                    <a:pt x="366" y="153"/>
                  </a:lnTo>
                  <a:lnTo>
                    <a:pt x="344" y="152"/>
                  </a:lnTo>
                  <a:lnTo>
                    <a:pt x="351" y="185"/>
                  </a:lnTo>
                  <a:lnTo>
                    <a:pt x="375" y="197"/>
                  </a:lnTo>
                  <a:lnTo>
                    <a:pt x="387" y="181"/>
                  </a:lnTo>
                  <a:lnTo>
                    <a:pt x="389" y="207"/>
                  </a:lnTo>
                  <a:lnTo>
                    <a:pt x="405" y="201"/>
                  </a:lnTo>
                  <a:lnTo>
                    <a:pt x="397" y="214"/>
                  </a:lnTo>
                  <a:lnTo>
                    <a:pt x="407" y="214"/>
                  </a:lnTo>
                  <a:lnTo>
                    <a:pt x="399" y="227"/>
                  </a:lnTo>
                  <a:lnTo>
                    <a:pt x="403" y="232"/>
                  </a:lnTo>
                  <a:lnTo>
                    <a:pt x="424" y="222"/>
                  </a:lnTo>
                  <a:lnTo>
                    <a:pt x="449" y="208"/>
                  </a:lnTo>
                  <a:lnTo>
                    <a:pt x="459" y="178"/>
                  </a:lnTo>
                  <a:lnTo>
                    <a:pt x="462" y="196"/>
                  </a:lnTo>
                  <a:lnTo>
                    <a:pt x="459" y="205"/>
                  </a:lnTo>
                  <a:lnTo>
                    <a:pt x="452" y="220"/>
                  </a:lnTo>
                  <a:lnTo>
                    <a:pt x="454" y="230"/>
                  </a:lnTo>
                  <a:lnTo>
                    <a:pt x="464" y="205"/>
                  </a:lnTo>
                  <a:lnTo>
                    <a:pt x="468" y="148"/>
                  </a:lnTo>
                  <a:lnTo>
                    <a:pt x="440" y="154"/>
                  </a:lnTo>
                  <a:lnTo>
                    <a:pt x="403" y="160"/>
                  </a:lnTo>
                  <a:lnTo>
                    <a:pt x="401" y="148"/>
                  </a:lnTo>
                  <a:lnTo>
                    <a:pt x="360" y="0"/>
                  </a:lnTo>
                  <a:lnTo>
                    <a:pt x="0" y="69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15" name=""/>
            <p:cNvSpPr/>
            <p:nvPr/>
          </p:nvSpPr>
          <p:spPr>
            <a:xfrm>
              <a:off x="8306280" y="2683080"/>
              <a:ext cx="565200" cy="285840"/>
            </a:xfrm>
            <a:custGeom>
              <a:avLst/>
              <a:gdLst/>
              <a:ahLst/>
              <a:rect l="l" t="t" r="r" b="b"/>
              <a:pathLst>
                <a:path w="346" h="175">
                  <a:moveTo>
                    <a:pt x="0" y="70"/>
                  </a:moveTo>
                  <a:lnTo>
                    <a:pt x="1" y="163"/>
                  </a:lnTo>
                  <a:lnTo>
                    <a:pt x="161" y="129"/>
                  </a:lnTo>
                  <a:lnTo>
                    <a:pt x="189" y="119"/>
                  </a:lnTo>
                  <a:lnTo>
                    <a:pt x="200" y="121"/>
                  </a:lnTo>
                  <a:lnTo>
                    <a:pt x="213" y="148"/>
                  </a:lnTo>
                  <a:lnTo>
                    <a:pt x="231" y="150"/>
                  </a:lnTo>
                  <a:lnTo>
                    <a:pt x="241" y="173"/>
                  </a:lnTo>
                  <a:lnTo>
                    <a:pt x="253" y="174"/>
                  </a:lnTo>
                  <a:lnTo>
                    <a:pt x="257" y="159"/>
                  </a:lnTo>
                  <a:lnTo>
                    <a:pt x="266" y="153"/>
                  </a:lnTo>
                  <a:lnTo>
                    <a:pt x="270" y="137"/>
                  </a:lnTo>
                  <a:lnTo>
                    <a:pt x="275" y="136"/>
                  </a:lnTo>
                  <a:lnTo>
                    <a:pt x="282" y="160"/>
                  </a:lnTo>
                  <a:lnTo>
                    <a:pt x="298" y="154"/>
                  </a:lnTo>
                  <a:lnTo>
                    <a:pt x="302" y="143"/>
                  </a:lnTo>
                  <a:lnTo>
                    <a:pt x="323" y="133"/>
                  </a:lnTo>
                  <a:lnTo>
                    <a:pt x="336" y="130"/>
                  </a:lnTo>
                  <a:lnTo>
                    <a:pt x="345" y="138"/>
                  </a:lnTo>
                  <a:lnTo>
                    <a:pt x="342" y="114"/>
                  </a:lnTo>
                  <a:lnTo>
                    <a:pt x="326" y="85"/>
                  </a:lnTo>
                  <a:lnTo>
                    <a:pt x="315" y="80"/>
                  </a:lnTo>
                  <a:lnTo>
                    <a:pt x="305" y="81"/>
                  </a:lnTo>
                  <a:lnTo>
                    <a:pt x="307" y="88"/>
                  </a:lnTo>
                  <a:lnTo>
                    <a:pt x="313" y="88"/>
                  </a:lnTo>
                  <a:lnTo>
                    <a:pt x="321" y="88"/>
                  </a:lnTo>
                  <a:lnTo>
                    <a:pt x="329" y="97"/>
                  </a:lnTo>
                  <a:lnTo>
                    <a:pt x="333" y="109"/>
                  </a:lnTo>
                  <a:lnTo>
                    <a:pt x="328" y="119"/>
                  </a:lnTo>
                  <a:lnTo>
                    <a:pt x="300" y="130"/>
                  </a:lnTo>
                  <a:lnTo>
                    <a:pt x="286" y="124"/>
                  </a:lnTo>
                  <a:lnTo>
                    <a:pt x="279" y="109"/>
                  </a:lnTo>
                  <a:lnTo>
                    <a:pt x="266" y="106"/>
                  </a:lnTo>
                  <a:lnTo>
                    <a:pt x="268" y="97"/>
                  </a:lnTo>
                  <a:lnTo>
                    <a:pt x="254" y="80"/>
                  </a:lnTo>
                  <a:lnTo>
                    <a:pt x="236" y="72"/>
                  </a:lnTo>
                  <a:lnTo>
                    <a:pt x="235" y="80"/>
                  </a:lnTo>
                  <a:lnTo>
                    <a:pt x="224" y="76"/>
                  </a:lnTo>
                  <a:lnTo>
                    <a:pt x="219" y="66"/>
                  </a:lnTo>
                  <a:lnTo>
                    <a:pt x="222" y="56"/>
                  </a:lnTo>
                  <a:lnTo>
                    <a:pt x="233" y="47"/>
                  </a:lnTo>
                  <a:lnTo>
                    <a:pt x="229" y="40"/>
                  </a:lnTo>
                  <a:lnTo>
                    <a:pt x="244" y="29"/>
                  </a:lnTo>
                  <a:lnTo>
                    <a:pt x="229" y="16"/>
                  </a:lnTo>
                  <a:lnTo>
                    <a:pt x="222" y="0"/>
                  </a:lnTo>
                  <a:lnTo>
                    <a:pt x="190" y="24"/>
                  </a:lnTo>
                  <a:lnTo>
                    <a:pt x="74" y="53"/>
                  </a:lnTo>
                  <a:lnTo>
                    <a:pt x="0" y="70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16" name=""/>
            <p:cNvSpPr/>
            <p:nvPr/>
          </p:nvSpPr>
          <p:spPr>
            <a:xfrm>
              <a:off x="8757360" y="2957760"/>
              <a:ext cx="52200" cy="43920"/>
            </a:xfrm>
            <a:custGeom>
              <a:avLst/>
              <a:gdLst/>
              <a:ahLst/>
              <a:rect l="l" t="t" r="r" b="b"/>
              <a:pathLst>
                <a:path w="32" h="27">
                  <a:moveTo>
                    <a:pt x="0" y="26"/>
                  </a:moveTo>
                  <a:lnTo>
                    <a:pt x="13" y="0"/>
                  </a:lnTo>
                  <a:lnTo>
                    <a:pt x="31" y="11"/>
                  </a:lnTo>
                  <a:lnTo>
                    <a:pt x="0" y="26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17" name=""/>
            <p:cNvSpPr/>
            <p:nvPr/>
          </p:nvSpPr>
          <p:spPr>
            <a:xfrm>
              <a:off x="8852040" y="2949480"/>
              <a:ext cx="42480" cy="32400"/>
            </a:xfrm>
            <a:custGeom>
              <a:avLst/>
              <a:gdLst/>
              <a:ahLst/>
              <a:rect l="l" t="t" r="r" b="b"/>
              <a:pathLst>
                <a:path w="26" h="20">
                  <a:moveTo>
                    <a:pt x="0" y="19"/>
                  </a:moveTo>
                  <a:lnTo>
                    <a:pt x="15" y="0"/>
                  </a:lnTo>
                  <a:lnTo>
                    <a:pt x="25" y="16"/>
                  </a:lnTo>
                  <a:lnTo>
                    <a:pt x="0" y="19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400" bIns="-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18" name=""/>
            <p:cNvSpPr/>
            <p:nvPr/>
          </p:nvSpPr>
          <p:spPr>
            <a:xfrm>
              <a:off x="5627160" y="2153880"/>
              <a:ext cx="968400" cy="498240"/>
            </a:xfrm>
            <a:custGeom>
              <a:avLst/>
              <a:gdLst/>
              <a:ahLst/>
              <a:rect l="l" t="t" r="r" b="b"/>
              <a:pathLst>
                <a:path w="593" h="305">
                  <a:moveTo>
                    <a:pt x="0" y="131"/>
                  </a:moveTo>
                  <a:lnTo>
                    <a:pt x="46" y="164"/>
                  </a:lnTo>
                  <a:lnTo>
                    <a:pt x="160" y="193"/>
                  </a:lnTo>
                  <a:lnTo>
                    <a:pt x="211" y="200"/>
                  </a:lnTo>
                  <a:lnTo>
                    <a:pt x="219" y="218"/>
                  </a:lnTo>
                  <a:lnTo>
                    <a:pt x="240" y="224"/>
                  </a:lnTo>
                  <a:lnTo>
                    <a:pt x="269" y="304"/>
                  </a:lnTo>
                  <a:lnTo>
                    <a:pt x="295" y="242"/>
                  </a:lnTo>
                  <a:lnTo>
                    <a:pt x="300" y="228"/>
                  </a:lnTo>
                  <a:lnTo>
                    <a:pt x="308" y="219"/>
                  </a:lnTo>
                  <a:lnTo>
                    <a:pt x="308" y="210"/>
                  </a:lnTo>
                  <a:lnTo>
                    <a:pt x="318" y="193"/>
                  </a:lnTo>
                  <a:lnTo>
                    <a:pt x="321" y="194"/>
                  </a:lnTo>
                  <a:lnTo>
                    <a:pt x="317" y="204"/>
                  </a:lnTo>
                  <a:lnTo>
                    <a:pt x="319" y="220"/>
                  </a:lnTo>
                  <a:lnTo>
                    <a:pt x="329" y="216"/>
                  </a:lnTo>
                  <a:lnTo>
                    <a:pt x="335" y="198"/>
                  </a:lnTo>
                  <a:lnTo>
                    <a:pt x="348" y="200"/>
                  </a:lnTo>
                  <a:lnTo>
                    <a:pt x="355" y="191"/>
                  </a:lnTo>
                  <a:lnTo>
                    <a:pt x="357" y="195"/>
                  </a:lnTo>
                  <a:lnTo>
                    <a:pt x="343" y="224"/>
                  </a:lnTo>
                  <a:lnTo>
                    <a:pt x="353" y="228"/>
                  </a:lnTo>
                  <a:lnTo>
                    <a:pt x="361" y="210"/>
                  </a:lnTo>
                  <a:lnTo>
                    <a:pt x="374" y="204"/>
                  </a:lnTo>
                  <a:lnTo>
                    <a:pt x="382" y="182"/>
                  </a:lnTo>
                  <a:lnTo>
                    <a:pt x="416" y="177"/>
                  </a:lnTo>
                  <a:lnTo>
                    <a:pt x="432" y="175"/>
                  </a:lnTo>
                  <a:lnTo>
                    <a:pt x="458" y="156"/>
                  </a:lnTo>
                  <a:lnTo>
                    <a:pt x="495" y="162"/>
                  </a:lnTo>
                  <a:lnTo>
                    <a:pt x="520" y="180"/>
                  </a:lnTo>
                  <a:lnTo>
                    <a:pt x="522" y="158"/>
                  </a:lnTo>
                  <a:lnTo>
                    <a:pt x="535" y="157"/>
                  </a:lnTo>
                  <a:lnTo>
                    <a:pt x="567" y="159"/>
                  </a:lnTo>
                  <a:lnTo>
                    <a:pt x="592" y="152"/>
                  </a:lnTo>
                  <a:lnTo>
                    <a:pt x="559" y="132"/>
                  </a:lnTo>
                  <a:lnTo>
                    <a:pt x="552" y="100"/>
                  </a:lnTo>
                  <a:lnTo>
                    <a:pt x="526" y="106"/>
                  </a:lnTo>
                  <a:lnTo>
                    <a:pt x="518" y="100"/>
                  </a:lnTo>
                  <a:lnTo>
                    <a:pt x="507" y="106"/>
                  </a:lnTo>
                  <a:lnTo>
                    <a:pt x="492" y="103"/>
                  </a:lnTo>
                  <a:lnTo>
                    <a:pt x="485" y="101"/>
                  </a:lnTo>
                  <a:lnTo>
                    <a:pt x="482" y="84"/>
                  </a:lnTo>
                  <a:lnTo>
                    <a:pt x="487" y="65"/>
                  </a:lnTo>
                  <a:lnTo>
                    <a:pt x="462" y="70"/>
                  </a:lnTo>
                  <a:lnTo>
                    <a:pt x="438" y="82"/>
                  </a:lnTo>
                  <a:lnTo>
                    <a:pt x="378" y="90"/>
                  </a:lnTo>
                  <a:lnTo>
                    <a:pt x="340" y="126"/>
                  </a:lnTo>
                  <a:lnTo>
                    <a:pt x="332" y="119"/>
                  </a:lnTo>
                  <a:lnTo>
                    <a:pt x="321" y="124"/>
                  </a:lnTo>
                  <a:lnTo>
                    <a:pt x="305" y="113"/>
                  </a:lnTo>
                  <a:lnTo>
                    <a:pt x="296" y="117"/>
                  </a:lnTo>
                  <a:lnTo>
                    <a:pt x="275" y="121"/>
                  </a:lnTo>
                  <a:lnTo>
                    <a:pt x="245" y="80"/>
                  </a:lnTo>
                  <a:lnTo>
                    <a:pt x="209" y="74"/>
                  </a:lnTo>
                  <a:lnTo>
                    <a:pt x="198" y="75"/>
                  </a:lnTo>
                  <a:lnTo>
                    <a:pt x="191" y="84"/>
                  </a:lnTo>
                  <a:lnTo>
                    <a:pt x="198" y="67"/>
                  </a:lnTo>
                  <a:lnTo>
                    <a:pt x="182" y="81"/>
                  </a:lnTo>
                  <a:lnTo>
                    <a:pt x="174" y="94"/>
                  </a:lnTo>
                  <a:lnTo>
                    <a:pt x="175" y="71"/>
                  </a:lnTo>
                  <a:lnTo>
                    <a:pt x="191" y="37"/>
                  </a:lnTo>
                  <a:lnTo>
                    <a:pt x="213" y="12"/>
                  </a:lnTo>
                  <a:lnTo>
                    <a:pt x="233" y="5"/>
                  </a:lnTo>
                  <a:lnTo>
                    <a:pt x="230" y="0"/>
                  </a:lnTo>
                  <a:lnTo>
                    <a:pt x="196" y="3"/>
                  </a:lnTo>
                  <a:lnTo>
                    <a:pt x="174" y="15"/>
                  </a:lnTo>
                  <a:lnTo>
                    <a:pt x="167" y="26"/>
                  </a:lnTo>
                  <a:lnTo>
                    <a:pt x="141" y="47"/>
                  </a:lnTo>
                  <a:lnTo>
                    <a:pt x="129" y="65"/>
                  </a:lnTo>
                  <a:lnTo>
                    <a:pt x="109" y="71"/>
                  </a:lnTo>
                  <a:lnTo>
                    <a:pt x="103" y="82"/>
                  </a:lnTo>
                  <a:lnTo>
                    <a:pt x="89" y="88"/>
                  </a:lnTo>
                  <a:lnTo>
                    <a:pt x="55" y="94"/>
                  </a:lnTo>
                  <a:lnTo>
                    <a:pt x="47" y="103"/>
                  </a:lnTo>
                  <a:lnTo>
                    <a:pt x="30" y="118"/>
                  </a:lnTo>
                  <a:lnTo>
                    <a:pt x="0" y="131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19" name=""/>
            <p:cNvSpPr/>
            <p:nvPr/>
          </p:nvSpPr>
          <p:spPr>
            <a:xfrm>
              <a:off x="6247800" y="2461320"/>
              <a:ext cx="651960" cy="883440"/>
            </a:xfrm>
            <a:custGeom>
              <a:avLst/>
              <a:gdLst/>
              <a:ahLst/>
              <a:rect l="l" t="t" r="r" b="b"/>
              <a:pathLst>
                <a:path w="399" h="541">
                  <a:moveTo>
                    <a:pt x="0" y="540"/>
                  </a:moveTo>
                  <a:lnTo>
                    <a:pt x="38" y="474"/>
                  </a:lnTo>
                  <a:lnTo>
                    <a:pt x="45" y="451"/>
                  </a:lnTo>
                  <a:lnTo>
                    <a:pt x="48" y="404"/>
                  </a:lnTo>
                  <a:lnTo>
                    <a:pt x="38" y="359"/>
                  </a:lnTo>
                  <a:lnTo>
                    <a:pt x="16" y="317"/>
                  </a:lnTo>
                  <a:lnTo>
                    <a:pt x="6" y="293"/>
                  </a:lnTo>
                  <a:lnTo>
                    <a:pt x="12" y="271"/>
                  </a:lnTo>
                  <a:lnTo>
                    <a:pt x="2" y="243"/>
                  </a:lnTo>
                  <a:lnTo>
                    <a:pt x="13" y="224"/>
                  </a:lnTo>
                  <a:lnTo>
                    <a:pt x="23" y="178"/>
                  </a:lnTo>
                  <a:lnTo>
                    <a:pt x="21" y="156"/>
                  </a:lnTo>
                  <a:lnTo>
                    <a:pt x="35" y="142"/>
                  </a:lnTo>
                  <a:lnTo>
                    <a:pt x="34" y="126"/>
                  </a:lnTo>
                  <a:lnTo>
                    <a:pt x="57" y="116"/>
                  </a:lnTo>
                  <a:lnTo>
                    <a:pt x="78" y="83"/>
                  </a:lnTo>
                  <a:lnTo>
                    <a:pt x="75" y="137"/>
                  </a:lnTo>
                  <a:lnTo>
                    <a:pt x="91" y="125"/>
                  </a:lnTo>
                  <a:lnTo>
                    <a:pt x="91" y="81"/>
                  </a:lnTo>
                  <a:lnTo>
                    <a:pt x="113" y="56"/>
                  </a:lnTo>
                  <a:lnTo>
                    <a:pt x="128" y="53"/>
                  </a:lnTo>
                  <a:lnTo>
                    <a:pt x="116" y="45"/>
                  </a:lnTo>
                  <a:lnTo>
                    <a:pt x="111" y="30"/>
                  </a:lnTo>
                  <a:lnTo>
                    <a:pt x="120" y="7"/>
                  </a:lnTo>
                  <a:lnTo>
                    <a:pt x="140" y="0"/>
                  </a:lnTo>
                  <a:lnTo>
                    <a:pt x="188" y="14"/>
                  </a:lnTo>
                  <a:lnTo>
                    <a:pt x="205" y="31"/>
                  </a:lnTo>
                  <a:lnTo>
                    <a:pt x="259" y="43"/>
                  </a:lnTo>
                  <a:lnTo>
                    <a:pt x="270" y="59"/>
                  </a:lnTo>
                  <a:lnTo>
                    <a:pt x="286" y="79"/>
                  </a:lnTo>
                  <a:lnTo>
                    <a:pt x="271" y="78"/>
                  </a:lnTo>
                  <a:lnTo>
                    <a:pt x="270" y="90"/>
                  </a:lnTo>
                  <a:lnTo>
                    <a:pt x="287" y="111"/>
                  </a:lnTo>
                  <a:lnTo>
                    <a:pt x="291" y="148"/>
                  </a:lnTo>
                  <a:lnTo>
                    <a:pt x="291" y="171"/>
                  </a:lnTo>
                  <a:lnTo>
                    <a:pt x="274" y="197"/>
                  </a:lnTo>
                  <a:lnTo>
                    <a:pt x="271" y="210"/>
                  </a:lnTo>
                  <a:lnTo>
                    <a:pt x="249" y="221"/>
                  </a:lnTo>
                  <a:lnTo>
                    <a:pt x="245" y="233"/>
                  </a:lnTo>
                  <a:lnTo>
                    <a:pt x="249" y="260"/>
                  </a:lnTo>
                  <a:lnTo>
                    <a:pt x="270" y="273"/>
                  </a:lnTo>
                  <a:lnTo>
                    <a:pt x="290" y="251"/>
                  </a:lnTo>
                  <a:lnTo>
                    <a:pt x="303" y="220"/>
                  </a:lnTo>
                  <a:lnTo>
                    <a:pt x="335" y="202"/>
                  </a:lnTo>
                  <a:lnTo>
                    <a:pt x="357" y="212"/>
                  </a:lnTo>
                  <a:lnTo>
                    <a:pt x="371" y="246"/>
                  </a:lnTo>
                  <a:lnTo>
                    <a:pt x="390" y="311"/>
                  </a:lnTo>
                  <a:lnTo>
                    <a:pt x="398" y="332"/>
                  </a:lnTo>
                  <a:lnTo>
                    <a:pt x="392" y="350"/>
                  </a:lnTo>
                  <a:lnTo>
                    <a:pt x="396" y="377"/>
                  </a:lnTo>
                  <a:lnTo>
                    <a:pt x="389" y="392"/>
                  </a:lnTo>
                  <a:lnTo>
                    <a:pt x="379" y="377"/>
                  </a:lnTo>
                  <a:lnTo>
                    <a:pt x="369" y="383"/>
                  </a:lnTo>
                  <a:lnTo>
                    <a:pt x="368" y="408"/>
                  </a:lnTo>
                  <a:lnTo>
                    <a:pt x="364" y="419"/>
                  </a:lnTo>
                  <a:lnTo>
                    <a:pt x="346" y="431"/>
                  </a:lnTo>
                  <a:lnTo>
                    <a:pt x="346" y="465"/>
                  </a:lnTo>
                  <a:lnTo>
                    <a:pt x="334" y="479"/>
                  </a:lnTo>
                  <a:lnTo>
                    <a:pt x="324" y="508"/>
                  </a:lnTo>
                  <a:lnTo>
                    <a:pt x="195" y="528"/>
                  </a:lnTo>
                  <a:lnTo>
                    <a:pt x="191" y="518"/>
                  </a:lnTo>
                  <a:lnTo>
                    <a:pt x="0" y="540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20" name=""/>
            <p:cNvSpPr/>
            <p:nvPr/>
          </p:nvSpPr>
          <p:spPr>
            <a:xfrm>
              <a:off x="4635360" y="1796040"/>
              <a:ext cx="1112400" cy="1243440"/>
            </a:xfrm>
            <a:custGeom>
              <a:avLst/>
              <a:gdLst/>
              <a:ahLst/>
              <a:rect l="l" t="t" r="r" b="b"/>
              <a:pathLst>
                <a:path w="681" h="761">
                  <a:moveTo>
                    <a:pt x="0" y="47"/>
                  </a:moveTo>
                  <a:lnTo>
                    <a:pt x="5" y="154"/>
                  </a:lnTo>
                  <a:lnTo>
                    <a:pt x="31" y="241"/>
                  </a:lnTo>
                  <a:lnTo>
                    <a:pt x="34" y="353"/>
                  </a:lnTo>
                  <a:lnTo>
                    <a:pt x="53" y="443"/>
                  </a:lnTo>
                  <a:lnTo>
                    <a:pt x="29" y="488"/>
                  </a:lnTo>
                  <a:lnTo>
                    <a:pt x="63" y="523"/>
                  </a:lnTo>
                  <a:lnTo>
                    <a:pt x="61" y="760"/>
                  </a:lnTo>
                  <a:lnTo>
                    <a:pt x="553" y="750"/>
                  </a:lnTo>
                  <a:lnTo>
                    <a:pt x="543" y="704"/>
                  </a:lnTo>
                  <a:lnTo>
                    <a:pt x="530" y="688"/>
                  </a:lnTo>
                  <a:lnTo>
                    <a:pt x="491" y="663"/>
                  </a:lnTo>
                  <a:lnTo>
                    <a:pt x="465" y="634"/>
                  </a:lnTo>
                  <a:lnTo>
                    <a:pt x="399" y="592"/>
                  </a:lnTo>
                  <a:lnTo>
                    <a:pt x="401" y="523"/>
                  </a:lnTo>
                  <a:lnTo>
                    <a:pt x="386" y="479"/>
                  </a:lnTo>
                  <a:lnTo>
                    <a:pt x="440" y="411"/>
                  </a:lnTo>
                  <a:lnTo>
                    <a:pt x="437" y="345"/>
                  </a:lnTo>
                  <a:lnTo>
                    <a:pt x="449" y="334"/>
                  </a:lnTo>
                  <a:lnTo>
                    <a:pt x="516" y="279"/>
                  </a:lnTo>
                  <a:lnTo>
                    <a:pt x="549" y="239"/>
                  </a:lnTo>
                  <a:lnTo>
                    <a:pt x="593" y="204"/>
                  </a:lnTo>
                  <a:lnTo>
                    <a:pt x="680" y="160"/>
                  </a:lnTo>
                  <a:lnTo>
                    <a:pt x="648" y="162"/>
                  </a:lnTo>
                  <a:lnTo>
                    <a:pt x="617" y="148"/>
                  </a:lnTo>
                  <a:lnTo>
                    <a:pt x="569" y="153"/>
                  </a:lnTo>
                  <a:lnTo>
                    <a:pt x="558" y="134"/>
                  </a:lnTo>
                  <a:lnTo>
                    <a:pt x="543" y="142"/>
                  </a:lnTo>
                  <a:lnTo>
                    <a:pt x="509" y="162"/>
                  </a:lnTo>
                  <a:lnTo>
                    <a:pt x="486" y="155"/>
                  </a:lnTo>
                  <a:lnTo>
                    <a:pt x="476" y="145"/>
                  </a:lnTo>
                  <a:lnTo>
                    <a:pt x="458" y="140"/>
                  </a:lnTo>
                  <a:lnTo>
                    <a:pt x="450" y="125"/>
                  </a:lnTo>
                  <a:lnTo>
                    <a:pt x="432" y="127"/>
                  </a:lnTo>
                  <a:lnTo>
                    <a:pt x="432" y="141"/>
                  </a:lnTo>
                  <a:lnTo>
                    <a:pt x="424" y="143"/>
                  </a:lnTo>
                  <a:lnTo>
                    <a:pt x="412" y="115"/>
                  </a:lnTo>
                  <a:lnTo>
                    <a:pt x="395" y="115"/>
                  </a:lnTo>
                  <a:lnTo>
                    <a:pt x="401" y="102"/>
                  </a:lnTo>
                  <a:lnTo>
                    <a:pt x="361" y="94"/>
                  </a:lnTo>
                  <a:lnTo>
                    <a:pt x="347" y="92"/>
                  </a:lnTo>
                  <a:lnTo>
                    <a:pt x="300" y="111"/>
                  </a:lnTo>
                  <a:lnTo>
                    <a:pt x="294" y="94"/>
                  </a:lnTo>
                  <a:lnTo>
                    <a:pt x="222" y="80"/>
                  </a:lnTo>
                  <a:lnTo>
                    <a:pt x="210" y="5"/>
                  </a:lnTo>
                  <a:lnTo>
                    <a:pt x="180" y="0"/>
                  </a:lnTo>
                  <a:lnTo>
                    <a:pt x="180" y="47"/>
                  </a:lnTo>
                  <a:lnTo>
                    <a:pt x="0" y="47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21" name=""/>
            <p:cNvSpPr/>
            <p:nvPr/>
          </p:nvSpPr>
          <p:spPr>
            <a:xfrm>
              <a:off x="5584680" y="4802400"/>
              <a:ext cx="599400" cy="1037160"/>
            </a:xfrm>
            <a:custGeom>
              <a:avLst/>
              <a:gdLst/>
              <a:ahLst/>
              <a:rect l="l" t="t" r="r" b="b"/>
              <a:pathLst>
                <a:path w="367" h="635">
                  <a:moveTo>
                    <a:pt x="0" y="537"/>
                  </a:moveTo>
                  <a:lnTo>
                    <a:pt x="2" y="514"/>
                  </a:lnTo>
                  <a:lnTo>
                    <a:pt x="25" y="442"/>
                  </a:lnTo>
                  <a:lnTo>
                    <a:pt x="61" y="394"/>
                  </a:lnTo>
                  <a:lnTo>
                    <a:pt x="50" y="380"/>
                  </a:lnTo>
                  <a:lnTo>
                    <a:pt x="54" y="333"/>
                  </a:lnTo>
                  <a:lnTo>
                    <a:pt x="35" y="279"/>
                  </a:lnTo>
                  <a:lnTo>
                    <a:pt x="29" y="208"/>
                  </a:lnTo>
                  <a:lnTo>
                    <a:pt x="56" y="132"/>
                  </a:lnTo>
                  <a:lnTo>
                    <a:pt x="94" y="77"/>
                  </a:lnTo>
                  <a:lnTo>
                    <a:pt x="92" y="62"/>
                  </a:lnTo>
                  <a:lnTo>
                    <a:pt x="121" y="15"/>
                  </a:lnTo>
                  <a:lnTo>
                    <a:pt x="342" y="0"/>
                  </a:lnTo>
                  <a:lnTo>
                    <a:pt x="352" y="12"/>
                  </a:lnTo>
                  <a:lnTo>
                    <a:pt x="342" y="405"/>
                  </a:lnTo>
                  <a:lnTo>
                    <a:pt x="366" y="596"/>
                  </a:lnTo>
                  <a:lnTo>
                    <a:pt x="356" y="604"/>
                  </a:lnTo>
                  <a:lnTo>
                    <a:pt x="343" y="596"/>
                  </a:lnTo>
                  <a:lnTo>
                    <a:pt x="326" y="604"/>
                  </a:lnTo>
                  <a:lnTo>
                    <a:pt x="310" y="593"/>
                  </a:lnTo>
                  <a:lnTo>
                    <a:pt x="309" y="600"/>
                  </a:lnTo>
                  <a:lnTo>
                    <a:pt x="291" y="603"/>
                  </a:lnTo>
                  <a:lnTo>
                    <a:pt x="268" y="614"/>
                  </a:lnTo>
                  <a:lnTo>
                    <a:pt x="261" y="608"/>
                  </a:lnTo>
                  <a:lnTo>
                    <a:pt x="249" y="629"/>
                  </a:lnTo>
                  <a:lnTo>
                    <a:pt x="238" y="634"/>
                  </a:lnTo>
                  <a:lnTo>
                    <a:pt x="202" y="573"/>
                  </a:lnTo>
                  <a:lnTo>
                    <a:pt x="209" y="529"/>
                  </a:lnTo>
                  <a:lnTo>
                    <a:pt x="0" y="537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22" name=""/>
            <p:cNvSpPr/>
            <p:nvPr/>
          </p:nvSpPr>
          <p:spPr>
            <a:xfrm>
              <a:off x="4838040" y="3639240"/>
              <a:ext cx="1123920" cy="973440"/>
            </a:xfrm>
            <a:custGeom>
              <a:avLst/>
              <a:gdLst/>
              <a:ahLst/>
              <a:rect l="l" t="t" r="r" b="b"/>
              <a:pathLst>
                <a:path w="688" h="596">
                  <a:moveTo>
                    <a:pt x="0" y="8"/>
                  </a:moveTo>
                  <a:lnTo>
                    <a:pt x="42" y="86"/>
                  </a:lnTo>
                  <a:lnTo>
                    <a:pt x="62" y="103"/>
                  </a:lnTo>
                  <a:lnTo>
                    <a:pt x="75" y="100"/>
                  </a:lnTo>
                  <a:lnTo>
                    <a:pt x="86" y="110"/>
                  </a:lnTo>
                  <a:lnTo>
                    <a:pt x="88" y="120"/>
                  </a:lnTo>
                  <a:lnTo>
                    <a:pt x="77" y="120"/>
                  </a:lnTo>
                  <a:lnTo>
                    <a:pt x="64" y="148"/>
                  </a:lnTo>
                  <a:lnTo>
                    <a:pt x="94" y="190"/>
                  </a:lnTo>
                  <a:lnTo>
                    <a:pt x="117" y="198"/>
                  </a:lnTo>
                  <a:lnTo>
                    <a:pt x="114" y="476"/>
                  </a:lnTo>
                  <a:lnTo>
                    <a:pt x="117" y="544"/>
                  </a:lnTo>
                  <a:lnTo>
                    <a:pt x="572" y="529"/>
                  </a:lnTo>
                  <a:lnTo>
                    <a:pt x="579" y="569"/>
                  </a:lnTo>
                  <a:lnTo>
                    <a:pt x="560" y="595"/>
                  </a:lnTo>
                  <a:lnTo>
                    <a:pt x="630" y="592"/>
                  </a:lnTo>
                  <a:lnTo>
                    <a:pt x="640" y="569"/>
                  </a:lnTo>
                  <a:lnTo>
                    <a:pt x="643" y="544"/>
                  </a:lnTo>
                  <a:lnTo>
                    <a:pt x="658" y="524"/>
                  </a:lnTo>
                  <a:lnTo>
                    <a:pt x="666" y="506"/>
                  </a:lnTo>
                  <a:lnTo>
                    <a:pt x="681" y="504"/>
                  </a:lnTo>
                  <a:lnTo>
                    <a:pt x="687" y="462"/>
                  </a:lnTo>
                  <a:lnTo>
                    <a:pt x="677" y="458"/>
                  </a:lnTo>
                  <a:lnTo>
                    <a:pt x="661" y="458"/>
                  </a:lnTo>
                  <a:lnTo>
                    <a:pt x="645" y="427"/>
                  </a:lnTo>
                  <a:lnTo>
                    <a:pt x="637" y="385"/>
                  </a:lnTo>
                  <a:lnTo>
                    <a:pt x="619" y="357"/>
                  </a:lnTo>
                  <a:lnTo>
                    <a:pt x="592" y="346"/>
                  </a:lnTo>
                  <a:lnTo>
                    <a:pt x="559" y="319"/>
                  </a:lnTo>
                  <a:lnTo>
                    <a:pt x="547" y="282"/>
                  </a:lnTo>
                  <a:lnTo>
                    <a:pt x="566" y="226"/>
                  </a:lnTo>
                  <a:lnTo>
                    <a:pt x="549" y="214"/>
                  </a:lnTo>
                  <a:lnTo>
                    <a:pt x="509" y="215"/>
                  </a:lnTo>
                  <a:lnTo>
                    <a:pt x="503" y="179"/>
                  </a:lnTo>
                  <a:lnTo>
                    <a:pt x="436" y="111"/>
                  </a:lnTo>
                  <a:lnTo>
                    <a:pt x="420" y="53"/>
                  </a:lnTo>
                  <a:lnTo>
                    <a:pt x="429" y="30"/>
                  </a:lnTo>
                  <a:lnTo>
                    <a:pt x="398" y="0"/>
                  </a:lnTo>
                  <a:lnTo>
                    <a:pt x="0" y="8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23" name=""/>
            <p:cNvSpPr/>
            <p:nvPr/>
          </p:nvSpPr>
          <p:spPr>
            <a:xfrm>
              <a:off x="1946160" y="1565640"/>
              <a:ext cx="1725120" cy="1094760"/>
            </a:xfrm>
            <a:custGeom>
              <a:avLst/>
              <a:gdLst/>
              <a:ahLst/>
              <a:rect l="l" t="t" r="r" b="b"/>
              <a:pathLst>
                <a:path w="1056" h="670">
                  <a:moveTo>
                    <a:pt x="0" y="126"/>
                  </a:moveTo>
                  <a:lnTo>
                    <a:pt x="18" y="169"/>
                  </a:lnTo>
                  <a:lnTo>
                    <a:pt x="19" y="198"/>
                  </a:lnTo>
                  <a:lnTo>
                    <a:pt x="9" y="202"/>
                  </a:lnTo>
                  <a:lnTo>
                    <a:pt x="41" y="233"/>
                  </a:lnTo>
                  <a:lnTo>
                    <a:pt x="74" y="312"/>
                  </a:lnTo>
                  <a:lnTo>
                    <a:pt x="86" y="309"/>
                  </a:lnTo>
                  <a:lnTo>
                    <a:pt x="86" y="321"/>
                  </a:lnTo>
                  <a:lnTo>
                    <a:pt x="102" y="325"/>
                  </a:lnTo>
                  <a:lnTo>
                    <a:pt x="113" y="327"/>
                  </a:lnTo>
                  <a:lnTo>
                    <a:pt x="85" y="384"/>
                  </a:lnTo>
                  <a:lnTo>
                    <a:pt x="89" y="423"/>
                  </a:lnTo>
                  <a:lnTo>
                    <a:pt x="67" y="460"/>
                  </a:lnTo>
                  <a:lnTo>
                    <a:pt x="82" y="477"/>
                  </a:lnTo>
                  <a:lnTo>
                    <a:pt x="124" y="453"/>
                  </a:lnTo>
                  <a:lnTo>
                    <a:pt x="155" y="580"/>
                  </a:lnTo>
                  <a:lnTo>
                    <a:pt x="173" y="585"/>
                  </a:lnTo>
                  <a:lnTo>
                    <a:pt x="177" y="624"/>
                  </a:lnTo>
                  <a:lnTo>
                    <a:pt x="193" y="640"/>
                  </a:lnTo>
                  <a:lnTo>
                    <a:pt x="206" y="626"/>
                  </a:lnTo>
                  <a:lnTo>
                    <a:pt x="233" y="638"/>
                  </a:lnTo>
                  <a:lnTo>
                    <a:pt x="250" y="624"/>
                  </a:lnTo>
                  <a:lnTo>
                    <a:pt x="308" y="637"/>
                  </a:lnTo>
                  <a:lnTo>
                    <a:pt x="321" y="639"/>
                  </a:lnTo>
                  <a:lnTo>
                    <a:pt x="333" y="614"/>
                  </a:lnTo>
                  <a:lnTo>
                    <a:pt x="356" y="655"/>
                  </a:lnTo>
                  <a:lnTo>
                    <a:pt x="369" y="591"/>
                  </a:lnTo>
                  <a:lnTo>
                    <a:pt x="654" y="633"/>
                  </a:lnTo>
                  <a:lnTo>
                    <a:pt x="1009" y="669"/>
                  </a:lnTo>
                  <a:lnTo>
                    <a:pt x="1019" y="549"/>
                  </a:lnTo>
                  <a:lnTo>
                    <a:pt x="1055" y="157"/>
                  </a:lnTo>
                  <a:lnTo>
                    <a:pt x="588" y="102"/>
                  </a:lnTo>
                  <a:lnTo>
                    <a:pt x="354" y="64"/>
                  </a:lnTo>
                  <a:lnTo>
                    <a:pt x="27" y="0"/>
                  </a:lnTo>
                  <a:lnTo>
                    <a:pt x="0" y="126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24" name=""/>
            <p:cNvSpPr/>
            <p:nvPr/>
          </p:nvSpPr>
          <p:spPr>
            <a:xfrm>
              <a:off x="3512880" y="3083760"/>
              <a:ext cx="1395000" cy="697680"/>
            </a:xfrm>
            <a:custGeom>
              <a:avLst/>
              <a:gdLst/>
              <a:ahLst/>
              <a:rect l="l" t="t" r="r" b="b"/>
              <a:pathLst>
                <a:path w="854" h="427">
                  <a:moveTo>
                    <a:pt x="0" y="259"/>
                  </a:moveTo>
                  <a:lnTo>
                    <a:pt x="25" y="0"/>
                  </a:lnTo>
                  <a:lnTo>
                    <a:pt x="551" y="32"/>
                  </a:lnTo>
                  <a:lnTo>
                    <a:pt x="585" y="58"/>
                  </a:lnTo>
                  <a:lnTo>
                    <a:pt x="648" y="56"/>
                  </a:lnTo>
                  <a:lnTo>
                    <a:pt x="677" y="63"/>
                  </a:lnTo>
                  <a:lnTo>
                    <a:pt x="713" y="77"/>
                  </a:lnTo>
                  <a:lnTo>
                    <a:pt x="730" y="100"/>
                  </a:lnTo>
                  <a:lnTo>
                    <a:pt x="746" y="105"/>
                  </a:lnTo>
                  <a:lnTo>
                    <a:pt x="776" y="184"/>
                  </a:lnTo>
                  <a:lnTo>
                    <a:pt x="777" y="211"/>
                  </a:lnTo>
                  <a:lnTo>
                    <a:pt x="796" y="248"/>
                  </a:lnTo>
                  <a:lnTo>
                    <a:pt x="805" y="310"/>
                  </a:lnTo>
                  <a:lnTo>
                    <a:pt x="800" y="328"/>
                  </a:lnTo>
                  <a:lnTo>
                    <a:pt x="811" y="348"/>
                  </a:lnTo>
                  <a:lnTo>
                    <a:pt x="853" y="426"/>
                  </a:lnTo>
                  <a:lnTo>
                    <a:pt x="474" y="420"/>
                  </a:lnTo>
                  <a:lnTo>
                    <a:pt x="187" y="405"/>
                  </a:lnTo>
                  <a:lnTo>
                    <a:pt x="195" y="276"/>
                  </a:lnTo>
                  <a:lnTo>
                    <a:pt x="0" y="259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25" name=""/>
            <p:cNvSpPr/>
            <p:nvPr/>
          </p:nvSpPr>
          <p:spPr>
            <a:xfrm>
              <a:off x="907560" y="2861280"/>
              <a:ext cx="1073160" cy="1654920"/>
            </a:xfrm>
            <a:custGeom>
              <a:avLst/>
              <a:gdLst/>
              <a:ahLst/>
              <a:rect l="l" t="t" r="r" b="b"/>
              <a:pathLst>
                <a:path w="657" h="1013">
                  <a:moveTo>
                    <a:pt x="0" y="372"/>
                  </a:moveTo>
                  <a:lnTo>
                    <a:pt x="29" y="430"/>
                  </a:lnTo>
                  <a:lnTo>
                    <a:pt x="418" y="1012"/>
                  </a:lnTo>
                  <a:lnTo>
                    <a:pt x="432" y="876"/>
                  </a:lnTo>
                  <a:lnTo>
                    <a:pt x="456" y="869"/>
                  </a:lnTo>
                  <a:lnTo>
                    <a:pt x="496" y="891"/>
                  </a:lnTo>
                  <a:lnTo>
                    <a:pt x="529" y="771"/>
                  </a:lnTo>
                  <a:lnTo>
                    <a:pt x="656" y="130"/>
                  </a:lnTo>
                  <a:lnTo>
                    <a:pt x="376" y="70"/>
                  </a:lnTo>
                  <a:lnTo>
                    <a:pt x="97" y="0"/>
                  </a:lnTo>
                  <a:lnTo>
                    <a:pt x="0" y="372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26" name=""/>
            <p:cNvSpPr/>
            <p:nvPr/>
          </p:nvSpPr>
          <p:spPr>
            <a:xfrm>
              <a:off x="8404200" y="2186640"/>
              <a:ext cx="274320" cy="584640"/>
            </a:xfrm>
            <a:custGeom>
              <a:avLst/>
              <a:gdLst/>
              <a:ahLst/>
              <a:rect l="l" t="t" r="r" b="b"/>
              <a:pathLst>
                <a:path w="168" h="358">
                  <a:moveTo>
                    <a:pt x="0" y="245"/>
                  </a:moveTo>
                  <a:lnTo>
                    <a:pt x="9" y="167"/>
                  </a:lnTo>
                  <a:lnTo>
                    <a:pt x="28" y="130"/>
                  </a:lnTo>
                  <a:lnTo>
                    <a:pt x="31" y="47"/>
                  </a:lnTo>
                  <a:lnTo>
                    <a:pt x="29" y="17"/>
                  </a:lnTo>
                  <a:lnTo>
                    <a:pt x="58" y="0"/>
                  </a:lnTo>
                  <a:lnTo>
                    <a:pt x="129" y="223"/>
                  </a:lnTo>
                  <a:lnTo>
                    <a:pt x="164" y="271"/>
                  </a:lnTo>
                  <a:lnTo>
                    <a:pt x="167" y="282"/>
                  </a:lnTo>
                  <a:lnTo>
                    <a:pt x="162" y="304"/>
                  </a:lnTo>
                  <a:lnTo>
                    <a:pt x="130" y="328"/>
                  </a:lnTo>
                  <a:lnTo>
                    <a:pt x="14" y="357"/>
                  </a:lnTo>
                  <a:lnTo>
                    <a:pt x="0" y="245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27" name=""/>
            <p:cNvSpPr/>
            <p:nvPr/>
          </p:nvSpPr>
          <p:spPr>
            <a:xfrm>
              <a:off x="8102160" y="3132720"/>
              <a:ext cx="226800" cy="514440"/>
            </a:xfrm>
            <a:custGeom>
              <a:avLst/>
              <a:gdLst/>
              <a:ahLst/>
              <a:rect l="l" t="t" r="r" b="b"/>
              <a:pathLst>
                <a:path w="139" h="315">
                  <a:moveTo>
                    <a:pt x="0" y="233"/>
                  </a:moveTo>
                  <a:lnTo>
                    <a:pt x="7" y="214"/>
                  </a:lnTo>
                  <a:lnTo>
                    <a:pt x="32" y="198"/>
                  </a:lnTo>
                  <a:lnTo>
                    <a:pt x="44" y="173"/>
                  </a:lnTo>
                  <a:lnTo>
                    <a:pt x="63" y="154"/>
                  </a:lnTo>
                  <a:lnTo>
                    <a:pt x="6" y="107"/>
                  </a:lnTo>
                  <a:lnTo>
                    <a:pt x="3" y="61"/>
                  </a:lnTo>
                  <a:lnTo>
                    <a:pt x="31" y="0"/>
                  </a:lnTo>
                  <a:lnTo>
                    <a:pt x="119" y="30"/>
                  </a:lnTo>
                  <a:lnTo>
                    <a:pt x="120" y="42"/>
                  </a:lnTo>
                  <a:lnTo>
                    <a:pt x="110" y="77"/>
                  </a:lnTo>
                  <a:lnTo>
                    <a:pt x="100" y="86"/>
                  </a:lnTo>
                  <a:lnTo>
                    <a:pt x="99" y="103"/>
                  </a:lnTo>
                  <a:lnTo>
                    <a:pt x="107" y="107"/>
                  </a:lnTo>
                  <a:lnTo>
                    <a:pt x="118" y="107"/>
                  </a:lnTo>
                  <a:lnTo>
                    <a:pt x="126" y="107"/>
                  </a:lnTo>
                  <a:lnTo>
                    <a:pt x="124" y="100"/>
                  </a:lnTo>
                  <a:lnTo>
                    <a:pt x="129" y="103"/>
                  </a:lnTo>
                  <a:lnTo>
                    <a:pt x="136" y="124"/>
                  </a:lnTo>
                  <a:lnTo>
                    <a:pt x="138" y="190"/>
                  </a:lnTo>
                  <a:lnTo>
                    <a:pt x="135" y="172"/>
                  </a:lnTo>
                  <a:lnTo>
                    <a:pt x="130" y="157"/>
                  </a:lnTo>
                  <a:lnTo>
                    <a:pt x="128" y="166"/>
                  </a:lnTo>
                  <a:lnTo>
                    <a:pt x="131" y="181"/>
                  </a:lnTo>
                  <a:lnTo>
                    <a:pt x="128" y="190"/>
                  </a:lnTo>
                  <a:lnTo>
                    <a:pt x="130" y="207"/>
                  </a:lnTo>
                  <a:lnTo>
                    <a:pt x="123" y="226"/>
                  </a:lnTo>
                  <a:lnTo>
                    <a:pt x="115" y="227"/>
                  </a:lnTo>
                  <a:lnTo>
                    <a:pt x="118" y="241"/>
                  </a:lnTo>
                  <a:lnTo>
                    <a:pt x="103" y="264"/>
                  </a:lnTo>
                  <a:lnTo>
                    <a:pt x="85" y="314"/>
                  </a:lnTo>
                  <a:lnTo>
                    <a:pt x="76" y="314"/>
                  </a:lnTo>
                  <a:lnTo>
                    <a:pt x="79" y="295"/>
                  </a:lnTo>
                  <a:lnTo>
                    <a:pt x="74" y="286"/>
                  </a:lnTo>
                  <a:lnTo>
                    <a:pt x="51" y="287"/>
                  </a:lnTo>
                  <a:lnTo>
                    <a:pt x="18" y="267"/>
                  </a:lnTo>
                  <a:lnTo>
                    <a:pt x="7" y="258"/>
                  </a:lnTo>
                  <a:lnTo>
                    <a:pt x="0" y="233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28" name=""/>
            <p:cNvSpPr/>
            <p:nvPr/>
          </p:nvSpPr>
          <p:spPr>
            <a:xfrm>
              <a:off x="2428200" y="4263480"/>
              <a:ext cx="1189440" cy="1210320"/>
            </a:xfrm>
            <a:custGeom>
              <a:avLst/>
              <a:gdLst/>
              <a:ahLst/>
              <a:rect l="l" t="t" r="r" b="b"/>
              <a:pathLst>
                <a:path w="728" h="741">
                  <a:moveTo>
                    <a:pt x="0" y="727"/>
                  </a:moveTo>
                  <a:lnTo>
                    <a:pt x="91" y="740"/>
                  </a:lnTo>
                  <a:lnTo>
                    <a:pt x="101" y="684"/>
                  </a:lnTo>
                  <a:lnTo>
                    <a:pt x="283" y="708"/>
                  </a:lnTo>
                  <a:lnTo>
                    <a:pt x="275" y="681"/>
                  </a:lnTo>
                  <a:lnTo>
                    <a:pt x="304" y="682"/>
                  </a:lnTo>
                  <a:lnTo>
                    <a:pt x="667" y="718"/>
                  </a:lnTo>
                  <a:lnTo>
                    <a:pt x="721" y="136"/>
                  </a:lnTo>
                  <a:lnTo>
                    <a:pt x="727" y="67"/>
                  </a:lnTo>
                  <a:lnTo>
                    <a:pt x="417" y="40"/>
                  </a:lnTo>
                  <a:lnTo>
                    <a:pt x="107" y="0"/>
                  </a:lnTo>
                  <a:lnTo>
                    <a:pt x="0" y="727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29" name=""/>
            <p:cNvSpPr/>
            <p:nvPr/>
          </p:nvSpPr>
          <p:spPr>
            <a:xfrm>
              <a:off x="7334280" y="2330280"/>
              <a:ext cx="999360" cy="893520"/>
            </a:xfrm>
            <a:custGeom>
              <a:avLst/>
              <a:gdLst/>
              <a:ahLst/>
              <a:rect l="l" t="t" r="r" b="b"/>
              <a:pathLst>
                <a:path w="612" h="547">
                  <a:moveTo>
                    <a:pt x="0" y="470"/>
                  </a:moveTo>
                  <a:lnTo>
                    <a:pt x="20" y="501"/>
                  </a:lnTo>
                  <a:lnTo>
                    <a:pt x="419" y="424"/>
                  </a:lnTo>
                  <a:lnTo>
                    <a:pt x="446" y="439"/>
                  </a:lnTo>
                  <a:lnTo>
                    <a:pt x="462" y="470"/>
                  </a:lnTo>
                  <a:lnTo>
                    <a:pt x="501" y="491"/>
                  </a:lnTo>
                  <a:lnTo>
                    <a:pt x="589" y="521"/>
                  </a:lnTo>
                  <a:lnTo>
                    <a:pt x="590" y="533"/>
                  </a:lnTo>
                  <a:lnTo>
                    <a:pt x="596" y="546"/>
                  </a:lnTo>
                  <a:lnTo>
                    <a:pt x="602" y="538"/>
                  </a:lnTo>
                  <a:lnTo>
                    <a:pt x="610" y="512"/>
                  </a:lnTo>
                  <a:lnTo>
                    <a:pt x="611" y="466"/>
                  </a:lnTo>
                  <a:lnTo>
                    <a:pt x="596" y="379"/>
                  </a:lnTo>
                  <a:lnTo>
                    <a:pt x="595" y="286"/>
                  </a:lnTo>
                  <a:lnTo>
                    <a:pt x="579" y="213"/>
                  </a:lnTo>
                  <a:lnTo>
                    <a:pt x="552" y="153"/>
                  </a:lnTo>
                  <a:lnTo>
                    <a:pt x="546" y="93"/>
                  </a:lnTo>
                  <a:lnTo>
                    <a:pt x="520" y="0"/>
                  </a:lnTo>
                  <a:lnTo>
                    <a:pt x="398" y="32"/>
                  </a:lnTo>
                  <a:lnTo>
                    <a:pt x="389" y="30"/>
                  </a:lnTo>
                  <a:lnTo>
                    <a:pt x="351" y="60"/>
                  </a:lnTo>
                  <a:lnTo>
                    <a:pt x="317" y="108"/>
                  </a:lnTo>
                  <a:lnTo>
                    <a:pt x="314" y="129"/>
                  </a:lnTo>
                  <a:lnTo>
                    <a:pt x="299" y="150"/>
                  </a:lnTo>
                  <a:lnTo>
                    <a:pt x="272" y="176"/>
                  </a:lnTo>
                  <a:lnTo>
                    <a:pt x="284" y="192"/>
                  </a:lnTo>
                  <a:lnTo>
                    <a:pt x="287" y="179"/>
                  </a:lnTo>
                  <a:lnTo>
                    <a:pt x="294" y="183"/>
                  </a:lnTo>
                  <a:lnTo>
                    <a:pt x="290" y="190"/>
                  </a:lnTo>
                  <a:lnTo>
                    <a:pt x="296" y="192"/>
                  </a:lnTo>
                  <a:lnTo>
                    <a:pt x="291" y="203"/>
                  </a:lnTo>
                  <a:lnTo>
                    <a:pt x="287" y="203"/>
                  </a:lnTo>
                  <a:lnTo>
                    <a:pt x="286" y="209"/>
                  </a:lnTo>
                  <a:lnTo>
                    <a:pt x="299" y="226"/>
                  </a:lnTo>
                  <a:lnTo>
                    <a:pt x="299" y="242"/>
                  </a:lnTo>
                  <a:lnTo>
                    <a:pt x="280" y="252"/>
                  </a:lnTo>
                  <a:lnTo>
                    <a:pt x="261" y="280"/>
                  </a:lnTo>
                  <a:lnTo>
                    <a:pt x="239" y="296"/>
                  </a:lnTo>
                  <a:lnTo>
                    <a:pt x="201" y="298"/>
                  </a:lnTo>
                  <a:lnTo>
                    <a:pt x="187" y="309"/>
                  </a:lnTo>
                  <a:lnTo>
                    <a:pt x="164" y="299"/>
                  </a:lnTo>
                  <a:lnTo>
                    <a:pt x="98" y="307"/>
                  </a:lnTo>
                  <a:lnTo>
                    <a:pt x="48" y="327"/>
                  </a:lnTo>
                  <a:lnTo>
                    <a:pt x="51" y="344"/>
                  </a:lnTo>
                  <a:lnTo>
                    <a:pt x="48" y="352"/>
                  </a:lnTo>
                  <a:lnTo>
                    <a:pt x="51" y="353"/>
                  </a:lnTo>
                  <a:lnTo>
                    <a:pt x="60" y="369"/>
                  </a:lnTo>
                  <a:lnTo>
                    <a:pt x="66" y="369"/>
                  </a:lnTo>
                  <a:lnTo>
                    <a:pt x="73" y="385"/>
                  </a:lnTo>
                  <a:lnTo>
                    <a:pt x="72" y="391"/>
                  </a:lnTo>
                  <a:lnTo>
                    <a:pt x="60" y="400"/>
                  </a:lnTo>
                  <a:lnTo>
                    <a:pt x="53" y="418"/>
                  </a:lnTo>
                  <a:lnTo>
                    <a:pt x="0" y="470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30" name=""/>
            <p:cNvSpPr/>
            <p:nvPr/>
          </p:nvSpPr>
          <p:spPr>
            <a:xfrm>
              <a:off x="8263800" y="3258720"/>
              <a:ext cx="30960" cy="43920"/>
            </a:xfrm>
            <a:custGeom>
              <a:avLst/>
              <a:gdLst/>
              <a:ahLst/>
              <a:rect l="l" t="t" r="r" b="b"/>
              <a:pathLst>
                <a:path w="19" h="27">
                  <a:moveTo>
                    <a:pt x="0" y="26"/>
                  </a:moveTo>
                  <a:lnTo>
                    <a:pt x="1" y="9"/>
                  </a:lnTo>
                  <a:lnTo>
                    <a:pt x="11" y="0"/>
                  </a:lnTo>
                  <a:lnTo>
                    <a:pt x="18" y="5"/>
                  </a:lnTo>
                  <a:lnTo>
                    <a:pt x="7" y="21"/>
                  </a:lnTo>
                  <a:lnTo>
                    <a:pt x="0" y="26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31" name=""/>
            <p:cNvSpPr/>
            <p:nvPr/>
          </p:nvSpPr>
          <p:spPr>
            <a:xfrm>
              <a:off x="8295120" y="3088440"/>
              <a:ext cx="313200" cy="186120"/>
            </a:xfrm>
            <a:custGeom>
              <a:avLst/>
              <a:gdLst/>
              <a:ahLst/>
              <a:rect l="l" t="t" r="r" b="b"/>
              <a:pathLst>
                <a:path w="192" h="114">
                  <a:moveTo>
                    <a:pt x="0" y="102"/>
                  </a:moveTo>
                  <a:lnTo>
                    <a:pt x="4" y="112"/>
                  </a:lnTo>
                  <a:lnTo>
                    <a:pt x="8" y="113"/>
                  </a:lnTo>
                  <a:lnTo>
                    <a:pt x="15" y="103"/>
                  </a:lnTo>
                  <a:lnTo>
                    <a:pt x="21" y="101"/>
                  </a:lnTo>
                  <a:lnTo>
                    <a:pt x="25" y="104"/>
                  </a:lnTo>
                  <a:lnTo>
                    <a:pt x="13" y="113"/>
                  </a:lnTo>
                  <a:lnTo>
                    <a:pt x="31" y="107"/>
                  </a:lnTo>
                  <a:lnTo>
                    <a:pt x="33" y="102"/>
                  </a:lnTo>
                  <a:lnTo>
                    <a:pt x="59" y="90"/>
                  </a:lnTo>
                  <a:lnTo>
                    <a:pt x="81" y="74"/>
                  </a:lnTo>
                  <a:lnTo>
                    <a:pt x="104" y="66"/>
                  </a:lnTo>
                  <a:lnTo>
                    <a:pt x="125" y="53"/>
                  </a:lnTo>
                  <a:lnTo>
                    <a:pt x="124" y="55"/>
                  </a:lnTo>
                  <a:lnTo>
                    <a:pt x="85" y="85"/>
                  </a:lnTo>
                  <a:lnTo>
                    <a:pt x="78" y="88"/>
                  </a:lnTo>
                  <a:lnTo>
                    <a:pt x="82" y="88"/>
                  </a:lnTo>
                  <a:lnTo>
                    <a:pt x="94" y="83"/>
                  </a:lnTo>
                  <a:lnTo>
                    <a:pt x="153" y="39"/>
                  </a:lnTo>
                  <a:lnTo>
                    <a:pt x="161" y="31"/>
                  </a:lnTo>
                  <a:lnTo>
                    <a:pt x="189" y="8"/>
                  </a:lnTo>
                  <a:lnTo>
                    <a:pt x="191" y="1"/>
                  </a:lnTo>
                  <a:lnTo>
                    <a:pt x="186" y="2"/>
                  </a:lnTo>
                  <a:lnTo>
                    <a:pt x="173" y="14"/>
                  </a:lnTo>
                  <a:lnTo>
                    <a:pt x="165" y="13"/>
                  </a:lnTo>
                  <a:lnTo>
                    <a:pt x="152" y="20"/>
                  </a:lnTo>
                  <a:lnTo>
                    <a:pt x="148" y="18"/>
                  </a:lnTo>
                  <a:lnTo>
                    <a:pt x="138" y="44"/>
                  </a:lnTo>
                  <a:lnTo>
                    <a:pt x="134" y="39"/>
                  </a:lnTo>
                  <a:lnTo>
                    <a:pt x="124" y="39"/>
                  </a:lnTo>
                  <a:lnTo>
                    <a:pt x="142" y="20"/>
                  </a:lnTo>
                  <a:lnTo>
                    <a:pt x="140" y="14"/>
                  </a:lnTo>
                  <a:lnTo>
                    <a:pt x="152" y="0"/>
                  </a:lnTo>
                  <a:lnTo>
                    <a:pt x="147" y="0"/>
                  </a:lnTo>
                  <a:lnTo>
                    <a:pt x="121" y="31"/>
                  </a:lnTo>
                  <a:lnTo>
                    <a:pt x="92" y="41"/>
                  </a:lnTo>
                  <a:lnTo>
                    <a:pt x="75" y="43"/>
                  </a:lnTo>
                  <a:lnTo>
                    <a:pt x="73" y="51"/>
                  </a:lnTo>
                  <a:lnTo>
                    <a:pt x="52" y="57"/>
                  </a:lnTo>
                  <a:lnTo>
                    <a:pt x="45" y="55"/>
                  </a:lnTo>
                  <a:lnTo>
                    <a:pt x="45" y="61"/>
                  </a:lnTo>
                  <a:lnTo>
                    <a:pt x="36" y="61"/>
                  </a:lnTo>
                  <a:lnTo>
                    <a:pt x="31" y="66"/>
                  </a:lnTo>
                  <a:lnTo>
                    <a:pt x="29" y="74"/>
                  </a:lnTo>
                  <a:lnTo>
                    <a:pt x="25" y="72"/>
                  </a:lnTo>
                  <a:lnTo>
                    <a:pt x="21" y="82"/>
                  </a:lnTo>
                  <a:lnTo>
                    <a:pt x="7" y="86"/>
                  </a:lnTo>
                  <a:lnTo>
                    <a:pt x="5" y="93"/>
                  </a:lnTo>
                  <a:lnTo>
                    <a:pt x="0" y="102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32" name=""/>
            <p:cNvSpPr/>
            <p:nvPr/>
          </p:nvSpPr>
          <p:spPr>
            <a:xfrm>
              <a:off x="6809760" y="4185000"/>
              <a:ext cx="1441080" cy="643320"/>
            </a:xfrm>
            <a:custGeom>
              <a:avLst/>
              <a:gdLst/>
              <a:ahLst/>
              <a:rect l="l" t="t" r="r" b="b"/>
              <a:pathLst>
                <a:path w="882" h="394">
                  <a:moveTo>
                    <a:pt x="0" y="308"/>
                  </a:moveTo>
                  <a:lnTo>
                    <a:pt x="0" y="338"/>
                  </a:lnTo>
                  <a:lnTo>
                    <a:pt x="127" y="323"/>
                  </a:lnTo>
                  <a:lnTo>
                    <a:pt x="202" y="285"/>
                  </a:lnTo>
                  <a:lnTo>
                    <a:pt x="343" y="270"/>
                  </a:lnTo>
                  <a:lnTo>
                    <a:pt x="401" y="306"/>
                  </a:lnTo>
                  <a:lnTo>
                    <a:pt x="492" y="293"/>
                  </a:lnTo>
                  <a:lnTo>
                    <a:pt x="630" y="393"/>
                  </a:lnTo>
                  <a:lnTo>
                    <a:pt x="649" y="381"/>
                  </a:lnTo>
                  <a:lnTo>
                    <a:pt x="683" y="380"/>
                  </a:lnTo>
                  <a:lnTo>
                    <a:pt x="691" y="353"/>
                  </a:lnTo>
                  <a:lnTo>
                    <a:pt x="697" y="367"/>
                  </a:lnTo>
                  <a:lnTo>
                    <a:pt x="707" y="322"/>
                  </a:lnTo>
                  <a:lnTo>
                    <a:pt x="724" y="298"/>
                  </a:lnTo>
                  <a:lnTo>
                    <a:pt x="742" y="285"/>
                  </a:lnTo>
                  <a:lnTo>
                    <a:pt x="733" y="279"/>
                  </a:lnTo>
                  <a:lnTo>
                    <a:pt x="735" y="270"/>
                  </a:lnTo>
                  <a:lnTo>
                    <a:pt x="728" y="258"/>
                  </a:lnTo>
                  <a:lnTo>
                    <a:pt x="741" y="271"/>
                  </a:lnTo>
                  <a:lnTo>
                    <a:pt x="737" y="275"/>
                  </a:lnTo>
                  <a:lnTo>
                    <a:pt x="747" y="280"/>
                  </a:lnTo>
                  <a:lnTo>
                    <a:pt x="756" y="269"/>
                  </a:lnTo>
                  <a:lnTo>
                    <a:pt x="762" y="267"/>
                  </a:lnTo>
                  <a:lnTo>
                    <a:pt x="756" y="250"/>
                  </a:lnTo>
                  <a:lnTo>
                    <a:pt x="762" y="248"/>
                  </a:lnTo>
                  <a:lnTo>
                    <a:pt x="768" y="260"/>
                  </a:lnTo>
                  <a:lnTo>
                    <a:pt x="798" y="244"/>
                  </a:lnTo>
                  <a:lnTo>
                    <a:pt x="825" y="244"/>
                  </a:lnTo>
                  <a:lnTo>
                    <a:pt x="842" y="210"/>
                  </a:lnTo>
                  <a:lnTo>
                    <a:pt x="835" y="202"/>
                  </a:lnTo>
                  <a:lnTo>
                    <a:pt x="825" y="213"/>
                  </a:lnTo>
                  <a:lnTo>
                    <a:pt x="823" y="198"/>
                  </a:lnTo>
                  <a:lnTo>
                    <a:pt x="810" y="208"/>
                  </a:lnTo>
                  <a:lnTo>
                    <a:pt x="816" y="218"/>
                  </a:lnTo>
                  <a:lnTo>
                    <a:pt x="805" y="212"/>
                  </a:lnTo>
                  <a:lnTo>
                    <a:pt x="804" y="223"/>
                  </a:lnTo>
                  <a:lnTo>
                    <a:pt x="775" y="221"/>
                  </a:lnTo>
                  <a:lnTo>
                    <a:pt x="756" y="207"/>
                  </a:lnTo>
                  <a:lnTo>
                    <a:pt x="756" y="199"/>
                  </a:lnTo>
                  <a:lnTo>
                    <a:pt x="787" y="217"/>
                  </a:lnTo>
                  <a:lnTo>
                    <a:pt x="810" y="190"/>
                  </a:lnTo>
                  <a:lnTo>
                    <a:pt x="798" y="188"/>
                  </a:lnTo>
                  <a:lnTo>
                    <a:pt x="812" y="168"/>
                  </a:lnTo>
                  <a:lnTo>
                    <a:pt x="798" y="173"/>
                  </a:lnTo>
                  <a:lnTo>
                    <a:pt x="750" y="155"/>
                  </a:lnTo>
                  <a:lnTo>
                    <a:pt x="775" y="151"/>
                  </a:lnTo>
                  <a:lnTo>
                    <a:pt x="797" y="160"/>
                  </a:lnTo>
                  <a:lnTo>
                    <a:pt x="798" y="155"/>
                  </a:lnTo>
                  <a:lnTo>
                    <a:pt x="787" y="142"/>
                  </a:lnTo>
                  <a:lnTo>
                    <a:pt x="796" y="142"/>
                  </a:lnTo>
                  <a:lnTo>
                    <a:pt x="809" y="135"/>
                  </a:lnTo>
                  <a:lnTo>
                    <a:pt x="802" y="146"/>
                  </a:lnTo>
                  <a:lnTo>
                    <a:pt x="807" y="159"/>
                  </a:lnTo>
                  <a:lnTo>
                    <a:pt x="818" y="148"/>
                  </a:lnTo>
                  <a:lnTo>
                    <a:pt x="824" y="160"/>
                  </a:lnTo>
                  <a:lnTo>
                    <a:pt x="833" y="159"/>
                  </a:lnTo>
                  <a:lnTo>
                    <a:pt x="846" y="157"/>
                  </a:lnTo>
                  <a:lnTo>
                    <a:pt x="859" y="142"/>
                  </a:lnTo>
                  <a:lnTo>
                    <a:pt x="867" y="118"/>
                  </a:lnTo>
                  <a:lnTo>
                    <a:pt x="881" y="114"/>
                  </a:lnTo>
                  <a:lnTo>
                    <a:pt x="881" y="101"/>
                  </a:lnTo>
                  <a:lnTo>
                    <a:pt x="871" y="79"/>
                  </a:lnTo>
                  <a:lnTo>
                    <a:pt x="858" y="79"/>
                  </a:lnTo>
                  <a:lnTo>
                    <a:pt x="845" y="114"/>
                  </a:lnTo>
                  <a:lnTo>
                    <a:pt x="838" y="97"/>
                  </a:lnTo>
                  <a:lnTo>
                    <a:pt x="835" y="73"/>
                  </a:lnTo>
                  <a:lnTo>
                    <a:pt x="808" y="87"/>
                  </a:lnTo>
                  <a:lnTo>
                    <a:pt x="770" y="94"/>
                  </a:lnTo>
                  <a:lnTo>
                    <a:pt x="775" y="78"/>
                  </a:lnTo>
                  <a:lnTo>
                    <a:pt x="794" y="67"/>
                  </a:lnTo>
                  <a:lnTo>
                    <a:pt x="833" y="52"/>
                  </a:lnTo>
                  <a:lnTo>
                    <a:pt x="820" y="34"/>
                  </a:lnTo>
                  <a:lnTo>
                    <a:pt x="846" y="46"/>
                  </a:lnTo>
                  <a:lnTo>
                    <a:pt x="837" y="31"/>
                  </a:lnTo>
                  <a:lnTo>
                    <a:pt x="862" y="52"/>
                  </a:lnTo>
                  <a:lnTo>
                    <a:pt x="843" y="15"/>
                  </a:lnTo>
                  <a:lnTo>
                    <a:pt x="825" y="0"/>
                  </a:lnTo>
                  <a:lnTo>
                    <a:pt x="510" y="60"/>
                  </a:lnTo>
                  <a:lnTo>
                    <a:pt x="251" y="94"/>
                  </a:lnTo>
                  <a:lnTo>
                    <a:pt x="247" y="124"/>
                  </a:lnTo>
                  <a:lnTo>
                    <a:pt x="233" y="133"/>
                  </a:lnTo>
                  <a:lnTo>
                    <a:pt x="215" y="165"/>
                  </a:lnTo>
                  <a:lnTo>
                    <a:pt x="200" y="162"/>
                  </a:lnTo>
                  <a:lnTo>
                    <a:pt x="185" y="172"/>
                  </a:lnTo>
                  <a:lnTo>
                    <a:pt x="173" y="187"/>
                  </a:lnTo>
                  <a:lnTo>
                    <a:pt x="158" y="178"/>
                  </a:lnTo>
                  <a:lnTo>
                    <a:pt x="134" y="198"/>
                  </a:lnTo>
                  <a:lnTo>
                    <a:pt x="131" y="214"/>
                  </a:lnTo>
                  <a:lnTo>
                    <a:pt x="32" y="273"/>
                  </a:lnTo>
                  <a:lnTo>
                    <a:pt x="26" y="296"/>
                  </a:lnTo>
                  <a:lnTo>
                    <a:pt x="0" y="308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33" name=""/>
            <p:cNvSpPr/>
            <p:nvPr/>
          </p:nvSpPr>
          <p:spPr>
            <a:xfrm>
              <a:off x="3611160" y="1821960"/>
              <a:ext cx="1112400" cy="699480"/>
            </a:xfrm>
            <a:custGeom>
              <a:avLst/>
              <a:gdLst/>
              <a:ahLst/>
              <a:rect l="l" t="t" r="r" b="b"/>
              <a:pathLst>
                <a:path w="681" h="428">
                  <a:moveTo>
                    <a:pt x="0" y="392"/>
                  </a:moveTo>
                  <a:lnTo>
                    <a:pt x="36" y="0"/>
                  </a:lnTo>
                  <a:lnTo>
                    <a:pt x="371" y="23"/>
                  </a:lnTo>
                  <a:lnTo>
                    <a:pt x="627" y="31"/>
                  </a:lnTo>
                  <a:lnTo>
                    <a:pt x="632" y="138"/>
                  </a:lnTo>
                  <a:lnTo>
                    <a:pt x="658" y="225"/>
                  </a:lnTo>
                  <a:lnTo>
                    <a:pt x="661" y="337"/>
                  </a:lnTo>
                  <a:lnTo>
                    <a:pt x="680" y="427"/>
                  </a:lnTo>
                  <a:lnTo>
                    <a:pt x="322" y="415"/>
                  </a:lnTo>
                  <a:lnTo>
                    <a:pt x="0" y="392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34" name=""/>
            <p:cNvSpPr/>
            <p:nvPr/>
          </p:nvSpPr>
          <p:spPr>
            <a:xfrm>
              <a:off x="6566400" y="3178080"/>
              <a:ext cx="707400" cy="797040"/>
            </a:xfrm>
            <a:custGeom>
              <a:avLst/>
              <a:gdLst/>
              <a:ahLst/>
              <a:rect l="l" t="t" r="r" b="b"/>
              <a:pathLst>
                <a:path w="433" h="488">
                  <a:moveTo>
                    <a:pt x="0" y="89"/>
                  </a:moveTo>
                  <a:lnTo>
                    <a:pt x="35" y="425"/>
                  </a:lnTo>
                  <a:lnTo>
                    <a:pt x="68" y="424"/>
                  </a:lnTo>
                  <a:lnTo>
                    <a:pt x="89" y="431"/>
                  </a:lnTo>
                  <a:lnTo>
                    <a:pt x="100" y="455"/>
                  </a:lnTo>
                  <a:lnTo>
                    <a:pt x="134" y="460"/>
                  </a:lnTo>
                  <a:lnTo>
                    <a:pt x="154" y="471"/>
                  </a:lnTo>
                  <a:lnTo>
                    <a:pt x="201" y="469"/>
                  </a:lnTo>
                  <a:lnTo>
                    <a:pt x="222" y="455"/>
                  </a:lnTo>
                  <a:lnTo>
                    <a:pt x="272" y="487"/>
                  </a:lnTo>
                  <a:lnTo>
                    <a:pt x="304" y="459"/>
                  </a:lnTo>
                  <a:lnTo>
                    <a:pt x="311" y="405"/>
                  </a:lnTo>
                  <a:lnTo>
                    <a:pt x="331" y="418"/>
                  </a:lnTo>
                  <a:lnTo>
                    <a:pt x="341" y="372"/>
                  </a:lnTo>
                  <a:lnTo>
                    <a:pt x="396" y="332"/>
                  </a:lnTo>
                  <a:lnTo>
                    <a:pt x="414" y="309"/>
                  </a:lnTo>
                  <a:lnTo>
                    <a:pt x="427" y="203"/>
                  </a:lnTo>
                  <a:lnTo>
                    <a:pt x="418" y="180"/>
                  </a:lnTo>
                  <a:lnTo>
                    <a:pt x="432" y="170"/>
                  </a:lnTo>
                  <a:lnTo>
                    <a:pt x="404" y="0"/>
                  </a:lnTo>
                  <a:lnTo>
                    <a:pt x="361" y="21"/>
                  </a:lnTo>
                  <a:lnTo>
                    <a:pt x="331" y="38"/>
                  </a:lnTo>
                  <a:lnTo>
                    <a:pt x="318" y="56"/>
                  </a:lnTo>
                  <a:lnTo>
                    <a:pt x="295" y="79"/>
                  </a:lnTo>
                  <a:lnTo>
                    <a:pt x="268" y="81"/>
                  </a:lnTo>
                  <a:lnTo>
                    <a:pt x="239" y="95"/>
                  </a:lnTo>
                  <a:lnTo>
                    <a:pt x="226" y="102"/>
                  </a:lnTo>
                  <a:lnTo>
                    <a:pt x="208" y="92"/>
                  </a:lnTo>
                  <a:lnTo>
                    <a:pt x="184" y="103"/>
                  </a:lnTo>
                  <a:lnTo>
                    <a:pt x="180" y="98"/>
                  </a:lnTo>
                  <a:lnTo>
                    <a:pt x="203" y="85"/>
                  </a:lnTo>
                  <a:lnTo>
                    <a:pt x="201" y="85"/>
                  </a:lnTo>
                  <a:lnTo>
                    <a:pt x="190" y="81"/>
                  </a:lnTo>
                  <a:lnTo>
                    <a:pt x="181" y="89"/>
                  </a:lnTo>
                  <a:lnTo>
                    <a:pt x="142" y="71"/>
                  </a:lnTo>
                  <a:lnTo>
                    <a:pt x="126" y="79"/>
                  </a:lnTo>
                  <a:lnTo>
                    <a:pt x="129" y="69"/>
                  </a:lnTo>
                  <a:lnTo>
                    <a:pt x="0" y="89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35" name=""/>
            <p:cNvSpPr/>
            <p:nvPr/>
          </p:nvSpPr>
          <p:spPr>
            <a:xfrm>
              <a:off x="3606480" y="4372560"/>
              <a:ext cx="1458720" cy="761400"/>
            </a:xfrm>
            <a:custGeom>
              <a:avLst/>
              <a:gdLst/>
              <a:ahLst/>
              <a:rect l="l" t="t" r="r" b="b"/>
              <a:pathLst>
                <a:path w="893" h="466">
                  <a:moveTo>
                    <a:pt x="0" y="69"/>
                  </a:moveTo>
                  <a:lnTo>
                    <a:pt x="6" y="0"/>
                  </a:lnTo>
                  <a:lnTo>
                    <a:pt x="104" y="7"/>
                  </a:lnTo>
                  <a:lnTo>
                    <a:pt x="542" y="29"/>
                  </a:lnTo>
                  <a:lnTo>
                    <a:pt x="868" y="27"/>
                  </a:lnTo>
                  <a:lnTo>
                    <a:pt x="871" y="95"/>
                  </a:lnTo>
                  <a:lnTo>
                    <a:pt x="892" y="239"/>
                  </a:lnTo>
                  <a:lnTo>
                    <a:pt x="888" y="465"/>
                  </a:lnTo>
                  <a:lnTo>
                    <a:pt x="860" y="455"/>
                  </a:lnTo>
                  <a:lnTo>
                    <a:pt x="816" y="425"/>
                  </a:lnTo>
                  <a:lnTo>
                    <a:pt x="798" y="434"/>
                  </a:lnTo>
                  <a:lnTo>
                    <a:pt x="741" y="439"/>
                  </a:lnTo>
                  <a:lnTo>
                    <a:pt x="683" y="457"/>
                  </a:lnTo>
                  <a:lnTo>
                    <a:pt x="662" y="437"/>
                  </a:lnTo>
                  <a:lnTo>
                    <a:pt x="633" y="442"/>
                  </a:lnTo>
                  <a:lnTo>
                    <a:pt x="627" y="426"/>
                  </a:lnTo>
                  <a:lnTo>
                    <a:pt x="605" y="441"/>
                  </a:lnTo>
                  <a:lnTo>
                    <a:pt x="603" y="458"/>
                  </a:lnTo>
                  <a:lnTo>
                    <a:pt x="596" y="434"/>
                  </a:lnTo>
                  <a:lnTo>
                    <a:pt x="576" y="447"/>
                  </a:lnTo>
                  <a:lnTo>
                    <a:pt x="543" y="422"/>
                  </a:lnTo>
                  <a:lnTo>
                    <a:pt x="526" y="441"/>
                  </a:lnTo>
                  <a:lnTo>
                    <a:pt x="514" y="431"/>
                  </a:lnTo>
                  <a:lnTo>
                    <a:pt x="498" y="398"/>
                  </a:lnTo>
                  <a:lnTo>
                    <a:pt x="470" y="396"/>
                  </a:lnTo>
                  <a:lnTo>
                    <a:pt x="465" y="406"/>
                  </a:lnTo>
                  <a:lnTo>
                    <a:pt x="447" y="394"/>
                  </a:lnTo>
                  <a:lnTo>
                    <a:pt x="431" y="399"/>
                  </a:lnTo>
                  <a:lnTo>
                    <a:pt x="411" y="389"/>
                  </a:lnTo>
                  <a:lnTo>
                    <a:pt x="383" y="386"/>
                  </a:lnTo>
                  <a:lnTo>
                    <a:pt x="384" y="370"/>
                  </a:lnTo>
                  <a:lnTo>
                    <a:pt x="369" y="354"/>
                  </a:lnTo>
                  <a:lnTo>
                    <a:pt x="362" y="364"/>
                  </a:lnTo>
                  <a:lnTo>
                    <a:pt x="331" y="363"/>
                  </a:lnTo>
                  <a:lnTo>
                    <a:pt x="302" y="338"/>
                  </a:lnTo>
                  <a:lnTo>
                    <a:pt x="311" y="87"/>
                  </a:lnTo>
                  <a:lnTo>
                    <a:pt x="0" y="69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36" name=""/>
            <p:cNvSpPr/>
            <p:nvPr/>
          </p:nvSpPr>
          <p:spPr>
            <a:xfrm>
              <a:off x="433800" y="1832040"/>
              <a:ext cx="1344240" cy="1145160"/>
            </a:xfrm>
            <a:custGeom>
              <a:avLst/>
              <a:gdLst/>
              <a:ahLst/>
              <a:rect l="l" t="t" r="r" b="b"/>
              <a:pathLst>
                <a:path w="823" h="701">
                  <a:moveTo>
                    <a:pt x="0" y="521"/>
                  </a:moveTo>
                  <a:lnTo>
                    <a:pt x="13" y="395"/>
                  </a:lnTo>
                  <a:lnTo>
                    <a:pt x="77" y="293"/>
                  </a:lnTo>
                  <a:lnTo>
                    <a:pt x="178" y="0"/>
                  </a:lnTo>
                  <a:lnTo>
                    <a:pt x="230" y="17"/>
                  </a:lnTo>
                  <a:lnTo>
                    <a:pt x="232" y="30"/>
                  </a:lnTo>
                  <a:lnTo>
                    <a:pt x="245" y="31"/>
                  </a:lnTo>
                  <a:lnTo>
                    <a:pt x="272" y="81"/>
                  </a:lnTo>
                  <a:lnTo>
                    <a:pt x="266" y="99"/>
                  </a:lnTo>
                  <a:lnTo>
                    <a:pt x="307" y="132"/>
                  </a:lnTo>
                  <a:lnTo>
                    <a:pt x="377" y="130"/>
                  </a:lnTo>
                  <a:lnTo>
                    <a:pt x="429" y="153"/>
                  </a:lnTo>
                  <a:lnTo>
                    <a:pt x="454" y="148"/>
                  </a:lnTo>
                  <a:lnTo>
                    <a:pt x="612" y="153"/>
                  </a:lnTo>
                  <a:lnTo>
                    <a:pt x="792" y="195"/>
                  </a:lnTo>
                  <a:lnTo>
                    <a:pt x="801" y="217"/>
                  </a:lnTo>
                  <a:lnTo>
                    <a:pt x="822" y="250"/>
                  </a:lnTo>
                  <a:lnTo>
                    <a:pt x="794" y="293"/>
                  </a:lnTo>
                  <a:lnTo>
                    <a:pt x="762" y="343"/>
                  </a:lnTo>
                  <a:lnTo>
                    <a:pt x="723" y="379"/>
                  </a:lnTo>
                  <a:lnTo>
                    <a:pt x="718" y="404"/>
                  </a:lnTo>
                  <a:lnTo>
                    <a:pt x="740" y="431"/>
                  </a:lnTo>
                  <a:lnTo>
                    <a:pt x="715" y="487"/>
                  </a:lnTo>
                  <a:lnTo>
                    <a:pt x="666" y="700"/>
                  </a:lnTo>
                  <a:lnTo>
                    <a:pt x="387" y="630"/>
                  </a:lnTo>
                  <a:lnTo>
                    <a:pt x="0" y="521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37" name=""/>
            <p:cNvSpPr/>
            <p:nvPr/>
          </p:nvSpPr>
          <p:spPr>
            <a:xfrm>
              <a:off x="7226640" y="3023280"/>
              <a:ext cx="979560" cy="630360"/>
            </a:xfrm>
            <a:custGeom>
              <a:avLst/>
              <a:gdLst/>
              <a:ahLst/>
              <a:rect l="l" t="t" r="r" b="b"/>
              <a:pathLst>
                <a:path w="600" h="386">
                  <a:moveTo>
                    <a:pt x="0" y="95"/>
                  </a:moveTo>
                  <a:lnTo>
                    <a:pt x="28" y="265"/>
                  </a:lnTo>
                  <a:lnTo>
                    <a:pt x="48" y="385"/>
                  </a:lnTo>
                  <a:lnTo>
                    <a:pt x="148" y="368"/>
                  </a:lnTo>
                  <a:lnTo>
                    <a:pt x="508" y="299"/>
                  </a:lnTo>
                  <a:lnTo>
                    <a:pt x="522" y="281"/>
                  </a:lnTo>
                  <a:lnTo>
                    <a:pt x="543" y="281"/>
                  </a:lnTo>
                  <a:lnTo>
                    <a:pt x="568" y="265"/>
                  </a:lnTo>
                  <a:lnTo>
                    <a:pt x="580" y="240"/>
                  </a:lnTo>
                  <a:lnTo>
                    <a:pt x="599" y="221"/>
                  </a:lnTo>
                  <a:lnTo>
                    <a:pt x="542" y="174"/>
                  </a:lnTo>
                  <a:lnTo>
                    <a:pt x="539" y="128"/>
                  </a:lnTo>
                  <a:lnTo>
                    <a:pt x="567" y="67"/>
                  </a:lnTo>
                  <a:lnTo>
                    <a:pt x="528" y="46"/>
                  </a:lnTo>
                  <a:lnTo>
                    <a:pt x="512" y="15"/>
                  </a:lnTo>
                  <a:lnTo>
                    <a:pt x="485" y="0"/>
                  </a:lnTo>
                  <a:lnTo>
                    <a:pt x="86" y="77"/>
                  </a:lnTo>
                  <a:lnTo>
                    <a:pt x="66" y="46"/>
                  </a:lnTo>
                  <a:lnTo>
                    <a:pt x="0" y="95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38" name=""/>
            <p:cNvSpPr/>
            <p:nvPr/>
          </p:nvSpPr>
          <p:spPr>
            <a:xfrm>
              <a:off x="8569080" y="2877480"/>
              <a:ext cx="132480" cy="164880"/>
            </a:xfrm>
            <a:custGeom>
              <a:avLst/>
              <a:gdLst/>
              <a:ahLst/>
              <a:rect l="l" t="t" r="r" b="b"/>
              <a:pathLst>
                <a:path w="81" h="101">
                  <a:moveTo>
                    <a:pt x="0" y="10"/>
                  </a:moveTo>
                  <a:lnTo>
                    <a:pt x="17" y="95"/>
                  </a:lnTo>
                  <a:lnTo>
                    <a:pt x="20" y="100"/>
                  </a:lnTo>
                  <a:lnTo>
                    <a:pt x="52" y="82"/>
                  </a:lnTo>
                  <a:lnTo>
                    <a:pt x="47" y="56"/>
                  </a:lnTo>
                  <a:lnTo>
                    <a:pt x="53" y="44"/>
                  </a:lnTo>
                  <a:lnTo>
                    <a:pt x="60" y="54"/>
                  </a:lnTo>
                  <a:lnTo>
                    <a:pt x="63" y="71"/>
                  </a:lnTo>
                  <a:lnTo>
                    <a:pt x="70" y="71"/>
                  </a:lnTo>
                  <a:lnTo>
                    <a:pt x="80" y="54"/>
                  </a:lnTo>
                  <a:lnTo>
                    <a:pt x="70" y="31"/>
                  </a:lnTo>
                  <a:lnTo>
                    <a:pt x="52" y="29"/>
                  </a:lnTo>
                  <a:lnTo>
                    <a:pt x="39" y="2"/>
                  </a:lnTo>
                  <a:lnTo>
                    <a:pt x="28" y="0"/>
                  </a:lnTo>
                  <a:lnTo>
                    <a:pt x="0" y="10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39" name=""/>
            <p:cNvSpPr/>
            <p:nvPr/>
          </p:nvSpPr>
          <p:spPr>
            <a:xfrm>
              <a:off x="6983280" y="4625640"/>
              <a:ext cx="857520" cy="653400"/>
            </a:xfrm>
            <a:custGeom>
              <a:avLst/>
              <a:gdLst/>
              <a:ahLst/>
              <a:rect l="l" t="t" r="r" b="b"/>
              <a:pathLst>
                <a:path w="525" h="400">
                  <a:moveTo>
                    <a:pt x="0" y="94"/>
                  </a:moveTo>
                  <a:lnTo>
                    <a:pt x="21" y="53"/>
                  </a:lnTo>
                  <a:lnTo>
                    <a:pt x="96" y="15"/>
                  </a:lnTo>
                  <a:lnTo>
                    <a:pt x="237" y="0"/>
                  </a:lnTo>
                  <a:lnTo>
                    <a:pt x="295" y="36"/>
                  </a:lnTo>
                  <a:lnTo>
                    <a:pt x="386" y="23"/>
                  </a:lnTo>
                  <a:lnTo>
                    <a:pt x="524" y="123"/>
                  </a:lnTo>
                  <a:lnTo>
                    <a:pt x="484" y="169"/>
                  </a:lnTo>
                  <a:lnTo>
                    <a:pt x="463" y="199"/>
                  </a:lnTo>
                  <a:lnTo>
                    <a:pt x="465" y="232"/>
                  </a:lnTo>
                  <a:lnTo>
                    <a:pt x="430" y="261"/>
                  </a:lnTo>
                  <a:lnTo>
                    <a:pt x="401" y="306"/>
                  </a:lnTo>
                  <a:lnTo>
                    <a:pt x="362" y="329"/>
                  </a:lnTo>
                  <a:lnTo>
                    <a:pt x="344" y="333"/>
                  </a:lnTo>
                  <a:lnTo>
                    <a:pt x="335" y="361"/>
                  </a:lnTo>
                  <a:lnTo>
                    <a:pt x="313" y="346"/>
                  </a:lnTo>
                  <a:lnTo>
                    <a:pt x="333" y="373"/>
                  </a:lnTo>
                  <a:lnTo>
                    <a:pt x="314" y="399"/>
                  </a:lnTo>
                  <a:lnTo>
                    <a:pt x="296" y="396"/>
                  </a:lnTo>
                  <a:lnTo>
                    <a:pt x="282" y="379"/>
                  </a:lnTo>
                  <a:lnTo>
                    <a:pt x="260" y="340"/>
                  </a:lnTo>
                  <a:lnTo>
                    <a:pt x="248" y="335"/>
                  </a:lnTo>
                  <a:lnTo>
                    <a:pt x="222" y="282"/>
                  </a:lnTo>
                  <a:lnTo>
                    <a:pt x="187" y="260"/>
                  </a:lnTo>
                  <a:lnTo>
                    <a:pt x="161" y="224"/>
                  </a:lnTo>
                  <a:lnTo>
                    <a:pt x="99" y="178"/>
                  </a:lnTo>
                  <a:lnTo>
                    <a:pt x="67" y="137"/>
                  </a:lnTo>
                  <a:lnTo>
                    <a:pt x="0" y="94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40" name=""/>
            <p:cNvSpPr/>
            <p:nvPr/>
          </p:nvSpPr>
          <p:spPr>
            <a:xfrm>
              <a:off x="3554280" y="2462760"/>
              <a:ext cx="1185840" cy="793800"/>
            </a:xfrm>
            <a:custGeom>
              <a:avLst/>
              <a:gdLst/>
              <a:ahLst/>
              <a:rect l="l" t="t" r="r" b="b"/>
              <a:pathLst>
                <a:path w="726" h="486">
                  <a:moveTo>
                    <a:pt x="0" y="380"/>
                  </a:moveTo>
                  <a:lnTo>
                    <a:pt x="25" y="120"/>
                  </a:lnTo>
                  <a:lnTo>
                    <a:pt x="35" y="0"/>
                  </a:lnTo>
                  <a:lnTo>
                    <a:pt x="357" y="23"/>
                  </a:lnTo>
                  <a:lnTo>
                    <a:pt x="715" y="35"/>
                  </a:lnTo>
                  <a:lnTo>
                    <a:pt x="691" y="80"/>
                  </a:lnTo>
                  <a:lnTo>
                    <a:pt x="725" y="115"/>
                  </a:lnTo>
                  <a:lnTo>
                    <a:pt x="723" y="352"/>
                  </a:lnTo>
                  <a:lnTo>
                    <a:pt x="710" y="351"/>
                  </a:lnTo>
                  <a:lnTo>
                    <a:pt x="711" y="382"/>
                  </a:lnTo>
                  <a:lnTo>
                    <a:pt x="722" y="406"/>
                  </a:lnTo>
                  <a:lnTo>
                    <a:pt x="715" y="429"/>
                  </a:lnTo>
                  <a:lnTo>
                    <a:pt x="721" y="485"/>
                  </a:lnTo>
                  <a:lnTo>
                    <a:pt x="705" y="480"/>
                  </a:lnTo>
                  <a:lnTo>
                    <a:pt x="688" y="457"/>
                  </a:lnTo>
                  <a:lnTo>
                    <a:pt x="652" y="443"/>
                  </a:lnTo>
                  <a:lnTo>
                    <a:pt x="623" y="436"/>
                  </a:lnTo>
                  <a:lnTo>
                    <a:pt x="560" y="438"/>
                  </a:lnTo>
                  <a:lnTo>
                    <a:pt x="526" y="412"/>
                  </a:lnTo>
                  <a:lnTo>
                    <a:pt x="0" y="380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41" name=""/>
            <p:cNvSpPr/>
            <p:nvPr/>
          </p:nvSpPr>
          <p:spPr>
            <a:xfrm>
              <a:off x="5782320" y="4338360"/>
              <a:ext cx="1439280" cy="489960"/>
            </a:xfrm>
            <a:custGeom>
              <a:avLst/>
              <a:gdLst/>
              <a:ahLst/>
              <a:rect l="l" t="t" r="r" b="b"/>
              <a:pathLst>
                <a:path w="881" h="300">
                  <a:moveTo>
                    <a:pt x="0" y="299"/>
                  </a:moveTo>
                  <a:lnTo>
                    <a:pt x="15" y="245"/>
                  </a:lnTo>
                  <a:lnTo>
                    <a:pt x="9" y="241"/>
                  </a:lnTo>
                  <a:lnTo>
                    <a:pt x="35" y="220"/>
                  </a:lnTo>
                  <a:lnTo>
                    <a:pt x="59" y="173"/>
                  </a:lnTo>
                  <a:lnTo>
                    <a:pt x="52" y="164"/>
                  </a:lnTo>
                  <a:lnTo>
                    <a:pt x="62" y="141"/>
                  </a:lnTo>
                  <a:lnTo>
                    <a:pt x="65" y="116"/>
                  </a:lnTo>
                  <a:lnTo>
                    <a:pt x="80" y="96"/>
                  </a:lnTo>
                  <a:lnTo>
                    <a:pt x="219" y="87"/>
                  </a:lnTo>
                  <a:lnTo>
                    <a:pt x="218" y="65"/>
                  </a:lnTo>
                  <a:lnTo>
                    <a:pt x="260" y="66"/>
                  </a:lnTo>
                  <a:lnTo>
                    <a:pt x="675" y="28"/>
                  </a:lnTo>
                  <a:lnTo>
                    <a:pt x="880" y="0"/>
                  </a:lnTo>
                  <a:lnTo>
                    <a:pt x="876" y="30"/>
                  </a:lnTo>
                  <a:lnTo>
                    <a:pt x="862" y="39"/>
                  </a:lnTo>
                  <a:lnTo>
                    <a:pt x="844" y="71"/>
                  </a:lnTo>
                  <a:lnTo>
                    <a:pt x="829" y="68"/>
                  </a:lnTo>
                  <a:lnTo>
                    <a:pt x="814" y="78"/>
                  </a:lnTo>
                  <a:lnTo>
                    <a:pt x="802" y="93"/>
                  </a:lnTo>
                  <a:lnTo>
                    <a:pt x="787" y="84"/>
                  </a:lnTo>
                  <a:lnTo>
                    <a:pt x="763" y="104"/>
                  </a:lnTo>
                  <a:lnTo>
                    <a:pt x="760" y="120"/>
                  </a:lnTo>
                  <a:lnTo>
                    <a:pt x="661" y="179"/>
                  </a:lnTo>
                  <a:lnTo>
                    <a:pt x="655" y="202"/>
                  </a:lnTo>
                  <a:lnTo>
                    <a:pt x="629" y="214"/>
                  </a:lnTo>
                  <a:lnTo>
                    <a:pt x="629" y="244"/>
                  </a:lnTo>
                  <a:lnTo>
                    <a:pt x="494" y="261"/>
                  </a:lnTo>
                  <a:lnTo>
                    <a:pt x="221" y="284"/>
                  </a:lnTo>
                  <a:lnTo>
                    <a:pt x="0" y="299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42" name=""/>
            <p:cNvSpPr/>
            <p:nvPr/>
          </p:nvSpPr>
          <p:spPr>
            <a:xfrm>
              <a:off x="2877480" y="4485240"/>
              <a:ext cx="2359080" cy="2277360"/>
            </a:xfrm>
            <a:custGeom>
              <a:avLst/>
              <a:gdLst/>
              <a:ahLst/>
              <a:rect l="l" t="t" r="r" b="b"/>
              <a:pathLst>
                <a:path w="1444" h="1394">
                  <a:moveTo>
                    <a:pt x="8" y="572"/>
                  </a:moveTo>
                  <a:lnTo>
                    <a:pt x="0" y="545"/>
                  </a:lnTo>
                  <a:lnTo>
                    <a:pt x="29" y="546"/>
                  </a:lnTo>
                  <a:lnTo>
                    <a:pt x="392" y="582"/>
                  </a:lnTo>
                  <a:lnTo>
                    <a:pt x="446" y="0"/>
                  </a:lnTo>
                  <a:lnTo>
                    <a:pt x="757" y="18"/>
                  </a:lnTo>
                  <a:lnTo>
                    <a:pt x="748" y="269"/>
                  </a:lnTo>
                  <a:lnTo>
                    <a:pt x="777" y="294"/>
                  </a:lnTo>
                  <a:lnTo>
                    <a:pt x="808" y="295"/>
                  </a:lnTo>
                  <a:lnTo>
                    <a:pt x="815" y="285"/>
                  </a:lnTo>
                  <a:lnTo>
                    <a:pt x="830" y="301"/>
                  </a:lnTo>
                  <a:lnTo>
                    <a:pt x="829" y="317"/>
                  </a:lnTo>
                  <a:lnTo>
                    <a:pt x="857" y="320"/>
                  </a:lnTo>
                  <a:lnTo>
                    <a:pt x="877" y="330"/>
                  </a:lnTo>
                  <a:lnTo>
                    <a:pt x="893" y="325"/>
                  </a:lnTo>
                  <a:lnTo>
                    <a:pt x="911" y="337"/>
                  </a:lnTo>
                  <a:lnTo>
                    <a:pt x="916" y="327"/>
                  </a:lnTo>
                  <a:lnTo>
                    <a:pt x="944" y="329"/>
                  </a:lnTo>
                  <a:lnTo>
                    <a:pt x="960" y="362"/>
                  </a:lnTo>
                  <a:lnTo>
                    <a:pt x="972" y="372"/>
                  </a:lnTo>
                  <a:lnTo>
                    <a:pt x="989" y="353"/>
                  </a:lnTo>
                  <a:lnTo>
                    <a:pt x="1022" y="378"/>
                  </a:lnTo>
                  <a:lnTo>
                    <a:pt x="1042" y="365"/>
                  </a:lnTo>
                  <a:lnTo>
                    <a:pt x="1049" y="389"/>
                  </a:lnTo>
                  <a:lnTo>
                    <a:pt x="1051" y="372"/>
                  </a:lnTo>
                  <a:lnTo>
                    <a:pt x="1073" y="357"/>
                  </a:lnTo>
                  <a:lnTo>
                    <a:pt x="1079" y="373"/>
                  </a:lnTo>
                  <a:lnTo>
                    <a:pt x="1108" y="368"/>
                  </a:lnTo>
                  <a:lnTo>
                    <a:pt x="1129" y="388"/>
                  </a:lnTo>
                  <a:lnTo>
                    <a:pt x="1187" y="370"/>
                  </a:lnTo>
                  <a:lnTo>
                    <a:pt x="1244" y="365"/>
                  </a:lnTo>
                  <a:lnTo>
                    <a:pt x="1262" y="356"/>
                  </a:lnTo>
                  <a:lnTo>
                    <a:pt x="1306" y="386"/>
                  </a:lnTo>
                  <a:lnTo>
                    <a:pt x="1334" y="396"/>
                  </a:lnTo>
                  <a:lnTo>
                    <a:pt x="1345" y="409"/>
                  </a:lnTo>
                  <a:lnTo>
                    <a:pt x="1382" y="408"/>
                  </a:lnTo>
                  <a:lnTo>
                    <a:pt x="1383" y="478"/>
                  </a:lnTo>
                  <a:lnTo>
                    <a:pt x="1389" y="614"/>
                  </a:lnTo>
                  <a:lnTo>
                    <a:pt x="1405" y="631"/>
                  </a:lnTo>
                  <a:lnTo>
                    <a:pt x="1411" y="666"/>
                  </a:lnTo>
                  <a:lnTo>
                    <a:pt x="1443" y="715"/>
                  </a:lnTo>
                  <a:lnTo>
                    <a:pt x="1441" y="756"/>
                  </a:lnTo>
                  <a:lnTo>
                    <a:pt x="1423" y="795"/>
                  </a:lnTo>
                  <a:lnTo>
                    <a:pt x="1424" y="817"/>
                  </a:lnTo>
                  <a:lnTo>
                    <a:pt x="1430" y="839"/>
                  </a:lnTo>
                  <a:lnTo>
                    <a:pt x="1427" y="862"/>
                  </a:lnTo>
                  <a:lnTo>
                    <a:pt x="1417" y="876"/>
                  </a:lnTo>
                  <a:lnTo>
                    <a:pt x="1403" y="894"/>
                  </a:lnTo>
                  <a:lnTo>
                    <a:pt x="1412" y="905"/>
                  </a:lnTo>
                  <a:lnTo>
                    <a:pt x="1355" y="924"/>
                  </a:lnTo>
                  <a:lnTo>
                    <a:pt x="1308" y="950"/>
                  </a:lnTo>
                  <a:lnTo>
                    <a:pt x="1336" y="928"/>
                  </a:lnTo>
                  <a:lnTo>
                    <a:pt x="1306" y="928"/>
                  </a:lnTo>
                  <a:lnTo>
                    <a:pt x="1315" y="893"/>
                  </a:lnTo>
                  <a:lnTo>
                    <a:pt x="1290" y="913"/>
                  </a:lnTo>
                  <a:lnTo>
                    <a:pt x="1278" y="906"/>
                  </a:lnTo>
                  <a:lnTo>
                    <a:pt x="1280" y="930"/>
                  </a:lnTo>
                  <a:lnTo>
                    <a:pt x="1289" y="934"/>
                  </a:lnTo>
                  <a:lnTo>
                    <a:pt x="1291" y="956"/>
                  </a:lnTo>
                  <a:lnTo>
                    <a:pt x="1274" y="973"/>
                  </a:lnTo>
                  <a:lnTo>
                    <a:pt x="1262" y="971"/>
                  </a:lnTo>
                  <a:lnTo>
                    <a:pt x="1259" y="996"/>
                  </a:lnTo>
                  <a:lnTo>
                    <a:pt x="1125" y="1078"/>
                  </a:lnTo>
                  <a:lnTo>
                    <a:pt x="1127" y="1070"/>
                  </a:lnTo>
                  <a:lnTo>
                    <a:pt x="1189" y="1030"/>
                  </a:lnTo>
                  <a:lnTo>
                    <a:pt x="1141" y="1054"/>
                  </a:lnTo>
                  <a:lnTo>
                    <a:pt x="1145" y="1031"/>
                  </a:lnTo>
                  <a:lnTo>
                    <a:pt x="1131" y="1044"/>
                  </a:lnTo>
                  <a:lnTo>
                    <a:pt x="1118" y="1037"/>
                  </a:lnTo>
                  <a:lnTo>
                    <a:pt x="1112" y="1054"/>
                  </a:lnTo>
                  <a:lnTo>
                    <a:pt x="1091" y="1037"/>
                  </a:lnTo>
                  <a:lnTo>
                    <a:pt x="1093" y="1054"/>
                  </a:lnTo>
                  <a:lnTo>
                    <a:pt x="1118" y="1070"/>
                  </a:lnTo>
                  <a:lnTo>
                    <a:pt x="1089" y="1085"/>
                  </a:lnTo>
                  <a:lnTo>
                    <a:pt x="1076" y="1065"/>
                  </a:lnTo>
                  <a:lnTo>
                    <a:pt x="1066" y="1119"/>
                  </a:lnTo>
                  <a:lnTo>
                    <a:pt x="1054" y="1097"/>
                  </a:lnTo>
                  <a:lnTo>
                    <a:pt x="1028" y="1105"/>
                  </a:lnTo>
                  <a:lnTo>
                    <a:pt x="1023" y="1120"/>
                  </a:lnTo>
                  <a:lnTo>
                    <a:pt x="1035" y="1143"/>
                  </a:lnTo>
                  <a:lnTo>
                    <a:pt x="988" y="1146"/>
                  </a:lnTo>
                  <a:lnTo>
                    <a:pt x="1005" y="1151"/>
                  </a:lnTo>
                  <a:lnTo>
                    <a:pt x="1006" y="1174"/>
                  </a:lnTo>
                  <a:lnTo>
                    <a:pt x="1016" y="1169"/>
                  </a:lnTo>
                  <a:lnTo>
                    <a:pt x="1011" y="1185"/>
                  </a:lnTo>
                  <a:lnTo>
                    <a:pt x="990" y="1220"/>
                  </a:lnTo>
                  <a:lnTo>
                    <a:pt x="991" y="1203"/>
                  </a:lnTo>
                  <a:lnTo>
                    <a:pt x="977" y="1217"/>
                  </a:lnTo>
                  <a:lnTo>
                    <a:pt x="958" y="1196"/>
                  </a:lnTo>
                  <a:lnTo>
                    <a:pt x="962" y="1221"/>
                  </a:lnTo>
                  <a:lnTo>
                    <a:pt x="998" y="1225"/>
                  </a:lnTo>
                  <a:lnTo>
                    <a:pt x="983" y="1260"/>
                  </a:lnTo>
                  <a:lnTo>
                    <a:pt x="995" y="1331"/>
                  </a:lnTo>
                  <a:lnTo>
                    <a:pt x="1027" y="1391"/>
                  </a:lnTo>
                  <a:lnTo>
                    <a:pt x="986" y="1393"/>
                  </a:lnTo>
                  <a:lnTo>
                    <a:pt x="946" y="1376"/>
                  </a:lnTo>
                  <a:lnTo>
                    <a:pt x="911" y="1376"/>
                  </a:lnTo>
                  <a:lnTo>
                    <a:pt x="861" y="1348"/>
                  </a:lnTo>
                  <a:lnTo>
                    <a:pt x="802" y="1327"/>
                  </a:lnTo>
                  <a:lnTo>
                    <a:pt x="796" y="1304"/>
                  </a:lnTo>
                  <a:lnTo>
                    <a:pt x="783" y="1270"/>
                  </a:lnTo>
                  <a:lnTo>
                    <a:pt x="763" y="1246"/>
                  </a:lnTo>
                  <a:lnTo>
                    <a:pt x="766" y="1220"/>
                  </a:lnTo>
                  <a:lnTo>
                    <a:pt x="755" y="1210"/>
                  </a:lnTo>
                  <a:lnTo>
                    <a:pt x="756" y="1174"/>
                  </a:lnTo>
                  <a:lnTo>
                    <a:pt x="720" y="1147"/>
                  </a:lnTo>
                  <a:lnTo>
                    <a:pt x="684" y="1092"/>
                  </a:lnTo>
                  <a:lnTo>
                    <a:pt x="622" y="953"/>
                  </a:lnTo>
                  <a:lnTo>
                    <a:pt x="574" y="917"/>
                  </a:lnTo>
                  <a:lnTo>
                    <a:pt x="559" y="885"/>
                  </a:lnTo>
                  <a:lnTo>
                    <a:pt x="519" y="880"/>
                  </a:lnTo>
                  <a:lnTo>
                    <a:pt x="485" y="876"/>
                  </a:lnTo>
                  <a:lnTo>
                    <a:pt x="454" y="862"/>
                  </a:lnTo>
                  <a:lnTo>
                    <a:pt x="446" y="876"/>
                  </a:lnTo>
                  <a:lnTo>
                    <a:pt x="414" y="876"/>
                  </a:lnTo>
                  <a:lnTo>
                    <a:pt x="385" y="942"/>
                  </a:lnTo>
                  <a:lnTo>
                    <a:pt x="355" y="970"/>
                  </a:lnTo>
                  <a:lnTo>
                    <a:pt x="336" y="969"/>
                  </a:lnTo>
                  <a:lnTo>
                    <a:pt x="282" y="927"/>
                  </a:lnTo>
                  <a:lnTo>
                    <a:pt x="258" y="921"/>
                  </a:lnTo>
                  <a:lnTo>
                    <a:pt x="205" y="873"/>
                  </a:lnTo>
                  <a:lnTo>
                    <a:pt x="191" y="835"/>
                  </a:lnTo>
                  <a:lnTo>
                    <a:pt x="191" y="795"/>
                  </a:lnTo>
                  <a:lnTo>
                    <a:pt x="166" y="741"/>
                  </a:lnTo>
                  <a:lnTo>
                    <a:pt x="122" y="705"/>
                  </a:lnTo>
                  <a:lnTo>
                    <a:pt x="62" y="630"/>
                  </a:lnTo>
                  <a:lnTo>
                    <a:pt x="40" y="618"/>
                  </a:lnTo>
                  <a:lnTo>
                    <a:pt x="25" y="578"/>
                  </a:lnTo>
                  <a:lnTo>
                    <a:pt x="8" y="572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43" name=""/>
            <p:cNvSpPr/>
            <p:nvPr/>
          </p:nvSpPr>
          <p:spPr>
            <a:xfrm>
              <a:off x="1771920" y="3073680"/>
              <a:ext cx="953640" cy="1190880"/>
            </a:xfrm>
            <a:custGeom>
              <a:avLst/>
              <a:gdLst/>
              <a:ahLst/>
              <a:rect l="l" t="t" r="r" b="b"/>
              <a:pathLst>
                <a:path w="584" h="729">
                  <a:moveTo>
                    <a:pt x="0" y="641"/>
                  </a:moveTo>
                  <a:lnTo>
                    <a:pt x="127" y="0"/>
                  </a:lnTo>
                  <a:lnTo>
                    <a:pt x="411" y="51"/>
                  </a:lnTo>
                  <a:lnTo>
                    <a:pt x="389" y="181"/>
                  </a:lnTo>
                  <a:lnTo>
                    <a:pt x="583" y="210"/>
                  </a:lnTo>
                  <a:lnTo>
                    <a:pt x="509" y="728"/>
                  </a:lnTo>
                  <a:lnTo>
                    <a:pt x="0" y="641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44" name=""/>
            <p:cNvSpPr/>
            <p:nvPr/>
          </p:nvSpPr>
          <p:spPr>
            <a:xfrm>
              <a:off x="8183880" y="2263320"/>
              <a:ext cx="272520" cy="535680"/>
            </a:xfrm>
            <a:custGeom>
              <a:avLst/>
              <a:gdLst/>
              <a:ahLst/>
              <a:rect l="l" t="t" r="r" b="b"/>
              <a:pathLst>
                <a:path w="167" h="328">
                  <a:moveTo>
                    <a:pt x="0" y="41"/>
                  </a:moveTo>
                  <a:lnTo>
                    <a:pt x="26" y="134"/>
                  </a:lnTo>
                  <a:lnTo>
                    <a:pt x="32" y="194"/>
                  </a:lnTo>
                  <a:lnTo>
                    <a:pt x="59" y="254"/>
                  </a:lnTo>
                  <a:lnTo>
                    <a:pt x="75" y="327"/>
                  </a:lnTo>
                  <a:lnTo>
                    <a:pt x="149" y="310"/>
                  </a:lnTo>
                  <a:lnTo>
                    <a:pt x="135" y="198"/>
                  </a:lnTo>
                  <a:lnTo>
                    <a:pt x="144" y="120"/>
                  </a:lnTo>
                  <a:lnTo>
                    <a:pt x="163" y="83"/>
                  </a:lnTo>
                  <a:lnTo>
                    <a:pt x="166" y="0"/>
                  </a:lnTo>
                  <a:lnTo>
                    <a:pt x="0" y="41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45" name=""/>
            <p:cNvSpPr/>
            <p:nvPr/>
          </p:nvSpPr>
          <p:spPr>
            <a:xfrm>
              <a:off x="6885000" y="3648600"/>
              <a:ext cx="1305000" cy="736920"/>
            </a:xfrm>
            <a:custGeom>
              <a:avLst/>
              <a:gdLst/>
              <a:ahLst/>
              <a:rect l="l" t="t" r="r" b="b"/>
              <a:pathLst>
                <a:path w="799" h="451">
                  <a:moveTo>
                    <a:pt x="0" y="450"/>
                  </a:moveTo>
                  <a:lnTo>
                    <a:pt x="74" y="401"/>
                  </a:lnTo>
                  <a:lnTo>
                    <a:pt x="75" y="390"/>
                  </a:lnTo>
                  <a:lnTo>
                    <a:pt x="100" y="358"/>
                  </a:lnTo>
                  <a:lnTo>
                    <a:pt x="126" y="340"/>
                  </a:lnTo>
                  <a:lnTo>
                    <a:pt x="154" y="306"/>
                  </a:lnTo>
                  <a:lnTo>
                    <a:pt x="183" y="340"/>
                  </a:lnTo>
                  <a:lnTo>
                    <a:pt x="220" y="322"/>
                  </a:lnTo>
                  <a:lnTo>
                    <a:pt x="235" y="333"/>
                  </a:lnTo>
                  <a:lnTo>
                    <a:pt x="257" y="322"/>
                  </a:lnTo>
                  <a:lnTo>
                    <a:pt x="271" y="304"/>
                  </a:lnTo>
                  <a:lnTo>
                    <a:pt x="311" y="297"/>
                  </a:lnTo>
                  <a:lnTo>
                    <a:pt x="333" y="269"/>
                  </a:lnTo>
                  <a:lnTo>
                    <a:pt x="321" y="262"/>
                  </a:lnTo>
                  <a:lnTo>
                    <a:pt x="358" y="176"/>
                  </a:lnTo>
                  <a:lnTo>
                    <a:pt x="367" y="133"/>
                  </a:lnTo>
                  <a:lnTo>
                    <a:pt x="403" y="150"/>
                  </a:lnTo>
                  <a:lnTo>
                    <a:pt x="422" y="101"/>
                  </a:lnTo>
                  <a:lnTo>
                    <a:pt x="440" y="97"/>
                  </a:lnTo>
                  <a:lnTo>
                    <a:pt x="467" y="50"/>
                  </a:lnTo>
                  <a:lnTo>
                    <a:pt x="475" y="0"/>
                  </a:lnTo>
                  <a:lnTo>
                    <a:pt x="532" y="31"/>
                  </a:lnTo>
                  <a:lnTo>
                    <a:pt x="541" y="5"/>
                  </a:lnTo>
                  <a:lnTo>
                    <a:pt x="567" y="11"/>
                  </a:lnTo>
                  <a:lnTo>
                    <a:pt x="583" y="33"/>
                  </a:lnTo>
                  <a:lnTo>
                    <a:pt x="607" y="43"/>
                  </a:lnTo>
                  <a:lnTo>
                    <a:pt x="619" y="59"/>
                  </a:lnTo>
                  <a:lnTo>
                    <a:pt x="617" y="74"/>
                  </a:lnTo>
                  <a:lnTo>
                    <a:pt x="601" y="103"/>
                  </a:lnTo>
                  <a:lnTo>
                    <a:pt x="607" y="122"/>
                  </a:lnTo>
                  <a:lnTo>
                    <a:pt x="628" y="114"/>
                  </a:lnTo>
                  <a:lnTo>
                    <a:pt x="636" y="128"/>
                  </a:lnTo>
                  <a:lnTo>
                    <a:pt x="643" y="135"/>
                  </a:lnTo>
                  <a:lnTo>
                    <a:pt x="678" y="137"/>
                  </a:lnTo>
                  <a:lnTo>
                    <a:pt x="689" y="150"/>
                  </a:lnTo>
                  <a:lnTo>
                    <a:pt x="722" y="158"/>
                  </a:lnTo>
                  <a:lnTo>
                    <a:pt x="714" y="168"/>
                  </a:lnTo>
                  <a:lnTo>
                    <a:pt x="717" y="188"/>
                  </a:lnTo>
                  <a:lnTo>
                    <a:pt x="719" y="196"/>
                  </a:lnTo>
                  <a:lnTo>
                    <a:pt x="707" y="193"/>
                  </a:lnTo>
                  <a:lnTo>
                    <a:pt x="685" y="181"/>
                  </a:lnTo>
                  <a:lnTo>
                    <a:pt x="649" y="157"/>
                  </a:lnTo>
                  <a:lnTo>
                    <a:pt x="699" y="203"/>
                  </a:lnTo>
                  <a:lnTo>
                    <a:pt x="724" y="204"/>
                  </a:lnTo>
                  <a:lnTo>
                    <a:pt x="710" y="211"/>
                  </a:lnTo>
                  <a:lnTo>
                    <a:pt x="736" y="224"/>
                  </a:lnTo>
                  <a:lnTo>
                    <a:pt x="735" y="234"/>
                  </a:lnTo>
                  <a:lnTo>
                    <a:pt x="726" y="226"/>
                  </a:lnTo>
                  <a:lnTo>
                    <a:pt x="716" y="227"/>
                  </a:lnTo>
                  <a:lnTo>
                    <a:pt x="718" y="235"/>
                  </a:lnTo>
                  <a:lnTo>
                    <a:pt x="726" y="242"/>
                  </a:lnTo>
                  <a:lnTo>
                    <a:pt x="716" y="248"/>
                  </a:lnTo>
                  <a:lnTo>
                    <a:pt x="689" y="227"/>
                  </a:lnTo>
                  <a:lnTo>
                    <a:pt x="677" y="218"/>
                  </a:lnTo>
                  <a:lnTo>
                    <a:pt x="684" y="231"/>
                  </a:lnTo>
                  <a:lnTo>
                    <a:pt x="710" y="251"/>
                  </a:lnTo>
                  <a:lnTo>
                    <a:pt x="722" y="252"/>
                  </a:lnTo>
                  <a:lnTo>
                    <a:pt x="735" y="256"/>
                  </a:lnTo>
                  <a:lnTo>
                    <a:pt x="733" y="264"/>
                  </a:lnTo>
                  <a:lnTo>
                    <a:pt x="741" y="264"/>
                  </a:lnTo>
                  <a:lnTo>
                    <a:pt x="742" y="270"/>
                  </a:lnTo>
                  <a:lnTo>
                    <a:pt x="731" y="279"/>
                  </a:lnTo>
                  <a:lnTo>
                    <a:pt x="710" y="270"/>
                  </a:lnTo>
                  <a:lnTo>
                    <a:pt x="704" y="260"/>
                  </a:lnTo>
                  <a:lnTo>
                    <a:pt x="678" y="256"/>
                  </a:lnTo>
                  <a:lnTo>
                    <a:pt x="674" y="248"/>
                  </a:lnTo>
                  <a:lnTo>
                    <a:pt x="664" y="259"/>
                  </a:lnTo>
                  <a:lnTo>
                    <a:pt x="700" y="268"/>
                  </a:lnTo>
                  <a:lnTo>
                    <a:pt x="702" y="276"/>
                  </a:lnTo>
                  <a:lnTo>
                    <a:pt x="731" y="291"/>
                  </a:lnTo>
                  <a:lnTo>
                    <a:pt x="741" y="291"/>
                  </a:lnTo>
                  <a:lnTo>
                    <a:pt x="743" y="280"/>
                  </a:lnTo>
                  <a:lnTo>
                    <a:pt x="755" y="283"/>
                  </a:lnTo>
                  <a:lnTo>
                    <a:pt x="775" y="281"/>
                  </a:lnTo>
                  <a:lnTo>
                    <a:pt x="798" y="322"/>
                  </a:lnTo>
                  <a:lnTo>
                    <a:pt x="783" y="316"/>
                  </a:lnTo>
                  <a:lnTo>
                    <a:pt x="779" y="328"/>
                  </a:lnTo>
                  <a:lnTo>
                    <a:pt x="464" y="388"/>
                  </a:lnTo>
                  <a:lnTo>
                    <a:pt x="205" y="422"/>
                  </a:lnTo>
                  <a:lnTo>
                    <a:pt x="0" y="450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46" name=""/>
            <p:cNvSpPr/>
            <p:nvPr/>
          </p:nvSpPr>
          <p:spPr>
            <a:xfrm>
              <a:off x="8131680" y="3851280"/>
              <a:ext cx="71640" cy="210600"/>
            </a:xfrm>
            <a:custGeom>
              <a:avLst/>
              <a:gdLst/>
              <a:ahLst/>
              <a:rect l="l" t="t" r="r" b="b"/>
              <a:pathLst>
                <a:path w="44" h="129">
                  <a:moveTo>
                    <a:pt x="0" y="72"/>
                  </a:moveTo>
                  <a:lnTo>
                    <a:pt x="0" y="113"/>
                  </a:lnTo>
                  <a:lnTo>
                    <a:pt x="10" y="128"/>
                  </a:lnTo>
                  <a:lnTo>
                    <a:pt x="16" y="82"/>
                  </a:lnTo>
                  <a:lnTo>
                    <a:pt x="32" y="62"/>
                  </a:lnTo>
                  <a:lnTo>
                    <a:pt x="43" y="0"/>
                  </a:lnTo>
                  <a:lnTo>
                    <a:pt x="18" y="14"/>
                  </a:lnTo>
                  <a:lnTo>
                    <a:pt x="0" y="72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47" name=""/>
            <p:cNvSpPr/>
            <p:nvPr/>
          </p:nvSpPr>
          <p:spPr>
            <a:xfrm>
              <a:off x="729360" y="1332000"/>
              <a:ext cx="1128600" cy="820080"/>
            </a:xfrm>
            <a:custGeom>
              <a:avLst/>
              <a:gdLst/>
              <a:ahLst/>
              <a:rect l="l" t="t" r="r" b="b"/>
              <a:pathLst>
                <a:path w="691" h="502">
                  <a:moveTo>
                    <a:pt x="16" y="86"/>
                  </a:moveTo>
                  <a:lnTo>
                    <a:pt x="26" y="110"/>
                  </a:lnTo>
                  <a:lnTo>
                    <a:pt x="24" y="139"/>
                  </a:lnTo>
                  <a:lnTo>
                    <a:pt x="22" y="165"/>
                  </a:lnTo>
                  <a:lnTo>
                    <a:pt x="25" y="176"/>
                  </a:lnTo>
                  <a:lnTo>
                    <a:pt x="19" y="214"/>
                  </a:lnTo>
                  <a:lnTo>
                    <a:pt x="31" y="206"/>
                  </a:lnTo>
                  <a:lnTo>
                    <a:pt x="49" y="221"/>
                  </a:lnTo>
                  <a:lnTo>
                    <a:pt x="30" y="223"/>
                  </a:lnTo>
                  <a:lnTo>
                    <a:pt x="18" y="221"/>
                  </a:lnTo>
                  <a:lnTo>
                    <a:pt x="16" y="237"/>
                  </a:lnTo>
                  <a:lnTo>
                    <a:pt x="16" y="248"/>
                  </a:lnTo>
                  <a:lnTo>
                    <a:pt x="32" y="248"/>
                  </a:lnTo>
                  <a:lnTo>
                    <a:pt x="35" y="254"/>
                  </a:lnTo>
                  <a:lnTo>
                    <a:pt x="22" y="260"/>
                  </a:lnTo>
                  <a:lnTo>
                    <a:pt x="24" y="275"/>
                  </a:lnTo>
                  <a:lnTo>
                    <a:pt x="14" y="291"/>
                  </a:lnTo>
                  <a:lnTo>
                    <a:pt x="9" y="291"/>
                  </a:lnTo>
                  <a:lnTo>
                    <a:pt x="15" y="265"/>
                  </a:lnTo>
                  <a:lnTo>
                    <a:pt x="11" y="258"/>
                  </a:lnTo>
                  <a:lnTo>
                    <a:pt x="0" y="296"/>
                  </a:lnTo>
                  <a:lnTo>
                    <a:pt x="18" y="309"/>
                  </a:lnTo>
                  <a:lnTo>
                    <a:pt x="49" y="323"/>
                  </a:lnTo>
                  <a:lnTo>
                    <a:pt x="51" y="336"/>
                  </a:lnTo>
                  <a:lnTo>
                    <a:pt x="64" y="337"/>
                  </a:lnTo>
                  <a:lnTo>
                    <a:pt x="91" y="387"/>
                  </a:lnTo>
                  <a:lnTo>
                    <a:pt x="85" y="405"/>
                  </a:lnTo>
                  <a:lnTo>
                    <a:pt x="126" y="438"/>
                  </a:lnTo>
                  <a:lnTo>
                    <a:pt x="196" y="436"/>
                  </a:lnTo>
                  <a:lnTo>
                    <a:pt x="248" y="459"/>
                  </a:lnTo>
                  <a:lnTo>
                    <a:pt x="273" y="454"/>
                  </a:lnTo>
                  <a:lnTo>
                    <a:pt x="431" y="459"/>
                  </a:lnTo>
                  <a:lnTo>
                    <a:pt x="611" y="501"/>
                  </a:lnTo>
                  <a:lnTo>
                    <a:pt x="614" y="446"/>
                  </a:lnTo>
                  <a:lnTo>
                    <a:pt x="690" y="125"/>
                  </a:lnTo>
                  <a:lnTo>
                    <a:pt x="211" y="0"/>
                  </a:lnTo>
                  <a:lnTo>
                    <a:pt x="207" y="2"/>
                  </a:lnTo>
                  <a:lnTo>
                    <a:pt x="210" y="10"/>
                  </a:lnTo>
                  <a:lnTo>
                    <a:pt x="205" y="12"/>
                  </a:lnTo>
                  <a:lnTo>
                    <a:pt x="210" y="19"/>
                  </a:lnTo>
                  <a:lnTo>
                    <a:pt x="209" y="27"/>
                  </a:lnTo>
                  <a:lnTo>
                    <a:pt x="210" y="35"/>
                  </a:lnTo>
                  <a:lnTo>
                    <a:pt x="216" y="32"/>
                  </a:lnTo>
                  <a:lnTo>
                    <a:pt x="225" y="36"/>
                  </a:lnTo>
                  <a:lnTo>
                    <a:pt x="222" y="50"/>
                  </a:lnTo>
                  <a:lnTo>
                    <a:pt x="224" y="56"/>
                  </a:lnTo>
                  <a:lnTo>
                    <a:pt x="215" y="75"/>
                  </a:lnTo>
                  <a:lnTo>
                    <a:pt x="203" y="64"/>
                  </a:lnTo>
                  <a:lnTo>
                    <a:pt x="199" y="64"/>
                  </a:lnTo>
                  <a:lnTo>
                    <a:pt x="199" y="73"/>
                  </a:lnTo>
                  <a:lnTo>
                    <a:pt x="207" y="75"/>
                  </a:lnTo>
                  <a:lnTo>
                    <a:pt x="217" y="96"/>
                  </a:lnTo>
                  <a:lnTo>
                    <a:pt x="212" y="122"/>
                  </a:lnTo>
                  <a:lnTo>
                    <a:pt x="216" y="130"/>
                  </a:lnTo>
                  <a:lnTo>
                    <a:pt x="223" y="131"/>
                  </a:lnTo>
                  <a:lnTo>
                    <a:pt x="219" y="137"/>
                  </a:lnTo>
                  <a:lnTo>
                    <a:pt x="212" y="139"/>
                  </a:lnTo>
                  <a:lnTo>
                    <a:pt x="199" y="155"/>
                  </a:lnTo>
                  <a:lnTo>
                    <a:pt x="199" y="161"/>
                  </a:lnTo>
                  <a:lnTo>
                    <a:pt x="196" y="171"/>
                  </a:lnTo>
                  <a:lnTo>
                    <a:pt x="191" y="172"/>
                  </a:lnTo>
                  <a:lnTo>
                    <a:pt x="196" y="180"/>
                  </a:lnTo>
                  <a:lnTo>
                    <a:pt x="190" y="183"/>
                  </a:lnTo>
                  <a:lnTo>
                    <a:pt x="190" y="211"/>
                  </a:lnTo>
                  <a:lnTo>
                    <a:pt x="178" y="215"/>
                  </a:lnTo>
                  <a:lnTo>
                    <a:pt x="178" y="223"/>
                  </a:lnTo>
                  <a:lnTo>
                    <a:pt x="169" y="214"/>
                  </a:lnTo>
                  <a:lnTo>
                    <a:pt x="169" y="219"/>
                  </a:lnTo>
                  <a:lnTo>
                    <a:pt x="149" y="236"/>
                  </a:lnTo>
                  <a:lnTo>
                    <a:pt x="143" y="234"/>
                  </a:lnTo>
                  <a:lnTo>
                    <a:pt x="139" y="225"/>
                  </a:lnTo>
                  <a:lnTo>
                    <a:pt x="137" y="231"/>
                  </a:lnTo>
                  <a:lnTo>
                    <a:pt x="132" y="226"/>
                  </a:lnTo>
                  <a:lnTo>
                    <a:pt x="129" y="239"/>
                  </a:lnTo>
                  <a:lnTo>
                    <a:pt x="127" y="238"/>
                  </a:lnTo>
                  <a:lnTo>
                    <a:pt x="127" y="229"/>
                  </a:lnTo>
                  <a:lnTo>
                    <a:pt x="121" y="230"/>
                  </a:lnTo>
                  <a:lnTo>
                    <a:pt x="129" y="222"/>
                  </a:lnTo>
                  <a:lnTo>
                    <a:pt x="119" y="221"/>
                  </a:lnTo>
                  <a:lnTo>
                    <a:pt x="127" y="217"/>
                  </a:lnTo>
                  <a:lnTo>
                    <a:pt x="117" y="215"/>
                  </a:lnTo>
                  <a:lnTo>
                    <a:pt x="122" y="209"/>
                  </a:lnTo>
                  <a:lnTo>
                    <a:pt x="131" y="215"/>
                  </a:lnTo>
                  <a:lnTo>
                    <a:pt x="135" y="206"/>
                  </a:lnTo>
                  <a:lnTo>
                    <a:pt x="149" y="198"/>
                  </a:lnTo>
                  <a:lnTo>
                    <a:pt x="142" y="216"/>
                  </a:lnTo>
                  <a:lnTo>
                    <a:pt x="145" y="225"/>
                  </a:lnTo>
                  <a:lnTo>
                    <a:pt x="150" y="208"/>
                  </a:lnTo>
                  <a:lnTo>
                    <a:pt x="164" y="201"/>
                  </a:lnTo>
                  <a:lnTo>
                    <a:pt x="157" y="212"/>
                  </a:lnTo>
                  <a:lnTo>
                    <a:pt x="164" y="218"/>
                  </a:lnTo>
                  <a:lnTo>
                    <a:pt x="164" y="209"/>
                  </a:lnTo>
                  <a:lnTo>
                    <a:pt x="171" y="202"/>
                  </a:lnTo>
                  <a:lnTo>
                    <a:pt x="179" y="190"/>
                  </a:lnTo>
                  <a:lnTo>
                    <a:pt x="177" y="182"/>
                  </a:lnTo>
                  <a:lnTo>
                    <a:pt x="164" y="182"/>
                  </a:lnTo>
                  <a:lnTo>
                    <a:pt x="167" y="170"/>
                  </a:lnTo>
                  <a:lnTo>
                    <a:pt x="173" y="177"/>
                  </a:lnTo>
                  <a:lnTo>
                    <a:pt x="174" y="159"/>
                  </a:lnTo>
                  <a:lnTo>
                    <a:pt x="190" y="159"/>
                  </a:lnTo>
                  <a:lnTo>
                    <a:pt x="191" y="143"/>
                  </a:lnTo>
                  <a:lnTo>
                    <a:pt x="185" y="132"/>
                  </a:lnTo>
                  <a:lnTo>
                    <a:pt x="185" y="149"/>
                  </a:lnTo>
                  <a:lnTo>
                    <a:pt x="180" y="145"/>
                  </a:lnTo>
                  <a:lnTo>
                    <a:pt x="169" y="153"/>
                  </a:lnTo>
                  <a:lnTo>
                    <a:pt x="163" y="164"/>
                  </a:lnTo>
                  <a:lnTo>
                    <a:pt x="153" y="165"/>
                  </a:lnTo>
                  <a:lnTo>
                    <a:pt x="137" y="175"/>
                  </a:lnTo>
                  <a:lnTo>
                    <a:pt x="124" y="190"/>
                  </a:lnTo>
                  <a:lnTo>
                    <a:pt x="147" y="190"/>
                  </a:lnTo>
                  <a:lnTo>
                    <a:pt x="127" y="195"/>
                  </a:lnTo>
                  <a:lnTo>
                    <a:pt x="117" y="192"/>
                  </a:lnTo>
                  <a:lnTo>
                    <a:pt x="137" y="165"/>
                  </a:lnTo>
                  <a:lnTo>
                    <a:pt x="150" y="159"/>
                  </a:lnTo>
                  <a:lnTo>
                    <a:pt x="165" y="141"/>
                  </a:lnTo>
                  <a:lnTo>
                    <a:pt x="167" y="150"/>
                  </a:lnTo>
                  <a:lnTo>
                    <a:pt x="176" y="143"/>
                  </a:lnTo>
                  <a:lnTo>
                    <a:pt x="185" y="124"/>
                  </a:lnTo>
                  <a:lnTo>
                    <a:pt x="182" y="111"/>
                  </a:lnTo>
                  <a:lnTo>
                    <a:pt x="180" y="120"/>
                  </a:lnTo>
                  <a:lnTo>
                    <a:pt x="174" y="119"/>
                  </a:lnTo>
                  <a:lnTo>
                    <a:pt x="179" y="105"/>
                  </a:lnTo>
                  <a:lnTo>
                    <a:pt x="172" y="105"/>
                  </a:lnTo>
                  <a:lnTo>
                    <a:pt x="171" y="118"/>
                  </a:lnTo>
                  <a:lnTo>
                    <a:pt x="165" y="122"/>
                  </a:lnTo>
                  <a:lnTo>
                    <a:pt x="165" y="108"/>
                  </a:lnTo>
                  <a:lnTo>
                    <a:pt x="160" y="105"/>
                  </a:lnTo>
                  <a:lnTo>
                    <a:pt x="156" y="111"/>
                  </a:lnTo>
                  <a:lnTo>
                    <a:pt x="148" y="95"/>
                  </a:lnTo>
                  <a:lnTo>
                    <a:pt x="132" y="93"/>
                  </a:lnTo>
                  <a:lnTo>
                    <a:pt x="71" y="64"/>
                  </a:lnTo>
                  <a:lnTo>
                    <a:pt x="29" y="25"/>
                  </a:lnTo>
                  <a:lnTo>
                    <a:pt x="16" y="52"/>
                  </a:lnTo>
                  <a:lnTo>
                    <a:pt x="16" y="86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48" name=""/>
            <p:cNvSpPr/>
            <p:nvPr/>
          </p:nvSpPr>
          <p:spPr>
            <a:xfrm>
              <a:off x="994320" y="1379160"/>
              <a:ext cx="52200" cy="61920"/>
            </a:xfrm>
            <a:custGeom>
              <a:avLst/>
              <a:gdLst/>
              <a:ahLst/>
              <a:rect l="l" t="t" r="r" b="b"/>
              <a:pathLst>
                <a:path w="32" h="38">
                  <a:moveTo>
                    <a:pt x="0" y="17"/>
                  </a:moveTo>
                  <a:lnTo>
                    <a:pt x="26" y="0"/>
                  </a:lnTo>
                  <a:lnTo>
                    <a:pt x="31" y="16"/>
                  </a:lnTo>
                  <a:lnTo>
                    <a:pt x="27" y="37"/>
                  </a:lnTo>
                  <a:lnTo>
                    <a:pt x="0" y="17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49" name=""/>
            <p:cNvSpPr/>
            <p:nvPr/>
          </p:nvSpPr>
          <p:spPr>
            <a:xfrm>
              <a:off x="1029960" y="1459440"/>
              <a:ext cx="37080" cy="88200"/>
            </a:xfrm>
            <a:custGeom>
              <a:avLst/>
              <a:gdLst/>
              <a:ahLst/>
              <a:rect l="l" t="t" r="r" b="b"/>
              <a:pathLst>
                <a:path w="23" h="54">
                  <a:moveTo>
                    <a:pt x="0" y="15"/>
                  </a:moveTo>
                  <a:lnTo>
                    <a:pt x="13" y="0"/>
                  </a:lnTo>
                  <a:lnTo>
                    <a:pt x="22" y="8"/>
                  </a:lnTo>
                  <a:lnTo>
                    <a:pt x="16" y="53"/>
                  </a:lnTo>
                  <a:lnTo>
                    <a:pt x="0" y="15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400" bIns="41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50" name=""/>
            <p:cNvSpPr/>
            <p:nvPr/>
          </p:nvSpPr>
          <p:spPr>
            <a:xfrm>
              <a:off x="7011000" y="3456000"/>
              <a:ext cx="759240" cy="749880"/>
            </a:xfrm>
            <a:custGeom>
              <a:avLst/>
              <a:gdLst/>
              <a:ahLst/>
              <a:rect l="l" t="t" r="r" b="b"/>
              <a:pathLst>
                <a:path w="465" h="459">
                  <a:moveTo>
                    <a:pt x="0" y="317"/>
                  </a:moveTo>
                  <a:lnTo>
                    <a:pt x="19" y="380"/>
                  </a:lnTo>
                  <a:lnTo>
                    <a:pt x="39" y="402"/>
                  </a:lnTo>
                  <a:lnTo>
                    <a:pt x="77" y="424"/>
                  </a:lnTo>
                  <a:lnTo>
                    <a:pt x="106" y="458"/>
                  </a:lnTo>
                  <a:lnTo>
                    <a:pt x="143" y="440"/>
                  </a:lnTo>
                  <a:lnTo>
                    <a:pt x="158" y="451"/>
                  </a:lnTo>
                  <a:lnTo>
                    <a:pt x="180" y="440"/>
                  </a:lnTo>
                  <a:lnTo>
                    <a:pt x="194" y="422"/>
                  </a:lnTo>
                  <a:lnTo>
                    <a:pt x="234" y="415"/>
                  </a:lnTo>
                  <a:lnTo>
                    <a:pt x="256" y="387"/>
                  </a:lnTo>
                  <a:lnTo>
                    <a:pt x="244" y="380"/>
                  </a:lnTo>
                  <a:lnTo>
                    <a:pt x="281" y="294"/>
                  </a:lnTo>
                  <a:lnTo>
                    <a:pt x="290" y="251"/>
                  </a:lnTo>
                  <a:lnTo>
                    <a:pt x="326" y="268"/>
                  </a:lnTo>
                  <a:lnTo>
                    <a:pt x="345" y="219"/>
                  </a:lnTo>
                  <a:lnTo>
                    <a:pt x="363" y="215"/>
                  </a:lnTo>
                  <a:lnTo>
                    <a:pt x="390" y="168"/>
                  </a:lnTo>
                  <a:lnTo>
                    <a:pt x="398" y="118"/>
                  </a:lnTo>
                  <a:lnTo>
                    <a:pt x="455" y="149"/>
                  </a:lnTo>
                  <a:lnTo>
                    <a:pt x="464" y="123"/>
                  </a:lnTo>
                  <a:lnTo>
                    <a:pt x="449" y="103"/>
                  </a:lnTo>
                  <a:lnTo>
                    <a:pt x="424" y="91"/>
                  </a:lnTo>
                  <a:lnTo>
                    <a:pt x="393" y="95"/>
                  </a:lnTo>
                  <a:lnTo>
                    <a:pt x="383" y="112"/>
                  </a:lnTo>
                  <a:lnTo>
                    <a:pt x="327" y="128"/>
                  </a:lnTo>
                  <a:lnTo>
                    <a:pt x="291" y="169"/>
                  </a:lnTo>
                  <a:lnTo>
                    <a:pt x="280" y="103"/>
                  </a:lnTo>
                  <a:lnTo>
                    <a:pt x="180" y="120"/>
                  </a:lnTo>
                  <a:lnTo>
                    <a:pt x="160" y="0"/>
                  </a:lnTo>
                  <a:lnTo>
                    <a:pt x="146" y="10"/>
                  </a:lnTo>
                  <a:lnTo>
                    <a:pt x="155" y="33"/>
                  </a:lnTo>
                  <a:lnTo>
                    <a:pt x="142" y="139"/>
                  </a:lnTo>
                  <a:lnTo>
                    <a:pt x="124" y="162"/>
                  </a:lnTo>
                  <a:lnTo>
                    <a:pt x="69" y="202"/>
                  </a:lnTo>
                  <a:lnTo>
                    <a:pt x="59" y="248"/>
                  </a:lnTo>
                  <a:lnTo>
                    <a:pt x="39" y="235"/>
                  </a:lnTo>
                  <a:lnTo>
                    <a:pt x="32" y="289"/>
                  </a:lnTo>
                  <a:lnTo>
                    <a:pt x="0" y="317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51" name=""/>
            <p:cNvSpPr/>
            <p:nvPr/>
          </p:nvSpPr>
          <p:spPr>
            <a:xfrm>
              <a:off x="5266080" y="2292480"/>
              <a:ext cx="895320" cy="938160"/>
            </a:xfrm>
            <a:custGeom>
              <a:avLst/>
              <a:gdLst/>
              <a:ahLst/>
              <a:rect l="l" t="t" r="r" b="b"/>
              <a:pathLst>
                <a:path w="548" h="574">
                  <a:moveTo>
                    <a:pt x="0" y="175"/>
                  </a:moveTo>
                  <a:lnTo>
                    <a:pt x="15" y="219"/>
                  </a:lnTo>
                  <a:lnTo>
                    <a:pt x="13" y="288"/>
                  </a:lnTo>
                  <a:lnTo>
                    <a:pt x="79" y="330"/>
                  </a:lnTo>
                  <a:lnTo>
                    <a:pt x="105" y="359"/>
                  </a:lnTo>
                  <a:lnTo>
                    <a:pt x="144" y="384"/>
                  </a:lnTo>
                  <a:lnTo>
                    <a:pt x="157" y="400"/>
                  </a:lnTo>
                  <a:lnTo>
                    <a:pt x="167" y="446"/>
                  </a:lnTo>
                  <a:lnTo>
                    <a:pt x="176" y="512"/>
                  </a:lnTo>
                  <a:lnTo>
                    <a:pt x="228" y="573"/>
                  </a:lnTo>
                  <a:lnTo>
                    <a:pt x="498" y="555"/>
                  </a:lnTo>
                  <a:lnTo>
                    <a:pt x="483" y="466"/>
                  </a:lnTo>
                  <a:lnTo>
                    <a:pt x="492" y="375"/>
                  </a:lnTo>
                  <a:lnTo>
                    <a:pt x="509" y="334"/>
                  </a:lnTo>
                  <a:lnTo>
                    <a:pt x="507" y="297"/>
                  </a:lnTo>
                  <a:lnTo>
                    <a:pt x="541" y="214"/>
                  </a:lnTo>
                  <a:lnTo>
                    <a:pt x="547" y="193"/>
                  </a:lnTo>
                  <a:lnTo>
                    <a:pt x="536" y="189"/>
                  </a:lnTo>
                  <a:lnTo>
                    <a:pt x="523" y="206"/>
                  </a:lnTo>
                  <a:lnTo>
                    <a:pt x="512" y="249"/>
                  </a:lnTo>
                  <a:lnTo>
                    <a:pt x="490" y="253"/>
                  </a:lnTo>
                  <a:lnTo>
                    <a:pt x="480" y="278"/>
                  </a:lnTo>
                  <a:lnTo>
                    <a:pt x="456" y="295"/>
                  </a:lnTo>
                  <a:lnTo>
                    <a:pt x="459" y="268"/>
                  </a:lnTo>
                  <a:lnTo>
                    <a:pt x="473" y="239"/>
                  </a:lnTo>
                  <a:lnTo>
                    <a:pt x="488" y="229"/>
                  </a:lnTo>
                  <a:lnTo>
                    <a:pt x="490" y="219"/>
                  </a:lnTo>
                  <a:lnTo>
                    <a:pt x="461" y="139"/>
                  </a:lnTo>
                  <a:lnTo>
                    <a:pt x="440" y="133"/>
                  </a:lnTo>
                  <a:lnTo>
                    <a:pt x="432" y="115"/>
                  </a:lnTo>
                  <a:lnTo>
                    <a:pt x="381" y="108"/>
                  </a:lnTo>
                  <a:lnTo>
                    <a:pt x="267" y="79"/>
                  </a:lnTo>
                  <a:lnTo>
                    <a:pt x="221" y="46"/>
                  </a:lnTo>
                  <a:lnTo>
                    <a:pt x="195" y="36"/>
                  </a:lnTo>
                  <a:lnTo>
                    <a:pt x="180" y="46"/>
                  </a:lnTo>
                  <a:lnTo>
                    <a:pt x="174" y="43"/>
                  </a:lnTo>
                  <a:lnTo>
                    <a:pt x="183" y="36"/>
                  </a:lnTo>
                  <a:lnTo>
                    <a:pt x="183" y="20"/>
                  </a:lnTo>
                  <a:lnTo>
                    <a:pt x="188" y="15"/>
                  </a:lnTo>
                  <a:lnTo>
                    <a:pt x="188" y="5"/>
                  </a:lnTo>
                  <a:lnTo>
                    <a:pt x="181" y="0"/>
                  </a:lnTo>
                  <a:lnTo>
                    <a:pt x="117" y="28"/>
                  </a:lnTo>
                  <a:lnTo>
                    <a:pt x="94" y="38"/>
                  </a:lnTo>
                  <a:lnTo>
                    <a:pt x="84" y="39"/>
                  </a:lnTo>
                  <a:lnTo>
                    <a:pt x="67" y="30"/>
                  </a:lnTo>
                  <a:lnTo>
                    <a:pt x="66" y="38"/>
                  </a:lnTo>
                  <a:lnTo>
                    <a:pt x="63" y="30"/>
                  </a:lnTo>
                  <a:lnTo>
                    <a:pt x="51" y="41"/>
                  </a:lnTo>
                  <a:lnTo>
                    <a:pt x="54" y="107"/>
                  </a:lnTo>
                  <a:lnTo>
                    <a:pt x="0" y="175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52" name=""/>
            <p:cNvSpPr/>
            <p:nvPr/>
          </p:nvSpPr>
          <p:spPr>
            <a:xfrm>
              <a:off x="2406960" y="2531160"/>
              <a:ext cx="1189080" cy="977040"/>
            </a:xfrm>
            <a:custGeom>
              <a:avLst/>
              <a:gdLst/>
              <a:ahLst/>
              <a:rect l="l" t="t" r="r" b="b"/>
              <a:pathLst>
                <a:path w="728" h="598">
                  <a:moveTo>
                    <a:pt x="0" y="513"/>
                  </a:moveTo>
                  <a:lnTo>
                    <a:pt x="22" y="383"/>
                  </a:lnTo>
                  <a:lnTo>
                    <a:pt x="74" y="64"/>
                  </a:lnTo>
                  <a:lnTo>
                    <a:pt x="87" y="0"/>
                  </a:lnTo>
                  <a:lnTo>
                    <a:pt x="372" y="42"/>
                  </a:lnTo>
                  <a:lnTo>
                    <a:pt x="727" y="78"/>
                  </a:lnTo>
                  <a:lnTo>
                    <a:pt x="702" y="338"/>
                  </a:lnTo>
                  <a:lnTo>
                    <a:pt x="677" y="597"/>
                  </a:lnTo>
                  <a:lnTo>
                    <a:pt x="194" y="542"/>
                  </a:lnTo>
                  <a:lnTo>
                    <a:pt x="0" y="513"/>
                  </a:lnTo>
                </a:path>
              </a:pathLst>
            </a:custGeom>
            <a:noFill/>
            <a:ln cap="rnd"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cxnSp>
        <p:nvCxnSpPr>
          <p:cNvPr id="2053" name=""/>
          <p:cNvCxnSpPr>
            <a:stCxn id="2054" idx="2"/>
            <a:endCxn id="2055" idx="0"/>
          </p:cNvCxnSpPr>
          <p:nvPr/>
        </p:nvCxnSpPr>
        <p:spPr>
          <a:xfrm flipH="1">
            <a:off x="5668200" y="3498840"/>
            <a:ext cx="400680" cy="2296080"/>
          </a:xfrm>
          <a:prstGeom prst="straightConnector1">
            <a:avLst/>
          </a:prstGeom>
          <a:ln w="28440">
            <a:solidFill>
              <a:srgbClr val="0099ff"/>
            </a:solidFill>
            <a:miter/>
          </a:ln>
        </p:spPr>
      </p:cxnSp>
      <p:cxnSp>
        <p:nvCxnSpPr>
          <p:cNvPr id="2056" name=""/>
          <p:cNvCxnSpPr>
            <a:stCxn id="2057" idx="1"/>
            <a:endCxn id="2058" idx="3"/>
          </p:cNvCxnSpPr>
          <p:nvPr/>
        </p:nvCxnSpPr>
        <p:spPr>
          <a:xfrm flipH="1">
            <a:off x="791640" y="1422000"/>
            <a:ext cx="1299600" cy="1173960"/>
          </a:xfrm>
          <a:prstGeom prst="straightConnector1">
            <a:avLst/>
          </a:prstGeom>
          <a:ln w="28440">
            <a:solidFill>
              <a:srgbClr val="0099ff"/>
            </a:solidFill>
            <a:miter/>
          </a:ln>
        </p:spPr>
      </p:cxnSp>
      <p:cxnSp>
        <p:nvCxnSpPr>
          <p:cNvPr id="2059" name=""/>
          <p:cNvCxnSpPr>
            <a:stCxn id="2057" idx="3"/>
            <a:endCxn id="2054" idx="1"/>
          </p:cNvCxnSpPr>
          <p:nvPr/>
        </p:nvCxnSpPr>
        <p:spPr>
          <a:xfrm>
            <a:off x="3065400" y="1422360"/>
            <a:ext cx="2594880" cy="1823040"/>
          </a:xfrm>
          <a:prstGeom prst="straightConnector1">
            <a:avLst/>
          </a:prstGeom>
          <a:ln w="28440">
            <a:solidFill>
              <a:srgbClr val="0099ff"/>
            </a:solidFill>
            <a:miter/>
          </a:ln>
        </p:spPr>
      </p:cxnSp>
      <p:sp>
        <p:nvSpPr>
          <p:cNvPr id="2058" name=""/>
          <p:cNvSpPr/>
          <p:nvPr/>
        </p:nvSpPr>
        <p:spPr>
          <a:xfrm>
            <a:off x="187200" y="2342520"/>
            <a:ext cx="604440" cy="5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ctr" anchorCtr="1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NoCal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3.14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7" name=""/>
          <p:cNvSpPr/>
          <p:nvPr/>
        </p:nvSpPr>
        <p:spPr>
          <a:xfrm>
            <a:off x="2090880" y="1169640"/>
            <a:ext cx="974520" cy="5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" rIns="9000" tIns="9000" bIns="9000" anchor="ctr" anchorCtr="1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AECO-C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2.73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4" name=""/>
          <p:cNvSpPr/>
          <p:nvPr/>
        </p:nvSpPr>
        <p:spPr>
          <a:xfrm>
            <a:off x="5659920" y="2991960"/>
            <a:ext cx="818280" cy="5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ctr" anchorCtr="1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Chicago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3.26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5" name=""/>
          <p:cNvSpPr/>
          <p:nvPr/>
        </p:nvSpPr>
        <p:spPr>
          <a:xfrm>
            <a:off x="5372280" y="5795280"/>
            <a:ext cx="593280" cy="5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ctr" anchorCtr="1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Henry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3.23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0" name=""/>
          <p:cNvSpPr/>
          <p:nvPr/>
        </p:nvSpPr>
        <p:spPr>
          <a:xfrm>
            <a:off x="2328480" y="2801520"/>
            <a:ext cx="469080" cy="5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ctr" anchorCtr="1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2.41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2061" name=""/>
          <p:cNvCxnSpPr>
            <a:stCxn id="2060" idx="3"/>
            <a:endCxn id="2054" idx="1"/>
          </p:cNvCxnSpPr>
          <p:nvPr/>
        </p:nvCxnSpPr>
        <p:spPr>
          <a:xfrm>
            <a:off x="2798280" y="3053880"/>
            <a:ext cx="2861280" cy="191160"/>
          </a:xfrm>
          <a:prstGeom prst="straightConnector1">
            <a:avLst/>
          </a:prstGeom>
          <a:ln w="28440">
            <a:solidFill>
              <a:srgbClr val="0099ff"/>
            </a:solidFill>
            <a:miter/>
          </a:ln>
        </p:spPr>
      </p:cxnSp>
      <p:cxnSp>
        <p:nvCxnSpPr>
          <p:cNvPr id="2062" name=""/>
          <p:cNvCxnSpPr>
            <a:stCxn id="2055" idx="3"/>
            <a:endCxn id="2063" idx="2"/>
          </p:cNvCxnSpPr>
          <p:nvPr/>
        </p:nvCxnSpPr>
        <p:spPr>
          <a:xfrm flipV="1">
            <a:off x="5965560" y="3258720"/>
            <a:ext cx="2127960" cy="2790000"/>
          </a:xfrm>
          <a:prstGeom prst="straightConnector1">
            <a:avLst/>
          </a:prstGeom>
          <a:ln w="28440">
            <a:solidFill>
              <a:srgbClr val="0099ff"/>
            </a:solidFill>
            <a:miter/>
          </a:ln>
        </p:spPr>
      </p:cxnSp>
      <p:sp>
        <p:nvSpPr>
          <p:cNvPr id="2063" name=""/>
          <p:cNvSpPr/>
          <p:nvPr/>
        </p:nvSpPr>
        <p:spPr>
          <a:xfrm>
            <a:off x="7620840" y="2752200"/>
            <a:ext cx="942480" cy="5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ctr" anchorCtr="1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York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5.08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4" name="PlaceHolder 1"/>
          <p:cNvSpPr>
            <a:spLocks noGrp="1"/>
          </p:cNvSpPr>
          <p:nvPr>
            <p:ph type="title"/>
          </p:nvPr>
        </p:nvSpPr>
        <p:spPr>
          <a:xfrm>
            <a:off x="617400" y="177480"/>
            <a:ext cx="7772400" cy="88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Prices &amp; Basis</a:t>
            </a:r>
            <a:br>
              <a:rPr sz="3600"/>
            </a:b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(33 Tcf in 2007 – Nominal $)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65" name=""/>
          <p:cNvSpPr/>
          <p:nvPr/>
        </p:nvSpPr>
        <p:spPr>
          <a:xfrm>
            <a:off x="3780360" y="2988360"/>
            <a:ext cx="3006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ctr" anchorCtr="1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.85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6" name=""/>
          <p:cNvSpPr/>
          <p:nvPr/>
        </p:nvSpPr>
        <p:spPr>
          <a:xfrm>
            <a:off x="1111680" y="2004120"/>
            <a:ext cx="3006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ctr" anchorCtr="1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.41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7" name=""/>
          <p:cNvSpPr/>
          <p:nvPr/>
        </p:nvSpPr>
        <p:spPr>
          <a:xfrm>
            <a:off x="4075560" y="2113560"/>
            <a:ext cx="3006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ctr" anchorCtr="1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.53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8" name=""/>
          <p:cNvSpPr/>
          <p:nvPr/>
        </p:nvSpPr>
        <p:spPr>
          <a:xfrm>
            <a:off x="5675760" y="4737960"/>
            <a:ext cx="3006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ctr" anchorCtr="1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.03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9" name=""/>
          <p:cNvSpPr/>
          <p:nvPr/>
        </p:nvSpPr>
        <p:spPr>
          <a:xfrm>
            <a:off x="6851880" y="4458600"/>
            <a:ext cx="41328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ctr" anchorCtr="1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1.85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2070" name=""/>
          <p:cNvCxnSpPr>
            <a:stCxn id="2057" idx="3"/>
            <a:endCxn id="2063" idx="0"/>
          </p:cNvCxnSpPr>
          <p:nvPr/>
        </p:nvCxnSpPr>
        <p:spPr>
          <a:xfrm>
            <a:off x="3065400" y="1422000"/>
            <a:ext cx="5028480" cy="1329480"/>
          </a:xfrm>
          <a:prstGeom prst="curvedConnector2">
            <a:avLst/>
          </a:prstGeom>
          <a:ln w="28440">
            <a:solidFill>
              <a:srgbClr val="0099ff"/>
            </a:solidFill>
            <a:miter/>
          </a:ln>
        </p:spPr>
      </p:cxnSp>
      <p:sp>
        <p:nvSpPr>
          <p:cNvPr id="2071" name=""/>
          <p:cNvSpPr/>
          <p:nvPr/>
        </p:nvSpPr>
        <p:spPr>
          <a:xfrm>
            <a:off x="5359680" y="1440720"/>
            <a:ext cx="41328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ctr" anchorCtr="1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2.35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2" name=""/>
          <p:cNvSpPr/>
          <p:nvPr/>
        </p:nvSpPr>
        <p:spPr>
          <a:xfrm>
            <a:off x="7827480" y="6165360"/>
            <a:ext cx="940680" cy="44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9000" bIns="9000" anchor="ctr" anchorCtr="1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 Prices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Basis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073" name=""/>
          <p:cNvGraphicFramePr/>
          <p:nvPr/>
        </p:nvGraphicFramePr>
        <p:xfrm>
          <a:off x="177840" y="4927680"/>
          <a:ext cx="4572000" cy="1739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0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7840" y="4927680"/>
                    <a:ext cx="4572000" cy="1739880"/>
                  </a:xfrm>
                  <a:prstGeom prst="rect">
                    <a:avLst/>
                  </a:prstGeom>
                  <a:noFill/>
                  <a:ln w="9360">
                    <a:solidFill>
                      <a:srgbClr val="b2b2b2"/>
                    </a:solidFill>
                    <a:miter/>
                  </a:ln>
                  <a:effectLst>
                    <a:outerShdw dist="99192" dir="3018055" blurRad="0" rotWithShape="0">
                      <a:srgbClr val="000000"/>
                    </a:outerShdw>
                  </a:effectLst>
                </p:spPr>
              </p:pic>
            </p:oleObj>
          </a:graphicData>
        </a:graphic>
      </p:graphicFrame>
    </p:spTree>
  </p:cSld>
  <p:transition>
    <p:blinds dir="horz"/>
  </p:transition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5" name="PlaceHolder 1"/>
          <p:cNvSpPr>
            <a:spLocks noGrp="1"/>
          </p:cNvSpPr>
          <p:nvPr>
            <p:ph type="title"/>
          </p:nvPr>
        </p:nvSpPr>
        <p:spPr>
          <a:xfrm>
            <a:off x="662040" y="226800"/>
            <a:ext cx="7772400" cy="83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Summary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76" name="PlaceHolder 2"/>
          <p:cNvSpPr>
            <a:spLocks noGrp="1"/>
          </p:cNvSpPr>
          <p:nvPr>
            <p:ph/>
          </p:nvPr>
        </p:nvSpPr>
        <p:spPr>
          <a:xfrm>
            <a:off x="698400" y="1270080"/>
            <a:ext cx="7772400" cy="496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5960" indent="-345960">
              <a:lnSpc>
                <a:spcPct val="130000"/>
              </a:lnSpc>
              <a:spcBef>
                <a:spcPts val="601"/>
              </a:spcBef>
              <a:buSzPct val="102884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Demand Will Follow Supply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30000"/>
              </a:lnSpc>
              <a:spcBef>
                <a:spcPts val="601"/>
              </a:spcBef>
              <a:buSzPct val="10288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Adequate Netback to Alaska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30000"/>
              </a:lnSpc>
              <a:spcBef>
                <a:spcPts val="601"/>
              </a:spcBef>
              <a:buSzPct val="10288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Significant “B to C” Infrastructure Needed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30000"/>
              </a:lnSpc>
              <a:spcBef>
                <a:spcPts val="601"/>
              </a:spcBef>
              <a:buSzPct val="102884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AECO Hub is Gateway to East / West Optionality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30000"/>
              </a:lnSpc>
              <a:spcBef>
                <a:spcPts val="451"/>
              </a:spcBef>
              <a:buSzPct val="102812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York via TransCanada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30000"/>
              </a:lnSpc>
              <a:spcBef>
                <a:spcPts val="451"/>
              </a:spcBef>
              <a:buSzPct val="102812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Chicago via Alliance, Northern Border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30000"/>
              </a:lnSpc>
              <a:spcBef>
                <a:spcPts val="451"/>
              </a:spcBef>
              <a:buSzPct val="102812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California via PGT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30000"/>
              </a:lnSpc>
              <a:spcBef>
                <a:spcPts val="601"/>
              </a:spcBef>
              <a:buSzPct val="102884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Continuous Market Intelligence Critical Given Dynamic Markets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0">
              <a:lnSpc>
                <a:spcPct val="13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" name=""/>
          <p:cNvSpPr/>
          <p:nvPr/>
        </p:nvSpPr>
        <p:spPr>
          <a:xfrm>
            <a:off x="0" y="3957480"/>
            <a:ext cx="6751800" cy="149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noAutofit/>
          </a:bodyPr>
          <a:p>
            <a:pPr algn="ctr"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El Paso and Enron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Value Added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8" name=""/>
          <p:cNvSpPr/>
          <p:nvPr/>
        </p:nvSpPr>
        <p:spPr>
          <a:xfrm>
            <a:off x="0" y="4635360"/>
            <a:ext cx="6781680" cy="0"/>
          </a:xfrm>
          <a:prstGeom prst="line">
            <a:avLst/>
          </a:prstGeom>
          <a:ln w="19080">
            <a:solidFill>
              <a:srgbClr val="ffcc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079" name=""/>
          <p:cNvGrpSpPr/>
          <p:nvPr/>
        </p:nvGrpSpPr>
        <p:grpSpPr>
          <a:xfrm>
            <a:off x="7067520" y="517680"/>
            <a:ext cx="1654200" cy="1884240"/>
            <a:chOff x="7067520" y="517680"/>
            <a:chExt cx="1654200" cy="1884240"/>
          </a:xfrm>
        </p:grpSpPr>
        <p:pic>
          <p:nvPicPr>
            <p:cNvPr id="2080" name="enron" descr=""/>
            <p:cNvPicPr/>
            <p:nvPr/>
          </p:nvPicPr>
          <p:blipFill>
            <a:blip r:embed="rId1"/>
            <a:stretch/>
          </p:blipFill>
          <p:spPr>
            <a:xfrm>
              <a:off x="7353360" y="1409760"/>
              <a:ext cx="1160280" cy="992160"/>
            </a:xfrm>
            <a:prstGeom prst="rect">
              <a:avLst/>
            </a:prstGeom>
            <a:solidFill>
              <a:srgbClr val="ffffff"/>
            </a:solidFill>
            <a:ln w="76320">
              <a:solidFill>
                <a:srgbClr val="000000"/>
              </a:solidFill>
              <a:miter/>
            </a:ln>
            <a:effectLst>
              <a:outerShdw dist="153753" dir="2700000" blurRad="0" rotWithShape="0">
                <a:srgbClr val="808080"/>
              </a:outerShdw>
            </a:effectLst>
          </p:spPr>
        </p:pic>
        <p:pic>
          <p:nvPicPr>
            <p:cNvPr id="2081" name="epglow" descr=""/>
            <p:cNvPicPr/>
            <p:nvPr/>
          </p:nvPicPr>
          <p:blipFill>
            <a:blip r:embed="rId2"/>
            <a:srcRect l="-4" t="0" r="0" b="0"/>
            <a:stretch/>
          </p:blipFill>
          <p:spPr>
            <a:xfrm>
              <a:off x="7067520" y="517680"/>
              <a:ext cx="1654200" cy="690480"/>
            </a:xfrm>
            <a:prstGeom prst="rect">
              <a:avLst/>
            </a:prstGeom>
            <a:noFill/>
            <a:ln w="0">
              <a:noFill/>
            </a:ln>
          </p:spPr>
        </p:pic>
      </p:grpSp>
    </p:spTree>
  </p:cSld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2" name="PlaceHolder 1"/>
          <p:cNvSpPr>
            <a:spLocks noGrp="1"/>
          </p:cNvSpPr>
          <p:nvPr>
            <p:ph type="title"/>
          </p:nvPr>
        </p:nvSpPr>
        <p:spPr>
          <a:xfrm>
            <a:off x="662040" y="226800"/>
            <a:ext cx="7772400" cy="83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Why are we Interested?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83" name="PlaceHolder 2"/>
          <p:cNvSpPr>
            <a:spLocks noGrp="1"/>
          </p:cNvSpPr>
          <p:nvPr>
            <p:ph/>
          </p:nvPr>
        </p:nvSpPr>
        <p:spPr>
          <a:xfrm>
            <a:off x="571680" y="1397160"/>
            <a:ext cx="7772400" cy="496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5960" indent="-345960">
              <a:lnSpc>
                <a:spcPct val="140000"/>
              </a:lnSpc>
              <a:spcBef>
                <a:spcPts val="601"/>
              </a:spcBef>
              <a:buSzPct val="102884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Strategic Focus on the North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40000"/>
              </a:lnSpc>
              <a:spcBef>
                <a:spcPts val="601"/>
              </a:spcBef>
              <a:buSzPct val="10288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Development of New Gas Supply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40000"/>
              </a:lnSpc>
              <a:spcBef>
                <a:spcPts val="451"/>
              </a:spcBef>
              <a:buSzPct val="10281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Increase clean BTU supplies to N. America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40000"/>
              </a:lnSpc>
              <a:spcBef>
                <a:spcPts val="451"/>
              </a:spcBef>
              <a:buSzPct val="102812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Allow market growth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40000"/>
              </a:lnSpc>
              <a:spcBef>
                <a:spcPts val="451"/>
              </a:spcBef>
              <a:buSzPct val="102812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Improve utilization of existing pipeline grid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40000"/>
              </a:lnSpc>
              <a:spcBef>
                <a:spcPts val="451"/>
              </a:spcBef>
              <a:buSzPct val="102812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Opportunities for New Investment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40000"/>
              </a:lnSpc>
              <a:spcBef>
                <a:spcPts val="601"/>
              </a:spcBef>
              <a:buSzPct val="102884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Significant N. American Pipeline Project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40000"/>
              </a:lnSpc>
              <a:spcBef>
                <a:spcPts val="601"/>
              </a:spcBef>
              <a:buSzPct val="102884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Core Competency – “It’s What We Do For A Living!”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4" name="PlaceHolder 1"/>
          <p:cNvSpPr>
            <a:spLocks noGrp="1"/>
          </p:cNvSpPr>
          <p:nvPr>
            <p:ph type="title"/>
          </p:nvPr>
        </p:nvSpPr>
        <p:spPr>
          <a:xfrm>
            <a:off x="662040" y="226800"/>
            <a:ext cx="7772400" cy="83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How Can We Add Value?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85" name="PlaceHolder 2"/>
          <p:cNvSpPr>
            <a:spLocks noGrp="1"/>
          </p:cNvSpPr>
          <p:nvPr>
            <p:ph/>
          </p:nvPr>
        </p:nvSpPr>
        <p:spPr>
          <a:xfrm>
            <a:off x="603000" y="1393920"/>
            <a:ext cx="784836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5960" indent="-345960">
              <a:lnSpc>
                <a:spcPct val="130000"/>
              </a:lnSpc>
              <a:spcBef>
                <a:spcPts val="499"/>
              </a:spcBef>
              <a:buSzPct val="123432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U.S. Political/Regulatory Expertise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7040" indent="-336600">
              <a:lnSpc>
                <a:spcPct val="130000"/>
              </a:lnSpc>
              <a:spcBef>
                <a:spcPts val="400"/>
              </a:spcBef>
              <a:buSzPct val="102837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FERC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7040" indent="-336600">
              <a:lnSpc>
                <a:spcPct val="130000"/>
              </a:lnSpc>
              <a:spcBef>
                <a:spcPts val="400"/>
              </a:spcBef>
              <a:buSzPct val="102837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Environmental Agencies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7040" indent="-336600">
              <a:lnSpc>
                <a:spcPct val="130000"/>
              </a:lnSpc>
              <a:spcBef>
                <a:spcPts val="400"/>
              </a:spcBef>
              <a:buSzPct val="102837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Governmental Players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30000"/>
              </a:lnSpc>
              <a:spcBef>
                <a:spcPts val="499"/>
              </a:spcBef>
              <a:buSzPct val="123432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Successful Market Players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7040" indent="-336600">
              <a:lnSpc>
                <a:spcPct val="130000"/>
              </a:lnSpc>
              <a:spcBef>
                <a:spcPts val="400"/>
              </a:spcBef>
              <a:buSzPct val="102837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Trading/Marketing/Risk Management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7040" indent="-336600">
              <a:lnSpc>
                <a:spcPct val="130000"/>
              </a:lnSpc>
              <a:spcBef>
                <a:spcPts val="400"/>
              </a:spcBef>
              <a:buSzPct val="102837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Consumers - Power Plants (~13,000 MW/~2.2 Bcfd)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55680" indent="-341280">
              <a:lnSpc>
                <a:spcPct val="130000"/>
              </a:lnSpc>
              <a:spcBef>
                <a:spcPts val="349"/>
              </a:spcBef>
              <a:buSzPct val="102950"/>
              <a:buBlip>
                <a:blip r:embed="rId8"/>
              </a:buBlip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currently owns 6000 MW in US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30000"/>
              </a:lnSpc>
              <a:spcBef>
                <a:spcPts val="499"/>
              </a:spcBef>
              <a:buSzPct val="123432"/>
              <a:buBlip>
                <a:blip r:embed="rId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Access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7040" indent="-336600">
              <a:lnSpc>
                <a:spcPct val="130000"/>
              </a:lnSpc>
              <a:spcBef>
                <a:spcPts val="400"/>
              </a:spcBef>
              <a:buSzPct val="102837"/>
              <a:buBlip>
                <a:blip r:embed="rId10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Involved in all major U.S. markets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7040" indent="-336600">
              <a:lnSpc>
                <a:spcPct val="130000"/>
              </a:lnSpc>
              <a:spcBef>
                <a:spcPts val="400"/>
              </a:spcBef>
              <a:buSzPct val="102837"/>
              <a:buBlip>
                <a:blip r:embed="rId1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Excellent relationships with consumers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7040" indent="-336600">
              <a:lnSpc>
                <a:spcPct val="130000"/>
              </a:lnSpc>
              <a:spcBef>
                <a:spcPts val="400"/>
              </a:spcBef>
              <a:buSzPct val="102837"/>
              <a:buBlip>
                <a:blip r:embed="rId1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Owner of  significant import capacity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3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"/>
          <p:cNvGrpSpPr/>
          <p:nvPr/>
        </p:nvGrpSpPr>
        <p:grpSpPr>
          <a:xfrm>
            <a:off x="289080" y="492120"/>
            <a:ext cx="8502480" cy="5702400"/>
            <a:chOff x="289080" y="492120"/>
            <a:chExt cx="8502480" cy="5702400"/>
          </a:xfrm>
        </p:grpSpPr>
        <p:grpSp>
          <p:nvGrpSpPr>
            <p:cNvPr id="42" name=""/>
            <p:cNvGrpSpPr/>
            <p:nvPr/>
          </p:nvGrpSpPr>
          <p:grpSpPr>
            <a:xfrm>
              <a:off x="289080" y="1012680"/>
              <a:ext cx="8502480" cy="5181840"/>
              <a:chOff x="289080" y="1012680"/>
              <a:chExt cx="8502480" cy="5181840"/>
            </a:xfrm>
          </p:grpSpPr>
          <p:grpSp>
            <p:nvGrpSpPr>
              <p:cNvPr id="43" name=""/>
              <p:cNvGrpSpPr/>
              <p:nvPr/>
            </p:nvGrpSpPr>
            <p:grpSpPr>
              <a:xfrm>
                <a:off x="289080" y="1012680"/>
                <a:ext cx="8502480" cy="3556080"/>
                <a:chOff x="289080" y="1012680"/>
                <a:chExt cx="8502480" cy="3556080"/>
              </a:xfrm>
            </p:grpSpPr>
            <p:sp>
              <p:nvSpPr>
                <p:cNvPr id="44" name=""/>
                <p:cNvSpPr/>
                <p:nvPr/>
              </p:nvSpPr>
              <p:spPr>
                <a:xfrm>
                  <a:off x="4441680" y="1343160"/>
                  <a:ext cx="1073160" cy="1206360"/>
                </a:xfrm>
                <a:custGeom>
                  <a:avLst/>
                  <a:gdLst/>
                  <a:ahLst/>
                  <a:rect l="l" t="t" r="r" b="b"/>
                  <a:pathLst>
                    <a:path w="676" h="760">
                      <a:moveTo>
                        <a:pt x="0" y="52"/>
                      </a:moveTo>
                      <a:lnTo>
                        <a:pt x="4" y="52"/>
                      </a:lnTo>
                      <a:lnTo>
                        <a:pt x="12" y="52"/>
                      </a:lnTo>
                      <a:lnTo>
                        <a:pt x="16" y="52"/>
                      </a:lnTo>
                      <a:lnTo>
                        <a:pt x="24" y="52"/>
                      </a:lnTo>
                      <a:lnTo>
                        <a:pt x="28" y="52"/>
                      </a:lnTo>
                      <a:lnTo>
                        <a:pt x="36" y="52"/>
                      </a:lnTo>
                      <a:lnTo>
                        <a:pt x="40" y="52"/>
                      </a:lnTo>
                      <a:lnTo>
                        <a:pt x="44" y="52"/>
                      </a:lnTo>
                      <a:lnTo>
                        <a:pt x="52" y="52"/>
                      </a:lnTo>
                      <a:lnTo>
                        <a:pt x="56" y="52"/>
                      </a:lnTo>
                      <a:lnTo>
                        <a:pt x="64" y="52"/>
                      </a:lnTo>
                      <a:lnTo>
                        <a:pt x="68" y="52"/>
                      </a:lnTo>
                      <a:lnTo>
                        <a:pt x="76" y="48"/>
                      </a:lnTo>
                      <a:lnTo>
                        <a:pt x="80" y="48"/>
                      </a:lnTo>
                      <a:lnTo>
                        <a:pt x="88" y="48"/>
                      </a:lnTo>
                      <a:lnTo>
                        <a:pt x="92" y="48"/>
                      </a:lnTo>
                      <a:lnTo>
                        <a:pt x="100" y="48"/>
                      </a:lnTo>
                      <a:lnTo>
                        <a:pt x="104" y="48"/>
                      </a:lnTo>
                      <a:lnTo>
                        <a:pt x="108" y="48"/>
                      </a:lnTo>
                      <a:lnTo>
                        <a:pt x="116" y="48"/>
                      </a:lnTo>
                      <a:lnTo>
                        <a:pt x="120" y="48"/>
                      </a:lnTo>
                      <a:lnTo>
                        <a:pt x="128" y="48"/>
                      </a:lnTo>
                      <a:lnTo>
                        <a:pt x="132" y="48"/>
                      </a:lnTo>
                      <a:lnTo>
                        <a:pt x="140" y="48"/>
                      </a:lnTo>
                      <a:lnTo>
                        <a:pt x="144" y="48"/>
                      </a:lnTo>
                      <a:lnTo>
                        <a:pt x="152" y="48"/>
                      </a:lnTo>
                      <a:lnTo>
                        <a:pt x="156" y="48"/>
                      </a:lnTo>
                      <a:lnTo>
                        <a:pt x="164" y="48"/>
                      </a:lnTo>
                      <a:lnTo>
                        <a:pt x="168" y="48"/>
                      </a:lnTo>
                      <a:lnTo>
                        <a:pt x="172" y="48"/>
                      </a:lnTo>
                      <a:lnTo>
                        <a:pt x="176" y="48"/>
                      </a:lnTo>
                      <a:lnTo>
                        <a:pt x="176" y="0"/>
                      </a:lnTo>
                      <a:lnTo>
                        <a:pt x="180" y="0"/>
                      </a:lnTo>
                      <a:lnTo>
                        <a:pt x="184" y="0"/>
                      </a:lnTo>
                      <a:lnTo>
                        <a:pt x="188" y="0"/>
                      </a:lnTo>
                      <a:lnTo>
                        <a:pt x="192" y="0"/>
                      </a:lnTo>
                      <a:lnTo>
                        <a:pt x="196" y="0"/>
                      </a:lnTo>
                      <a:lnTo>
                        <a:pt x="200" y="0"/>
                      </a:lnTo>
                      <a:lnTo>
                        <a:pt x="200" y="4"/>
                      </a:lnTo>
                      <a:lnTo>
                        <a:pt x="204" y="4"/>
                      </a:lnTo>
                      <a:lnTo>
                        <a:pt x="204" y="8"/>
                      </a:lnTo>
                      <a:lnTo>
                        <a:pt x="204" y="12"/>
                      </a:lnTo>
                      <a:lnTo>
                        <a:pt x="208" y="16"/>
                      </a:lnTo>
                      <a:lnTo>
                        <a:pt x="208" y="24"/>
                      </a:lnTo>
                      <a:lnTo>
                        <a:pt x="208" y="28"/>
                      </a:lnTo>
                      <a:lnTo>
                        <a:pt x="212" y="32"/>
                      </a:lnTo>
                      <a:lnTo>
                        <a:pt x="212" y="36"/>
                      </a:lnTo>
                      <a:lnTo>
                        <a:pt x="212" y="40"/>
                      </a:lnTo>
                      <a:lnTo>
                        <a:pt x="216" y="44"/>
                      </a:lnTo>
                      <a:lnTo>
                        <a:pt x="216" y="56"/>
                      </a:lnTo>
                      <a:lnTo>
                        <a:pt x="220" y="60"/>
                      </a:lnTo>
                      <a:lnTo>
                        <a:pt x="220" y="64"/>
                      </a:lnTo>
                      <a:lnTo>
                        <a:pt x="216" y="64"/>
                      </a:lnTo>
                      <a:lnTo>
                        <a:pt x="216" y="68"/>
                      </a:lnTo>
                      <a:lnTo>
                        <a:pt x="216" y="72"/>
                      </a:lnTo>
                      <a:lnTo>
                        <a:pt x="220" y="72"/>
                      </a:lnTo>
                      <a:lnTo>
                        <a:pt x="220" y="76"/>
                      </a:lnTo>
                      <a:lnTo>
                        <a:pt x="224" y="76"/>
                      </a:lnTo>
                      <a:lnTo>
                        <a:pt x="224" y="80"/>
                      </a:lnTo>
                      <a:lnTo>
                        <a:pt x="228" y="80"/>
                      </a:lnTo>
                      <a:lnTo>
                        <a:pt x="232" y="80"/>
                      </a:lnTo>
                      <a:lnTo>
                        <a:pt x="232" y="84"/>
                      </a:lnTo>
                      <a:lnTo>
                        <a:pt x="236" y="84"/>
                      </a:lnTo>
                      <a:lnTo>
                        <a:pt x="240" y="84"/>
                      </a:lnTo>
                      <a:lnTo>
                        <a:pt x="240" y="80"/>
                      </a:lnTo>
                      <a:lnTo>
                        <a:pt x="244" y="80"/>
                      </a:lnTo>
                      <a:lnTo>
                        <a:pt x="248" y="80"/>
                      </a:lnTo>
                      <a:lnTo>
                        <a:pt x="252" y="80"/>
                      </a:lnTo>
                      <a:lnTo>
                        <a:pt x="256" y="80"/>
                      </a:lnTo>
                      <a:lnTo>
                        <a:pt x="256" y="84"/>
                      </a:lnTo>
                      <a:lnTo>
                        <a:pt x="256" y="88"/>
                      </a:lnTo>
                      <a:lnTo>
                        <a:pt x="260" y="88"/>
                      </a:lnTo>
                      <a:lnTo>
                        <a:pt x="264" y="88"/>
                      </a:lnTo>
                      <a:lnTo>
                        <a:pt x="268" y="88"/>
                      </a:lnTo>
                      <a:lnTo>
                        <a:pt x="272" y="88"/>
                      </a:lnTo>
                      <a:lnTo>
                        <a:pt x="276" y="88"/>
                      </a:lnTo>
                      <a:lnTo>
                        <a:pt x="280" y="88"/>
                      </a:lnTo>
                      <a:lnTo>
                        <a:pt x="284" y="88"/>
                      </a:lnTo>
                      <a:lnTo>
                        <a:pt x="288" y="88"/>
                      </a:lnTo>
                      <a:lnTo>
                        <a:pt x="292" y="88"/>
                      </a:lnTo>
                      <a:lnTo>
                        <a:pt x="296" y="92"/>
                      </a:lnTo>
                      <a:lnTo>
                        <a:pt x="296" y="96"/>
                      </a:lnTo>
                      <a:lnTo>
                        <a:pt x="296" y="100"/>
                      </a:lnTo>
                      <a:lnTo>
                        <a:pt x="296" y="104"/>
                      </a:lnTo>
                      <a:lnTo>
                        <a:pt x="300" y="104"/>
                      </a:lnTo>
                      <a:lnTo>
                        <a:pt x="304" y="104"/>
                      </a:lnTo>
                      <a:lnTo>
                        <a:pt x="308" y="104"/>
                      </a:lnTo>
                      <a:lnTo>
                        <a:pt x="312" y="100"/>
                      </a:lnTo>
                      <a:lnTo>
                        <a:pt x="316" y="100"/>
                      </a:lnTo>
                      <a:lnTo>
                        <a:pt x="320" y="100"/>
                      </a:lnTo>
                      <a:lnTo>
                        <a:pt x="324" y="100"/>
                      </a:lnTo>
                      <a:lnTo>
                        <a:pt x="324" y="96"/>
                      </a:lnTo>
                      <a:lnTo>
                        <a:pt x="328" y="96"/>
                      </a:lnTo>
                      <a:lnTo>
                        <a:pt x="328" y="92"/>
                      </a:lnTo>
                      <a:lnTo>
                        <a:pt x="332" y="88"/>
                      </a:lnTo>
                      <a:lnTo>
                        <a:pt x="336" y="88"/>
                      </a:lnTo>
                      <a:lnTo>
                        <a:pt x="340" y="84"/>
                      </a:lnTo>
                      <a:lnTo>
                        <a:pt x="344" y="84"/>
                      </a:lnTo>
                      <a:lnTo>
                        <a:pt x="348" y="84"/>
                      </a:lnTo>
                      <a:lnTo>
                        <a:pt x="352" y="84"/>
                      </a:lnTo>
                      <a:lnTo>
                        <a:pt x="356" y="84"/>
                      </a:lnTo>
                      <a:lnTo>
                        <a:pt x="360" y="84"/>
                      </a:lnTo>
                      <a:lnTo>
                        <a:pt x="364" y="84"/>
                      </a:lnTo>
                      <a:lnTo>
                        <a:pt x="372" y="84"/>
                      </a:lnTo>
                      <a:lnTo>
                        <a:pt x="372" y="88"/>
                      </a:lnTo>
                      <a:lnTo>
                        <a:pt x="380" y="92"/>
                      </a:lnTo>
                      <a:lnTo>
                        <a:pt x="392" y="96"/>
                      </a:lnTo>
                      <a:lnTo>
                        <a:pt x="392" y="92"/>
                      </a:lnTo>
                      <a:lnTo>
                        <a:pt x="396" y="92"/>
                      </a:lnTo>
                      <a:lnTo>
                        <a:pt x="400" y="96"/>
                      </a:lnTo>
                      <a:lnTo>
                        <a:pt x="400" y="100"/>
                      </a:lnTo>
                      <a:lnTo>
                        <a:pt x="396" y="100"/>
                      </a:lnTo>
                      <a:lnTo>
                        <a:pt x="392" y="100"/>
                      </a:lnTo>
                      <a:lnTo>
                        <a:pt x="392" y="104"/>
                      </a:lnTo>
                      <a:lnTo>
                        <a:pt x="396" y="104"/>
                      </a:lnTo>
                      <a:lnTo>
                        <a:pt x="396" y="108"/>
                      </a:lnTo>
                      <a:lnTo>
                        <a:pt x="400" y="108"/>
                      </a:lnTo>
                      <a:lnTo>
                        <a:pt x="404" y="108"/>
                      </a:lnTo>
                      <a:lnTo>
                        <a:pt x="404" y="104"/>
                      </a:lnTo>
                      <a:lnTo>
                        <a:pt x="408" y="104"/>
                      </a:lnTo>
                      <a:lnTo>
                        <a:pt x="412" y="104"/>
                      </a:lnTo>
                      <a:lnTo>
                        <a:pt x="412" y="108"/>
                      </a:lnTo>
                      <a:lnTo>
                        <a:pt x="416" y="108"/>
                      </a:lnTo>
                      <a:lnTo>
                        <a:pt x="416" y="112"/>
                      </a:lnTo>
                      <a:lnTo>
                        <a:pt x="416" y="116"/>
                      </a:lnTo>
                      <a:lnTo>
                        <a:pt x="412" y="116"/>
                      </a:lnTo>
                      <a:lnTo>
                        <a:pt x="416" y="116"/>
                      </a:lnTo>
                      <a:lnTo>
                        <a:pt x="420" y="120"/>
                      </a:lnTo>
                      <a:lnTo>
                        <a:pt x="420" y="124"/>
                      </a:lnTo>
                      <a:lnTo>
                        <a:pt x="420" y="128"/>
                      </a:lnTo>
                      <a:lnTo>
                        <a:pt x="424" y="128"/>
                      </a:lnTo>
                      <a:lnTo>
                        <a:pt x="424" y="132"/>
                      </a:lnTo>
                      <a:lnTo>
                        <a:pt x="428" y="132"/>
                      </a:lnTo>
                      <a:lnTo>
                        <a:pt x="432" y="132"/>
                      </a:lnTo>
                      <a:lnTo>
                        <a:pt x="432" y="128"/>
                      </a:lnTo>
                      <a:lnTo>
                        <a:pt x="432" y="124"/>
                      </a:lnTo>
                      <a:lnTo>
                        <a:pt x="428" y="124"/>
                      </a:lnTo>
                      <a:lnTo>
                        <a:pt x="428" y="120"/>
                      </a:lnTo>
                      <a:lnTo>
                        <a:pt x="432" y="116"/>
                      </a:lnTo>
                      <a:lnTo>
                        <a:pt x="436" y="116"/>
                      </a:lnTo>
                      <a:lnTo>
                        <a:pt x="440" y="116"/>
                      </a:lnTo>
                      <a:lnTo>
                        <a:pt x="440" y="112"/>
                      </a:lnTo>
                      <a:lnTo>
                        <a:pt x="444" y="112"/>
                      </a:lnTo>
                      <a:lnTo>
                        <a:pt x="448" y="112"/>
                      </a:lnTo>
                      <a:lnTo>
                        <a:pt x="452" y="112"/>
                      </a:lnTo>
                      <a:lnTo>
                        <a:pt x="452" y="116"/>
                      </a:lnTo>
                      <a:lnTo>
                        <a:pt x="456" y="116"/>
                      </a:lnTo>
                      <a:lnTo>
                        <a:pt x="456" y="120"/>
                      </a:lnTo>
                      <a:lnTo>
                        <a:pt x="456" y="124"/>
                      </a:lnTo>
                      <a:lnTo>
                        <a:pt x="460" y="128"/>
                      </a:lnTo>
                      <a:lnTo>
                        <a:pt x="464" y="128"/>
                      </a:lnTo>
                      <a:lnTo>
                        <a:pt x="468" y="128"/>
                      </a:lnTo>
                      <a:lnTo>
                        <a:pt x="468" y="132"/>
                      </a:lnTo>
                      <a:lnTo>
                        <a:pt x="472" y="132"/>
                      </a:lnTo>
                      <a:lnTo>
                        <a:pt x="476" y="132"/>
                      </a:lnTo>
                      <a:lnTo>
                        <a:pt x="480" y="132"/>
                      </a:lnTo>
                      <a:lnTo>
                        <a:pt x="484" y="132"/>
                      </a:lnTo>
                      <a:lnTo>
                        <a:pt x="484" y="136"/>
                      </a:lnTo>
                      <a:lnTo>
                        <a:pt x="484" y="140"/>
                      </a:lnTo>
                      <a:lnTo>
                        <a:pt x="484" y="144"/>
                      </a:lnTo>
                      <a:lnTo>
                        <a:pt x="484" y="140"/>
                      </a:lnTo>
                      <a:lnTo>
                        <a:pt x="484" y="144"/>
                      </a:lnTo>
                      <a:lnTo>
                        <a:pt x="488" y="144"/>
                      </a:lnTo>
                      <a:lnTo>
                        <a:pt x="492" y="144"/>
                      </a:lnTo>
                      <a:lnTo>
                        <a:pt x="496" y="144"/>
                      </a:lnTo>
                      <a:lnTo>
                        <a:pt x="496" y="148"/>
                      </a:lnTo>
                      <a:lnTo>
                        <a:pt x="496" y="152"/>
                      </a:lnTo>
                      <a:lnTo>
                        <a:pt x="496" y="148"/>
                      </a:lnTo>
                      <a:lnTo>
                        <a:pt x="500" y="148"/>
                      </a:lnTo>
                      <a:lnTo>
                        <a:pt x="504" y="148"/>
                      </a:lnTo>
                      <a:lnTo>
                        <a:pt x="508" y="148"/>
                      </a:lnTo>
                      <a:lnTo>
                        <a:pt x="512" y="148"/>
                      </a:lnTo>
                      <a:lnTo>
                        <a:pt x="512" y="144"/>
                      </a:lnTo>
                      <a:lnTo>
                        <a:pt x="516" y="144"/>
                      </a:lnTo>
                      <a:lnTo>
                        <a:pt x="520" y="144"/>
                      </a:lnTo>
                      <a:lnTo>
                        <a:pt x="524" y="144"/>
                      </a:lnTo>
                      <a:lnTo>
                        <a:pt x="528" y="140"/>
                      </a:lnTo>
                      <a:lnTo>
                        <a:pt x="528" y="136"/>
                      </a:lnTo>
                      <a:lnTo>
                        <a:pt x="532" y="136"/>
                      </a:lnTo>
                      <a:lnTo>
                        <a:pt x="532" y="132"/>
                      </a:lnTo>
                      <a:lnTo>
                        <a:pt x="536" y="132"/>
                      </a:lnTo>
                      <a:lnTo>
                        <a:pt x="536" y="128"/>
                      </a:lnTo>
                      <a:lnTo>
                        <a:pt x="540" y="128"/>
                      </a:lnTo>
                      <a:lnTo>
                        <a:pt x="544" y="128"/>
                      </a:lnTo>
                      <a:lnTo>
                        <a:pt x="544" y="124"/>
                      </a:lnTo>
                      <a:lnTo>
                        <a:pt x="548" y="124"/>
                      </a:lnTo>
                      <a:lnTo>
                        <a:pt x="548" y="120"/>
                      </a:lnTo>
                      <a:lnTo>
                        <a:pt x="552" y="120"/>
                      </a:lnTo>
                      <a:lnTo>
                        <a:pt x="556" y="120"/>
                      </a:lnTo>
                      <a:lnTo>
                        <a:pt x="556" y="124"/>
                      </a:lnTo>
                      <a:lnTo>
                        <a:pt x="560" y="124"/>
                      </a:lnTo>
                      <a:lnTo>
                        <a:pt x="560" y="128"/>
                      </a:lnTo>
                      <a:lnTo>
                        <a:pt x="564" y="128"/>
                      </a:lnTo>
                      <a:lnTo>
                        <a:pt x="564" y="132"/>
                      </a:lnTo>
                      <a:lnTo>
                        <a:pt x="564" y="136"/>
                      </a:lnTo>
                      <a:lnTo>
                        <a:pt x="568" y="140"/>
                      </a:lnTo>
                      <a:lnTo>
                        <a:pt x="572" y="136"/>
                      </a:lnTo>
                      <a:lnTo>
                        <a:pt x="576" y="136"/>
                      </a:lnTo>
                      <a:lnTo>
                        <a:pt x="580" y="136"/>
                      </a:lnTo>
                      <a:lnTo>
                        <a:pt x="580" y="132"/>
                      </a:lnTo>
                      <a:lnTo>
                        <a:pt x="584" y="132"/>
                      </a:lnTo>
                      <a:lnTo>
                        <a:pt x="584" y="136"/>
                      </a:lnTo>
                      <a:lnTo>
                        <a:pt x="588" y="136"/>
                      </a:lnTo>
                      <a:lnTo>
                        <a:pt x="592" y="136"/>
                      </a:lnTo>
                      <a:lnTo>
                        <a:pt x="596" y="136"/>
                      </a:lnTo>
                      <a:lnTo>
                        <a:pt x="600" y="136"/>
                      </a:lnTo>
                      <a:lnTo>
                        <a:pt x="604" y="136"/>
                      </a:lnTo>
                      <a:lnTo>
                        <a:pt x="604" y="132"/>
                      </a:lnTo>
                      <a:lnTo>
                        <a:pt x="608" y="132"/>
                      </a:lnTo>
                      <a:lnTo>
                        <a:pt x="612" y="132"/>
                      </a:lnTo>
                      <a:lnTo>
                        <a:pt x="616" y="132"/>
                      </a:lnTo>
                      <a:lnTo>
                        <a:pt x="620" y="132"/>
                      </a:lnTo>
                      <a:lnTo>
                        <a:pt x="624" y="132"/>
                      </a:lnTo>
                      <a:lnTo>
                        <a:pt x="628" y="132"/>
                      </a:lnTo>
                      <a:lnTo>
                        <a:pt x="632" y="132"/>
                      </a:lnTo>
                      <a:lnTo>
                        <a:pt x="632" y="136"/>
                      </a:lnTo>
                      <a:lnTo>
                        <a:pt x="632" y="140"/>
                      </a:lnTo>
                      <a:lnTo>
                        <a:pt x="636" y="140"/>
                      </a:lnTo>
                      <a:lnTo>
                        <a:pt x="636" y="144"/>
                      </a:lnTo>
                      <a:lnTo>
                        <a:pt x="636" y="140"/>
                      </a:lnTo>
                      <a:lnTo>
                        <a:pt x="640" y="140"/>
                      </a:lnTo>
                      <a:lnTo>
                        <a:pt x="640" y="144"/>
                      </a:lnTo>
                      <a:lnTo>
                        <a:pt x="644" y="144"/>
                      </a:lnTo>
                      <a:lnTo>
                        <a:pt x="648" y="144"/>
                      </a:lnTo>
                      <a:lnTo>
                        <a:pt x="648" y="140"/>
                      </a:lnTo>
                      <a:lnTo>
                        <a:pt x="652" y="140"/>
                      </a:lnTo>
                      <a:lnTo>
                        <a:pt x="656" y="140"/>
                      </a:lnTo>
                      <a:lnTo>
                        <a:pt x="660" y="140"/>
                      </a:lnTo>
                      <a:lnTo>
                        <a:pt x="664" y="140"/>
                      </a:lnTo>
                      <a:lnTo>
                        <a:pt x="668" y="140"/>
                      </a:lnTo>
                      <a:lnTo>
                        <a:pt x="672" y="140"/>
                      </a:lnTo>
                      <a:lnTo>
                        <a:pt x="676" y="140"/>
                      </a:lnTo>
                      <a:lnTo>
                        <a:pt x="672" y="140"/>
                      </a:lnTo>
                      <a:lnTo>
                        <a:pt x="668" y="144"/>
                      </a:lnTo>
                      <a:lnTo>
                        <a:pt x="668" y="140"/>
                      </a:lnTo>
                      <a:lnTo>
                        <a:pt x="664" y="144"/>
                      </a:lnTo>
                      <a:lnTo>
                        <a:pt x="664" y="148"/>
                      </a:lnTo>
                      <a:lnTo>
                        <a:pt x="664" y="144"/>
                      </a:lnTo>
                      <a:lnTo>
                        <a:pt x="660" y="148"/>
                      </a:lnTo>
                      <a:lnTo>
                        <a:pt x="664" y="148"/>
                      </a:lnTo>
                      <a:lnTo>
                        <a:pt x="660" y="148"/>
                      </a:lnTo>
                      <a:lnTo>
                        <a:pt x="660" y="152"/>
                      </a:lnTo>
                      <a:lnTo>
                        <a:pt x="656" y="152"/>
                      </a:lnTo>
                      <a:lnTo>
                        <a:pt x="656" y="156"/>
                      </a:lnTo>
                      <a:lnTo>
                        <a:pt x="652" y="156"/>
                      </a:lnTo>
                      <a:lnTo>
                        <a:pt x="648" y="160"/>
                      </a:lnTo>
                      <a:lnTo>
                        <a:pt x="644" y="160"/>
                      </a:lnTo>
                      <a:lnTo>
                        <a:pt x="640" y="160"/>
                      </a:lnTo>
                      <a:lnTo>
                        <a:pt x="640" y="164"/>
                      </a:lnTo>
                      <a:lnTo>
                        <a:pt x="636" y="164"/>
                      </a:lnTo>
                      <a:lnTo>
                        <a:pt x="636" y="168"/>
                      </a:lnTo>
                      <a:lnTo>
                        <a:pt x="632" y="168"/>
                      </a:lnTo>
                      <a:lnTo>
                        <a:pt x="628" y="168"/>
                      </a:lnTo>
                      <a:lnTo>
                        <a:pt x="628" y="172"/>
                      </a:lnTo>
                      <a:lnTo>
                        <a:pt x="624" y="172"/>
                      </a:lnTo>
                      <a:lnTo>
                        <a:pt x="620" y="172"/>
                      </a:lnTo>
                      <a:lnTo>
                        <a:pt x="620" y="176"/>
                      </a:lnTo>
                      <a:lnTo>
                        <a:pt x="616" y="176"/>
                      </a:lnTo>
                      <a:lnTo>
                        <a:pt x="612" y="176"/>
                      </a:lnTo>
                      <a:lnTo>
                        <a:pt x="608" y="176"/>
                      </a:lnTo>
                      <a:lnTo>
                        <a:pt x="608" y="180"/>
                      </a:lnTo>
                      <a:lnTo>
                        <a:pt x="604" y="180"/>
                      </a:lnTo>
                      <a:lnTo>
                        <a:pt x="600" y="180"/>
                      </a:lnTo>
                      <a:lnTo>
                        <a:pt x="600" y="184"/>
                      </a:lnTo>
                      <a:lnTo>
                        <a:pt x="596" y="184"/>
                      </a:lnTo>
                      <a:lnTo>
                        <a:pt x="592" y="184"/>
                      </a:lnTo>
                      <a:lnTo>
                        <a:pt x="592" y="188"/>
                      </a:lnTo>
                      <a:lnTo>
                        <a:pt x="588" y="188"/>
                      </a:lnTo>
                      <a:lnTo>
                        <a:pt x="588" y="192"/>
                      </a:lnTo>
                      <a:lnTo>
                        <a:pt x="584" y="192"/>
                      </a:lnTo>
                      <a:lnTo>
                        <a:pt x="580" y="192"/>
                      </a:lnTo>
                      <a:lnTo>
                        <a:pt x="580" y="196"/>
                      </a:lnTo>
                      <a:lnTo>
                        <a:pt x="576" y="196"/>
                      </a:lnTo>
                      <a:lnTo>
                        <a:pt x="576" y="200"/>
                      </a:lnTo>
                      <a:lnTo>
                        <a:pt x="572" y="200"/>
                      </a:lnTo>
                      <a:lnTo>
                        <a:pt x="568" y="204"/>
                      </a:lnTo>
                      <a:lnTo>
                        <a:pt x="564" y="204"/>
                      </a:lnTo>
                      <a:lnTo>
                        <a:pt x="564" y="208"/>
                      </a:lnTo>
                      <a:lnTo>
                        <a:pt x="560" y="208"/>
                      </a:lnTo>
                      <a:lnTo>
                        <a:pt x="560" y="212"/>
                      </a:lnTo>
                      <a:lnTo>
                        <a:pt x="556" y="212"/>
                      </a:lnTo>
                      <a:lnTo>
                        <a:pt x="556" y="216"/>
                      </a:lnTo>
                      <a:lnTo>
                        <a:pt x="552" y="220"/>
                      </a:lnTo>
                      <a:lnTo>
                        <a:pt x="548" y="220"/>
                      </a:lnTo>
                      <a:lnTo>
                        <a:pt x="548" y="224"/>
                      </a:lnTo>
                      <a:lnTo>
                        <a:pt x="544" y="228"/>
                      </a:lnTo>
                      <a:lnTo>
                        <a:pt x="540" y="232"/>
                      </a:lnTo>
                      <a:lnTo>
                        <a:pt x="540" y="236"/>
                      </a:lnTo>
                      <a:lnTo>
                        <a:pt x="536" y="236"/>
                      </a:lnTo>
                      <a:lnTo>
                        <a:pt x="536" y="240"/>
                      </a:lnTo>
                      <a:lnTo>
                        <a:pt x="532" y="244"/>
                      </a:lnTo>
                      <a:lnTo>
                        <a:pt x="532" y="248"/>
                      </a:lnTo>
                      <a:lnTo>
                        <a:pt x="528" y="248"/>
                      </a:lnTo>
                      <a:lnTo>
                        <a:pt x="528" y="252"/>
                      </a:lnTo>
                      <a:lnTo>
                        <a:pt x="524" y="252"/>
                      </a:lnTo>
                      <a:lnTo>
                        <a:pt x="524" y="256"/>
                      </a:lnTo>
                      <a:lnTo>
                        <a:pt x="520" y="256"/>
                      </a:lnTo>
                      <a:lnTo>
                        <a:pt x="520" y="260"/>
                      </a:lnTo>
                      <a:lnTo>
                        <a:pt x="516" y="264"/>
                      </a:lnTo>
                      <a:lnTo>
                        <a:pt x="516" y="268"/>
                      </a:lnTo>
                      <a:lnTo>
                        <a:pt x="512" y="268"/>
                      </a:lnTo>
                      <a:lnTo>
                        <a:pt x="512" y="272"/>
                      </a:lnTo>
                      <a:lnTo>
                        <a:pt x="508" y="272"/>
                      </a:lnTo>
                      <a:lnTo>
                        <a:pt x="504" y="272"/>
                      </a:lnTo>
                      <a:lnTo>
                        <a:pt x="504" y="276"/>
                      </a:lnTo>
                      <a:lnTo>
                        <a:pt x="500" y="280"/>
                      </a:lnTo>
                      <a:lnTo>
                        <a:pt x="500" y="284"/>
                      </a:lnTo>
                      <a:lnTo>
                        <a:pt x="496" y="284"/>
                      </a:lnTo>
                      <a:lnTo>
                        <a:pt x="496" y="288"/>
                      </a:lnTo>
                      <a:lnTo>
                        <a:pt x="492" y="288"/>
                      </a:lnTo>
                      <a:lnTo>
                        <a:pt x="492" y="292"/>
                      </a:lnTo>
                      <a:lnTo>
                        <a:pt x="488" y="292"/>
                      </a:lnTo>
                      <a:lnTo>
                        <a:pt x="488" y="296"/>
                      </a:lnTo>
                      <a:lnTo>
                        <a:pt x="484" y="296"/>
                      </a:lnTo>
                      <a:lnTo>
                        <a:pt x="480" y="300"/>
                      </a:lnTo>
                      <a:lnTo>
                        <a:pt x="476" y="300"/>
                      </a:lnTo>
                      <a:lnTo>
                        <a:pt x="476" y="304"/>
                      </a:lnTo>
                      <a:lnTo>
                        <a:pt x="472" y="304"/>
                      </a:lnTo>
                      <a:lnTo>
                        <a:pt x="472" y="308"/>
                      </a:lnTo>
                      <a:lnTo>
                        <a:pt x="468" y="308"/>
                      </a:lnTo>
                      <a:lnTo>
                        <a:pt x="468" y="312"/>
                      </a:lnTo>
                      <a:lnTo>
                        <a:pt x="464" y="312"/>
                      </a:lnTo>
                      <a:lnTo>
                        <a:pt x="464" y="316"/>
                      </a:lnTo>
                      <a:lnTo>
                        <a:pt x="460" y="316"/>
                      </a:lnTo>
                      <a:lnTo>
                        <a:pt x="460" y="320"/>
                      </a:lnTo>
                      <a:lnTo>
                        <a:pt x="456" y="320"/>
                      </a:lnTo>
                      <a:lnTo>
                        <a:pt x="456" y="324"/>
                      </a:lnTo>
                      <a:lnTo>
                        <a:pt x="460" y="324"/>
                      </a:lnTo>
                      <a:lnTo>
                        <a:pt x="456" y="324"/>
                      </a:lnTo>
                      <a:lnTo>
                        <a:pt x="452" y="324"/>
                      </a:lnTo>
                      <a:lnTo>
                        <a:pt x="452" y="328"/>
                      </a:lnTo>
                      <a:lnTo>
                        <a:pt x="456" y="328"/>
                      </a:lnTo>
                      <a:lnTo>
                        <a:pt x="452" y="332"/>
                      </a:lnTo>
                      <a:lnTo>
                        <a:pt x="448" y="332"/>
                      </a:lnTo>
                      <a:lnTo>
                        <a:pt x="444" y="332"/>
                      </a:lnTo>
                      <a:lnTo>
                        <a:pt x="448" y="364"/>
                      </a:lnTo>
                      <a:lnTo>
                        <a:pt x="452" y="396"/>
                      </a:lnTo>
                      <a:lnTo>
                        <a:pt x="452" y="408"/>
                      </a:lnTo>
                      <a:lnTo>
                        <a:pt x="448" y="408"/>
                      </a:lnTo>
                      <a:lnTo>
                        <a:pt x="448" y="412"/>
                      </a:lnTo>
                      <a:lnTo>
                        <a:pt x="448" y="416"/>
                      </a:lnTo>
                      <a:lnTo>
                        <a:pt x="444" y="416"/>
                      </a:lnTo>
                      <a:lnTo>
                        <a:pt x="440" y="416"/>
                      </a:lnTo>
                      <a:lnTo>
                        <a:pt x="440" y="420"/>
                      </a:lnTo>
                      <a:lnTo>
                        <a:pt x="436" y="420"/>
                      </a:lnTo>
                      <a:lnTo>
                        <a:pt x="432" y="420"/>
                      </a:lnTo>
                      <a:lnTo>
                        <a:pt x="428" y="424"/>
                      </a:lnTo>
                      <a:lnTo>
                        <a:pt x="428" y="428"/>
                      </a:lnTo>
                      <a:lnTo>
                        <a:pt x="424" y="428"/>
                      </a:lnTo>
                      <a:lnTo>
                        <a:pt x="420" y="428"/>
                      </a:lnTo>
                      <a:lnTo>
                        <a:pt x="420" y="432"/>
                      </a:lnTo>
                      <a:lnTo>
                        <a:pt x="416" y="432"/>
                      </a:lnTo>
                      <a:lnTo>
                        <a:pt x="416" y="436"/>
                      </a:lnTo>
                      <a:lnTo>
                        <a:pt x="412" y="436"/>
                      </a:lnTo>
                      <a:lnTo>
                        <a:pt x="412" y="440"/>
                      </a:lnTo>
                      <a:lnTo>
                        <a:pt x="412" y="444"/>
                      </a:lnTo>
                      <a:lnTo>
                        <a:pt x="412" y="448"/>
                      </a:lnTo>
                      <a:lnTo>
                        <a:pt x="408" y="452"/>
                      </a:lnTo>
                      <a:lnTo>
                        <a:pt x="408" y="456"/>
                      </a:lnTo>
                      <a:lnTo>
                        <a:pt x="404" y="456"/>
                      </a:lnTo>
                      <a:lnTo>
                        <a:pt x="404" y="460"/>
                      </a:lnTo>
                      <a:lnTo>
                        <a:pt x="400" y="464"/>
                      </a:lnTo>
                      <a:lnTo>
                        <a:pt x="400" y="468"/>
                      </a:lnTo>
                      <a:lnTo>
                        <a:pt x="400" y="472"/>
                      </a:lnTo>
                      <a:lnTo>
                        <a:pt x="400" y="476"/>
                      </a:lnTo>
                      <a:lnTo>
                        <a:pt x="404" y="476"/>
                      </a:lnTo>
                      <a:lnTo>
                        <a:pt x="408" y="476"/>
                      </a:lnTo>
                      <a:lnTo>
                        <a:pt x="412" y="476"/>
                      </a:lnTo>
                      <a:lnTo>
                        <a:pt x="416" y="476"/>
                      </a:lnTo>
                      <a:lnTo>
                        <a:pt x="416" y="480"/>
                      </a:lnTo>
                      <a:lnTo>
                        <a:pt x="416" y="484"/>
                      </a:lnTo>
                      <a:lnTo>
                        <a:pt x="420" y="484"/>
                      </a:lnTo>
                      <a:lnTo>
                        <a:pt x="420" y="488"/>
                      </a:lnTo>
                      <a:lnTo>
                        <a:pt x="424" y="488"/>
                      </a:lnTo>
                      <a:lnTo>
                        <a:pt x="424" y="492"/>
                      </a:lnTo>
                      <a:lnTo>
                        <a:pt x="424" y="496"/>
                      </a:lnTo>
                      <a:lnTo>
                        <a:pt x="424" y="500"/>
                      </a:lnTo>
                      <a:lnTo>
                        <a:pt x="420" y="500"/>
                      </a:lnTo>
                      <a:lnTo>
                        <a:pt x="420" y="504"/>
                      </a:lnTo>
                      <a:lnTo>
                        <a:pt x="420" y="508"/>
                      </a:lnTo>
                      <a:lnTo>
                        <a:pt x="416" y="512"/>
                      </a:lnTo>
                      <a:lnTo>
                        <a:pt x="416" y="516"/>
                      </a:lnTo>
                      <a:lnTo>
                        <a:pt x="416" y="520"/>
                      </a:lnTo>
                      <a:lnTo>
                        <a:pt x="416" y="524"/>
                      </a:lnTo>
                      <a:lnTo>
                        <a:pt x="416" y="528"/>
                      </a:lnTo>
                      <a:lnTo>
                        <a:pt x="416" y="532"/>
                      </a:lnTo>
                      <a:lnTo>
                        <a:pt x="420" y="532"/>
                      </a:lnTo>
                      <a:lnTo>
                        <a:pt x="420" y="536"/>
                      </a:lnTo>
                      <a:lnTo>
                        <a:pt x="416" y="536"/>
                      </a:lnTo>
                      <a:lnTo>
                        <a:pt x="416" y="540"/>
                      </a:lnTo>
                      <a:lnTo>
                        <a:pt x="412" y="540"/>
                      </a:lnTo>
                      <a:lnTo>
                        <a:pt x="412" y="544"/>
                      </a:lnTo>
                      <a:lnTo>
                        <a:pt x="416" y="544"/>
                      </a:lnTo>
                      <a:lnTo>
                        <a:pt x="416" y="548"/>
                      </a:lnTo>
                      <a:lnTo>
                        <a:pt x="416" y="552"/>
                      </a:lnTo>
                      <a:lnTo>
                        <a:pt x="420" y="556"/>
                      </a:lnTo>
                      <a:lnTo>
                        <a:pt x="420" y="560"/>
                      </a:lnTo>
                      <a:lnTo>
                        <a:pt x="420" y="564"/>
                      </a:lnTo>
                      <a:lnTo>
                        <a:pt x="416" y="564"/>
                      </a:lnTo>
                      <a:lnTo>
                        <a:pt x="420" y="564"/>
                      </a:lnTo>
                      <a:lnTo>
                        <a:pt x="420" y="568"/>
                      </a:lnTo>
                      <a:lnTo>
                        <a:pt x="420" y="572"/>
                      </a:lnTo>
                      <a:lnTo>
                        <a:pt x="420" y="576"/>
                      </a:lnTo>
                      <a:lnTo>
                        <a:pt x="416" y="576"/>
                      </a:lnTo>
                      <a:lnTo>
                        <a:pt x="416" y="580"/>
                      </a:lnTo>
                      <a:lnTo>
                        <a:pt x="416" y="584"/>
                      </a:lnTo>
                      <a:lnTo>
                        <a:pt x="420" y="584"/>
                      </a:lnTo>
                      <a:lnTo>
                        <a:pt x="420" y="588"/>
                      </a:lnTo>
                      <a:lnTo>
                        <a:pt x="424" y="588"/>
                      </a:lnTo>
                      <a:lnTo>
                        <a:pt x="428" y="592"/>
                      </a:lnTo>
                      <a:lnTo>
                        <a:pt x="432" y="596"/>
                      </a:lnTo>
                      <a:lnTo>
                        <a:pt x="432" y="600"/>
                      </a:lnTo>
                      <a:lnTo>
                        <a:pt x="436" y="600"/>
                      </a:lnTo>
                      <a:lnTo>
                        <a:pt x="440" y="600"/>
                      </a:lnTo>
                      <a:lnTo>
                        <a:pt x="440" y="604"/>
                      </a:lnTo>
                      <a:lnTo>
                        <a:pt x="444" y="604"/>
                      </a:lnTo>
                      <a:lnTo>
                        <a:pt x="448" y="604"/>
                      </a:lnTo>
                      <a:lnTo>
                        <a:pt x="452" y="604"/>
                      </a:lnTo>
                      <a:lnTo>
                        <a:pt x="456" y="604"/>
                      </a:lnTo>
                      <a:lnTo>
                        <a:pt x="460" y="604"/>
                      </a:lnTo>
                      <a:lnTo>
                        <a:pt x="460" y="608"/>
                      </a:lnTo>
                      <a:lnTo>
                        <a:pt x="464" y="608"/>
                      </a:lnTo>
                      <a:lnTo>
                        <a:pt x="464" y="612"/>
                      </a:lnTo>
                      <a:lnTo>
                        <a:pt x="464" y="616"/>
                      </a:lnTo>
                      <a:lnTo>
                        <a:pt x="468" y="616"/>
                      </a:lnTo>
                      <a:lnTo>
                        <a:pt x="472" y="616"/>
                      </a:lnTo>
                      <a:lnTo>
                        <a:pt x="472" y="620"/>
                      </a:lnTo>
                      <a:lnTo>
                        <a:pt x="476" y="620"/>
                      </a:lnTo>
                      <a:lnTo>
                        <a:pt x="480" y="620"/>
                      </a:lnTo>
                      <a:lnTo>
                        <a:pt x="484" y="620"/>
                      </a:lnTo>
                      <a:lnTo>
                        <a:pt x="484" y="624"/>
                      </a:lnTo>
                      <a:lnTo>
                        <a:pt x="488" y="624"/>
                      </a:lnTo>
                      <a:lnTo>
                        <a:pt x="492" y="624"/>
                      </a:lnTo>
                      <a:lnTo>
                        <a:pt x="492" y="628"/>
                      </a:lnTo>
                      <a:lnTo>
                        <a:pt x="496" y="628"/>
                      </a:lnTo>
                      <a:lnTo>
                        <a:pt x="500" y="628"/>
                      </a:lnTo>
                      <a:lnTo>
                        <a:pt x="500" y="632"/>
                      </a:lnTo>
                      <a:lnTo>
                        <a:pt x="500" y="636"/>
                      </a:lnTo>
                      <a:lnTo>
                        <a:pt x="504" y="640"/>
                      </a:lnTo>
                      <a:lnTo>
                        <a:pt x="504" y="644"/>
                      </a:lnTo>
                      <a:lnTo>
                        <a:pt x="508" y="644"/>
                      </a:lnTo>
                      <a:lnTo>
                        <a:pt x="508" y="648"/>
                      </a:lnTo>
                      <a:lnTo>
                        <a:pt x="512" y="652"/>
                      </a:lnTo>
                      <a:lnTo>
                        <a:pt x="516" y="652"/>
                      </a:lnTo>
                      <a:lnTo>
                        <a:pt x="516" y="656"/>
                      </a:lnTo>
                      <a:lnTo>
                        <a:pt x="520" y="656"/>
                      </a:lnTo>
                      <a:lnTo>
                        <a:pt x="520" y="660"/>
                      </a:lnTo>
                      <a:lnTo>
                        <a:pt x="524" y="660"/>
                      </a:lnTo>
                      <a:lnTo>
                        <a:pt x="528" y="664"/>
                      </a:lnTo>
                      <a:lnTo>
                        <a:pt x="532" y="664"/>
                      </a:lnTo>
                      <a:lnTo>
                        <a:pt x="532" y="668"/>
                      </a:lnTo>
                      <a:lnTo>
                        <a:pt x="536" y="668"/>
                      </a:lnTo>
                      <a:lnTo>
                        <a:pt x="540" y="668"/>
                      </a:lnTo>
                      <a:lnTo>
                        <a:pt x="544" y="668"/>
                      </a:lnTo>
                      <a:lnTo>
                        <a:pt x="548" y="672"/>
                      </a:lnTo>
                      <a:lnTo>
                        <a:pt x="552" y="672"/>
                      </a:lnTo>
                      <a:lnTo>
                        <a:pt x="552" y="676"/>
                      </a:lnTo>
                      <a:lnTo>
                        <a:pt x="556" y="676"/>
                      </a:lnTo>
                      <a:lnTo>
                        <a:pt x="556" y="680"/>
                      </a:lnTo>
                      <a:lnTo>
                        <a:pt x="560" y="680"/>
                      </a:lnTo>
                      <a:lnTo>
                        <a:pt x="560" y="684"/>
                      </a:lnTo>
                      <a:lnTo>
                        <a:pt x="564" y="688"/>
                      </a:lnTo>
                      <a:lnTo>
                        <a:pt x="564" y="692"/>
                      </a:lnTo>
                      <a:lnTo>
                        <a:pt x="568" y="692"/>
                      </a:lnTo>
                      <a:lnTo>
                        <a:pt x="568" y="696"/>
                      </a:lnTo>
                      <a:lnTo>
                        <a:pt x="568" y="700"/>
                      </a:lnTo>
                      <a:lnTo>
                        <a:pt x="568" y="704"/>
                      </a:lnTo>
                      <a:lnTo>
                        <a:pt x="568" y="708"/>
                      </a:lnTo>
                      <a:lnTo>
                        <a:pt x="568" y="712"/>
                      </a:lnTo>
                      <a:lnTo>
                        <a:pt x="572" y="716"/>
                      </a:lnTo>
                      <a:lnTo>
                        <a:pt x="572" y="720"/>
                      </a:lnTo>
                      <a:lnTo>
                        <a:pt x="572" y="724"/>
                      </a:lnTo>
                      <a:lnTo>
                        <a:pt x="572" y="728"/>
                      </a:lnTo>
                      <a:lnTo>
                        <a:pt x="572" y="732"/>
                      </a:lnTo>
                      <a:lnTo>
                        <a:pt x="576" y="732"/>
                      </a:lnTo>
                      <a:lnTo>
                        <a:pt x="576" y="736"/>
                      </a:lnTo>
                      <a:lnTo>
                        <a:pt x="540" y="736"/>
                      </a:lnTo>
                      <a:lnTo>
                        <a:pt x="528" y="736"/>
                      </a:lnTo>
                      <a:lnTo>
                        <a:pt x="496" y="740"/>
                      </a:lnTo>
                      <a:lnTo>
                        <a:pt x="460" y="744"/>
                      </a:lnTo>
                      <a:lnTo>
                        <a:pt x="448" y="744"/>
                      </a:lnTo>
                      <a:lnTo>
                        <a:pt x="404" y="748"/>
                      </a:lnTo>
                      <a:lnTo>
                        <a:pt x="360" y="748"/>
                      </a:lnTo>
                      <a:lnTo>
                        <a:pt x="348" y="748"/>
                      </a:lnTo>
                      <a:lnTo>
                        <a:pt x="316" y="752"/>
                      </a:lnTo>
                      <a:lnTo>
                        <a:pt x="292" y="752"/>
                      </a:lnTo>
                      <a:lnTo>
                        <a:pt x="272" y="756"/>
                      </a:lnTo>
                      <a:lnTo>
                        <a:pt x="232" y="756"/>
                      </a:lnTo>
                      <a:lnTo>
                        <a:pt x="228" y="756"/>
                      </a:lnTo>
                      <a:lnTo>
                        <a:pt x="184" y="756"/>
                      </a:lnTo>
                      <a:lnTo>
                        <a:pt x="176" y="756"/>
                      </a:lnTo>
                      <a:lnTo>
                        <a:pt x="140" y="760"/>
                      </a:lnTo>
                      <a:lnTo>
                        <a:pt x="120" y="760"/>
                      </a:lnTo>
                      <a:lnTo>
                        <a:pt x="84" y="760"/>
                      </a:lnTo>
                      <a:lnTo>
                        <a:pt x="84" y="716"/>
                      </a:lnTo>
                      <a:lnTo>
                        <a:pt x="80" y="668"/>
                      </a:lnTo>
                      <a:lnTo>
                        <a:pt x="80" y="624"/>
                      </a:lnTo>
                      <a:lnTo>
                        <a:pt x="80" y="616"/>
                      </a:lnTo>
                      <a:lnTo>
                        <a:pt x="80" y="592"/>
                      </a:lnTo>
                      <a:lnTo>
                        <a:pt x="80" y="568"/>
                      </a:lnTo>
                      <a:lnTo>
                        <a:pt x="76" y="532"/>
                      </a:lnTo>
                      <a:lnTo>
                        <a:pt x="76" y="528"/>
                      </a:lnTo>
                      <a:lnTo>
                        <a:pt x="76" y="524"/>
                      </a:lnTo>
                      <a:lnTo>
                        <a:pt x="76" y="520"/>
                      </a:lnTo>
                      <a:lnTo>
                        <a:pt x="72" y="520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4" y="516"/>
                      </a:lnTo>
                      <a:lnTo>
                        <a:pt x="60" y="516"/>
                      </a:lnTo>
                      <a:lnTo>
                        <a:pt x="56" y="516"/>
                      </a:lnTo>
                      <a:lnTo>
                        <a:pt x="56" y="512"/>
                      </a:lnTo>
                      <a:lnTo>
                        <a:pt x="52" y="512"/>
                      </a:lnTo>
                      <a:lnTo>
                        <a:pt x="52" y="508"/>
                      </a:lnTo>
                      <a:lnTo>
                        <a:pt x="52" y="504"/>
                      </a:lnTo>
                      <a:lnTo>
                        <a:pt x="48" y="504"/>
                      </a:lnTo>
                      <a:lnTo>
                        <a:pt x="48" y="500"/>
                      </a:lnTo>
                      <a:lnTo>
                        <a:pt x="48" y="496"/>
                      </a:lnTo>
                      <a:lnTo>
                        <a:pt x="44" y="496"/>
                      </a:lnTo>
                      <a:lnTo>
                        <a:pt x="44" y="492"/>
                      </a:lnTo>
                      <a:lnTo>
                        <a:pt x="40" y="492"/>
                      </a:lnTo>
                      <a:lnTo>
                        <a:pt x="40" y="488"/>
                      </a:lnTo>
                      <a:lnTo>
                        <a:pt x="40" y="484"/>
                      </a:lnTo>
                      <a:lnTo>
                        <a:pt x="44" y="484"/>
                      </a:lnTo>
                      <a:lnTo>
                        <a:pt x="44" y="480"/>
                      </a:lnTo>
                      <a:lnTo>
                        <a:pt x="48" y="480"/>
                      </a:lnTo>
                      <a:lnTo>
                        <a:pt x="48" y="476"/>
                      </a:lnTo>
                      <a:lnTo>
                        <a:pt x="52" y="476"/>
                      </a:lnTo>
                      <a:lnTo>
                        <a:pt x="56" y="472"/>
                      </a:lnTo>
                      <a:lnTo>
                        <a:pt x="60" y="468"/>
                      </a:lnTo>
                      <a:lnTo>
                        <a:pt x="60" y="464"/>
                      </a:lnTo>
                      <a:lnTo>
                        <a:pt x="64" y="464"/>
                      </a:lnTo>
                      <a:lnTo>
                        <a:pt x="64" y="460"/>
                      </a:lnTo>
                      <a:lnTo>
                        <a:pt x="64" y="456"/>
                      </a:lnTo>
                      <a:lnTo>
                        <a:pt x="64" y="452"/>
                      </a:lnTo>
                      <a:lnTo>
                        <a:pt x="64" y="448"/>
                      </a:lnTo>
                      <a:lnTo>
                        <a:pt x="64" y="444"/>
                      </a:lnTo>
                      <a:lnTo>
                        <a:pt x="64" y="440"/>
                      </a:lnTo>
                      <a:lnTo>
                        <a:pt x="64" y="436"/>
                      </a:lnTo>
                      <a:lnTo>
                        <a:pt x="64" y="432"/>
                      </a:lnTo>
                      <a:lnTo>
                        <a:pt x="64" y="428"/>
                      </a:lnTo>
                      <a:lnTo>
                        <a:pt x="68" y="428"/>
                      </a:lnTo>
                      <a:lnTo>
                        <a:pt x="68" y="424"/>
                      </a:lnTo>
                      <a:lnTo>
                        <a:pt x="64" y="420"/>
                      </a:lnTo>
                      <a:lnTo>
                        <a:pt x="64" y="416"/>
                      </a:lnTo>
                      <a:lnTo>
                        <a:pt x="64" y="412"/>
                      </a:lnTo>
                      <a:lnTo>
                        <a:pt x="64" y="408"/>
                      </a:lnTo>
                      <a:lnTo>
                        <a:pt x="60" y="408"/>
                      </a:lnTo>
                      <a:lnTo>
                        <a:pt x="60" y="404"/>
                      </a:lnTo>
                      <a:lnTo>
                        <a:pt x="64" y="404"/>
                      </a:lnTo>
                      <a:lnTo>
                        <a:pt x="60" y="404"/>
                      </a:lnTo>
                      <a:lnTo>
                        <a:pt x="60" y="400"/>
                      </a:lnTo>
                      <a:lnTo>
                        <a:pt x="60" y="396"/>
                      </a:lnTo>
                      <a:lnTo>
                        <a:pt x="60" y="392"/>
                      </a:lnTo>
                      <a:lnTo>
                        <a:pt x="56" y="392"/>
                      </a:lnTo>
                      <a:lnTo>
                        <a:pt x="56" y="388"/>
                      </a:lnTo>
                      <a:lnTo>
                        <a:pt x="52" y="384"/>
                      </a:lnTo>
                      <a:lnTo>
                        <a:pt x="52" y="380"/>
                      </a:lnTo>
                      <a:lnTo>
                        <a:pt x="52" y="376"/>
                      </a:lnTo>
                      <a:lnTo>
                        <a:pt x="48" y="376"/>
                      </a:lnTo>
                      <a:lnTo>
                        <a:pt x="48" y="372"/>
                      </a:lnTo>
                      <a:lnTo>
                        <a:pt x="48" y="368"/>
                      </a:lnTo>
                      <a:lnTo>
                        <a:pt x="48" y="364"/>
                      </a:lnTo>
                      <a:lnTo>
                        <a:pt x="48" y="360"/>
                      </a:lnTo>
                      <a:lnTo>
                        <a:pt x="44" y="360"/>
                      </a:lnTo>
                      <a:lnTo>
                        <a:pt x="44" y="356"/>
                      </a:lnTo>
                      <a:lnTo>
                        <a:pt x="44" y="352"/>
                      </a:lnTo>
                      <a:lnTo>
                        <a:pt x="44" y="348"/>
                      </a:lnTo>
                      <a:lnTo>
                        <a:pt x="44" y="344"/>
                      </a:lnTo>
                      <a:lnTo>
                        <a:pt x="44" y="340"/>
                      </a:lnTo>
                      <a:lnTo>
                        <a:pt x="44" y="336"/>
                      </a:lnTo>
                      <a:lnTo>
                        <a:pt x="44" y="332"/>
                      </a:lnTo>
                      <a:lnTo>
                        <a:pt x="44" y="328"/>
                      </a:lnTo>
                      <a:lnTo>
                        <a:pt x="44" y="324"/>
                      </a:lnTo>
                      <a:lnTo>
                        <a:pt x="44" y="320"/>
                      </a:lnTo>
                      <a:lnTo>
                        <a:pt x="44" y="316"/>
                      </a:lnTo>
                      <a:lnTo>
                        <a:pt x="40" y="316"/>
                      </a:lnTo>
                      <a:lnTo>
                        <a:pt x="40" y="312"/>
                      </a:lnTo>
                      <a:lnTo>
                        <a:pt x="40" y="308"/>
                      </a:lnTo>
                      <a:lnTo>
                        <a:pt x="36" y="308"/>
                      </a:lnTo>
                      <a:lnTo>
                        <a:pt x="36" y="304"/>
                      </a:lnTo>
                      <a:lnTo>
                        <a:pt x="40" y="304"/>
                      </a:lnTo>
                      <a:lnTo>
                        <a:pt x="40" y="300"/>
                      </a:lnTo>
                      <a:lnTo>
                        <a:pt x="40" y="296"/>
                      </a:lnTo>
                      <a:lnTo>
                        <a:pt x="40" y="292"/>
                      </a:lnTo>
                      <a:lnTo>
                        <a:pt x="36" y="292"/>
                      </a:lnTo>
                      <a:lnTo>
                        <a:pt x="40" y="292"/>
                      </a:lnTo>
                      <a:lnTo>
                        <a:pt x="36" y="288"/>
                      </a:lnTo>
                      <a:lnTo>
                        <a:pt x="40" y="288"/>
                      </a:lnTo>
                      <a:lnTo>
                        <a:pt x="40" y="284"/>
                      </a:lnTo>
                      <a:lnTo>
                        <a:pt x="36" y="284"/>
                      </a:lnTo>
                      <a:lnTo>
                        <a:pt x="36" y="280"/>
                      </a:lnTo>
                      <a:lnTo>
                        <a:pt x="36" y="276"/>
                      </a:lnTo>
                      <a:lnTo>
                        <a:pt x="36" y="272"/>
                      </a:lnTo>
                      <a:lnTo>
                        <a:pt x="36" y="268"/>
                      </a:lnTo>
                      <a:lnTo>
                        <a:pt x="36" y="264"/>
                      </a:lnTo>
                      <a:lnTo>
                        <a:pt x="36" y="260"/>
                      </a:lnTo>
                      <a:lnTo>
                        <a:pt x="36" y="256"/>
                      </a:lnTo>
                      <a:lnTo>
                        <a:pt x="36" y="252"/>
                      </a:lnTo>
                      <a:lnTo>
                        <a:pt x="36" y="248"/>
                      </a:lnTo>
                      <a:lnTo>
                        <a:pt x="32" y="248"/>
                      </a:lnTo>
                      <a:lnTo>
                        <a:pt x="36" y="248"/>
                      </a:lnTo>
                      <a:lnTo>
                        <a:pt x="36" y="244"/>
                      </a:lnTo>
                      <a:lnTo>
                        <a:pt x="36" y="240"/>
                      </a:lnTo>
                      <a:lnTo>
                        <a:pt x="36" y="236"/>
                      </a:lnTo>
                      <a:lnTo>
                        <a:pt x="36" y="232"/>
                      </a:lnTo>
                      <a:lnTo>
                        <a:pt x="36" y="228"/>
                      </a:lnTo>
                      <a:lnTo>
                        <a:pt x="32" y="228"/>
                      </a:lnTo>
                      <a:lnTo>
                        <a:pt x="32" y="224"/>
                      </a:lnTo>
                      <a:lnTo>
                        <a:pt x="32" y="220"/>
                      </a:lnTo>
                      <a:lnTo>
                        <a:pt x="28" y="220"/>
                      </a:lnTo>
                      <a:lnTo>
                        <a:pt x="28" y="216"/>
                      </a:lnTo>
                      <a:lnTo>
                        <a:pt x="28" y="212"/>
                      </a:lnTo>
                      <a:lnTo>
                        <a:pt x="28" y="208"/>
                      </a:lnTo>
                      <a:lnTo>
                        <a:pt x="24" y="208"/>
                      </a:lnTo>
                      <a:lnTo>
                        <a:pt x="24" y="204"/>
                      </a:lnTo>
                      <a:lnTo>
                        <a:pt x="24" y="200"/>
                      </a:lnTo>
                      <a:lnTo>
                        <a:pt x="20" y="200"/>
                      </a:lnTo>
                      <a:lnTo>
                        <a:pt x="20" y="196"/>
                      </a:lnTo>
                      <a:lnTo>
                        <a:pt x="20" y="192"/>
                      </a:lnTo>
                      <a:lnTo>
                        <a:pt x="20" y="188"/>
                      </a:lnTo>
                      <a:lnTo>
                        <a:pt x="16" y="188"/>
                      </a:lnTo>
                      <a:lnTo>
                        <a:pt x="16" y="184"/>
                      </a:lnTo>
                      <a:lnTo>
                        <a:pt x="16" y="180"/>
                      </a:lnTo>
                      <a:lnTo>
                        <a:pt x="16" y="176"/>
                      </a:lnTo>
                      <a:lnTo>
                        <a:pt x="16" y="172"/>
                      </a:lnTo>
                      <a:lnTo>
                        <a:pt x="12" y="172"/>
                      </a:lnTo>
                      <a:lnTo>
                        <a:pt x="12" y="168"/>
                      </a:lnTo>
                      <a:lnTo>
                        <a:pt x="12" y="164"/>
                      </a:lnTo>
                      <a:lnTo>
                        <a:pt x="8" y="164"/>
                      </a:lnTo>
                      <a:lnTo>
                        <a:pt x="8" y="160"/>
                      </a:lnTo>
                      <a:lnTo>
                        <a:pt x="12" y="160"/>
                      </a:lnTo>
                      <a:lnTo>
                        <a:pt x="8" y="160"/>
                      </a:lnTo>
                      <a:lnTo>
                        <a:pt x="8" y="156"/>
                      </a:lnTo>
                      <a:lnTo>
                        <a:pt x="8" y="152"/>
                      </a:lnTo>
                      <a:lnTo>
                        <a:pt x="12" y="152"/>
                      </a:lnTo>
                      <a:lnTo>
                        <a:pt x="8" y="152"/>
                      </a:lnTo>
                      <a:lnTo>
                        <a:pt x="12" y="152"/>
                      </a:lnTo>
                      <a:lnTo>
                        <a:pt x="8" y="152"/>
                      </a:lnTo>
                      <a:lnTo>
                        <a:pt x="8" y="148"/>
                      </a:lnTo>
                      <a:lnTo>
                        <a:pt x="8" y="144"/>
                      </a:lnTo>
                      <a:lnTo>
                        <a:pt x="12" y="144"/>
                      </a:lnTo>
                      <a:lnTo>
                        <a:pt x="8" y="144"/>
                      </a:lnTo>
                      <a:lnTo>
                        <a:pt x="8" y="140"/>
                      </a:lnTo>
                      <a:lnTo>
                        <a:pt x="12" y="140"/>
                      </a:lnTo>
                      <a:lnTo>
                        <a:pt x="8" y="140"/>
                      </a:lnTo>
                      <a:lnTo>
                        <a:pt x="8" y="136"/>
                      </a:lnTo>
                      <a:lnTo>
                        <a:pt x="8" y="132"/>
                      </a:lnTo>
                      <a:lnTo>
                        <a:pt x="4" y="132"/>
                      </a:lnTo>
                      <a:lnTo>
                        <a:pt x="4" y="128"/>
                      </a:lnTo>
                      <a:lnTo>
                        <a:pt x="8" y="128"/>
                      </a:lnTo>
                      <a:lnTo>
                        <a:pt x="8" y="124"/>
                      </a:lnTo>
                      <a:lnTo>
                        <a:pt x="8" y="128"/>
                      </a:lnTo>
                      <a:lnTo>
                        <a:pt x="8" y="124"/>
                      </a:lnTo>
                      <a:lnTo>
                        <a:pt x="8" y="120"/>
                      </a:lnTo>
                      <a:lnTo>
                        <a:pt x="8" y="116"/>
                      </a:lnTo>
                      <a:lnTo>
                        <a:pt x="8" y="112"/>
                      </a:lnTo>
                      <a:lnTo>
                        <a:pt x="4" y="112"/>
                      </a:lnTo>
                      <a:lnTo>
                        <a:pt x="4" y="108"/>
                      </a:lnTo>
                      <a:lnTo>
                        <a:pt x="8" y="108"/>
                      </a:lnTo>
                      <a:lnTo>
                        <a:pt x="4" y="108"/>
                      </a:lnTo>
                      <a:lnTo>
                        <a:pt x="4" y="104"/>
                      </a:lnTo>
                      <a:lnTo>
                        <a:pt x="8" y="104"/>
                      </a:lnTo>
                      <a:lnTo>
                        <a:pt x="8" y="100"/>
                      </a:lnTo>
                      <a:lnTo>
                        <a:pt x="8" y="96"/>
                      </a:lnTo>
                      <a:lnTo>
                        <a:pt x="12" y="96"/>
                      </a:lnTo>
                      <a:lnTo>
                        <a:pt x="12" y="92"/>
                      </a:lnTo>
                      <a:lnTo>
                        <a:pt x="8" y="92"/>
                      </a:lnTo>
                      <a:lnTo>
                        <a:pt x="8" y="88"/>
                      </a:lnTo>
                      <a:lnTo>
                        <a:pt x="8" y="84"/>
                      </a:lnTo>
                      <a:lnTo>
                        <a:pt x="4" y="84"/>
                      </a:lnTo>
                      <a:lnTo>
                        <a:pt x="8" y="84"/>
                      </a:lnTo>
                      <a:lnTo>
                        <a:pt x="8" y="80"/>
                      </a:lnTo>
                      <a:lnTo>
                        <a:pt x="4" y="80"/>
                      </a:lnTo>
                      <a:lnTo>
                        <a:pt x="4" y="76"/>
                      </a:lnTo>
                      <a:lnTo>
                        <a:pt x="4" y="72"/>
                      </a:lnTo>
                      <a:lnTo>
                        <a:pt x="4" y="68"/>
                      </a:lnTo>
                      <a:lnTo>
                        <a:pt x="0" y="68"/>
                      </a:lnTo>
                      <a:lnTo>
                        <a:pt x="0" y="64"/>
                      </a:lnTo>
                      <a:lnTo>
                        <a:pt x="0" y="60"/>
                      </a:lnTo>
                      <a:lnTo>
                        <a:pt x="0" y="56"/>
                      </a:lnTo>
                      <a:lnTo>
                        <a:pt x="0" y="52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5" name=""/>
                <p:cNvSpPr/>
                <p:nvPr/>
              </p:nvSpPr>
              <p:spPr>
                <a:xfrm>
                  <a:off x="923760" y="1012680"/>
                  <a:ext cx="12960" cy="6480"/>
                </a:xfrm>
                <a:custGeom>
                  <a:avLst/>
                  <a:gdLst/>
                  <a:ahLst/>
                  <a:rect l="l" t="t" r="r" b="b"/>
                  <a:pathLst>
                    <a:path w="8" h="4">
                      <a:moveTo>
                        <a:pt x="4" y="0"/>
                      </a:move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6" name=""/>
                <p:cNvSpPr/>
                <p:nvPr/>
              </p:nvSpPr>
              <p:spPr>
                <a:xfrm>
                  <a:off x="650880" y="1019160"/>
                  <a:ext cx="1085760" cy="781200"/>
                </a:xfrm>
                <a:custGeom>
                  <a:avLst/>
                  <a:gdLst/>
                  <a:ahLst/>
                  <a:rect l="l" t="t" r="r" b="b"/>
                  <a:pathLst>
                    <a:path w="684" h="492">
                      <a:moveTo>
                        <a:pt x="200" y="0"/>
                      </a:moveTo>
                      <a:lnTo>
                        <a:pt x="212" y="4"/>
                      </a:lnTo>
                      <a:lnTo>
                        <a:pt x="224" y="8"/>
                      </a:lnTo>
                      <a:lnTo>
                        <a:pt x="236" y="12"/>
                      </a:lnTo>
                      <a:lnTo>
                        <a:pt x="244" y="12"/>
                      </a:lnTo>
                      <a:lnTo>
                        <a:pt x="256" y="16"/>
                      </a:lnTo>
                      <a:lnTo>
                        <a:pt x="264" y="16"/>
                      </a:lnTo>
                      <a:lnTo>
                        <a:pt x="276" y="20"/>
                      </a:lnTo>
                      <a:lnTo>
                        <a:pt x="288" y="24"/>
                      </a:lnTo>
                      <a:lnTo>
                        <a:pt x="296" y="24"/>
                      </a:lnTo>
                      <a:lnTo>
                        <a:pt x="308" y="28"/>
                      </a:lnTo>
                      <a:lnTo>
                        <a:pt x="320" y="32"/>
                      </a:lnTo>
                      <a:lnTo>
                        <a:pt x="328" y="32"/>
                      </a:lnTo>
                      <a:lnTo>
                        <a:pt x="340" y="36"/>
                      </a:lnTo>
                      <a:lnTo>
                        <a:pt x="348" y="40"/>
                      </a:lnTo>
                      <a:lnTo>
                        <a:pt x="360" y="40"/>
                      </a:lnTo>
                      <a:lnTo>
                        <a:pt x="368" y="44"/>
                      </a:lnTo>
                      <a:lnTo>
                        <a:pt x="372" y="44"/>
                      </a:lnTo>
                      <a:lnTo>
                        <a:pt x="380" y="44"/>
                      </a:lnTo>
                      <a:lnTo>
                        <a:pt x="384" y="48"/>
                      </a:lnTo>
                      <a:lnTo>
                        <a:pt x="388" y="48"/>
                      </a:lnTo>
                      <a:lnTo>
                        <a:pt x="396" y="48"/>
                      </a:lnTo>
                      <a:lnTo>
                        <a:pt x="400" y="52"/>
                      </a:lnTo>
                      <a:lnTo>
                        <a:pt x="408" y="52"/>
                      </a:lnTo>
                      <a:lnTo>
                        <a:pt x="412" y="52"/>
                      </a:lnTo>
                      <a:lnTo>
                        <a:pt x="420" y="56"/>
                      </a:lnTo>
                      <a:lnTo>
                        <a:pt x="424" y="56"/>
                      </a:lnTo>
                      <a:lnTo>
                        <a:pt x="428" y="56"/>
                      </a:lnTo>
                      <a:lnTo>
                        <a:pt x="436" y="56"/>
                      </a:lnTo>
                      <a:lnTo>
                        <a:pt x="440" y="60"/>
                      </a:lnTo>
                      <a:lnTo>
                        <a:pt x="444" y="60"/>
                      </a:lnTo>
                      <a:lnTo>
                        <a:pt x="448" y="60"/>
                      </a:lnTo>
                      <a:lnTo>
                        <a:pt x="452" y="60"/>
                      </a:lnTo>
                      <a:lnTo>
                        <a:pt x="456" y="64"/>
                      </a:lnTo>
                      <a:lnTo>
                        <a:pt x="464" y="64"/>
                      </a:lnTo>
                      <a:lnTo>
                        <a:pt x="468" y="64"/>
                      </a:lnTo>
                      <a:lnTo>
                        <a:pt x="476" y="68"/>
                      </a:lnTo>
                      <a:lnTo>
                        <a:pt x="480" y="68"/>
                      </a:lnTo>
                      <a:lnTo>
                        <a:pt x="484" y="68"/>
                      </a:lnTo>
                      <a:lnTo>
                        <a:pt x="488" y="68"/>
                      </a:lnTo>
                      <a:lnTo>
                        <a:pt x="492" y="72"/>
                      </a:lnTo>
                      <a:lnTo>
                        <a:pt x="496" y="72"/>
                      </a:lnTo>
                      <a:lnTo>
                        <a:pt x="504" y="72"/>
                      </a:lnTo>
                      <a:lnTo>
                        <a:pt x="508" y="76"/>
                      </a:lnTo>
                      <a:lnTo>
                        <a:pt x="516" y="76"/>
                      </a:lnTo>
                      <a:lnTo>
                        <a:pt x="520" y="76"/>
                      </a:lnTo>
                      <a:lnTo>
                        <a:pt x="528" y="76"/>
                      </a:lnTo>
                      <a:lnTo>
                        <a:pt x="532" y="80"/>
                      </a:lnTo>
                      <a:lnTo>
                        <a:pt x="536" y="80"/>
                      </a:lnTo>
                      <a:lnTo>
                        <a:pt x="540" y="80"/>
                      </a:lnTo>
                      <a:lnTo>
                        <a:pt x="548" y="80"/>
                      </a:lnTo>
                      <a:lnTo>
                        <a:pt x="552" y="84"/>
                      </a:lnTo>
                      <a:lnTo>
                        <a:pt x="556" y="84"/>
                      </a:lnTo>
                      <a:lnTo>
                        <a:pt x="564" y="84"/>
                      </a:lnTo>
                      <a:lnTo>
                        <a:pt x="568" y="88"/>
                      </a:lnTo>
                      <a:lnTo>
                        <a:pt x="576" y="88"/>
                      </a:lnTo>
                      <a:lnTo>
                        <a:pt x="580" y="88"/>
                      </a:lnTo>
                      <a:lnTo>
                        <a:pt x="588" y="92"/>
                      </a:lnTo>
                      <a:lnTo>
                        <a:pt x="592" y="92"/>
                      </a:lnTo>
                      <a:lnTo>
                        <a:pt x="600" y="92"/>
                      </a:lnTo>
                      <a:lnTo>
                        <a:pt x="604" y="96"/>
                      </a:lnTo>
                      <a:lnTo>
                        <a:pt x="612" y="96"/>
                      </a:lnTo>
                      <a:lnTo>
                        <a:pt x="616" y="96"/>
                      </a:lnTo>
                      <a:lnTo>
                        <a:pt x="624" y="96"/>
                      </a:lnTo>
                      <a:lnTo>
                        <a:pt x="628" y="100"/>
                      </a:lnTo>
                      <a:lnTo>
                        <a:pt x="632" y="100"/>
                      </a:lnTo>
                      <a:lnTo>
                        <a:pt x="640" y="100"/>
                      </a:lnTo>
                      <a:lnTo>
                        <a:pt x="644" y="104"/>
                      </a:lnTo>
                      <a:lnTo>
                        <a:pt x="652" y="104"/>
                      </a:lnTo>
                      <a:lnTo>
                        <a:pt x="656" y="104"/>
                      </a:lnTo>
                      <a:lnTo>
                        <a:pt x="664" y="104"/>
                      </a:lnTo>
                      <a:lnTo>
                        <a:pt x="668" y="108"/>
                      </a:lnTo>
                      <a:lnTo>
                        <a:pt x="672" y="108"/>
                      </a:lnTo>
                      <a:lnTo>
                        <a:pt x="680" y="108"/>
                      </a:lnTo>
                      <a:lnTo>
                        <a:pt x="684" y="108"/>
                      </a:lnTo>
                      <a:lnTo>
                        <a:pt x="680" y="132"/>
                      </a:lnTo>
                      <a:lnTo>
                        <a:pt x="680" y="136"/>
                      </a:lnTo>
                      <a:lnTo>
                        <a:pt x="680" y="140"/>
                      </a:lnTo>
                      <a:lnTo>
                        <a:pt x="680" y="144"/>
                      </a:lnTo>
                      <a:lnTo>
                        <a:pt x="680" y="148"/>
                      </a:lnTo>
                      <a:lnTo>
                        <a:pt x="676" y="148"/>
                      </a:lnTo>
                      <a:lnTo>
                        <a:pt x="676" y="156"/>
                      </a:lnTo>
                      <a:lnTo>
                        <a:pt x="676" y="164"/>
                      </a:lnTo>
                      <a:lnTo>
                        <a:pt x="660" y="228"/>
                      </a:lnTo>
                      <a:lnTo>
                        <a:pt x="660" y="240"/>
                      </a:lnTo>
                      <a:lnTo>
                        <a:pt x="652" y="272"/>
                      </a:lnTo>
                      <a:lnTo>
                        <a:pt x="652" y="276"/>
                      </a:lnTo>
                      <a:lnTo>
                        <a:pt x="648" y="296"/>
                      </a:lnTo>
                      <a:lnTo>
                        <a:pt x="644" y="316"/>
                      </a:lnTo>
                      <a:lnTo>
                        <a:pt x="644" y="320"/>
                      </a:lnTo>
                      <a:lnTo>
                        <a:pt x="640" y="328"/>
                      </a:lnTo>
                      <a:lnTo>
                        <a:pt x="640" y="348"/>
                      </a:lnTo>
                      <a:lnTo>
                        <a:pt x="628" y="396"/>
                      </a:lnTo>
                      <a:lnTo>
                        <a:pt x="628" y="404"/>
                      </a:lnTo>
                      <a:lnTo>
                        <a:pt x="624" y="420"/>
                      </a:lnTo>
                      <a:lnTo>
                        <a:pt x="624" y="436"/>
                      </a:lnTo>
                      <a:lnTo>
                        <a:pt x="620" y="436"/>
                      </a:lnTo>
                      <a:lnTo>
                        <a:pt x="620" y="440"/>
                      </a:lnTo>
                      <a:lnTo>
                        <a:pt x="620" y="444"/>
                      </a:lnTo>
                      <a:lnTo>
                        <a:pt x="616" y="444"/>
                      </a:lnTo>
                      <a:lnTo>
                        <a:pt x="620" y="444"/>
                      </a:lnTo>
                      <a:lnTo>
                        <a:pt x="620" y="448"/>
                      </a:lnTo>
                      <a:lnTo>
                        <a:pt x="620" y="452"/>
                      </a:lnTo>
                      <a:lnTo>
                        <a:pt x="624" y="452"/>
                      </a:lnTo>
                      <a:lnTo>
                        <a:pt x="624" y="456"/>
                      </a:lnTo>
                      <a:lnTo>
                        <a:pt x="624" y="460"/>
                      </a:lnTo>
                      <a:lnTo>
                        <a:pt x="624" y="464"/>
                      </a:lnTo>
                      <a:lnTo>
                        <a:pt x="624" y="468"/>
                      </a:lnTo>
                      <a:lnTo>
                        <a:pt x="624" y="472"/>
                      </a:lnTo>
                      <a:lnTo>
                        <a:pt x="624" y="476"/>
                      </a:lnTo>
                      <a:lnTo>
                        <a:pt x="620" y="476"/>
                      </a:lnTo>
                      <a:lnTo>
                        <a:pt x="620" y="480"/>
                      </a:lnTo>
                      <a:lnTo>
                        <a:pt x="620" y="484"/>
                      </a:lnTo>
                      <a:lnTo>
                        <a:pt x="620" y="488"/>
                      </a:lnTo>
                      <a:lnTo>
                        <a:pt x="624" y="492"/>
                      </a:lnTo>
                      <a:lnTo>
                        <a:pt x="572" y="480"/>
                      </a:lnTo>
                      <a:lnTo>
                        <a:pt x="560" y="480"/>
                      </a:lnTo>
                      <a:lnTo>
                        <a:pt x="528" y="472"/>
                      </a:lnTo>
                      <a:lnTo>
                        <a:pt x="440" y="456"/>
                      </a:lnTo>
                      <a:lnTo>
                        <a:pt x="436" y="456"/>
                      </a:lnTo>
                      <a:lnTo>
                        <a:pt x="432" y="456"/>
                      </a:lnTo>
                      <a:lnTo>
                        <a:pt x="432" y="460"/>
                      </a:lnTo>
                      <a:lnTo>
                        <a:pt x="428" y="460"/>
                      </a:lnTo>
                      <a:lnTo>
                        <a:pt x="424" y="460"/>
                      </a:lnTo>
                      <a:lnTo>
                        <a:pt x="420" y="460"/>
                      </a:lnTo>
                      <a:lnTo>
                        <a:pt x="416" y="460"/>
                      </a:lnTo>
                      <a:lnTo>
                        <a:pt x="412" y="456"/>
                      </a:lnTo>
                      <a:lnTo>
                        <a:pt x="408" y="456"/>
                      </a:lnTo>
                      <a:lnTo>
                        <a:pt x="404" y="456"/>
                      </a:lnTo>
                      <a:lnTo>
                        <a:pt x="400" y="456"/>
                      </a:lnTo>
                      <a:lnTo>
                        <a:pt x="396" y="456"/>
                      </a:lnTo>
                      <a:lnTo>
                        <a:pt x="392" y="456"/>
                      </a:lnTo>
                      <a:lnTo>
                        <a:pt x="388" y="456"/>
                      </a:lnTo>
                      <a:lnTo>
                        <a:pt x="384" y="456"/>
                      </a:lnTo>
                      <a:lnTo>
                        <a:pt x="384" y="452"/>
                      </a:lnTo>
                      <a:lnTo>
                        <a:pt x="380" y="456"/>
                      </a:lnTo>
                      <a:lnTo>
                        <a:pt x="376" y="456"/>
                      </a:lnTo>
                      <a:lnTo>
                        <a:pt x="376" y="460"/>
                      </a:lnTo>
                      <a:lnTo>
                        <a:pt x="372" y="460"/>
                      </a:lnTo>
                      <a:lnTo>
                        <a:pt x="368" y="460"/>
                      </a:lnTo>
                      <a:lnTo>
                        <a:pt x="364" y="460"/>
                      </a:lnTo>
                      <a:lnTo>
                        <a:pt x="360" y="460"/>
                      </a:lnTo>
                      <a:lnTo>
                        <a:pt x="360" y="456"/>
                      </a:lnTo>
                      <a:lnTo>
                        <a:pt x="356" y="460"/>
                      </a:lnTo>
                      <a:lnTo>
                        <a:pt x="352" y="460"/>
                      </a:lnTo>
                      <a:lnTo>
                        <a:pt x="348" y="460"/>
                      </a:lnTo>
                      <a:lnTo>
                        <a:pt x="348" y="456"/>
                      </a:lnTo>
                      <a:lnTo>
                        <a:pt x="344" y="456"/>
                      </a:lnTo>
                      <a:lnTo>
                        <a:pt x="344" y="460"/>
                      </a:lnTo>
                      <a:lnTo>
                        <a:pt x="340" y="460"/>
                      </a:lnTo>
                      <a:lnTo>
                        <a:pt x="336" y="460"/>
                      </a:lnTo>
                      <a:lnTo>
                        <a:pt x="332" y="460"/>
                      </a:lnTo>
                      <a:lnTo>
                        <a:pt x="328" y="460"/>
                      </a:lnTo>
                      <a:lnTo>
                        <a:pt x="328" y="464"/>
                      </a:lnTo>
                      <a:lnTo>
                        <a:pt x="324" y="464"/>
                      </a:lnTo>
                      <a:lnTo>
                        <a:pt x="320" y="464"/>
                      </a:lnTo>
                      <a:lnTo>
                        <a:pt x="316" y="464"/>
                      </a:lnTo>
                      <a:lnTo>
                        <a:pt x="312" y="464"/>
                      </a:lnTo>
                      <a:lnTo>
                        <a:pt x="308" y="464"/>
                      </a:lnTo>
                      <a:lnTo>
                        <a:pt x="304" y="464"/>
                      </a:lnTo>
                      <a:lnTo>
                        <a:pt x="300" y="464"/>
                      </a:lnTo>
                      <a:lnTo>
                        <a:pt x="296" y="464"/>
                      </a:lnTo>
                      <a:lnTo>
                        <a:pt x="296" y="460"/>
                      </a:lnTo>
                      <a:lnTo>
                        <a:pt x="292" y="460"/>
                      </a:lnTo>
                      <a:lnTo>
                        <a:pt x="292" y="456"/>
                      </a:lnTo>
                      <a:lnTo>
                        <a:pt x="288" y="456"/>
                      </a:lnTo>
                      <a:lnTo>
                        <a:pt x="284" y="456"/>
                      </a:lnTo>
                      <a:lnTo>
                        <a:pt x="280" y="456"/>
                      </a:lnTo>
                      <a:lnTo>
                        <a:pt x="276" y="456"/>
                      </a:lnTo>
                      <a:lnTo>
                        <a:pt x="272" y="456"/>
                      </a:lnTo>
                      <a:lnTo>
                        <a:pt x="272" y="460"/>
                      </a:lnTo>
                      <a:lnTo>
                        <a:pt x="268" y="460"/>
                      </a:lnTo>
                      <a:lnTo>
                        <a:pt x="264" y="460"/>
                      </a:lnTo>
                      <a:lnTo>
                        <a:pt x="260" y="460"/>
                      </a:lnTo>
                      <a:lnTo>
                        <a:pt x="260" y="464"/>
                      </a:lnTo>
                      <a:lnTo>
                        <a:pt x="256" y="460"/>
                      </a:lnTo>
                      <a:lnTo>
                        <a:pt x="252" y="460"/>
                      </a:lnTo>
                      <a:lnTo>
                        <a:pt x="248" y="456"/>
                      </a:lnTo>
                      <a:lnTo>
                        <a:pt x="244" y="456"/>
                      </a:lnTo>
                      <a:lnTo>
                        <a:pt x="244" y="460"/>
                      </a:lnTo>
                      <a:lnTo>
                        <a:pt x="240" y="460"/>
                      </a:lnTo>
                      <a:lnTo>
                        <a:pt x="236" y="460"/>
                      </a:lnTo>
                      <a:lnTo>
                        <a:pt x="232" y="460"/>
                      </a:lnTo>
                      <a:lnTo>
                        <a:pt x="232" y="456"/>
                      </a:lnTo>
                      <a:lnTo>
                        <a:pt x="232" y="452"/>
                      </a:lnTo>
                      <a:lnTo>
                        <a:pt x="228" y="452"/>
                      </a:lnTo>
                      <a:lnTo>
                        <a:pt x="228" y="448"/>
                      </a:lnTo>
                      <a:lnTo>
                        <a:pt x="224" y="448"/>
                      </a:lnTo>
                      <a:lnTo>
                        <a:pt x="224" y="444"/>
                      </a:lnTo>
                      <a:lnTo>
                        <a:pt x="220" y="444"/>
                      </a:lnTo>
                      <a:lnTo>
                        <a:pt x="216" y="444"/>
                      </a:lnTo>
                      <a:lnTo>
                        <a:pt x="212" y="444"/>
                      </a:lnTo>
                      <a:lnTo>
                        <a:pt x="212" y="440"/>
                      </a:lnTo>
                      <a:lnTo>
                        <a:pt x="208" y="440"/>
                      </a:lnTo>
                      <a:lnTo>
                        <a:pt x="204" y="440"/>
                      </a:lnTo>
                      <a:lnTo>
                        <a:pt x="200" y="440"/>
                      </a:lnTo>
                      <a:lnTo>
                        <a:pt x="196" y="440"/>
                      </a:lnTo>
                      <a:lnTo>
                        <a:pt x="192" y="440"/>
                      </a:lnTo>
                      <a:lnTo>
                        <a:pt x="188" y="440"/>
                      </a:lnTo>
                      <a:lnTo>
                        <a:pt x="188" y="436"/>
                      </a:lnTo>
                      <a:lnTo>
                        <a:pt x="184" y="436"/>
                      </a:lnTo>
                      <a:lnTo>
                        <a:pt x="180" y="436"/>
                      </a:lnTo>
                      <a:lnTo>
                        <a:pt x="176" y="436"/>
                      </a:lnTo>
                      <a:lnTo>
                        <a:pt x="172" y="436"/>
                      </a:lnTo>
                      <a:lnTo>
                        <a:pt x="172" y="440"/>
                      </a:lnTo>
                      <a:lnTo>
                        <a:pt x="168" y="440"/>
                      </a:lnTo>
                      <a:lnTo>
                        <a:pt x="164" y="440"/>
                      </a:lnTo>
                      <a:lnTo>
                        <a:pt x="160" y="440"/>
                      </a:lnTo>
                      <a:lnTo>
                        <a:pt x="156" y="440"/>
                      </a:lnTo>
                      <a:lnTo>
                        <a:pt x="156" y="444"/>
                      </a:lnTo>
                      <a:lnTo>
                        <a:pt x="152" y="444"/>
                      </a:lnTo>
                      <a:lnTo>
                        <a:pt x="148" y="444"/>
                      </a:lnTo>
                      <a:lnTo>
                        <a:pt x="144" y="444"/>
                      </a:lnTo>
                      <a:lnTo>
                        <a:pt x="140" y="444"/>
                      </a:lnTo>
                      <a:lnTo>
                        <a:pt x="136" y="444"/>
                      </a:lnTo>
                      <a:lnTo>
                        <a:pt x="132" y="444"/>
                      </a:lnTo>
                      <a:lnTo>
                        <a:pt x="132" y="440"/>
                      </a:lnTo>
                      <a:lnTo>
                        <a:pt x="128" y="440"/>
                      </a:lnTo>
                      <a:lnTo>
                        <a:pt x="124" y="440"/>
                      </a:lnTo>
                      <a:lnTo>
                        <a:pt x="120" y="440"/>
                      </a:lnTo>
                      <a:lnTo>
                        <a:pt x="120" y="436"/>
                      </a:lnTo>
                      <a:lnTo>
                        <a:pt x="116" y="436"/>
                      </a:lnTo>
                      <a:lnTo>
                        <a:pt x="116" y="432"/>
                      </a:lnTo>
                      <a:lnTo>
                        <a:pt x="112" y="432"/>
                      </a:lnTo>
                      <a:lnTo>
                        <a:pt x="108" y="432"/>
                      </a:lnTo>
                      <a:lnTo>
                        <a:pt x="108" y="428"/>
                      </a:lnTo>
                      <a:lnTo>
                        <a:pt x="104" y="428"/>
                      </a:lnTo>
                      <a:lnTo>
                        <a:pt x="100" y="424"/>
                      </a:lnTo>
                      <a:lnTo>
                        <a:pt x="96" y="420"/>
                      </a:lnTo>
                      <a:lnTo>
                        <a:pt x="96" y="416"/>
                      </a:lnTo>
                      <a:lnTo>
                        <a:pt x="96" y="412"/>
                      </a:lnTo>
                      <a:lnTo>
                        <a:pt x="96" y="408"/>
                      </a:lnTo>
                      <a:lnTo>
                        <a:pt x="100" y="408"/>
                      </a:lnTo>
                      <a:lnTo>
                        <a:pt x="100" y="404"/>
                      </a:lnTo>
                      <a:lnTo>
                        <a:pt x="96" y="400"/>
                      </a:lnTo>
                      <a:lnTo>
                        <a:pt x="100" y="400"/>
                      </a:lnTo>
                      <a:lnTo>
                        <a:pt x="100" y="396"/>
                      </a:lnTo>
                      <a:lnTo>
                        <a:pt x="100" y="392"/>
                      </a:lnTo>
                      <a:lnTo>
                        <a:pt x="100" y="388"/>
                      </a:lnTo>
                      <a:lnTo>
                        <a:pt x="100" y="384"/>
                      </a:lnTo>
                      <a:lnTo>
                        <a:pt x="100" y="380"/>
                      </a:lnTo>
                      <a:lnTo>
                        <a:pt x="100" y="376"/>
                      </a:lnTo>
                      <a:lnTo>
                        <a:pt x="100" y="372"/>
                      </a:lnTo>
                      <a:lnTo>
                        <a:pt x="96" y="372"/>
                      </a:lnTo>
                      <a:lnTo>
                        <a:pt x="96" y="368"/>
                      </a:lnTo>
                      <a:lnTo>
                        <a:pt x="96" y="364"/>
                      </a:lnTo>
                      <a:lnTo>
                        <a:pt x="96" y="360"/>
                      </a:lnTo>
                      <a:lnTo>
                        <a:pt x="92" y="360"/>
                      </a:lnTo>
                      <a:lnTo>
                        <a:pt x="92" y="356"/>
                      </a:lnTo>
                      <a:lnTo>
                        <a:pt x="88" y="356"/>
                      </a:lnTo>
                      <a:lnTo>
                        <a:pt x="88" y="352"/>
                      </a:lnTo>
                      <a:lnTo>
                        <a:pt x="84" y="348"/>
                      </a:lnTo>
                      <a:lnTo>
                        <a:pt x="80" y="344"/>
                      </a:lnTo>
                      <a:lnTo>
                        <a:pt x="76" y="344"/>
                      </a:lnTo>
                      <a:lnTo>
                        <a:pt x="72" y="344"/>
                      </a:lnTo>
                      <a:lnTo>
                        <a:pt x="72" y="348"/>
                      </a:lnTo>
                      <a:lnTo>
                        <a:pt x="68" y="348"/>
                      </a:lnTo>
                      <a:lnTo>
                        <a:pt x="64" y="348"/>
                      </a:lnTo>
                      <a:lnTo>
                        <a:pt x="64" y="344"/>
                      </a:lnTo>
                      <a:lnTo>
                        <a:pt x="64" y="340"/>
                      </a:lnTo>
                      <a:lnTo>
                        <a:pt x="60" y="340"/>
                      </a:lnTo>
                      <a:lnTo>
                        <a:pt x="60" y="336"/>
                      </a:lnTo>
                      <a:lnTo>
                        <a:pt x="56" y="336"/>
                      </a:lnTo>
                      <a:lnTo>
                        <a:pt x="56" y="332"/>
                      </a:lnTo>
                      <a:lnTo>
                        <a:pt x="56" y="328"/>
                      </a:lnTo>
                      <a:lnTo>
                        <a:pt x="52" y="328"/>
                      </a:lnTo>
                      <a:lnTo>
                        <a:pt x="52" y="324"/>
                      </a:lnTo>
                      <a:lnTo>
                        <a:pt x="48" y="324"/>
                      </a:lnTo>
                      <a:lnTo>
                        <a:pt x="44" y="324"/>
                      </a:lnTo>
                      <a:lnTo>
                        <a:pt x="40" y="324"/>
                      </a:lnTo>
                      <a:lnTo>
                        <a:pt x="36" y="324"/>
                      </a:lnTo>
                      <a:lnTo>
                        <a:pt x="36" y="320"/>
                      </a:lnTo>
                      <a:lnTo>
                        <a:pt x="36" y="316"/>
                      </a:lnTo>
                      <a:lnTo>
                        <a:pt x="32" y="316"/>
                      </a:lnTo>
                      <a:lnTo>
                        <a:pt x="32" y="320"/>
                      </a:lnTo>
                      <a:lnTo>
                        <a:pt x="28" y="320"/>
                      </a:lnTo>
                      <a:lnTo>
                        <a:pt x="28" y="316"/>
                      </a:lnTo>
                      <a:lnTo>
                        <a:pt x="24" y="316"/>
                      </a:lnTo>
                      <a:lnTo>
                        <a:pt x="24" y="320"/>
                      </a:lnTo>
                      <a:lnTo>
                        <a:pt x="20" y="320"/>
                      </a:lnTo>
                      <a:lnTo>
                        <a:pt x="16" y="320"/>
                      </a:lnTo>
                      <a:lnTo>
                        <a:pt x="12" y="320"/>
                      </a:lnTo>
                      <a:lnTo>
                        <a:pt x="12" y="316"/>
                      </a:lnTo>
                      <a:lnTo>
                        <a:pt x="12" y="312"/>
                      </a:lnTo>
                      <a:lnTo>
                        <a:pt x="8" y="308"/>
                      </a:lnTo>
                      <a:lnTo>
                        <a:pt x="4" y="308"/>
                      </a:lnTo>
                      <a:lnTo>
                        <a:pt x="4" y="312"/>
                      </a:lnTo>
                      <a:lnTo>
                        <a:pt x="0" y="312"/>
                      </a:lnTo>
                      <a:lnTo>
                        <a:pt x="0" y="308"/>
                      </a:lnTo>
                      <a:lnTo>
                        <a:pt x="4" y="308"/>
                      </a:lnTo>
                      <a:lnTo>
                        <a:pt x="4" y="304"/>
                      </a:lnTo>
                      <a:lnTo>
                        <a:pt x="4" y="300"/>
                      </a:lnTo>
                      <a:lnTo>
                        <a:pt x="8" y="300"/>
                      </a:lnTo>
                      <a:lnTo>
                        <a:pt x="8" y="296"/>
                      </a:lnTo>
                      <a:lnTo>
                        <a:pt x="8" y="292"/>
                      </a:lnTo>
                      <a:lnTo>
                        <a:pt x="8" y="288"/>
                      </a:lnTo>
                      <a:lnTo>
                        <a:pt x="8" y="284"/>
                      </a:lnTo>
                      <a:lnTo>
                        <a:pt x="12" y="284"/>
                      </a:lnTo>
                      <a:lnTo>
                        <a:pt x="12" y="280"/>
                      </a:lnTo>
                      <a:lnTo>
                        <a:pt x="12" y="276"/>
                      </a:lnTo>
                      <a:lnTo>
                        <a:pt x="12" y="272"/>
                      </a:lnTo>
                      <a:lnTo>
                        <a:pt x="12" y="268"/>
                      </a:lnTo>
                      <a:lnTo>
                        <a:pt x="16" y="268"/>
                      </a:lnTo>
                      <a:lnTo>
                        <a:pt x="16" y="272"/>
                      </a:lnTo>
                      <a:lnTo>
                        <a:pt x="16" y="276"/>
                      </a:lnTo>
                      <a:lnTo>
                        <a:pt x="16" y="280"/>
                      </a:lnTo>
                      <a:lnTo>
                        <a:pt x="12" y="280"/>
                      </a:lnTo>
                      <a:lnTo>
                        <a:pt x="12" y="284"/>
                      </a:lnTo>
                      <a:lnTo>
                        <a:pt x="12" y="288"/>
                      </a:lnTo>
                      <a:lnTo>
                        <a:pt x="12" y="292"/>
                      </a:lnTo>
                      <a:lnTo>
                        <a:pt x="12" y="296"/>
                      </a:lnTo>
                      <a:lnTo>
                        <a:pt x="12" y="300"/>
                      </a:lnTo>
                      <a:lnTo>
                        <a:pt x="16" y="300"/>
                      </a:lnTo>
                      <a:lnTo>
                        <a:pt x="16" y="304"/>
                      </a:lnTo>
                      <a:lnTo>
                        <a:pt x="16" y="300"/>
                      </a:lnTo>
                      <a:lnTo>
                        <a:pt x="20" y="296"/>
                      </a:lnTo>
                      <a:lnTo>
                        <a:pt x="20" y="292"/>
                      </a:lnTo>
                      <a:lnTo>
                        <a:pt x="20" y="296"/>
                      </a:lnTo>
                      <a:lnTo>
                        <a:pt x="24" y="296"/>
                      </a:lnTo>
                      <a:lnTo>
                        <a:pt x="24" y="300"/>
                      </a:lnTo>
                      <a:lnTo>
                        <a:pt x="24" y="296"/>
                      </a:lnTo>
                      <a:lnTo>
                        <a:pt x="20" y="296"/>
                      </a:lnTo>
                      <a:lnTo>
                        <a:pt x="20" y="292"/>
                      </a:lnTo>
                      <a:lnTo>
                        <a:pt x="20" y="288"/>
                      </a:lnTo>
                      <a:lnTo>
                        <a:pt x="24" y="288"/>
                      </a:lnTo>
                      <a:lnTo>
                        <a:pt x="24" y="284"/>
                      </a:lnTo>
                      <a:lnTo>
                        <a:pt x="24" y="280"/>
                      </a:lnTo>
                      <a:lnTo>
                        <a:pt x="24" y="276"/>
                      </a:lnTo>
                      <a:lnTo>
                        <a:pt x="24" y="272"/>
                      </a:lnTo>
                      <a:lnTo>
                        <a:pt x="24" y="276"/>
                      </a:lnTo>
                      <a:lnTo>
                        <a:pt x="28" y="276"/>
                      </a:lnTo>
                      <a:lnTo>
                        <a:pt x="28" y="272"/>
                      </a:lnTo>
                      <a:lnTo>
                        <a:pt x="24" y="272"/>
                      </a:lnTo>
                      <a:lnTo>
                        <a:pt x="24" y="268"/>
                      </a:lnTo>
                      <a:lnTo>
                        <a:pt x="28" y="268"/>
                      </a:lnTo>
                      <a:lnTo>
                        <a:pt x="28" y="264"/>
                      </a:lnTo>
                      <a:lnTo>
                        <a:pt x="32" y="264"/>
                      </a:lnTo>
                      <a:lnTo>
                        <a:pt x="36" y="264"/>
                      </a:lnTo>
                      <a:lnTo>
                        <a:pt x="36" y="268"/>
                      </a:lnTo>
                      <a:lnTo>
                        <a:pt x="40" y="268"/>
                      </a:lnTo>
                      <a:lnTo>
                        <a:pt x="36" y="268"/>
                      </a:lnTo>
                      <a:lnTo>
                        <a:pt x="36" y="264"/>
                      </a:lnTo>
                      <a:lnTo>
                        <a:pt x="36" y="260"/>
                      </a:lnTo>
                      <a:lnTo>
                        <a:pt x="32" y="260"/>
                      </a:lnTo>
                      <a:lnTo>
                        <a:pt x="32" y="256"/>
                      </a:lnTo>
                      <a:lnTo>
                        <a:pt x="32" y="260"/>
                      </a:lnTo>
                      <a:lnTo>
                        <a:pt x="28" y="260"/>
                      </a:lnTo>
                      <a:lnTo>
                        <a:pt x="28" y="256"/>
                      </a:lnTo>
                      <a:lnTo>
                        <a:pt x="24" y="256"/>
                      </a:lnTo>
                      <a:lnTo>
                        <a:pt x="24" y="260"/>
                      </a:lnTo>
                      <a:lnTo>
                        <a:pt x="20" y="260"/>
                      </a:lnTo>
                      <a:lnTo>
                        <a:pt x="20" y="256"/>
                      </a:lnTo>
                      <a:lnTo>
                        <a:pt x="16" y="256"/>
                      </a:lnTo>
                      <a:lnTo>
                        <a:pt x="16" y="252"/>
                      </a:lnTo>
                      <a:lnTo>
                        <a:pt x="16" y="248"/>
                      </a:lnTo>
                      <a:lnTo>
                        <a:pt x="16" y="244"/>
                      </a:lnTo>
                      <a:lnTo>
                        <a:pt x="16" y="240"/>
                      </a:lnTo>
                      <a:lnTo>
                        <a:pt x="16" y="236"/>
                      </a:lnTo>
                      <a:lnTo>
                        <a:pt x="16" y="232"/>
                      </a:lnTo>
                      <a:lnTo>
                        <a:pt x="20" y="232"/>
                      </a:lnTo>
                      <a:lnTo>
                        <a:pt x="20" y="236"/>
                      </a:lnTo>
                      <a:lnTo>
                        <a:pt x="20" y="240"/>
                      </a:lnTo>
                      <a:lnTo>
                        <a:pt x="24" y="240"/>
                      </a:lnTo>
                      <a:lnTo>
                        <a:pt x="24" y="244"/>
                      </a:lnTo>
                      <a:lnTo>
                        <a:pt x="24" y="240"/>
                      </a:lnTo>
                      <a:lnTo>
                        <a:pt x="28" y="240"/>
                      </a:lnTo>
                      <a:lnTo>
                        <a:pt x="24" y="240"/>
                      </a:lnTo>
                      <a:lnTo>
                        <a:pt x="24" y="236"/>
                      </a:lnTo>
                      <a:lnTo>
                        <a:pt x="28" y="236"/>
                      </a:lnTo>
                      <a:lnTo>
                        <a:pt x="28" y="232"/>
                      </a:lnTo>
                      <a:lnTo>
                        <a:pt x="32" y="232"/>
                      </a:lnTo>
                      <a:lnTo>
                        <a:pt x="32" y="236"/>
                      </a:lnTo>
                      <a:lnTo>
                        <a:pt x="36" y="236"/>
                      </a:lnTo>
                      <a:lnTo>
                        <a:pt x="36" y="232"/>
                      </a:lnTo>
                      <a:lnTo>
                        <a:pt x="40" y="232"/>
                      </a:lnTo>
                      <a:lnTo>
                        <a:pt x="44" y="232"/>
                      </a:lnTo>
                      <a:lnTo>
                        <a:pt x="48" y="232"/>
                      </a:lnTo>
                      <a:lnTo>
                        <a:pt x="44" y="232"/>
                      </a:lnTo>
                      <a:lnTo>
                        <a:pt x="40" y="228"/>
                      </a:lnTo>
                      <a:lnTo>
                        <a:pt x="36" y="228"/>
                      </a:lnTo>
                      <a:lnTo>
                        <a:pt x="40" y="228"/>
                      </a:lnTo>
                      <a:lnTo>
                        <a:pt x="36" y="228"/>
                      </a:lnTo>
                      <a:lnTo>
                        <a:pt x="32" y="228"/>
                      </a:lnTo>
                      <a:lnTo>
                        <a:pt x="32" y="224"/>
                      </a:lnTo>
                      <a:lnTo>
                        <a:pt x="32" y="220"/>
                      </a:lnTo>
                      <a:lnTo>
                        <a:pt x="28" y="220"/>
                      </a:lnTo>
                      <a:lnTo>
                        <a:pt x="28" y="216"/>
                      </a:lnTo>
                      <a:lnTo>
                        <a:pt x="24" y="216"/>
                      </a:lnTo>
                      <a:lnTo>
                        <a:pt x="20" y="216"/>
                      </a:lnTo>
                      <a:lnTo>
                        <a:pt x="20" y="220"/>
                      </a:lnTo>
                      <a:lnTo>
                        <a:pt x="20" y="224"/>
                      </a:lnTo>
                      <a:lnTo>
                        <a:pt x="20" y="228"/>
                      </a:lnTo>
                      <a:lnTo>
                        <a:pt x="16" y="228"/>
                      </a:lnTo>
                      <a:lnTo>
                        <a:pt x="16" y="224"/>
                      </a:lnTo>
                      <a:lnTo>
                        <a:pt x="16" y="220"/>
                      </a:lnTo>
                      <a:lnTo>
                        <a:pt x="16" y="216"/>
                      </a:lnTo>
                      <a:lnTo>
                        <a:pt x="20" y="216"/>
                      </a:lnTo>
                      <a:lnTo>
                        <a:pt x="20" y="212"/>
                      </a:lnTo>
                      <a:lnTo>
                        <a:pt x="20" y="208"/>
                      </a:lnTo>
                      <a:lnTo>
                        <a:pt x="20" y="204"/>
                      </a:lnTo>
                      <a:lnTo>
                        <a:pt x="20" y="200"/>
                      </a:lnTo>
                      <a:lnTo>
                        <a:pt x="20" y="196"/>
                      </a:lnTo>
                      <a:lnTo>
                        <a:pt x="20" y="192"/>
                      </a:lnTo>
                      <a:lnTo>
                        <a:pt x="20" y="188"/>
                      </a:lnTo>
                      <a:lnTo>
                        <a:pt x="20" y="184"/>
                      </a:lnTo>
                      <a:lnTo>
                        <a:pt x="20" y="180"/>
                      </a:lnTo>
                      <a:lnTo>
                        <a:pt x="16" y="176"/>
                      </a:lnTo>
                      <a:lnTo>
                        <a:pt x="20" y="176"/>
                      </a:lnTo>
                      <a:lnTo>
                        <a:pt x="16" y="176"/>
                      </a:lnTo>
                      <a:lnTo>
                        <a:pt x="20" y="176"/>
                      </a:lnTo>
                      <a:lnTo>
                        <a:pt x="20" y="172"/>
                      </a:lnTo>
                      <a:lnTo>
                        <a:pt x="16" y="172"/>
                      </a:lnTo>
                      <a:lnTo>
                        <a:pt x="16" y="168"/>
                      </a:lnTo>
                      <a:lnTo>
                        <a:pt x="16" y="164"/>
                      </a:lnTo>
                      <a:lnTo>
                        <a:pt x="16" y="160"/>
                      </a:lnTo>
                      <a:lnTo>
                        <a:pt x="20" y="156"/>
                      </a:lnTo>
                      <a:lnTo>
                        <a:pt x="20" y="152"/>
                      </a:lnTo>
                      <a:lnTo>
                        <a:pt x="20" y="148"/>
                      </a:lnTo>
                      <a:lnTo>
                        <a:pt x="20" y="144"/>
                      </a:lnTo>
                      <a:lnTo>
                        <a:pt x="20" y="140"/>
                      </a:lnTo>
                      <a:lnTo>
                        <a:pt x="20" y="136"/>
                      </a:lnTo>
                      <a:lnTo>
                        <a:pt x="20" y="132"/>
                      </a:lnTo>
                      <a:lnTo>
                        <a:pt x="20" y="128"/>
                      </a:lnTo>
                      <a:lnTo>
                        <a:pt x="20" y="124"/>
                      </a:lnTo>
                      <a:lnTo>
                        <a:pt x="20" y="120"/>
                      </a:lnTo>
                      <a:lnTo>
                        <a:pt x="20" y="116"/>
                      </a:lnTo>
                      <a:lnTo>
                        <a:pt x="16" y="116"/>
                      </a:lnTo>
                      <a:lnTo>
                        <a:pt x="20" y="112"/>
                      </a:lnTo>
                      <a:lnTo>
                        <a:pt x="16" y="112"/>
                      </a:lnTo>
                      <a:lnTo>
                        <a:pt x="16" y="108"/>
                      </a:lnTo>
                      <a:lnTo>
                        <a:pt x="16" y="104"/>
                      </a:lnTo>
                      <a:lnTo>
                        <a:pt x="12" y="104"/>
                      </a:lnTo>
                      <a:lnTo>
                        <a:pt x="12" y="100"/>
                      </a:lnTo>
                      <a:lnTo>
                        <a:pt x="8" y="100"/>
                      </a:lnTo>
                      <a:lnTo>
                        <a:pt x="8" y="96"/>
                      </a:lnTo>
                      <a:lnTo>
                        <a:pt x="8" y="92"/>
                      </a:lnTo>
                      <a:lnTo>
                        <a:pt x="8" y="88"/>
                      </a:lnTo>
                      <a:lnTo>
                        <a:pt x="8" y="84"/>
                      </a:lnTo>
                      <a:lnTo>
                        <a:pt x="8" y="80"/>
                      </a:lnTo>
                      <a:lnTo>
                        <a:pt x="8" y="76"/>
                      </a:lnTo>
                      <a:lnTo>
                        <a:pt x="8" y="72"/>
                      </a:lnTo>
                      <a:lnTo>
                        <a:pt x="12" y="72"/>
                      </a:lnTo>
                      <a:lnTo>
                        <a:pt x="12" y="68"/>
                      </a:lnTo>
                      <a:lnTo>
                        <a:pt x="8" y="68"/>
                      </a:lnTo>
                      <a:lnTo>
                        <a:pt x="8" y="64"/>
                      </a:lnTo>
                      <a:lnTo>
                        <a:pt x="12" y="60"/>
                      </a:lnTo>
                      <a:lnTo>
                        <a:pt x="12" y="56"/>
                      </a:lnTo>
                      <a:lnTo>
                        <a:pt x="16" y="56"/>
                      </a:lnTo>
                      <a:lnTo>
                        <a:pt x="12" y="56"/>
                      </a:lnTo>
                      <a:lnTo>
                        <a:pt x="12" y="52"/>
                      </a:lnTo>
                      <a:lnTo>
                        <a:pt x="16" y="52"/>
                      </a:lnTo>
                      <a:lnTo>
                        <a:pt x="16" y="48"/>
                      </a:lnTo>
                      <a:lnTo>
                        <a:pt x="20" y="48"/>
                      </a:lnTo>
                      <a:lnTo>
                        <a:pt x="20" y="44"/>
                      </a:lnTo>
                      <a:lnTo>
                        <a:pt x="20" y="40"/>
                      </a:lnTo>
                      <a:lnTo>
                        <a:pt x="16" y="40"/>
                      </a:lnTo>
                      <a:lnTo>
                        <a:pt x="16" y="36"/>
                      </a:lnTo>
                      <a:lnTo>
                        <a:pt x="20" y="36"/>
                      </a:lnTo>
                      <a:lnTo>
                        <a:pt x="24" y="36"/>
                      </a:lnTo>
                      <a:lnTo>
                        <a:pt x="24" y="40"/>
                      </a:lnTo>
                      <a:lnTo>
                        <a:pt x="28" y="40"/>
                      </a:lnTo>
                      <a:lnTo>
                        <a:pt x="32" y="40"/>
                      </a:lnTo>
                      <a:lnTo>
                        <a:pt x="32" y="44"/>
                      </a:lnTo>
                      <a:lnTo>
                        <a:pt x="32" y="48"/>
                      </a:lnTo>
                      <a:lnTo>
                        <a:pt x="36" y="48"/>
                      </a:lnTo>
                      <a:lnTo>
                        <a:pt x="36" y="52"/>
                      </a:lnTo>
                      <a:lnTo>
                        <a:pt x="40" y="52"/>
                      </a:lnTo>
                      <a:lnTo>
                        <a:pt x="40" y="56"/>
                      </a:lnTo>
                      <a:lnTo>
                        <a:pt x="44" y="56"/>
                      </a:lnTo>
                      <a:lnTo>
                        <a:pt x="48" y="56"/>
                      </a:lnTo>
                      <a:lnTo>
                        <a:pt x="48" y="60"/>
                      </a:lnTo>
                      <a:lnTo>
                        <a:pt x="52" y="60"/>
                      </a:lnTo>
                      <a:lnTo>
                        <a:pt x="56" y="64"/>
                      </a:lnTo>
                      <a:lnTo>
                        <a:pt x="60" y="68"/>
                      </a:lnTo>
                      <a:lnTo>
                        <a:pt x="64" y="68"/>
                      </a:lnTo>
                      <a:lnTo>
                        <a:pt x="64" y="72"/>
                      </a:lnTo>
                      <a:lnTo>
                        <a:pt x="60" y="72"/>
                      </a:lnTo>
                      <a:lnTo>
                        <a:pt x="64" y="72"/>
                      </a:lnTo>
                      <a:lnTo>
                        <a:pt x="64" y="76"/>
                      </a:lnTo>
                      <a:lnTo>
                        <a:pt x="68" y="76"/>
                      </a:lnTo>
                      <a:lnTo>
                        <a:pt x="72" y="80"/>
                      </a:lnTo>
                      <a:lnTo>
                        <a:pt x="76" y="80"/>
                      </a:lnTo>
                      <a:lnTo>
                        <a:pt x="80" y="84"/>
                      </a:lnTo>
                      <a:lnTo>
                        <a:pt x="84" y="84"/>
                      </a:lnTo>
                      <a:lnTo>
                        <a:pt x="88" y="84"/>
                      </a:lnTo>
                      <a:lnTo>
                        <a:pt x="92" y="84"/>
                      </a:lnTo>
                      <a:lnTo>
                        <a:pt x="92" y="88"/>
                      </a:lnTo>
                      <a:lnTo>
                        <a:pt x="96" y="88"/>
                      </a:lnTo>
                      <a:lnTo>
                        <a:pt x="100" y="88"/>
                      </a:lnTo>
                      <a:lnTo>
                        <a:pt x="100" y="92"/>
                      </a:lnTo>
                      <a:lnTo>
                        <a:pt x="104" y="92"/>
                      </a:lnTo>
                      <a:lnTo>
                        <a:pt x="108" y="92"/>
                      </a:lnTo>
                      <a:lnTo>
                        <a:pt x="112" y="92"/>
                      </a:lnTo>
                      <a:lnTo>
                        <a:pt x="112" y="96"/>
                      </a:lnTo>
                      <a:lnTo>
                        <a:pt x="116" y="96"/>
                      </a:lnTo>
                      <a:lnTo>
                        <a:pt x="116" y="92"/>
                      </a:lnTo>
                      <a:lnTo>
                        <a:pt x="116" y="96"/>
                      </a:lnTo>
                      <a:lnTo>
                        <a:pt x="120" y="96"/>
                      </a:lnTo>
                      <a:lnTo>
                        <a:pt x="116" y="96"/>
                      </a:lnTo>
                      <a:lnTo>
                        <a:pt x="120" y="96"/>
                      </a:lnTo>
                      <a:lnTo>
                        <a:pt x="120" y="100"/>
                      </a:lnTo>
                      <a:lnTo>
                        <a:pt x="124" y="100"/>
                      </a:lnTo>
                      <a:lnTo>
                        <a:pt x="128" y="100"/>
                      </a:lnTo>
                      <a:lnTo>
                        <a:pt x="132" y="100"/>
                      </a:lnTo>
                      <a:lnTo>
                        <a:pt x="136" y="100"/>
                      </a:lnTo>
                      <a:lnTo>
                        <a:pt x="140" y="100"/>
                      </a:lnTo>
                      <a:lnTo>
                        <a:pt x="140" y="96"/>
                      </a:lnTo>
                      <a:lnTo>
                        <a:pt x="144" y="96"/>
                      </a:lnTo>
                      <a:lnTo>
                        <a:pt x="148" y="96"/>
                      </a:lnTo>
                      <a:lnTo>
                        <a:pt x="144" y="96"/>
                      </a:lnTo>
                      <a:lnTo>
                        <a:pt x="144" y="100"/>
                      </a:lnTo>
                      <a:lnTo>
                        <a:pt x="144" y="96"/>
                      </a:lnTo>
                      <a:lnTo>
                        <a:pt x="140" y="96"/>
                      </a:lnTo>
                      <a:lnTo>
                        <a:pt x="140" y="100"/>
                      </a:lnTo>
                      <a:lnTo>
                        <a:pt x="144" y="100"/>
                      </a:lnTo>
                      <a:lnTo>
                        <a:pt x="148" y="104"/>
                      </a:lnTo>
                      <a:lnTo>
                        <a:pt x="148" y="108"/>
                      </a:lnTo>
                      <a:lnTo>
                        <a:pt x="148" y="112"/>
                      </a:lnTo>
                      <a:lnTo>
                        <a:pt x="148" y="116"/>
                      </a:lnTo>
                      <a:lnTo>
                        <a:pt x="152" y="116"/>
                      </a:lnTo>
                      <a:lnTo>
                        <a:pt x="152" y="112"/>
                      </a:lnTo>
                      <a:lnTo>
                        <a:pt x="152" y="108"/>
                      </a:lnTo>
                      <a:lnTo>
                        <a:pt x="156" y="108"/>
                      </a:lnTo>
                      <a:lnTo>
                        <a:pt x="160" y="112"/>
                      </a:lnTo>
                      <a:lnTo>
                        <a:pt x="160" y="116"/>
                      </a:lnTo>
                      <a:lnTo>
                        <a:pt x="164" y="116"/>
                      </a:lnTo>
                      <a:lnTo>
                        <a:pt x="164" y="120"/>
                      </a:lnTo>
                      <a:lnTo>
                        <a:pt x="164" y="124"/>
                      </a:lnTo>
                      <a:lnTo>
                        <a:pt x="160" y="124"/>
                      </a:lnTo>
                      <a:lnTo>
                        <a:pt x="164" y="124"/>
                      </a:lnTo>
                      <a:lnTo>
                        <a:pt x="164" y="120"/>
                      </a:lnTo>
                      <a:lnTo>
                        <a:pt x="164" y="116"/>
                      </a:lnTo>
                      <a:lnTo>
                        <a:pt x="164" y="112"/>
                      </a:lnTo>
                      <a:lnTo>
                        <a:pt x="160" y="112"/>
                      </a:lnTo>
                      <a:lnTo>
                        <a:pt x="164" y="112"/>
                      </a:lnTo>
                      <a:lnTo>
                        <a:pt x="164" y="108"/>
                      </a:lnTo>
                      <a:lnTo>
                        <a:pt x="168" y="108"/>
                      </a:lnTo>
                      <a:lnTo>
                        <a:pt x="172" y="108"/>
                      </a:lnTo>
                      <a:lnTo>
                        <a:pt x="176" y="108"/>
                      </a:lnTo>
                      <a:lnTo>
                        <a:pt x="176" y="112"/>
                      </a:lnTo>
                      <a:lnTo>
                        <a:pt x="172" y="112"/>
                      </a:lnTo>
                      <a:lnTo>
                        <a:pt x="168" y="112"/>
                      </a:lnTo>
                      <a:lnTo>
                        <a:pt x="168" y="116"/>
                      </a:lnTo>
                      <a:lnTo>
                        <a:pt x="172" y="116"/>
                      </a:lnTo>
                      <a:lnTo>
                        <a:pt x="172" y="120"/>
                      </a:lnTo>
                      <a:lnTo>
                        <a:pt x="172" y="124"/>
                      </a:lnTo>
                      <a:lnTo>
                        <a:pt x="172" y="128"/>
                      </a:lnTo>
                      <a:lnTo>
                        <a:pt x="176" y="132"/>
                      </a:lnTo>
                      <a:lnTo>
                        <a:pt x="176" y="136"/>
                      </a:lnTo>
                      <a:lnTo>
                        <a:pt x="176" y="140"/>
                      </a:lnTo>
                      <a:lnTo>
                        <a:pt x="176" y="144"/>
                      </a:lnTo>
                      <a:lnTo>
                        <a:pt x="180" y="144"/>
                      </a:lnTo>
                      <a:lnTo>
                        <a:pt x="176" y="144"/>
                      </a:lnTo>
                      <a:lnTo>
                        <a:pt x="172" y="144"/>
                      </a:lnTo>
                      <a:lnTo>
                        <a:pt x="172" y="148"/>
                      </a:lnTo>
                      <a:lnTo>
                        <a:pt x="168" y="148"/>
                      </a:lnTo>
                      <a:lnTo>
                        <a:pt x="168" y="152"/>
                      </a:lnTo>
                      <a:lnTo>
                        <a:pt x="164" y="152"/>
                      </a:lnTo>
                      <a:lnTo>
                        <a:pt x="164" y="156"/>
                      </a:lnTo>
                      <a:lnTo>
                        <a:pt x="164" y="160"/>
                      </a:lnTo>
                      <a:lnTo>
                        <a:pt x="160" y="160"/>
                      </a:lnTo>
                      <a:lnTo>
                        <a:pt x="160" y="164"/>
                      </a:lnTo>
                      <a:lnTo>
                        <a:pt x="156" y="164"/>
                      </a:lnTo>
                      <a:lnTo>
                        <a:pt x="156" y="160"/>
                      </a:lnTo>
                      <a:lnTo>
                        <a:pt x="160" y="160"/>
                      </a:lnTo>
                      <a:lnTo>
                        <a:pt x="156" y="160"/>
                      </a:lnTo>
                      <a:lnTo>
                        <a:pt x="156" y="156"/>
                      </a:lnTo>
                      <a:lnTo>
                        <a:pt x="160" y="156"/>
                      </a:lnTo>
                      <a:lnTo>
                        <a:pt x="160" y="152"/>
                      </a:lnTo>
                      <a:lnTo>
                        <a:pt x="160" y="148"/>
                      </a:lnTo>
                      <a:lnTo>
                        <a:pt x="160" y="144"/>
                      </a:lnTo>
                      <a:lnTo>
                        <a:pt x="160" y="148"/>
                      </a:lnTo>
                      <a:lnTo>
                        <a:pt x="160" y="152"/>
                      </a:lnTo>
                      <a:lnTo>
                        <a:pt x="156" y="152"/>
                      </a:lnTo>
                      <a:lnTo>
                        <a:pt x="156" y="148"/>
                      </a:lnTo>
                      <a:lnTo>
                        <a:pt x="156" y="144"/>
                      </a:lnTo>
                      <a:lnTo>
                        <a:pt x="156" y="148"/>
                      </a:lnTo>
                      <a:lnTo>
                        <a:pt x="156" y="152"/>
                      </a:lnTo>
                      <a:lnTo>
                        <a:pt x="156" y="156"/>
                      </a:lnTo>
                      <a:lnTo>
                        <a:pt x="152" y="156"/>
                      </a:lnTo>
                      <a:lnTo>
                        <a:pt x="152" y="160"/>
                      </a:lnTo>
                      <a:lnTo>
                        <a:pt x="148" y="160"/>
                      </a:lnTo>
                      <a:lnTo>
                        <a:pt x="148" y="164"/>
                      </a:lnTo>
                      <a:lnTo>
                        <a:pt x="148" y="168"/>
                      </a:lnTo>
                      <a:lnTo>
                        <a:pt x="144" y="168"/>
                      </a:lnTo>
                      <a:lnTo>
                        <a:pt x="140" y="168"/>
                      </a:lnTo>
                      <a:lnTo>
                        <a:pt x="140" y="172"/>
                      </a:lnTo>
                      <a:lnTo>
                        <a:pt x="136" y="172"/>
                      </a:lnTo>
                      <a:lnTo>
                        <a:pt x="136" y="176"/>
                      </a:lnTo>
                      <a:lnTo>
                        <a:pt x="132" y="176"/>
                      </a:lnTo>
                      <a:lnTo>
                        <a:pt x="132" y="180"/>
                      </a:lnTo>
                      <a:lnTo>
                        <a:pt x="128" y="180"/>
                      </a:lnTo>
                      <a:lnTo>
                        <a:pt x="128" y="184"/>
                      </a:lnTo>
                      <a:lnTo>
                        <a:pt x="124" y="184"/>
                      </a:lnTo>
                      <a:lnTo>
                        <a:pt x="124" y="188"/>
                      </a:lnTo>
                      <a:lnTo>
                        <a:pt x="120" y="188"/>
                      </a:lnTo>
                      <a:lnTo>
                        <a:pt x="120" y="192"/>
                      </a:lnTo>
                      <a:lnTo>
                        <a:pt x="120" y="196"/>
                      </a:lnTo>
                      <a:lnTo>
                        <a:pt x="116" y="196"/>
                      </a:lnTo>
                      <a:lnTo>
                        <a:pt x="116" y="200"/>
                      </a:lnTo>
                      <a:lnTo>
                        <a:pt x="120" y="200"/>
                      </a:lnTo>
                      <a:lnTo>
                        <a:pt x="124" y="200"/>
                      </a:lnTo>
                      <a:lnTo>
                        <a:pt x="128" y="200"/>
                      </a:lnTo>
                      <a:lnTo>
                        <a:pt x="132" y="200"/>
                      </a:lnTo>
                      <a:lnTo>
                        <a:pt x="136" y="200"/>
                      </a:lnTo>
                      <a:lnTo>
                        <a:pt x="140" y="200"/>
                      </a:lnTo>
                      <a:lnTo>
                        <a:pt x="140" y="196"/>
                      </a:lnTo>
                      <a:lnTo>
                        <a:pt x="144" y="196"/>
                      </a:lnTo>
                      <a:lnTo>
                        <a:pt x="148" y="196"/>
                      </a:lnTo>
                      <a:lnTo>
                        <a:pt x="144" y="196"/>
                      </a:lnTo>
                      <a:lnTo>
                        <a:pt x="140" y="196"/>
                      </a:lnTo>
                      <a:lnTo>
                        <a:pt x="136" y="196"/>
                      </a:lnTo>
                      <a:lnTo>
                        <a:pt x="132" y="196"/>
                      </a:lnTo>
                      <a:lnTo>
                        <a:pt x="132" y="200"/>
                      </a:lnTo>
                      <a:lnTo>
                        <a:pt x="128" y="200"/>
                      </a:lnTo>
                      <a:lnTo>
                        <a:pt x="124" y="200"/>
                      </a:lnTo>
                      <a:lnTo>
                        <a:pt x="124" y="196"/>
                      </a:lnTo>
                      <a:lnTo>
                        <a:pt x="120" y="196"/>
                      </a:lnTo>
                      <a:lnTo>
                        <a:pt x="120" y="192"/>
                      </a:lnTo>
                      <a:lnTo>
                        <a:pt x="124" y="192"/>
                      </a:lnTo>
                      <a:lnTo>
                        <a:pt x="124" y="188"/>
                      </a:lnTo>
                      <a:lnTo>
                        <a:pt x="128" y="188"/>
                      </a:lnTo>
                      <a:lnTo>
                        <a:pt x="128" y="184"/>
                      </a:lnTo>
                      <a:lnTo>
                        <a:pt x="132" y="184"/>
                      </a:lnTo>
                      <a:lnTo>
                        <a:pt x="132" y="180"/>
                      </a:lnTo>
                      <a:lnTo>
                        <a:pt x="136" y="180"/>
                      </a:lnTo>
                      <a:lnTo>
                        <a:pt x="136" y="176"/>
                      </a:lnTo>
                      <a:lnTo>
                        <a:pt x="140" y="176"/>
                      </a:lnTo>
                      <a:lnTo>
                        <a:pt x="144" y="172"/>
                      </a:lnTo>
                      <a:lnTo>
                        <a:pt x="148" y="172"/>
                      </a:lnTo>
                      <a:lnTo>
                        <a:pt x="152" y="172"/>
                      </a:lnTo>
                      <a:lnTo>
                        <a:pt x="152" y="168"/>
                      </a:lnTo>
                      <a:lnTo>
                        <a:pt x="152" y="172"/>
                      </a:lnTo>
                      <a:lnTo>
                        <a:pt x="156" y="172"/>
                      </a:lnTo>
                      <a:lnTo>
                        <a:pt x="156" y="168"/>
                      </a:lnTo>
                      <a:lnTo>
                        <a:pt x="156" y="172"/>
                      </a:lnTo>
                      <a:lnTo>
                        <a:pt x="160" y="168"/>
                      </a:lnTo>
                      <a:lnTo>
                        <a:pt x="160" y="164"/>
                      </a:lnTo>
                      <a:lnTo>
                        <a:pt x="164" y="164"/>
                      </a:lnTo>
                      <a:lnTo>
                        <a:pt x="164" y="160"/>
                      </a:lnTo>
                      <a:lnTo>
                        <a:pt x="164" y="156"/>
                      </a:lnTo>
                      <a:lnTo>
                        <a:pt x="168" y="156"/>
                      </a:lnTo>
                      <a:lnTo>
                        <a:pt x="172" y="152"/>
                      </a:lnTo>
                      <a:lnTo>
                        <a:pt x="176" y="152"/>
                      </a:lnTo>
                      <a:lnTo>
                        <a:pt x="176" y="148"/>
                      </a:lnTo>
                      <a:lnTo>
                        <a:pt x="180" y="148"/>
                      </a:lnTo>
                      <a:lnTo>
                        <a:pt x="180" y="152"/>
                      </a:lnTo>
                      <a:lnTo>
                        <a:pt x="180" y="148"/>
                      </a:lnTo>
                      <a:lnTo>
                        <a:pt x="180" y="144"/>
                      </a:lnTo>
                      <a:lnTo>
                        <a:pt x="184" y="144"/>
                      </a:lnTo>
                      <a:lnTo>
                        <a:pt x="184" y="140"/>
                      </a:lnTo>
                      <a:lnTo>
                        <a:pt x="180" y="140"/>
                      </a:lnTo>
                      <a:lnTo>
                        <a:pt x="180" y="136"/>
                      </a:lnTo>
                      <a:lnTo>
                        <a:pt x="180" y="140"/>
                      </a:lnTo>
                      <a:lnTo>
                        <a:pt x="184" y="140"/>
                      </a:lnTo>
                      <a:lnTo>
                        <a:pt x="184" y="144"/>
                      </a:lnTo>
                      <a:lnTo>
                        <a:pt x="188" y="144"/>
                      </a:lnTo>
                      <a:lnTo>
                        <a:pt x="188" y="148"/>
                      </a:lnTo>
                      <a:lnTo>
                        <a:pt x="188" y="152"/>
                      </a:lnTo>
                      <a:lnTo>
                        <a:pt x="188" y="156"/>
                      </a:lnTo>
                      <a:lnTo>
                        <a:pt x="184" y="156"/>
                      </a:lnTo>
                      <a:lnTo>
                        <a:pt x="184" y="160"/>
                      </a:lnTo>
                      <a:lnTo>
                        <a:pt x="188" y="160"/>
                      </a:lnTo>
                      <a:lnTo>
                        <a:pt x="188" y="164"/>
                      </a:lnTo>
                      <a:lnTo>
                        <a:pt x="184" y="164"/>
                      </a:lnTo>
                      <a:lnTo>
                        <a:pt x="180" y="164"/>
                      </a:lnTo>
                      <a:lnTo>
                        <a:pt x="180" y="160"/>
                      </a:lnTo>
                      <a:lnTo>
                        <a:pt x="180" y="164"/>
                      </a:lnTo>
                      <a:lnTo>
                        <a:pt x="176" y="164"/>
                      </a:lnTo>
                      <a:lnTo>
                        <a:pt x="176" y="168"/>
                      </a:lnTo>
                      <a:lnTo>
                        <a:pt x="172" y="168"/>
                      </a:lnTo>
                      <a:lnTo>
                        <a:pt x="172" y="164"/>
                      </a:lnTo>
                      <a:lnTo>
                        <a:pt x="172" y="160"/>
                      </a:lnTo>
                      <a:lnTo>
                        <a:pt x="172" y="164"/>
                      </a:lnTo>
                      <a:lnTo>
                        <a:pt x="172" y="168"/>
                      </a:lnTo>
                      <a:lnTo>
                        <a:pt x="172" y="172"/>
                      </a:lnTo>
                      <a:lnTo>
                        <a:pt x="172" y="176"/>
                      </a:lnTo>
                      <a:lnTo>
                        <a:pt x="172" y="180"/>
                      </a:lnTo>
                      <a:lnTo>
                        <a:pt x="172" y="184"/>
                      </a:lnTo>
                      <a:lnTo>
                        <a:pt x="168" y="184"/>
                      </a:lnTo>
                      <a:lnTo>
                        <a:pt x="168" y="180"/>
                      </a:lnTo>
                      <a:lnTo>
                        <a:pt x="168" y="176"/>
                      </a:lnTo>
                      <a:lnTo>
                        <a:pt x="164" y="176"/>
                      </a:lnTo>
                      <a:lnTo>
                        <a:pt x="168" y="176"/>
                      </a:lnTo>
                      <a:lnTo>
                        <a:pt x="164" y="176"/>
                      </a:lnTo>
                      <a:lnTo>
                        <a:pt x="164" y="172"/>
                      </a:lnTo>
                      <a:lnTo>
                        <a:pt x="164" y="176"/>
                      </a:lnTo>
                      <a:lnTo>
                        <a:pt x="164" y="180"/>
                      </a:lnTo>
                      <a:lnTo>
                        <a:pt x="168" y="180"/>
                      </a:lnTo>
                      <a:lnTo>
                        <a:pt x="168" y="184"/>
                      </a:lnTo>
                      <a:lnTo>
                        <a:pt x="164" y="184"/>
                      </a:lnTo>
                      <a:lnTo>
                        <a:pt x="164" y="188"/>
                      </a:lnTo>
                      <a:lnTo>
                        <a:pt x="160" y="188"/>
                      </a:lnTo>
                      <a:lnTo>
                        <a:pt x="164" y="188"/>
                      </a:lnTo>
                      <a:lnTo>
                        <a:pt x="168" y="188"/>
                      </a:lnTo>
                      <a:lnTo>
                        <a:pt x="168" y="184"/>
                      </a:lnTo>
                      <a:lnTo>
                        <a:pt x="168" y="188"/>
                      </a:lnTo>
                      <a:lnTo>
                        <a:pt x="168" y="184"/>
                      </a:lnTo>
                      <a:lnTo>
                        <a:pt x="172" y="184"/>
                      </a:lnTo>
                      <a:lnTo>
                        <a:pt x="176" y="184"/>
                      </a:lnTo>
                      <a:lnTo>
                        <a:pt x="176" y="188"/>
                      </a:lnTo>
                      <a:lnTo>
                        <a:pt x="176" y="192"/>
                      </a:lnTo>
                      <a:lnTo>
                        <a:pt x="172" y="192"/>
                      </a:lnTo>
                      <a:lnTo>
                        <a:pt x="176" y="192"/>
                      </a:lnTo>
                      <a:lnTo>
                        <a:pt x="176" y="196"/>
                      </a:lnTo>
                      <a:lnTo>
                        <a:pt x="172" y="196"/>
                      </a:lnTo>
                      <a:lnTo>
                        <a:pt x="172" y="200"/>
                      </a:lnTo>
                      <a:lnTo>
                        <a:pt x="172" y="204"/>
                      </a:lnTo>
                      <a:lnTo>
                        <a:pt x="168" y="204"/>
                      </a:lnTo>
                      <a:lnTo>
                        <a:pt x="168" y="208"/>
                      </a:lnTo>
                      <a:lnTo>
                        <a:pt x="168" y="212"/>
                      </a:lnTo>
                      <a:lnTo>
                        <a:pt x="164" y="212"/>
                      </a:lnTo>
                      <a:lnTo>
                        <a:pt x="164" y="216"/>
                      </a:lnTo>
                      <a:lnTo>
                        <a:pt x="164" y="220"/>
                      </a:lnTo>
                      <a:lnTo>
                        <a:pt x="164" y="224"/>
                      </a:lnTo>
                      <a:lnTo>
                        <a:pt x="160" y="224"/>
                      </a:lnTo>
                      <a:lnTo>
                        <a:pt x="160" y="220"/>
                      </a:lnTo>
                      <a:lnTo>
                        <a:pt x="164" y="220"/>
                      </a:lnTo>
                      <a:lnTo>
                        <a:pt x="160" y="220"/>
                      </a:lnTo>
                      <a:lnTo>
                        <a:pt x="160" y="216"/>
                      </a:lnTo>
                      <a:lnTo>
                        <a:pt x="160" y="220"/>
                      </a:lnTo>
                      <a:lnTo>
                        <a:pt x="156" y="220"/>
                      </a:lnTo>
                      <a:lnTo>
                        <a:pt x="156" y="216"/>
                      </a:lnTo>
                      <a:lnTo>
                        <a:pt x="152" y="216"/>
                      </a:lnTo>
                      <a:lnTo>
                        <a:pt x="156" y="216"/>
                      </a:lnTo>
                      <a:lnTo>
                        <a:pt x="156" y="212"/>
                      </a:lnTo>
                      <a:lnTo>
                        <a:pt x="160" y="212"/>
                      </a:lnTo>
                      <a:lnTo>
                        <a:pt x="156" y="212"/>
                      </a:lnTo>
                      <a:lnTo>
                        <a:pt x="160" y="208"/>
                      </a:lnTo>
                      <a:lnTo>
                        <a:pt x="164" y="208"/>
                      </a:lnTo>
                      <a:lnTo>
                        <a:pt x="164" y="204"/>
                      </a:lnTo>
                      <a:lnTo>
                        <a:pt x="160" y="204"/>
                      </a:lnTo>
                      <a:lnTo>
                        <a:pt x="160" y="208"/>
                      </a:lnTo>
                      <a:lnTo>
                        <a:pt x="156" y="208"/>
                      </a:lnTo>
                      <a:lnTo>
                        <a:pt x="152" y="208"/>
                      </a:lnTo>
                      <a:lnTo>
                        <a:pt x="152" y="212"/>
                      </a:lnTo>
                      <a:lnTo>
                        <a:pt x="148" y="212"/>
                      </a:lnTo>
                      <a:lnTo>
                        <a:pt x="148" y="216"/>
                      </a:lnTo>
                      <a:lnTo>
                        <a:pt x="148" y="220"/>
                      </a:lnTo>
                      <a:lnTo>
                        <a:pt x="148" y="224"/>
                      </a:lnTo>
                      <a:lnTo>
                        <a:pt x="148" y="228"/>
                      </a:lnTo>
                      <a:lnTo>
                        <a:pt x="144" y="228"/>
                      </a:lnTo>
                      <a:lnTo>
                        <a:pt x="144" y="232"/>
                      </a:lnTo>
                      <a:lnTo>
                        <a:pt x="144" y="228"/>
                      </a:lnTo>
                      <a:lnTo>
                        <a:pt x="140" y="224"/>
                      </a:lnTo>
                      <a:lnTo>
                        <a:pt x="144" y="224"/>
                      </a:lnTo>
                      <a:lnTo>
                        <a:pt x="140" y="224"/>
                      </a:lnTo>
                      <a:lnTo>
                        <a:pt x="140" y="220"/>
                      </a:lnTo>
                      <a:lnTo>
                        <a:pt x="144" y="216"/>
                      </a:lnTo>
                      <a:lnTo>
                        <a:pt x="144" y="212"/>
                      </a:lnTo>
                      <a:lnTo>
                        <a:pt x="148" y="212"/>
                      </a:lnTo>
                      <a:lnTo>
                        <a:pt x="144" y="212"/>
                      </a:lnTo>
                      <a:lnTo>
                        <a:pt x="148" y="212"/>
                      </a:lnTo>
                      <a:lnTo>
                        <a:pt x="148" y="208"/>
                      </a:lnTo>
                      <a:lnTo>
                        <a:pt x="148" y="204"/>
                      </a:lnTo>
                      <a:lnTo>
                        <a:pt x="144" y="204"/>
                      </a:lnTo>
                      <a:lnTo>
                        <a:pt x="148" y="200"/>
                      </a:lnTo>
                      <a:lnTo>
                        <a:pt x="144" y="200"/>
                      </a:lnTo>
                      <a:lnTo>
                        <a:pt x="144" y="204"/>
                      </a:lnTo>
                      <a:lnTo>
                        <a:pt x="144" y="208"/>
                      </a:lnTo>
                      <a:lnTo>
                        <a:pt x="140" y="208"/>
                      </a:lnTo>
                      <a:lnTo>
                        <a:pt x="140" y="212"/>
                      </a:lnTo>
                      <a:lnTo>
                        <a:pt x="140" y="208"/>
                      </a:lnTo>
                      <a:lnTo>
                        <a:pt x="140" y="212"/>
                      </a:lnTo>
                      <a:lnTo>
                        <a:pt x="136" y="212"/>
                      </a:lnTo>
                      <a:lnTo>
                        <a:pt x="132" y="212"/>
                      </a:lnTo>
                      <a:lnTo>
                        <a:pt x="132" y="216"/>
                      </a:lnTo>
                      <a:lnTo>
                        <a:pt x="132" y="220"/>
                      </a:lnTo>
                      <a:lnTo>
                        <a:pt x="128" y="220"/>
                      </a:lnTo>
                      <a:lnTo>
                        <a:pt x="124" y="220"/>
                      </a:lnTo>
                      <a:lnTo>
                        <a:pt x="120" y="220"/>
                      </a:lnTo>
                      <a:lnTo>
                        <a:pt x="120" y="216"/>
                      </a:lnTo>
                      <a:lnTo>
                        <a:pt x="124" y="220"/>
                      </a:lnTo>
                      <a:lnTo>
                        <a:pt x="124" y="216"/>
                      </a:lnTo>
                      <a:lnTo>
                        <a:pt x="120" y="216"/>
                      </a:lnTo>
                      <a:lnTo>
                        <a:pt x="124" y="216"/>
                      </a:lnTo>
                      <a:lnTo>
                        <a:pt x="124" y="212"/>
                      </a:lnTo>
                      <a:lnTo>
                        <a:pt x="120" y="216"/>
                      </a:lnTo>
                      <a:lnTo>
                        <a:pt x="116" y="216"/>
                      </a:lnTo>
                      <a:lnTo>
                        <a:pt x="116" y="220"/>
                      </a:lnTo>
                      <a:lnTo>
                        <a:pt x="120" y="220"/>
                      </a:lnTo>
                      <a:lnTo>
                        <a:pt x="124" y="220"/>
                      </a:lnTo>
                      <a:lnTo>
                        <a:pt x="128" y="220"/>
                      </a:lnTo>
                      <a:lnTo>
                        <a:pt x="128" y="224"/>
                      </a:lnTo>
                      <a:lnTo>
                        <a:pt x="124" y="224"/>
                      </a:lnTo>
                      <a:lnTo>
                        <a:pt x="124" y="228"/>
                      </a:lnTo>
                      <a:lnTo>
                        <a:pt x="120" y="228"/>
                      </a:lnTo>
                      <a:lnTo>
                        <a:pt x="120" y="224"/>
                      </a:lnTo>
                      <a:lnTo>
                        <a:pt x="120" y="228"/>
                      </a:lnTo>
                      <a:lnTo>
                        <a:pt x="120" y="224"/>
                      </a:lnTo>
                      <a:lnTo>
                        <a:pt x="116" y="228"/>
                      </a:lnTo>
                      <a:lnTo>
                        <a:pt x="120" y="228"/>
                      </a:lnTo>
                      <a:lnTo>
                        <a:pt x="116" y="228"/>
                      </a:lnTo>
                      <a:lnTo>
                        <a:pt x="116" y="232"/>
                      </a:lnTo>
                      <a:lnTo>
                        <a:pt x="112" y="232"/>
                      </a:lnTo>
                      <a:lnTo>
                        <a:pt x="116" y="232"/>
                      </a:lnTo>
                      <a:lnTo>
                        <a:pt x="120" y="232"/>
                      </a:lnTo>
                      <a:lnTo>
                        <a:pt x="120" y="228"/>
                      </a:lnTo>
                      <a:lnTo>
                        <a:pt x="124" y="228"/>
                      </a:lnTo>
                      <a:lnTo>
                        <a:pt x="128" y="228"/>
                      </a:lnTo>
                      <a:lnTo>
                        <a:pt x="128" y="224"/>
                      </a:lnTo>
                      <a:lnTo>
                        <a:pt x="128" y="228"/>
                      </a:lnTo>
                      <a:lnTo>
                        <a:pt x="124" y="228"/>
                      </a:lnTo>
                      <a:lnTo>
                        <a:pt x="124" y="232"/>
                      </a:lnTo>
                      <a:lnTo>
                        <a:pt x="120" y="236"/>
                      </a:lnTo>
                      <a:lnTo>
                        <a:pt x="120" y="240"/>
                      </a:lnTo>
                      <a:lnTo>
                        <a:pt x="120" y="236"/>
                      </a:lnTo>
                      <a:lnTo>
                        <a:pt x="124" y="236"/>
                      </a:lnTo>
                      <a:lnTo>
                        <a:pt x="128" y="232"/>
                      </a:lnTo>
                      <a:lnTo>
                        <a:pt x="128" y="236"/>
                      </a:lnTo>
                      <a:lnTo>
                        <a:pt x="124" y="236"/>
                      </a:lnTo>
                      <a:lnTo>
                        <a:pt x="128" y="236"/>
                      </a:lnTo>
                      <a:lnTo>
                        <a:pt x="128" y="240"/>
                      </a:lnTo>
                      <a:lnTo>
                        <a:pt x="128" y="244"/>
                      </a:lnTo>
                      <a:lnTo>
                        <a:pt x="128" y="240"/>
                      </a:lnTo>
                      <a:lnTo>
                        <a:pt x="128" y="244"/>
                      </a:lnTo>
                      <a:lnTo>
                        <a:pt x="128" y="240"/>
                      </a:lnTo>
                      <a:lnTo>
                        <a:pt x="128" y="236"/>
                      </a:lnTo>
                      <a:lnTo>
                        <a:pt x="132" y="236"/>
                      </a:lnTo>
                      <a:lnTo>
                        <a:pt x="132" y="232"/>
                      </a:lnTo>
                      <a:lnTo>
                        <a:pt x="132" y="228"/>
                      </a:lnTo>
                      <a:lnTo>
                        <a:pt x="136" y="228"/>
                      </a:lnTo>
                      <a:lnTo>
                        <a:pt x="136" y="232"/>
                      </a:lnTo>
                      <a:lnTo>
                        <a:pt x="132" y="232"/>
                      </a:lnTo>
                      <a:lnTo>
                        <a:pt x="136" y="232"/>
                      </a:lnTo>
                      <a:lnTo>
                        <a:pt x="136" y="236"/>
                      </a:lnTo>
                      <a:lnTo>
                        <a:pt x="136" y="240"/>
                      </a:lnTo>
                      <a:lnTo>
                        <a:pt x="136" y="236"/>
                      </a:lnTo>
                      <a:lnTo>
                        <a:pt x="136" y="232"/>
                      </a:lnTo>
                      <a:lnTo>
                        <a:pt x="140" y="228"/>
                      </a:lnTo>
                      <a:lnTo>
                        <a:pt x="140" y="232"/>
                      </a:lnTo>
                      <a:lnTo>
                        <a:pt x="140" y="236"/>
                      </a:lnTo>
                      <a:lnTo>
                        <a:pt x="144" y="236"/>
                      </a:lnTo>
                      <a:lnTo>
                        <a:pt x="144" y="240"/>
                      </a:lnTo>
                      <a:lnTo>
                        <a:pt x="148" y="240"/>
                      </a:lnTo>
                      <a:lnTo>
                        <a:pt x="152" y="240"/>
                      </a:lnTo>
                      <a:lnTo>
                        <a:pt x="152" y="236"/>
                      </a:lnTo>
                      <a:lnTo>
                        <a:pt x="156" y="236"/>
                      </a:lnTo>
                      <a:lnTo>
                        <a:pt x="156" y="232"/>
                      </a:lnTo>
                      <a:lnTo>
                        <a:pt x="160" y="232"/>
                      </a:lnTo>
                      <a:lnTo>
                        <a:pt x="160" y="228"/>
                      </a:lnTo>
                      <a:lnTo>
                        <a:pt x="164" y="228"/>
                      </a:lnTo>
                      <a:lnTo>
                        <a:pt x="164" y="224"/>
                      </a:lnTo>
                      <a:lnTo>
                        <a:pt x="168" y="224"/>
                      </a:lnTo>
                      <a:lnTo>
                        <a:pt x="168" y="220"/>
                      </a:lnTo>
                      <a:lnTo>
                        <a:pt x="168" y="216"/>
                      </a:lnTo>
                      <a:lnTo>
                        <a:pt x="168" y="220"/>
                      </a:lnTo>
                      <a:lnTo>
                        <a:pt x="172" y="220"/>
                      </a:lnTo>
                      <a:lnTo>
                        <a:pt x="172" y="224"/>
                      </a:lnTo>
                      <a:lnTo>
                        <a:pt x="176" y="224"/>
                      </a:lnTo>
                      <a:lnTo>
                        <a:pt x="180" y="224"/>
                      </a:lnTo>
                      <a:lnTo>
                        <a:pt x="176" y="220"/>
                      </a:lnTo>
                      <a:lnTo>
                        <a:pt x="180" y="220"/>
                      </a:lnTo>
                      <a:lnTo>
                        <a:pt x="184" y="220"/>
                      </a:lnTo>
                      <a:lnTo>
                        <a:pt x="184" y="216"/>
                      </a:lnTo>
                      <a:lnTo>
                        <a:pt x="188" y="216"/>
                      </a:lnTo>
                      <a:lnTo>
                        <a:pt x="188" y="212"/>
                      </a:lnTo>
                      <a:lnTo>
                        <a:pt x="188" y="208"/>
                      </a:lnTo>
                      <a:lnTo>
                        <a:pt x="188" y="204"/>
                      </a:lnTo>
                      <a:lnTo>
                        <a:pt x="184" y="204"/>
                      </a:lnTo>
                      <a:lnTo>
                        <a:pt x="188" y="204"/>
                      </a:lnTo>
                      <a:lnTo>
                        <a:pt x="188" y="200"/>
                      </a:lnTo>
                      <a:lnTo>
                        <a:pt x="188" y="196"/>
                      </a:lnTo>
                      <a:lnTo>
                        <a:pt x="188" y="192"/>
                      </a:lnTo>
                      <a:lnTo>
                        <a:pt x="188" y="188"/>
                      </a:lnTo>
                      <a:lnTo>
                        <a:pt x="188" y="184"/>
                      </a:lnTo>
                      <a:lnTo>
                        <a:pt x="192" y="184"/>
                      </a:lnTo>
                      <a:lnTo>
                        <a:pt x="192" y="188"/>
                      </a:lnTo>
                      <a:lnTo>
                        <a:pt x="192" y="192"/>
                      </a:lnTo>
                      <a:lnTo>
                        <a:pt x="192" y="196"/>
                      </a:lnTo>
                      <a:lnTo>
                        <a:pt x="196" y="196"/>
                      </a:lnTo>
                      <a:lnTo>
                        <a:pt x="192" y="196"/>
                      </a:lnTo>
                      <a:lnTo>
                        <a:pt x="192" y="192"/>
                      </a:lnTo>
                      <a:lnTo>
                        <a:pt x="192" y="188"/>
                      </a:lnTo>
                      <a:lnTo>
                        <a:pt x="192" y="184"/>
                      </a:lnTo>
                      <a:lnTo>
                        <a:pt x="192" y="180"/>
                      </a:lnTo>
                      <a:lnTo>
                        <a:pt x="188" y="180"/>
                      </a:lnTo>
                      <a:lnTo>
                        <a:pt x="188" y="176"/>
                      </a:lnTo>
                      <a:lnTo>
                        <a:pt x="188" y="172"/>
                      </a:lnTo>
                      <a:lnTo>
                        <a:pt x="192" y="172"/>
                      </a:lnTo>
                      <a:lnTo>
                        <a:pt x="196" y="172"/>
                      </a:lnTo>
                      <a:lnTo>
                        <a:pt x="196" y="168"/>
                      </a:lnTo>
                      <a:lnTo>
                        <a:pt x="196" y="164"/>
                      </a:lnTo>
                      <a:lnTo>
                        <a:pt x="196" y="160"/>
                      </a:lnTo>
                      <a:lnTo>
                        <a:pt x="196" y="156"/>
                      </a:lnTo>
                      <a:lnTo>
                        <a:pt x="200" y="156"/>
                      </a:lnTo>
                      <a:lnTo>
                        <a:pt x="200" y="152"/>
                      </a:lnTo>
                      <a:lnTo>
                        <a:pt x="204" y="152"/>
                      </a:lnTo>
                      <a:lnTo>
                        <a:pt x="204" y="148"/>
                      </a:lnTo>
                      <a:lnTo>
                        <a:pt x="204" y="144"/>
                      </a:lnTo>
                      <a:lnTo>
                        <a:pt x="208" y="144"/>
                      </a:lnTo>
                      <a:lnTo>
                        <a:pt x="212" y="144"/>
                      </a:lnTo>
                      <a:lnTo>
                        <a:pt x="216" y="140"/>
                      </a:lnTo>
                      <a:lnTo>
                        <a:pt x="216" y="136"/>
                      </a:lnTo>
                      <a:lnTo>
                        <a:pt x="220" y="136"/>
                      </a:lnTo>
                      <a:lnTo>
                        <a:pt x="220" y="140"/>
                      </a:lnTo>
                      <a:lnTo>
                        <a:pt x="224" y="140"/>
                      </a:lnTo>
                      <a:lnTo>
                        <a:pt x="224" y="136"/>
                      </a:lnTo>
                      <a:lnTo>
                        <a:pt x="220" y="136"/>
                      </a:lnTo>
                      <a:lnTo>
                        <a:pt x="220" y="132"/>
                      </a:lnTo>
                      <a:lnTo>
                        <a:pt x="216" y="132"/>
                      </a:lnTo>
                      <a:lnTo>
                        <a:pt x="212" y="132"/>
                      </a:lnTo>
                      <a:lnTo>
                        <a:pt x="212" y="128"/>
                      </a:lnTo>
                      <a:lnTo>
                        <a:pt x="212" y="124"/>
                      </a:lnTo>
                      <a:lnTo>
                        <a:pt x="208" y="124"/>
                      </a:lnTo>
                      <a:lnTo>
                        <a:pt x="208" y="120"/>
                      </a:lnTo>
                      <a:lnTo>
                        <a:pt x="208" y="116"/>
                      </a:lnTo>
                      <a:lnTo>
                        <a:pt x="208" y="112"/>
                      </a:lnTo>
                      <a:lnTo>
                        <a:pt x="212" y="112"/>
                      </a:lnTo>
                      <a:lnTo>
                        <a:pt x="212" y="108"/>
                      </a:lnTo>
                      <a:lnTo>
                        <a:pt x="208" y="108"/>
                      </a:lnTo>
                      <a:lnTo>
                        <a:pt x="208" y="104"/>
                      </a:lnTo>
                      <a:lnTo>
                        <a:pt x="208" y="108"/>
                      </a:lnTo>
                      <a:lnTo>
                        <a:pt x="204" y="104"/>
                      </a:lnTo>
                      <a:lnTo>
                        <a:pt x="204" y="108"/>
                      </a:lnTo>
                      <a:lnTo>
                        <a:pt x="200" y="108"/>
                      </a:lnTo>
                      <a:lnTo>
                        <a:pt x="200" y="112"/>
                      </a:lnTo>
                      <a:lnTo>
                        <a:pt x="200" y="116"/>
                      </a:lnTo>
                      <a:lnTo>
                        <a:pt x="204" y="116"/>
                      </a:lnTo>
                      <a:lnTo>
                        <a:pt x="204" y="120"/>
                      </a:lnTo>
                      <a:lnTo>
                        <a:pt x="204" y="124"/>
                      </a:lnTo>
                      <a:lnTo>
                        <a:pt x="204" y="128"/>
                      </a:lnTo>
                      <a:lnTo>
                        <a:pt x="208" y="128"/>
                      </a:lnTo>
                      <a:lnTo>
                        <a:pt x="204" y="128"/>
                      </a:lnTo>
                      <a:lnTo>
                        <a:pt x="204" y="124"/>
                      </a:lnTo>
                      <a:lnTo>
                        <a:pt x="204" y="120"/>
                      </a:lnTo>
                      <a:lnTo>
                        <a:pt x="200" y="120"/>
                      </a:lnTo>
                      <a:lnTo>
                        <a:pt x="200" y="116"/>
                      </a:lnTo>
                      <a:lnTo>
                        <a:pt x="196" y="116"/>
                      </a:lnTo>
                      <a:lnTo>
                        <a:pt x="196" y="112"/>
                      </a:lnTo>
                      <a:lnTo>
                        <a:pt x="196" y="108"/>
                      </a:lnTo>
                      <a:lnTo>
                        <a:pt x="196" y="104"/>
                      </a:lnTo>
                      <a:lnTo>
                        <a:pt x="196" y="100"/>
                      </a:lnTo>
                      <a:lnTo>
                        <a:pt x="200" y="100"/>
                      </a:lnTo>
                      <a:lnTo>
                        <a:pt x="204" y="100"/>
                      </a:lnTo>
                      <a:lnTo>
                        <a:pt x="208" y="104"/>
                      </a:lnTo>
                      <a:lnTo>
                        <a:pt x="208" y="100"/>
                      </a:lnTo>
                      <a:lnTo>
                        <a:pt x="212" y="100"/>
                      </a:lnTo>
                      <a:lnTo>
                        <a:pt x="212" y="96"/>
                      </a:lnTo>
                      <a:lnTo>
                        <a:pt x="212" y="92"/>
                      </a:lnTo>
                      <a:lnTo>
                        <a:pt x="208" y="92"/>
                      </a:lnTo>
                      <a:lnTo>
                        <a:pt x="204" y="88"/>
                      </a:lnTo>
                      <a:lnTo>
                        <a:pt x="204" y="84"/>
                      </a:lnTo>
                      <a:lnTo>
                        <a:pt x="200" y="84"/>
                      </a:lnTo>
                      <a:lnTo>
                        <a:pt x="200" y="80"/>
                      </a:lnTo>
                      <a:lnTo>
                        <a:pt x="200" y="76"/>
                      </a:lnTo>
                      <a:lnTo>
                        <a:pt x="204" y="76"/>
                      </a:lnTo>
                      <a:lnTo>
                        <a:pt x="200" y="76"/>
                      </a:lnTo>
                      <a:lnTo>
                        <a:pt x="196" y="76"/>
                      </a:lnTo>
                      <a:lnTo>
                        <a:pt x="196" y="80"/>
                      </a:lnTo>
                      <a:lnTo>
                        <a:pt x="192" y="76"/>
                      </a:lnTo>
                      <a:lnTo>
                        <a:pt x="192" y="72"/>
                      </a:lnTo>
                      <a:lnTo>
                        <a:pt x="196" y="72"/>
                      </a:lnTo>
                      <a:lnTo>
                        <a:pt x="192" y="72"/>
                      </a:lnTo>
                      <a:lnTo>
                        <a:pt x="192" y="68"/>
                      </a:lnTo>
                      <a:lnTo>
                        <a:pt x="192" y="64"/>
                      </a:lnTo>
                      <a:lnTo>
                        <a:pt x="196" y="64"/>
                      </a:lnTo>
                      <a:lnTo>
                        <a:pt x="200" y="64"/>
                      </a:lnTo>
                      <a:lnTo>
                        <a:pt x="200" y="68"/>
                      </a:lnTo>
                      <a:lnTo>
                        <a:pt x="200" y="72"/>
                      </a:lnTo>
                      <a:lnTo>
                        <a:pt x="200" y="68"/>
                      </a:lnTo>
                      <a:lnTo>
                        <a:pt x="204" y="68"/>
                      </a:lnTo>
                      <a:lnTo>
                        <a:pt x="204" y="72"/>
                      </a:lnTo>
                      <a:lnTo>
                        <a:pt x="204" y="76"/>
                      </a:lnTo>
                      <a:lnTo>
                        <a:pt x="208" y="76"/>
                      </a:lnTo>
                      <a:lnTo>
                        <a:pt x="208" y="72"/>
                      </a:lnTo>
                      <a:lnTo>
                        <a:pt x="208" y="68"/>
                      </a:lnTo>
                      <a:lnTo>
                        <a:pt x="212" y="68"/>
                      </a:lnTo>
                      <a:lnTo>
                        <a:pt x="208" y="68"/>
                      </a:lnTo>
                      <a:lnTo>
                        <a:pt x="208" y="64"/>
                      </a:lnTo>
                      <a:lnTo>
                        <a:pt x="212" y="64"/>
                      </a:lnTo>
                      <a:lnTo>
                        <a:pt x="208" y="64"/>
                      </a:lnTo>
                      <a:lnTo>
                        <a:pt x="208" y="60"/>
                      </a:lnTo>
                      <a:lnTo>
                        <a:pt x="204" y="60"/>
                      </a:lnTo>
                      <a:lnTo>
                        <a:pt x="208" y="60"/>
                      </a:lnTo>
                      <a:lnTo>
                        <a:pt x="212" y="60"/>
                      </a:lnTo>
                      <a:lnTo>
                        <a:pt x="212" y="64"/>
                      </a:lnTo>
                      <a:lnTo>
                        <a:pt x="216" y="64"/>
                      </a:lnTo>
                      <a:lnTo>
                        <a:pt x="216" y="60"/>
                      </a:lnTo>
                      <a:lnTo>
                        <a:pt x="216" y="56"/>
                      </a:lnTo>
                      <a:lnTo>
                        <a:pt x="216" y="52"/>
                      </a:lnTo>
                      <a:lnTo>
                        <a:pt x="212" y="52"/>
                      </a:lnTo>
                      <a:lnTo>
                        <a:pt x="212" y="48"/>
                      </a:lnTo>
                      <a:lnTo>
                        <a:pt x="216" y="48"/>
                      </a:lnTo>
                      <a:lnTo>
                        <a:pt x="212" y="48"/>
                      </a:lnTo>
                      <a:lnTo>
                        <a:pt x="212" y="44"/>
                      </a:lnTo>
                      <a:lnTo>
                        <a:pt x="216" y="40"/>
                      </a:lnTo>
                      <a:lnTo>
                        <a:pt x="216" y="36"/>
                      </a:lnTo>
                      <a:lnTo>
                        <a:pt x="212" y="36"/>
                      </a:lnTo>
                      <a:lnTo>
                        <a:pt x="212" y="32"/>
                      </a:lnTo>
                      <a:lnTo>
                        <a:pt x="208" y="32"/>
                      </a:lnTo>
                      <a:lnTo>
                        <a:pt x="208" y="36"/>
                      </a:lnTo>
                      <a:lnTo>
                        <a:pt x="204" y="36"/>
                      </a:lnTo>
                      <a:lnTo>
                        <a:pt x="204" y="40"/>
                      </a:lnTo>
                      <a:lnTo>
                        <a:pt x="200" y="40"/>
                      </a:lnTo>
                      <a:lnTo>
                        <a:pt x="200" y="36"/>
                      </a:lnTo>
                      <a:lnTo>
                        <a:pt x="204" y="36"/>
                      </a:lnTo>
                      <a:lnTo>
                        <a:pt x="204" y="32"/>
                      </a:lnTo>
                      <a:lnTo>
                        <a:pt x="204" y="28"/>
                      </a:lnTo>
                      <a:lnTo>
                        <a:pt x="200" y="28"/>
                      </a:lnTo>
                      <a:lnTo>
                        <a:pt x="200" y="24"/>
                      </a:lnTo>
                      <a:lnTo>
                        <a:pt x="200" y="20"/>
                      </a:lnTo>
                      <a:lnTo>
                        <a:pt x="196" y="20"/>
                      </a:lnTo>
                      <a:lnTo>
                        <a:pt x="196" y="16"/>
                      </a:lnTo>
                      <a:lnTo>
                        <a:pt x="200" y="16"/>
                      </a:lnTo>
                      <a:lnTo>
                        <a:pt x="200" y="12"/>
                      </a:lnTo>
                      <a:lnTo>
                        <a:pt x="200" y="8"/>
                      </a:lnTo>
                      <a:lnTo>
                        <a:pt x="196" y="8"/>
                      </a:lnTo>
                      <a:lnTo>
                        <a:pt x="196" y="4"/>
                      </a:lnTo>
                      <a:lnTo>
                        <a:pt x="200" y="4"/>
                      </a:lnTo>
                      <a:lnTo>
                        <a:pt x="200" y="8"/>
                      </a:lnTo>
                      <a:lnTo>
                        <a:pt x="204" y="8"/>
                      </a:lnTo>
                      <a:lnTo>
                        <a:pt x="204" y="4"/>
                      </a:lnTo>
                      <a:lnTo>
                        <a:pt x="20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7" name=""/>
                <p:cNvSpPr/>
                <p:nvPr/>
              </p:nvSpPr>
              <p:spPr>
                <a:xfrm>
                  <a:off x="1469880" y="1190520"/>
                  <a:ext cx="959040" cy="1562040"/>
                </a:xfrm>
                <a:custGeom>
                  <a:avLst/>
                  <a:gdLst/>
                  <a:ahLst/>
                  <a:rect l="l" t="t" r="r" b="b"/>
                  <a:pathLst>
                    <a:path w="604" h="984">
                      <a:moveTo>
                        <a:pt x="168" y="0"/>
                      </a:moveTo>
                      <a:lnTo>
                        <a:pt x="176" y="4"/>
                      </a:lnTo>
                      <a:lnTo>
                        <a:pt x="180" y="4"/>
                      </a:lnTo>
                      <a:lnTo>
                        <a:pt x="188" y="4"/>
                      </a:lnTo>
                      <a:lnTo>
                        <a:pt x="192" y="8"/>
                      </a:lnTo>
                      <a:lnTo>
                        <a:pt x="200" y="8"/>
                      </a:lnTo>
                      <a:lnTo>
                        <a:pt x="204" y="8"/>
                      </a:lnTo>
                      <a:lnTo>
                        <a:pt x="208" y="8"/>
                      </a:lnTo>
                      <a:lnTo>
                        <a:pt x="216" y="12"/>
                      </a:lnTo>
                      <a:lnTo>
                        <a:pt x="220" y="12"/>
                      </a:lnTo>
                      <a:lnTo>
                        <a:pt x="228" y="12"/>
                      </a:lnTo>
                      <a:lnTo>
                        <a:pt x="232" y="12"/>
                      </a:lnTo>
                      <a:lnTo>
                        <a:pt x="236" y="16"/>
                      </a:lnTo>
                      <a:lnTo>
                        <a:pt x="244" y="16"/>
                      </a:lnTo>
                      <a:lnTo>
                        <a:pt x="248" y="16"/>
                      </a:lnTo>
                      <a:lnTo>
                        <a:pt x="252" y="16"/>
                      </a:lnTo>
                      <a:lnTo>
                        <a:pt x="240" y="80"/>
                      </a:lnTo>
                      <a:lnTo>
                        <a:pt x="232" y="116"/>
                      </a:lnTo>
                      <a:lnTo>
                        <a:pt x="228" y="148"/>
                      </a:lnTo>
                      <a:lnTo>
                        <a:pt x="232" y="148"/>
                      </a:lnTo>
                      <a:lnTo>
                        <a:pt x="232" y="152"/>
                      </a:lnTo>
                      <a:lnTo>
                        <a:pt x="232" y="156"/>
                      </a:lnTo>
                      <a:lnTo>
                        <a:pt x="236" y="156"/>
                      </a:lnTo>
                      <a:lnTo>
                        <a:pt x="236" y="160"/>
                      </a:lnTo>
                      <a:lnTo>
                        <a:pt x="236" y="164"/>
                      </a:lnTo>
                      <a:lnTo>
                        <a:pt x="240" y="164"/>
                      </a:lnTo>
                      <a:lnTo>
                        <a:pt x="240" y="168"/>
                      </a:lnTo>
                      <a:lnTo>
                        <a:pt x="240" y="172"/>
                      </a:lnTo>
                      <a:lnTo>
                        <a:pt x="244" y="172"/>
                      </a:lnTo>
                      <a:lnTo>
                        <a:pt x="244" y="176"/>
                      </a:lnTo>
                      <a:lnTo>
                        <a:pt x="244" y="180"/>
                      </a:lnTo>
                      <a:lnTo>
                        <a:pt x="248" y="180"/>
                      </a:lnTo>
                      <a:lnTo>
                        <a:pt x="248" y="184"/>
                      </a:lnTo>
                      <a:lnTo>
                        <a:pt x="248" y="188"/>
                      </a:lnTo>
                      <a:lnTo>
                        <a:pt x="252" y="188"/>
                      </a:lnTo>
                      <a:lnTo>
                        <a:pt x="248" y="188"/>
                      </a:lnTo>
                      <a:lnTo>
                        <a:pt x="248" y="192"/>
                      </a:lnTo>
                      <a:lnTo>
                        <a:pt x="248" y="196"/>
                      </a:lnTo>
                      <a:lnTo>
                        <a:pt x="252" y="196"/>
                      </a:lnTo>
                      <a:lnTo>
                        <a:pt x="252" y="200"/>
                      </a:lnTo>
                      <a:lnTo>
                        <a:pt x="252" y="204"/>
                      </a:lnTo>
                      <a:lnTo>
                        <a:pt x="248" y="204"/>
                      </a:lnTo>
                      <a:lnTo>
                        <a:pt x="244" y="208"/>
                      </a:lnTo>
                      <a:lnTo>
                        <a:pt x="248" y="208"/>
                      </a:lnTo>
                      <a:lnTo>
                        <a:pt x="248" y="212"/>
                      </a:lnTo>
                      <a:lnTo>
                        <a:pt x="248" y="216"/>
                      </a:lnTo>
                      <a:lnTo>
                        <a:pt x="252" y="216"/>
                      </a:lnTo>
                      <a:lnTo>
                        <a:pt x="252" y="220"/>
                      </a:lnTo>
                      <a:lnTo>
                        <a:pt x="248" y="220"/>
                      </a:lnTo>
                      <a:lnTo>
                        <a:pt x="244" y="220"/>
                      </a:lnTo>
                      <a:lnTo>
                        <a:pt x="244" y="224"/>
                      </a:lnTo>
                      <a:lnTo>
                        <a:pt x="248" y="224"/>
                      </a:lnTo>
                      <a:lnTo>
                        <a:pt x="248" y="228"/>
                      </a:lnTo>
                      <a:lnTo>
                        <a:pt x="252" y="228"/>
                      </a:lnTo>
                      <a:lnTo>
                        <a:pt x="256" y="232"/>
                      </a:lnTo>
                      <a:lnTo>
                        <a:pt x="256" y="236"/>
                      </a:lnTo>
                      <a:lnTo>
                        <a:pt x="260" y="240"/>
                      </a:lnTo>
                      <a:lnTo>
                        <a:pt x="260" y="244"/>
                      </a:lnTo>
                      <a:lnTo>
                        <a:pt x="264" y="244"/>
                      </a:lnTo>
                      <a:lnTo>
                        <a:pt x="268" y="244"/>
                      </a:lnTo>
                      <a:lnTo>
                        <a:pt x="268" y="248"/>
                      </a:lnTo>
                      <a:lnTo>
                        <a:pt x="272" y="248"/>
                      </a:lnTo>
                      <a:lnTo>
                        <a:pt x="276" y="248"/>
                      </a:lnTo>
                      <a:lnTo>
                        <a:pt x="276" y="252"/>
                      </a:lnTo>
                      <a:lnTo>
                        <a:pt x="276" y="256"/>
                      </a:lnTo>
                      <a:lnTo>
                        <a:pt x="276" y="260"/>
                      </a:lnTo>
                      <a:lnTo>
                        <a:pt x="280" y="260"/>
                      </a:lnTo>
                      <a:lnTo>
                        <a:pt x="280" y="264"/>
                      </a:lnTo>
                      <a:lnTo>
                        <a:pt x="284" y="264"/>
                      </a:lnTo>
                      <a:lnTo>
                        <a:pt x="284" y="268"/>
                      </a:lnTo>
                      <a:lnTo>
                        <a:pt x="284" y="272"/>
                      </a:lnTo>
                      <a:lnTo>
                        <a:pt x="288" y="272"/>
                      </a:lnTo>
                      <a:lnTo>
                        <a:pt x="288" y="276"/>
                      </a:lnTo>
                      <a:lnTo>
                        <a:pt x="288" y="280"/>
                      </a:lnTo>
                      <a:lnTo>
                        <a:pt x="292" y="280"/>
                      </a:lnTo>
                      <a:lnTo>
                        <a:pt x="292" y="284"/>
                      </a:lnTo>
                      <a:lnTo>
                        <a:pt x="292" y="288"/>
                      </a:lnTo>
                      <a:lnTo>
                        <a:pt x="296" y="292"/>
                      </a:lnTo>
                      <a:lnTo>
                        <a:pt x="300" y="292"/>
                      </a:lnTo>
                      <a:lnTo>
                        <a:pt x="300" y="296"/>
                      </a:lnTo>
                      <a:lnTo>
                        <a:pt x="304" y="300"/>
                      </a:lnTo>
                      <a:lnTo>
                        <a:pt x="300" y="300"/>
                      </a:lnTo>
                      <a:lnTo>
                        <a:pt x="300" y="304"/>
                      </a:lnTo>
                      <a:lnTo>
                        <a:pt x="300" y="308"/>
                      </a:lnTo>
                      <a:lnTo>
                        <a:pt x="300" y="312"/>
                      </a:lnTo>
                      <a:lnTo>
                        <a:pt x="304" y="312"/>
                      </a:lnTo>
                      <a:lnTo>
                        <a:pt x="304" y="316"/>
                      </a:lnTo>
                      <a:lnTo>
                        <a:pt x="308" y="316"/>
                      </a:lnTo>
                      <a:lnTo>
                        <a:pt x="308" y="320"/>
                      </a:lnTo>
                      <a:lnTo>
                        <a:pt x="312" y="320"/>
                      </a:lnTo>
                      <a:lnTo>
                        <a:pt x="312" y="324"/>
                      </a:lnTo>
                      <a:lnTo>
                        <a:pt x="312" y="328"/>
                      </a:lnTo>
                      <a:lnTo>
                        <a:pt x="316" y="328"/>
                      </a:lnTo>
                      <a:lnTo>
                        <a:pt x="320" y="328"/>
                      </a:lnTo>
                      <a:lnTo>
                        <a:pt x="320" y="324"/>
                      </a:lnTo>
                      <a:lnTo>
                        <a:pt x="324" y="324"/>
                      </a:lnTo>
                      <a:lnTo>
                        <a:pt x="324" y="328"/>
                      </a:lnTo>
                      <a:lnTo>
                        <a:pt x="324" y="332"/>
                      </a:lnTo>
                      <a:lnTo>
                        <a:pt x="324" y="336"/>
                      </a:lnTo>
                      <a:lnTo>
                        <a:pt x="324" y="340"/>
                      </a:lnTo>
                      <a:lnTo>
                        <a:pt x="328" y="340"/>
                      </a:lnTo>
                      <a:lnTo>
                        <a:pt x="332" y="340"/>
                      </a:lnTo>
                      <a:lnTo>
                        <a:pt x="336" y="340"/>
                      </a:lnTo>
                      <a:lnTo>
                        <a:pt x="336" y="344"/>
                      </a:lnTo>
                      <a:lnTo>
                        <a:pt x="336" y="340"/>
                      </a:lnTo>
                      <a:lnTo>
                        <a:pt x="340" y="340"/>
                      </a:lnTo>
                      <a:lnTo>
                        <a:pt x="344" y="340"/>
                      </a:lnTo>
                      <a:lnTo>
                        <a:pt x="348" y="340"/>
                      </a:lnTo>
                      <a:lnTo>
                        <a:pt x="352" y="340"/>
                      </a:lnTo>
                      <a:lnTo>
                        <a:pt x="352" y="344"/>
                      </a:lnTo>
                      <a:lnTo>
                        <a:pt x="348" y="344"/>
                      </a:lnTo>
                      <a:lnTo>
                        <a:pt x="348" y="348"/>
                      </a:lnTo>
                      <a:lnTo>
                        <a:pt x="348" y="352"/>
                      </a:lnTo>
                      <a:lnTo>
                        <a:pt x="348" y="356"/>
                      </a:lnTo>
                      <a:lnTo>
                        <a:pt x="344" y="356"/>
                      </a:lnTo>
                      <a:lnTo>
                        <a:pt x="344" y="360"/>
                      </a:lnTo>
                      <a:lnTo>
                        <a:pt x="340" y="360"/>
                      </a:lnTo>
                      <a:lnTo>
                        <a:pt x="340" y="364"/>
                      </a:lnTo>
                      <a:lnTo>
                        <a:pt x="340" y="368"/>
                      </a:lnTo>
                      <a:lnTo>
                        <a:pt x="340" y="372"/>
                      </a:lnTo>
                      <a:lnTo>
                        <a:pt x="336" y="372"/>
                      </a:lnTo>
                      <a:lnTo>
                        <a:pt x="336" y="376"/>
                      </a:lnTo>
                      <a:lnTo>
                        <a:pt x="336" y="380"/>
                      </a:lnTo>
                      <a:lnTo>
                        <a:pt x="336" y="384"/>
                      </a:lnTo>
                      <a:lnTo>
                        <a:pt x="332" y="384"/>
                      </a:lnTo>
                      <a:lnTo>
                        <a:pt x="332" y="388"/>
                      </a:lnTo>
                      <a:lnTo>
                        <a:pt x="328" y="388"/>
                      </a:lnTo>
                      <a:lnTo>
                        <a:pt x="328" y="392"/>
                      </a:lnTo>
                      <a:lnTo>
                        <a:pt x="332" y="392"/>
                      </a:lnTo>
                      <a:lnTo>
                        <a:pt x="332" y="396"/>
                      </a:lnTo>
                      <a:lnTo>
                        <a:pt x="332" y="400"/>
                      </a:lnTo>
                      <a:lnTo>
                        <a:pt x="328" y="400"/>
                      </a:lnTo>
                      <a:lnTo>
                        <a:pt x="328" y="404"/>
                      </a:lnTo>
                      <a:lnTo>
                        <a:pt x="328" y="400"/>
                      </a:lnTo>
                      <a:lnTo>
                        <a:pt x="324" y="400"/>
                      </a:lnTo>
                      <a:lnTo>
                        <a:pt x="324" y="404"/>
                      </a:lnTo>
                      <a:lnTo>
                        <a:pt x="324" y="408"/>
                      </a:lnTo>
                      <a:lnTo>
                        <a:pt x="328" y="408"/>
                      </a:lnTo>
                      <a:lnTo>
                        <a:pt x="328" y="412"/>
                      </a:lnTo>
                      <a:lnTo>
                        <a:pt x="324" y="412"/>
                      </a:lnTo>
                      <a:lnTo>
                        <a:pt x="328" y="416"/>
                      </a:lnTo>
                      <a:lnTo>
                        <a:pt x="324" y="416"/>
                      </a:lnTo>
                      <a:lnTo>
                        <a:pt x="324" y="420"/>
                      </a:lnTo>
                      <a:lnTo>
                        <a:pt x="324" y="424"/>
                      </a:lnTo>
                      <a:lnTo>
                        <a:pt x="328" y="424"/>
                      </a:lnTo>
                      <a:lnTo>
                        <a:pt x="328" y="428"/>
                      </a:lnTo>
                      <a:lnTo>
                        <a:pt x="328" y="432"/>
                      </a:lnTo>
                      <a:lnTo>
                        <a:pt x="328" y="436"/>
                      </a:lnTo>
                      <a:lnTo>
                        <a:pt x="328" y="440"/>
                      </a:lnTo>
                      <a:lnTo>
                        <a:pt x="328" y="444"/>
                      </a:lnTo>
                      <a:lnTo>
                        <a:pt x="324" y="444"/>
                      </a:lnTo>
                      <a:lnTo>
                        <a:pt x="324" y="440"/>
                      </a:lnTo>
                      <a:lnTo>
                        <a:pt x="320" y="444"/>
                      </a:lnTo>
                      <a:lnTo>
                        <a:pt x="320" y="440"/>
                      </a:lnTo>
                      <a:lnTo>
                        <a:pt x="316" y="444"/>
                      </a:lnTo>
                      <a:lnTo>
                        <a:pt x="316" y="448"/>
                      </a:lnTo>
                      <a:lnTo>
                        <a:pt x="312" y="448"/>
                      </a:lnTo>
                      <a:lnTo>
                        <a:pt x="312" y="452"/>
                      </a:lnTo>
                      <a:lnTo>
                        <a:pt x="312" y="456"/>
                      </a:lnTo>
                      <a:lnTo>
                        <a:pt x="316" y="460"/>
                      </a:lnTo>
                      <a:lnTo>
                        <a:pt x="316" y="464"/>
                      </a:lnTo>
                      <a:lnTo>
                        <a:pt x="312" y="464"/>
                      </a:lnTo>
                      <a:lnTo>
                        <a:pt x="316" y="464"/>
                      </a:lnTo>
                      <a:lnTo>
                        <a:pt x="312" y="464"/>
                      </a:lnTo>
                      <a:lnTo>
                        <a:pt x="312" y="468"/>
                      </a:lnTo>
                      <a:lnTo>
                        <a:pt x="308" y="468"/>
                      </a:lnTo>
                      <a:lnTo>
                        <a:pt x="308" y="472"/>
                      </a:lnTo>
                      <a:lnTo>
                        <a:pt x="308" y="476"/>
                      </a:lnTo>
                      <a:lnTo>
                        <a:pt x="308" y="480"/>
                      </a:lnTo>
                      <a:lnTo>
                        <a:pt x="308" y="476"/>
                      </a:lnTo>
                      <a:lnTo>
                        <a:pt x="312" y="476"/>
                      </a:lnTo>
                      <a:lnTo>
                        <a:pt x="312" y="480"/>
                      </a:lnTo>
                      <a:lnTo>
                        <a:pt x="316" y="480"/>
                      </a:lnTo>
                      <a:lnTo>
                        <a:pt x="316" y="484"/>
                      </a:lnTo>
                      <a:lnTo>
                        <a:pt x="320" y="484"/>
                      </a:lnTo>
                      <a:lnTo>
                        <a:pt x="320" y="488"/>
                      </a:lnTo>
                      <a:lnTo>
                        <a:pt x="324" y="488"/>
                      </a:lnTo>
                      <a:lnTo>
                        <a:pt x="324" y="492"/>
                      </a:lnTo>
                      <a:lnTo>
                        <a:pt x="328" y="492"/>
                      </a:lnTo>
                      <a:lnTo>
                        <a:pt x="332" y="492"/>
                      </a:lnTo>
                      <a:lnTo>
                        <a:pt x="332" y="488"/>
                      </a:lnTo>
                      <a:lnTo>
                        <a:pt x="336" y="488"/>
                      </a:lnTo>
                      <a:lnTo>
                        <a:pt x="336" y="484"/>
                      </a:lnTo>
                      <a:lnTo>
                        <a:pt x="340" y="488"/>
                      </a:lnTo>
                      <a:lnTo>
                        <a:pt x="340" y="484"/>
                      </a:lnTo>
                      <a:lnTo>
                        <a:pt x="344" y="484"/>
                      </a:lnTo>
                      <a:lnTo>
                        <a:pt x="348" y="484"/>
                      </a:lnTo>
                      <a:lnTo>
                        <a:pt x="348" y="480"/>
                      </a:lnTo>
                      <a:lnTo>
                        <a:pt x="352" y="480"/>
                      </a:lnTo>
                      <a:lnTo>
                        <a:pt x="352" y="476"/>
                      </a:lnTo>
                      <a:lnTo>
                        <a:pt x="356" y="476"/>
                      </a:lnTo>
                      <a:lnTo>
                        <a:pt x="360" y="472"/>
                      </a:lnTo>
                      <a:lnTo>
                        <a:pt x="356" y="472"/>
                      </a:lnTo>
                      <a:lnTo>
                        <a:pt x="360" y="468"/>
                      </a:lnTo>
                      <a:lnTo>
                        <a:pt x="364" y="468"/>
                      </a:lnTo>
                      <a:lnTo>
                        <a:pt x="364" y="472"/>
                      </a:lnTo>
                      <a:lnTo>
                        <a:pt x="368" y="472"/>
                      </a:lnTo>
                      <a:lnTo>
                        <a:pt x="368" y="476"/>
                      </a:lnTo>
                      <a:lnTo>
                        <a:pt x="368" y="480"/>
                      </a:lnTo>
                      <a:lnTo>
                        <a:pt x="372" y="480"/>
                      </a:lnTo>
                      <a:lnTo>
                        <a:pt x="376" y="484"/>
                      </a:lnTo>
                      <a:lnTo>
                        <a:pt x="376" y="488"/>
                      </a:lnTo>
                      <a:lnTo>
                        <a:pt x="372" y="488"/>
                      </a:lnTo>
                      <a:lnTo>
                        <a:pt x="372" y="492"/>
                      </a:lnTo>
                      <a:lnTo>
                        <a:pt x="376" y="492"/>
                      </a:lnTo>
                      <a:lnTo>
                        <a:pt x="376" y="496"/>
                      </a:lnTo>
                      <a:lnTo>
                        <a:pt x="376" y="500"/>
                      </a:lnTo>
                      <a:lnTo>
                        <a:pt x="376" y="504"/>
                      </a:lnTo>
                      <a:lnTo>
                        <a:pt x="376" y="508"/>
                      </a:lnTo>
                      <a:lnTo>
                        <a:pt x="376" y="512"/>
                      </a:lnTo>
                      <a:lnTo>
                        <a:pt x="376" y="516"/>
                      </a:lnTo>
                      <a:lnTo>
                        <a:pt x="376" y="520"/>
                      </a:lnTo>
                      <a:lnTo>
                        <a:pt x="380" y="524"/>
                      </a:lnTo>
                      <a:lnTo>
                        <a:pt x="380" y="528"/>
                      </a:lnTo>
                      <a:lnTo>
                        <a:pt x="380" y="532"/>
                      </a:lnTo>
                      <a:lnTo>
                        <a:pt x="380" y="536"/>
                      </a:lnTo>
                      <a:lnTo>
                        <a:pt x="384" y="536"/>
                      </a:lnTo>
                      <a:lnTo>
                        <a:pt x="384" y="540"/>
                      </a:lnTo>
                      <a:lnTo>
                        <a:pt x="388" y="540"/>
                      </a:lnTo>
                      <a:lnTo>
                        <a:pt x="384" y="544"/>
                      </a:lnTo>
                      <a:lnTo>
                        <a:pt x="388" y="544"/>
                      </a:lnTo>
                      <a:lnTo>
                        <a:pt x="388" y="548"/>
                      </a:lnTo>
                      <a:lnTo>
                        <a:pt x="392" y="548"/>
                      </a:lnTo>
                      <a:lnTo>
                        <a:pt x="392" y="552"/>
                      </a:lnTo>
                      <a:lnTo>
                        <a:pt x="392" y="556"/>
                      </a:lnTo>
                      <a:lnTo>
                        <a:pt x="396" y="556"/>
                      </a:lnTo>
                      <a:lnTo>
                        <a:pt x="396" y="560"/>
                      </a:lnTo>
                      <a:lnTo>
                        <a:pt x="396" y="564"/>
                      </a:lnTo>
                      <a:lnTo>
                        <a:pt x="396" y="568"/>
                      </a:lnTo>
                      <a:lnTo>
                        <a:pt x="396" y="572"/>
                      </a:lnTo>
                      <a:lnTo>
                        <a:pt x="392" y="572"/>
                      </a:lnTo>
                      <a:lnTo>
                        <a:pt x="392" y="576"/>
                      </a:lnTo>
                      <a:lnTo>
                        <a:pt x="392" y="580"/>
                      </a:lnTo>
                      <a:lnTo>
                        <a:pt x="392" y="584"/>
                      </a:lnTo>
                      <a:lnTo>
                        <a:pt x="396" y="584"/>
                      </a:lnTo>
                      <a:lnTo>
                        <a:pt x="396" y="588"/>
                      </a:lnTo>
                      <a:lnTo>
                        <a:pt x="400" y="588"/>
                      </a:lnTo>
                      <a:lnTo>
                        <a:pt x="400" y="592"/>
                      </a:lnTo>
                      <a:lnTo>
                        <a:pt x="400" y="596"/>
                      </a:lnTo>
                      <a:lnTo>
                        <a:pt x="404" y="596"/>
                      </a:lnTo>
                      <a:lnTo>
                        <a:pt x="404" y="592"/>
                      </a:lnTo>
                      <a:lnTo>
                        <a:pt x="408" y="592"/>
                      </a:lnTo>
                      <a:lnTo>
                        <a:pt x="412" y="592"/>
                      </a:lnTo>
                      <a:lnTo>
                        <a:pt x="416" y="592"/>
                      </a:lnTo>
                      <a:lnTo>
                        <a:pt x="416" y="596"/>
                      </a:lnTo>
                      <a:lnTo>
                        <a:pt x="420" y="600"/>
                      </a:lnTo>
                      <a:lnTo>
                        <a:pt x="420" y="604"/>
                      </a:lnTo>
                      <a:lnTo>
                        <a:pt x="420" y="608"/>
                      </a:lnTo>
                      <a:lnTo>
                        <a:pt x="424" y="608"/>
                      </a:lnTo>
                      <a:lnTo>
                        <a:pt x="424" y="612"/>
                      </a:lnTo>
                      <a:lnTo>
                        <a:pt x="424" y="616"/>
                      </a:lnTo>
                      <a:lnTo>
                        <a:pt x="424" y="620"/>
                      </a:lnTo>
                      <a:lnTo>
                        <a:pt x="420" y="620"/>
                      </a:lnTo>
                      <a:lnTo>
                        <a:pt x="420" y="624"/>
                      </a:lnTo>
                      <a:lnTo>
                        <a:pt x="424" y="624"/>
                      </a:lnTo>
                      <a:lnTo>
                        <a:pt x="424" y="628"/>
                      </a:lnTo>
                      <a:lnTo>
                        <a:pt x="424" y="632"/>
                      </a:lnTo>
                      <a:lnTo>
                        <a:pt x="428" y="632"/>
                      </a:lnTo>
                      <a:lnTo>
                        <a:pt x="428" y="636"/>
                      </a:lnTo>
                      <a:lnTo>
                        <a:pt x="424" y="636"/>
                      </a:lnTo>
                      <a:lnTo>
                        <a:pt x="424" y="640"/>
                      </a:lnTo>
                      <a:lnTo>
                        <a:pt x="424" y="644"/>
                      </a:lnTo>
                      <a:lnTo>
                        <a:pt x="428" y="644"/>
                      </a:lnTo>
                      <a:lnTo>
                        <a:pt x="432" y="648"/>
                      </a:lnTo>
                      <a:lnTo>
                        <a:pt x="436" y="648"/>
                      </a:lnTo>
                      <a:lnTo>
                        <a:pt x="436" y="652"/>
                      </a:lnTo>
                      <a:lnTo>
                        <a:pt x="436" y="656"/>
                      </a:lnTo>
                      <a:lnTo>
                        <a:pt x="440" y="656"/>
                      </a:lnTo>
                      <a:lnTo>
                        <a:pt x="440" y="652"/>
                      </a:lnTo>
                      <a:lnTo>
                        <a:pt x="440" y="648"/>
                      </a:lnTo>
                      <a:lnTo>
                        <a:pt x="444" y="648"/>
                      </a:lnTo>
                      <a:lnTo>
                        <a:pt x="444" y="644"/>
                      </a:lnTo>
                      <a:lnTo>
                        <a:pt x="448" y="644"/>
                      </a:lnTo>
                      <a:lnTo>
                        <a:pt x="448" y="640"/>
                      </a:lnTo>
                      <a:lnTo>
                        <a:pt x="452" y="640"/>
                      </a:lnTo>
                      <a:lnTo>
                        <a:pt x="456" y="640"/>
                      </a:lnTo>
                      <a:lnTo>
                        <a:pt x="460" y="640"/>
                      </a:lnTo>
                      <a:lnTo>
                        <a:pt x="460" y="644"/>
                      </a:lnTo>
                      <a:lnTo>
                        <a:pt x="464" y="644"/>
                      </a:lnTo>
                      <a:lnTo>
                        <a:pt x="468" y="644"/>
                      </a:lnTo>
                      <a:lnTo>
                        <a:pt x="472" y="644"/>
                      </a:lnTo>
                      <a:lnTo>
                        <a:pt x="472" y="648"/>
                      </a:lnTo>
                      <a:lnTo>
                        <a:pt x="476" y="644"/>
                      </a:lnTo>
                      <a:lnTo>
                        <a:pt x="476" y="648"/>
                      </a:lnTo>
                      <a:lnTo>
                        <a:pt x="480" y="648"/>
                      </a:lnTo>
                      <a:lnTo>
                        <a:pt x="484" y="648"/>
                      </a:lnTo>
                      <a:lnTo>
                        <a:pt x="488" y="644"/>
                      </a:lnTo>
                      <a:lnTo>
                        <a:pt x="488" y="640"/>
                      </a:lnTo>
                      <a:lnTo>
                        <a:pt x="492" y="640"/>
                      </a:lnTo>
                      <a:lnTo>
                        <a:pt x="496" y="640"/>
                      </a:lnTo>
                      <a:lnTo>
                        <a:pt x="496" y="636"/>
                      </a:lnTo>
                      <a:lnTo>
                        <a:pt x="500" y="636"/>
                      </a:lnTo>
                      <a:lnTo>
                        <a:pt x="500" y="640"/>
                      </a:lnTo>
                      <a:lnTo>
                        <a:pt x="504" y="640"/>
                      </a:lnTo>
                      <a:lnTo>
                        <a:pt x="504" y="644"/>
                      </a:lnTo>
                      <a:lnTo>
                        <a:pt x="508" y="644"/>
                      </a:lnTo>
                      <a:lnTo>
                        <a:pt x="512" y="644"/>
                      </a:lnTo>
                      <a:lnTo>
                        <a:pt x="516" y="644"/>
                      </a:lnTo>
                      <a:lnTo>
                        <a:pt x="520" y="644"/>
                      </a:lnTo>
                      <a:lnTo>
                        <a:pt x="524" y="644"/>
                      </a:lnTo>
                      <a:lnTo>
                        <a:pt x="528" y="644"/>
                      </a:lnTo>
                      <a:lnTo>
                        <a:pt x="532" y="644"/>
                      </a:lnTo>
                      <a:lnTo>
                        <a:pt x="536" y="648"/>
                      </a:lnTo>
                      <a:lnTo>
                        <a:pt x="540" y="648"/>
                      </a:lnTo>
                      <a:lnTo>
                        <a:pt x="544" y="648"/>
                      </a:lnTo>
                      <a:lnTo>
                        <a:pt x="548" y="648"/>
                      </a:lnTo>
                      <a:lnTo>
                        <a:pt x="548" y="644"/>
                      </a:lnTo>
                      <a:lnTo>
                        <a:pt x="552" y="644"/>
                      </a:lnTo>
                      <a:lnTo>
                        <a:pt x="552" y="648"/>
                      </a:lnTo>
                      <a:lnTo>
                        <a:pt x="556" y="648"/>
                      </a:lnTo>
                      <a:lnTo>
                        <a:pt x="560" y="648"/>
                      </a:lnTo>
                      <a:lnTo>
                        <a:pt x="564" y="648"/>
                      </a:lnTo>
                      <a:lnTo>
                        <a:pt x="564" y="652"/>
                      </a:lnTo>
                      <a:lnTo>
                        <a:pt x="568" y="652"/>
                      </a:lnTo>
                      <a:lnTo>
                        <a:pt x="568" y="648"/>
                      </a:lnTo>
                      <a:lnTo>
                        <a:pt x="564" y="648"/>
                      </a:lnTo>
                      <a:lnTo>
                        <a:pt x="564" y="644"/>
                      </a:lnTo>
                      <a:lnTo>
                        <a:pt x="564" y="640"/>
                      </a:lnTo>
                      <a:lnTo>
                        <a:pt x="568" y="640"/>
                      </a:lnTo>
                      <a:lnTo>
                        <a:pt x="568" y="636"/>
                      </a:lnTo>
                      <a:lnTo>
                        <a:pt x="572" y="636"/>
                      </a:lnTo>
                      <a:lnTo>
                        <a:pt x="572" y="632"/>
                      </a:lnTo>
                      <a:lnTo>
                        <a:pt x="568" y="632"/>
                      </a:lnTo>
                      <a:lnTo>
                        <a:pt x="568" y="628"/>
                      </a:lnTo>
                      <a:lnTo>
                        <a:pt x="572" y="628"/>
                      </a:lnTo>
                      <a:lnTo>
                        <a:pt x="576" y="628"/>
                      </a:lnTo>
                      <a:lnTo>
                        <a:pt x="580" y="628"/>
                      </a:lnTo>
                      <a:lnTo>
                        <a:pt x="580" y="624"/>
                      </a:lnTo>
                      <a:lnTo>
                        <a:pt x="580" y="628"/>
                      </a:lnTo>
                      <a:lnTo>
                        <a:pt x="584" y="628"/>
                      </a:lnTo>
                      <a:lnTo>
                        <a:pt x="584" y="632"/>
                      </a:lnTo>
                      <a:lnTo>
                        <a:pt x="588" y="632"/>
                      </a:lnTo>
                      <a:lnTo>
                        <a:pt x="588" y="636"/>
                      </a:lnTo>
                      <a:lnTo>
                        <a:pt x="588" y="640"/>
                      </a:lnTo>
                      <a:lnTo>
                        <a:pt x="592" y="640"/>
                      </a:lnTo>
                      <a:lnTo>
                        <a:pt x="592" y="644"/>
                      </a:lnTo>
                      <a:lnTo>
                        <a:pt x="592" y="648"/>
                      </a:lnTo>
                      <a:lnTo>
                        <a:pt x="596" y="648"/>
                      </a:lnTo>
                      <a:lnTo>
                        <a:pt x="596" y="652"/>
                      </a:lnTo>
                      <a:lnTo>
                        <a:pt x="600" y="656"/>
                      </a:lnTo>
                      <a:lnTo>
                        <a:pt x="600" y="660"/>
                      </a:lnTo>
                      <a:lnTo>
                        <a:pt x="604" y="660"/>
                      </a:lnTo>
                      <a:lnTo>
                        <a:pt x="604" y="664"/>
                      </a:lnTo>
                      <a:lnTo>
                        <a:pt x="604" y="672"/>
                      </a:lnTo>
                      <a:lnTo>
                        <a:pt x="600" y="696"/>
                      </a:lnTo>
                      <a:lnTo>
                        <a:pt x="596" y="728"/>
                      </a:lnTo>
                      <a:lnTo>
                        <a:pt x="588" y="788"/>
                      </a:lnTo>
                      <a:lnTo>
                        <a:pt x="588" y="816"/>
                      </a:lnTo>
                      <a:lnTo>
                        <a:pt x="580" y="852"/>
                      </a:lnTo>
                      <a:lnTo>
                        <a:pt x="576" y="880"/>
                      </a:lnTo>
                      <a:lnTo>
                        <a:pt x="572" y="916"/>
                      </a:lnTo>
                      <a:lnTo>
                        <a:pt x="568" y="944"/>
                      </a:lnTo>
                      <a:lnTo>
                        <a:pt x="564" y="984"/>
                      </a:lnTo>
                      <a:lnTo>
                        <a:pt x="548" y="980"/>
                      </a:lnTo>
                      <a:lnTo>
                        <a:pt x="536" y="980"/>
                      </a:lnTo>
                      <a:lnTo>
                        <a:pt x="524" y="976"/>
                      </a:lnTo>
                      <a:lnTo>
                        <a:pt x="516" y="976"/>
                      </a:lnTo>
                      <a:lnTo>
                        <a:pt x="504" y="976"/>
                      </a:lnTo>
                      <a:lnTo>
                        <a:pt x="500" y="972"/>
                      </a:lnTo>
                      <a:lnTo>
                        <a:pt x="492" y="972"/>
                      </a:lnTo>
                      <a:lnTo>
                        <a:pt x="488" y="972"/>
                      </a:lnTo>
                      <a:lnTo>
                        <a:pt x="480" y="972"/>
                      </a:lnTo>
                      <a:lnTo>
                        <a:pt x="476" y="968"/>
                      </a:lnTo>
                      <a:lnTo>
                        <a:pt x="468" y="968"/>
                      </a:lnTo>
                      <a:lnTo>
                        <a:pt x="464" y="968"/>
                      </a:lnTo>
                      <a:lnTo>
                        <a:pt x="460" y="968"/>
                      </a:lnTo>
                      <a:lnTo>
                        <a:pt x="456" y="968"/>
                      </a:lnTo>
                      <a:lnTo>
                        <a:pt x="452" y="968"/>
                      </a:lnTo>
                      <a:lnTo>
                        <a:pt x="444" y="964"/>
                      </a:lnTo>
                      <a:lnTo>
                        <a:pt x="428" y="964"/>
                      </a:lnTo>
                      <a:lnTo>
                        <a:pt x="416" y="960"/>
                      </a:lnTo>
                      <a:lnTo>
                        <a:pt x="404" y="960"/>
                      </a:lnTo>
                      <a:lnTo>
                        <a:pt x="396" y="960"/>
                      </a:lnTo>
                      <a:lnTo>
                        <a:pt x="392" y="960"/>
                      </a:lnTo>
                      <a:lnTo>
                        <a:pt x="384" y="956"/>
                      </a:lnTo>
                      <a:lnTo>
                        <a:pt x="380" y="956"/>
                      </a:lnTo>
                      <a:lnTo>
                        <a:pt x="368" y="956"/>
                      </a:lnTo>
                      <a:lnTo>
                        <a:pt x="360" y="952"/>
                      </a:lnTo>
                      <a:lnTo>
                        <a:pt x="348" y="952"/>
                      </a:lnTo>
                      <a:lnTo>
                        <a:pt x="336" y="952"/>
                      </a:lnTo>
                      <a:lnTo>
                        <a:pt x="328" y="948"/>
                      </a:lnTo>
                      <a:lnTo>
                        <a:pt x="316" y="948"/>
                      </a:lnTo>
                      <a:lnTo>
                        <a:pt x="304" y="944"/>
                      </a:lnTo>
                      <a:lnTo>
                        <a:pt x="296" y="944"/>
                      </a:lnTo>
                      <a:lnTo>
                        <a:pt x="288" y="944"/>
                      </a:lnTo>
                      <a:lnTo>
                        <a:pt x="280" y="944"/>
                      </a:lnTo>
                      <a:lnTo>
                        <a:pt x="272" y="940"/>
                      </a:lnTo>
                      <a:lnTo>
                        <a:pt x="268" y="940"/>
                      </a:lnTo>
                      <a:lnTo>
                        <a:pt x="260" y="940"/>
                      </a:lnTo>
                      <a:lnTo>
                        <a:pt x="244" y="936"/>
                      </a:lnTo>
                      <a:lnTo>
                        <a:pt x="232" y="936"/>
                      </a:lnTo>
                      <a:lnTo>
                        <a:pt x="220" y="932"/>
                      </a:lnTo>
                      <a:lnTo>
                        <a:pt x="204" y="928"/>
                      </a:lnTo>
                      <a:lnTo>
                        <a:pt x="192" y="928"/>
                      </a:lnTo>
                      <a:lnTo>
                        <a:pt x="188" y="928"/>
                      </a:lnTo>
                      <a:lnTo>
                        <a:pt x="168" y="924"/>
                      </a:lnTo>
                      <a:lnTo>
                        <a:pt x="148" y="920"/>
                      </a:lnTo>
                      <a:lnTo>
                        <a:pt x="132" y="916"/>
                      </a:lnTo>
                      <a:lnTo>
                        <a:pt x="120" y="916"/>
                      </a:lnTo>
                      <a:lnTo>
                        <a:pt x="100" y="912"/>
                      </a:lnTo>
                      <a:lnTo>
                        <a:pt x="92" y="908"/>
                      </a:lnTo>
                      <a:lnTo>
                        <a:pt x="80" y="908"/>
                      </a:lnTo>
                      <a:lnTo>
                        <a:pt x="68" y="904"/>
                      </a:lnTo>
                      <a:lnTo>
                        <a:pt x="56" y="904"/>
                      </a:lnTo>
                      <a:lnTo>
                        <a:pt x="32" y="900"/>
                      </a:lnTo>
                      <a:lnTo>
                        <a:pt x="20" y="896"/>
                      </a:lnTo>
                      <a:lnTo>
                        <a:pt x="8" y="896"/>
                      </a:lnTo>
                      <a:lnTo>
                        <a:pt x="0" y="892"/>
                      </a:lnTo>
                      <a:lnTo>
                        <a:pt x="20" y="776"/>
                      </a:lnTo>
                      <a:lnTo>
                        <a:pt x="28" y="736"/>
                      </a:lnTo>
                      <a:lnTo>
                        <a:pt x="40" y="676"/>
                      </a:lnTo>
                      <a:lnTo>
                        <a:pt x="44" y="668"/>
                      </a:lnTo>
                      <a:lnTo>
                        <a:pt x="40" y="664"/>
                      </a:lnTo>
                      <a:lnTo>
                        <a:pt x="40" y="660"/>
                      </a:lnTo>
                      <a:lnTo>
                        <a:pt x="44" y="660"/>
                      </a:lnTo>
                      <a:lnTo>
                        <a:pt x="44" y="656"/>
                      </a:lnTo>
                      <a:lnTo>
                        <a:pt x="48" y="656"/>
                      </a:lnTo>
                      <a:lnTo>
                        <a:pt x="48" y="652"/>
                      </a:lnTo>
                      <a:lnTo>
                        <a:pt x="48" y="648"/>
                      </a:lnTo>
                      <a:lnTo>
                        <a:pt x="52" y="648"/>
                      </a:lnTo>
                      <a:lnTo>
                        <a:pt x="52" y="644"/>
                      </a:lnTo>
                      <a:lnTo>
                        <a:pt x="52" y="640"/>
                      </a:lnTo>
                      <a:lnTo>
                        <a:pt x="56" y="640"/>
                      </a:lnTo>
                      <a:lnTo>
                        <a:pt x="56" y="636"/>
                      </a:lnTo>
                      <a:lnTo>
                        <a:pt x="56" y="632"/>
                      </a:lnTo>
                      <a:lnTo>
                        <a:pt x="56" y="628"/>
                      </a:lnTo>
                      <a:lnTo>
                        <a:pt x="56" y="624"/>
                      </a:lnTo>
                      <a:lnTo>
                        <a:pt x="60" y="624"/>
                      </a:lnTo>
                      <a:lnTo>
                        <a:pt x="60" y="620"/>
                      </a:lnTo>
                      <a:lnTo>
                        <a:pt x="64" y="620"/>
                      </a:lnTo>
                      <a:lnTo>
                        <a:pt x="64" y="616"/>
                      </a:lnTo>
                      <a:lnTo>
                        <a:pt x="60" y="616"/>
                      </a:lnTo>
                      <a:lnTo>
                        <a:pt x="60" y="612"/>
                      </a:lnTo>
                      <a:lnTo>
                        <a:pt x="56" y="612"/>
                      </a:lnTo>
                      <a:lnTo>
                        <a:pt x="56" y="608"/>
                      </a:lnTo>
                      <a:lnTo>
                        <a:pt x="56" y="604"/>
                      </a:lnTo>
                      <a:lnTo>
                        <a:pt x="52" y="604"/>
                      </a:lnTo>
                      <a:lnTo>
                        <a:pt x="52" y="608"/>
                      </a:lnTo>
                      <a:lnTo>
                        <a:pt x="52" y="604"/>
                      </a:lnTo>
                      <a:lnTo>
                        <a:pt x="48" y="604"/>
                      </a:lnTo>
                      <a:lnTo>
                        <a:pt x="48" y="600"/>
                      </a:lnTo>
                      <a:lnTo>
                        <a:pt x="44" y="600"/>
                      </a:lnTo>
                      <a:lnTo>
                        <a:pt x="44" y="604"/>
                      </a:lnTo>
                      <a:lnTo>
                        <a:pt x="40" y="600"/>
                      </a:lnTo>
                      <a:lnTo>
                        <a:pt x="40" y="596"/>
                      </a:lnTo>
                      <a:lnTo>
                        <a:pt x="36" y="596"/>
                      </a:lnTo>
                      <a:lnTo>
                        <a:pt x="40" y="592"/>
                      </a:lnTo>
                      <a:lnTo>
                        <a:pt x="40" y="588"/>
                      </a:lnTo>
                      <a:lnTo>
                        <a:pt x="40" y="584"/>
                      </a:lnTo>
                      <a:lnTo>
                        <a:pt x="40" y="580"/>
                      </a:lnTo>
                      <a:lnTo>
                        <a:pt x="40" y="576"/>
                      </a:lnTo>
                      <a:lnTo>
                        <a:pt x="40" y="572"/>
                      </a:lnTo>
                      <a:lnTo>
                        <a:pt x="44" y="572"/>
                      </a:lnTo>
                      <a:lnTo>
                        <a:pt x="44" y="568"/>
                      </a:lnTo>
                      <a:lnTo>
                        <a:pt x="48" y="568"/>
                      </a:lnTo>
                      <a:lnTo>
                        <a:pt x="52" y="564"/>
                      </a:lnTo>
                      <a:lnTo>
                        <a:pt x="52" y="560"/>
                      </a:lnTo>
                      <a:lnTo>
                        <a:pt x="52" y="556"/>
                      </a:lnTo>
                      <a:lnTo>
                        <a:pt x="56" y="556"/>
                      </a:lnTo>
                      <a:lnTo>
                        <a:pt x="56" y="552"/>
                      </a:lnTo>
                      <a:lnTo>
                        <a:pt x="60" y="552"/>
                      </a:lnTo>
                      <a:lnTo>
                        <a:pt x="60" y="548"/>
                      </a:lnTo>
                      <a:lnTo>
                        <a:pt x="60" y="544"/>
                      </a:lnTo>
                      <a:lnTo>
                        <a:pt x="64" y="544"/>
                      </a:lnTo>
                      <a:lnTo>
                        <a:pt x="64" y="540"/>
                      </a:lnTo>
                      <a:lnTo>
                        <a:pt x="68" y="540"/>
                      </a:lnTo>
                      <a:lnTo>
                        <a:pt x="72" y="540"/>
                      </a:lnTo>
                      <a:lnTo>
                        <a:pt x="76" y="540"/>
                      </a:lnTo>
                      <a:lnTo>
                        <a:pt x="76" y="536"/>
                      </a:lnTo>
                      <a:lnTo>
                        <a:pt x="76" y="532"/>
                      </a:lnTo>
                      <a:lnTo>
                        <a:pt x="80" y="532"/>
                      </a:lnTo>
                      <a:lnTo>
                        <a:pt x="80" y="528"/>
                      </a:lnTo>
                      <a:lnTo>
                        <a:pt x="84" y="528"/>
                      </a:lnTo>
                      <a:lnTo>
                        <a:pt x="84" y="524"/>
                      </a:lnTo>
                      <a:lnTo>
                        <a:pt x="88" y="524"/>
                      </a:lnTo>
                      <a:lnTo>
                        <a:pt x="88" y="520"/>
                      </a:lnTo>
                      <a:lnTo>
                        <a:pt x="88" y="516"/>
                      </a:lnTo>
                      <a:lnTo>
                        <a:pt x="88" y="512"/>
                      </a:lnTo>
                      <a:lnTo>
                        <a:pt x="88" y="508"/>
                      </a:lnTo>
                      <a:lnTo>
                        <a:pt x="92" y="508"/>
                      </a:lnTo>
                      <a:lnTo>
                        <a:pt x="92" y="504"/>
                      </a:lnTo>
                      <a:lnTo>
                        <a:pt x="96" y="504"/>
                      </a:lnTo>
                      <a:lnTo>
                        <a:pt x="96" y="500"/>
                      </a:lnTo>
                      <a:lnTo>
                        <a:pt x="100" y="500"/>
                      </a:lnTo>
                      <a:lnTo>
                        <a:pt x="100" y="496"/>
                      </a:lnTo>
                      <a:lnTo>
                        <a:pt x="104" y="496"/>
                      </a:lnTo>
                      <a:lnTo>
                        <a:pt x="104" y="492"/>
                      </a:lnTo>
                      <a:lnTo>
                        <a:pt x="104" y="488"/>
                      </a:lnTo>
                      <a:lnTo>
                        <a:pt x="108" y="484"/>
                      </a:lnTo>
                      <a:lnTo>
                        <a:pt x="108" y="480"/>
                      </a:lnTo>
                      <a:lnTo>
                        <a:pt x="112" y="476"/>
                      </a:lnTo>
                      <a:lnTo>
                        <a:pt x="112" y="472"/>
                      </a:lnTo>
                      <a:lnTo>
                        <a:pt x="116" y="472"/>
                      </a:lnTo>
                      <a:lnTo>
                        <a:pt x="116" y="468"/>
                      </a:lnTo>
                      <a:lnTo>
                        <a:pt x="116" y="464"/>
                      </a:lnTo>
                      <a:lnTo>
                        <a:pt x="120" y="464"/>
                      </a:lnTo>
                      <a:lnTo>
                        <a:pt x="120" y="460"/>
                      </a:lnTo>
                      <a:lnTo>
                        <a:pt x="124" y="460"/>
                      </a:lnTo>
                      <a:lnTo>
                        <a:pt x="124" y="456"/>
                      </a:lnTo>
                      <a:lnTo>
                        <a:pt x="128" y="452"/>
                      </a:lnTo>
                      <a:lnTo>
                        <a:pt x="132" y="452"/>
                      </a:lnTo>
                      <a:lnTo>
                        <a:pt x="132" y="448"/>
                      </a:lnTo>
                      <a:lnTo>
                        <a:pt x="136" y="448"/>
                      </a:lnTo>
                      <a:lnTo>
                        <a:pt x="136" y="444"/>
                      </a:lnTo>
                      <a:lnTo>
                        <a:pt x="136" y="440"/>
                      </a:lnTo>
                      <a:lnTo>
                        <a:pt x="136" y="436"/>
                      </a:lnTo>
                      <a:lnTo>
                        <a:pt x="136" y="432"/>
                      </a:lnTo>
                      <a:lnTo>
                        <a:pt x="136" y="428"/>
                      </a:lnTo>
                      <a:lnTo>
                        <a:pt x="132" y="424"/>
                      </a:lnTo>
                      <a:lnTo>
                        <a:pt x="132" y="420"/>
                      </a:lnTo>
                      <a:lnTo>
                        <a:pt x="128" y="420"/>
                      </a:lnTo>
                      <a:lnTo>
                        <a:pt x="128" y="416"/>
                      </a:lnTo>
                      <a:lnTo>
                        <a:pt x="124" y="416"/>
                      </a:lnTo>
                      <a:lnTo>
                        <a:pt x="124" y="412"/>
                      </a:lnTo>
                      <a:lnTo>
                        <a:pt x="120" y="412"/>
                      </a:lnTo>
                      <a:lnTo>
                        <a:pt x="120" y="408"/>
                      </a:lnTo>
                      <a:lnTo>
                        <a:pt x="116" y="408"/>
                      </a:lnTo>
                      <a:lnTo>
                        <a:pt x="112" y="408"/>
                      </a:lnTo>
                      <a:lnTo>
                        <a:pt x="112" y="404"/>
                      </a:lnTo>
                      <a:lnTo>
                        <a:pt x="112" y="400"/>
                      </a:lnTo>
                      <a:lnTo>
                        <a:pt x="112" y="396"/>
                      </a:lnTo>
                      <a:lnTo>
                        <a:pt x="108" y="396"/>
                      </a:lnTo>
                      <a:lnTo>
                        <a:pt x="108" y="392"/>
                      </a:lnTo>
                      <a:lnTo>
                        <a:pt x="108" y="388"/>
                      </a:lnTo>
                      <a:lnTo>
                        <a:pt x="108" y="384"/>
                      </a:lnTo>
                      <a:lnTo>
                        <a:pt x="104" y="380"/>
                      </a:lnTo>
                      <a:lnTo>
                        <a:pt x="104" y="376"/>
                      </a:lnTo>
                      <a:lnTo>
                        <a:pt x="104" y="372"/>
                      </a:lnTo>
                      <a:lnTo>
                        <a:pt x="104" y="368"/>
                      </a:lnTo>
                      <a:lnTo>
                        <a:pt x="108" y="368"/>
                      </a:lnTo>
                      <a:lnTo>
                        <a:pt x="108" y="364"/>
                      </a:lnTo>
                      <a:lnTo>
                        <a:pt x="108" y="360"/>
                      </a:lnTo>
                      <a:lnTo>
                        <a:pt x="108" y="356"/>
                      </a:lnTo>
                      <a:lnTo>
                        <a:pt x="108" y="352"/>
                      </a:lnTo>
                      <a:lnTo>
                        <a:pt x="108" y="348"/>
                      </a:lnTo>
                      <a:lnTo>
                        <a:pt x="108" y="344"/>
                      </a:lnTo>
                      <a:lnTo>
                        <a:pt x="104" y="344"/>
                      </a:lnTo>
                      <a:lnTo>
                        <a:pt x="104" y="340"/>
                      </a:lnTo>
                      <a:lnTo>
                        <a:pt x="104" y="336"/>
                      </a:lnTo>
                      <a:lnTo>
                        <a:pt x="100" y="336"/>
                      </a:lnTo>
                      <a:lnTo>
                        <a:pt x="104" y="336"/>
                      </a:lnTo>
                      <a:lnTo>
                        <a:pt x="104" y="332"/>
                      </a:lnTo>
                      <a:lnTo>
                        <a:pt x="104" y="328"/>
                      </a:lnTo>
                      <a:lnTo>
                        <a:pt x="108" y="328"/>
                      </a:lnTo>
                      <a:lnTo>
                        <a:pt x="108" y="312"/>
                      </a:lnTo>
                      <a:lnTo>
                        <a:pt x="112" y="296"/>
                      </a:lnTo>
                      <a:lnTo>
                        <a:pt x="112" y="288"/>
                      </a:lnTo>
                      <a:lnTo>
                        <a:pt x="124" y="240"/>
                      </a:lnTo>
                      <a:lnTo>
                        <a:pt x="124" y="220"/>
                      </a:lnTo>
                      <a:lnTo>
                        <a:pt x="128" y="212"/>
                      </a:lnTo>
                      <a:lnTo>
                        <a:pt x="128" y="208"/>
                      </a:lnTo>
                      <a:lnTo>
                        <a:pt x="132" y="188"/>
                      </a:lnTo>
                      <a:lnTo>
                        <a:pt x="136" y="168"/>
                      </a:lnTo>
                      <a:lnTo>
                        <a:pt x="136" y="164"/>
                      </a:lnTo>
                      <a:lnTo>
                        <a:pt x="144" y="132"/>
                      </a:lnTo>
                      <a:lnTo>
                        <a:pt x="144" y="120"/>
                      </a:lnTo>
                      <a:lnTo>
                        <a:pt x="160" y="56"/>
                      </a:lnTo>
                      <a:lnTo>
                        <a:pt x="160" y="48"/>
                      </a:lnTo>
                      <a:lnTo>
                        <a:pt x="160" y="40"/>
                      </a:lnTo>
                      <a:lnTo>
                        <a:pt x="164" y="40"/>
                      </a:lnTo>
                      <a:lnTo>
                        <a:pt x="164" y="36"/>
                      </a:lnTo>
                      <a:lnTo>
                        <a:pt x="164" y="32"/>
                      </a:lnTo>
                      <a:lnTo>
                        <a:pt x="164" y="28"/>
                      </a:lnTo>
                      <a:lnTo>
                        <a:pt x="164" y="24"/>
                      </a:lnTo>
                      <a:lnTo>
                        <a:pt x="168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8" name=""/>
                <p:cNvSpPr/>
                <p:nvPr/>
              </p:nvSpPr>
              <p:spPr>
                <a:xfrm>
                  <a:off x="1832040" y="1216080"/>
                  <a:ext cx="1670040" cy="1028520"/>
                </a:xfrm>
                <a:custGeom>
                  <a:avLst/>
                  <a:gdLst/>
                  <a:ahLst/>
                  <a:rect l="l" t="t" r="r" b="b"/>
                  <a:pathLst>
                    <a:path w="1052" h="648">
                      <a:moveTo>
                        <a:pt x="24" y="0"/>
                      </a:moveTo>
                      <a:lnTo>
                        <a:pt x="28" y="4"/>
                      </a:lnTo>
                      <a:lnTo>
                        <a:pt x="36" y="4"/>
                      </a:lnTo>
                      <a:lnTo>
                        <a:pt x="40" y="4"/>
                      </a:lnTo>
                      <a:lnTo>
                        <a:pt x="48" y="4"/>
                      </a:lnTo>
                      <a:lnTo>
                        <a:pt x="52" y="8"/>
                      </a:lnTo>
                      <a:lnTo>
                        <a:pt x="60" y="8"/>
                      </a:lnTo>
                      <a:lnTo>
                        <a:pt x="64" y="8"/>
                      </a:lnTo>
                      <a:lnTo>
                        <a:pt x="68" y="8"/>
                      </a:lnTo>
                      <a:lnTo>
                        <a:pt x="76" y="12"/>
                      </a:lnTo>
                      <a:lnTo>
                        <a:pt x="80" y="12"/>
                      </a:lnTo>
                      <a:lnTo>
                        <a:pt x="88" y="12"/>
                      </a:lnTo>
                      <a:lnTo>
                        <a:pt x="92" y="12"/>
                      </a:lnTo>
                      <a:lnTo>
                        <a:pt x="96" y="16"/>
                      </a:lnTo>
                      <a:lnTo>
                        <a:pt x="104" y="16"/>
                      </a:lnTo>
                      <a:lnTo>
                        <a:pt x="108" y="16"/>
                      </a:lnTo>
                      <a:lnTo>
                        <a:pt x="116" y="16"/>
                      </a:lnTo>
                      <a:lnTo>
                        <a:pt x="120" y="20"/>
                      </a:lnTo>
                      <a:lnTo>
                        <a:pt x="128" y="20"/>
                      </a:lnTo>
                      <a:lnTo>
                        <a:pt x="132" y="20"/>
                      </a:lnTo>
                      <a:lnTo>
                        <a:pt x="136" y="20"/>
                      </a:lnTo>
                      <a:lnTo>
                        <a:pt x="144" y="20"/>
                      </a:lnTo>
                      <a:lnTo>
                        <a:pt x="148" y="24"/>
                      </a:lnTo>
                      <a:lnTo>
                        <a:pt x="156" y="24"/>
                      </a:lnTo>
                      <a:lnTo>
                        <a:pt x="160" y="24"/>
                      </a:lnTo>
                      <a:lnTo>
                        <a:pt x="164" y="24"/>
                      </a:lnTo>
                      <a:lnTo>
                        <a:pt x="172" y="28"/>
                      </a:lnTo>
                      <a:lnTo>
                        <a:pt x="176" y="28"/>
                      </a:lnTo>
                      <a:lnTo>
                        <a:pt x="184" y="28"/>
                      </a:lnTo>
                      <a:lnTo>
                        <a:pt x="188" y="28"/>
                      </a:lnTo>
                      <a:lnTo>
                        <a:pt x="192" y="32"/>
                      </a:lnTo>
                      <a:lnTo>
                        <a:pt x="200" y="32"/>
                      </a:lnTo>
                      <a:lnTo>
                        <a:pt x="204" y="32"/>
                      </a:lnTo>
                      <a:lnTo>
                        <a:pt x="208" y="32"/>
                      </a:lnTo>
                      <a:lnTo>
                        <a:pt x="216" y="32"/>
                      </a:lnTo>
                      <a:lnTo>
                        <a:pt x="224" y="36"/>
                      </a:lnTo>
                      <a:lnTo>
                        <a:pt x="228" y="36"/>
                      </a:lnTo>
                      <a:lnTo>
                        <a:pt x="232" y="36"/>
                      </a:lnTo>
                      <a:lnTo>
                        <a:pt x="240" y="36"/>
                      </a:lnTo>
                      <a:lnTo>
                        <a:pt x="244" y="40"/>
                      </a:lnTo>
                      <a:lnTo>
                        <a:pt x="252" y="40"/>
                      </a:lnTo>
                      <a:lnTo>
                        <a:pt x="256" y="40"/>
                      </a:lnTo>
                      <a:lnTo>
                        <a:pt x="264" y="40"/>
                      </a:lnTo>
                      <a:lnTo>
                        <a:pt x="268" y="40"/>
                      </a:lnTo>
                      <a:lnTo>
                        <a:pt x="272" y="44"/>
                      </a:lnTo>
                      <a:lnTo>
                        <a:pt x="280" y="44"/>
                      </a:lnTo>
                      <a:lnTo>
                        <a:pt x="284" y="44"/>
                      </a:lnTo>
                      <a:lnTo>
                        <a:pt x="292" y="44"/>
                      </a:lnTo>
                      <a:lnTo>
                        <a:pt x="296" y="48"/>
                      </a:lnTo>
                      <a:lnTo>
                        <a:pt x="304" y="48"/>
                      </a:lnTo>
                      <a:lnTo>
                        <a:pt x="308" y="48"/>
                      </a:lnTo>
                      <a:lnTo>
                        <a:pt x="316" y="48"/>
                      </a:lnTo>
                      <a:lnTo>
                        <a:pt x="320" y="48"/>
                      </a:lnTo>
                      <a:lnTo>
                        <a:pt x="324" y="52"/>
                      </a:lnTo>
                      <a:lnTo>
                        <a:pt x="332" y="52"/>
                      </a:lnTo>
                      <a:lnTo>
                        <a:pt x="336" y="52"/>
                      </a:lnTo>
                      <a:lnTo>
                        <a:pt x="344" y="52"/>
                      </a:lnTo>
                      <a:lnTo>
                        <a:pt x="348" y="52"/>
                      </a:lnTo>
                      <a:lnTo>
                        <a:pt x="352" y="56"/>
                      </a:lnTo>
                      <a:lnTo>
                        <a:pt x="364" y="56"/>
                      </a:lnTo>
                      <a:lnTo>
                        <a:pt x="368" y="56"/>
                      </a:lnTo>
                      <a:lnTo>
                        <a:pt x="376" y="56"/>
                      </a:lnTo>
                      <a:lnTo>
                        <a:pt x="384" y="60"/>
                      </a:lnTo>
                      <a:lnTo>
                        <a:pt x="388" y="60"/>
                      </a:lnTo>
                      <a:lnTo>
                        <a:pt x="392" y="60"/>
                      </a:lnTo>
                      <a:lnTo>
                        <a:pt x="400" y="60"/>
                      </a:lnTo>
                      <a:lnTo>
                        <a:pt x="404" y="60"/>
                      </a:lnTo>
                      <a:lnTo>
                        <a:pt x="412" y="64"/>
                      </a:lnTo>
                      <a:lnTo>
                        <a:pt x="416" y="64"/>
                      </a:lnTo>
                      <a:lnTo>
                        <a:pt x="424" y="64"/>
                      </a:lnTo>
                      <a:lnTo>
                        <a:pt x="428" y="64"/>
                      </a:lnTo>
                      <a:lnTo>
                        <a:pt x="432" y="64"/>
                      </a:lnTo>
                      <a:lnTo>
                        <a:pt x="436" y="64"/>
                      </a:lnTo>
                      <a:lnTo>
                        <a:pt x="444" y="68"/>
                      </a:lnTo>
                      <a:lnTo>
                        <a:pt x="448" y="68"/>
                      </a:lnTo>
                      <a:lnTo>
                        <a:pt x="456" y="68"/>
                      </a:lnTo>
                      <a:lnTo>
                        <a:pt x="460" y="68"/>
                      </a:lnTo>
                      <a:lnTo>
                        <a:pt x="468" y="68"/>
                      </a:lnTo>
                      <a:lnTo>
                        <a:pt x="472" y="68"/>
                      </a:lnTo>
                      <a:lnTo>
                        <a:pt x="476" y="72"/>
                      </a:lnTo>
                      <a:lnTo>
                        <a:pt x="484" y="72"/>
                      </a:lnTo>
                      <a:lnTo>
                        <a:pt x="488" y="72"/>
                      </a:lnTo>
                      <a:lnTo>
                        <a:pt x="496" y="72"/>
                      </a:lnTo>
                      <a:lnTo>
                        <a:pt x="500" y="72"/>
                      </a:lnTo>
                      <a:lnTo>
                        <a:pt x="508" y="76"/>
                      </a:lnTo>
                      <a:lnTo>
                        <a:pt x="512" y="76"/>
                      </a:lnTo>
                      <a:lnTo>
                        <a:pt x="516" y="76"/>
                      </a:lnTo>
                      <a:lnTo>
                        <a:pt x="524" y="76"/>
                      </a:lnTo>
                      <a:lnTo>
                        <a:pt x="528" y="76"/>
                      </a:lnTo>
                      <a:lnTo>
                        <a:pt x="536" y="76"/>
                      </a:lnTo>
                      <a:lnTo>
                        <a:pt x="540" y="80"/>
                      </a:lnTo>
                      <a:lnTo>
                        <a:pt x="548" y="80"/>
                      </a:lnTo>
                      <a:lnTo>
                        <a:pt x="552" y="80"/>
                      </a:lnTo>
                      <a:lnTo>
                        <a:pt x="560" y="80"/>
                      </a:lnTo>
                      <a:lnTo>
                        <a:pt x="564" y="80"/>
                      </a:lnTo>
                      <a:lnTo>
                        <a:pt x="568" y="80"/>
                      </a:lnTo>
                      <a:lnTo>
                        <a:pt x="576" y="84"/>
                      </a:lnTo>
                      <a:lnTo>
                        <a:pt x="580" y="84"/>
                      </a:lnTo>
                      <a:lnTo>
                        <a:pt x="584" y="84"/>
                      </a:lnTo>
                      <a:lnTo>
                        <a:pt x="588" y="84"/>
                      </a:lnTo>
                      <a:lnTo>
                        <a:pt x="596" y="84"/>
                      </a:lnTo>
                      <a:lnTo>
                        <a:pt x="600" y="84"/>
                      </a:lnTo>
                      <a:lnTo>
                        <a:pt x="608" y="84"/>
                      </a:lnTo>
                      <a:lnTo>
                        <a:pt x="612" y="88"/>
                      </a:lnTo>
                      <a:lnTo>
                        <a:pt x="620" y="88"/>
                      </a:lnTo>
                      <a:lnTo>
                        <a:pt x="624" y="88"/>
                      </a:lnTo>
                      <a:lnTo>
                        <a:pt x="628" y="88"/>
                      </a:lnTo>
                      <a:lnTo>
                        <a:pt x="632" y="88"/>
                      </a:lnTo>
                      <a:lnTo>
                        <a:pt x="636" y="88"/>
                      </a:lnTo>
                      <a:lnTo>
                        <a:pt x="644" y="88"/>
                      </a:lnTo>
                      <a:lnTo>
                        <a:pt x="648" y="92"/>
                      </a:lnTo>
                      <a:lnTo>
                        <a:pt x="652" y="92"/>
                      </a:lnTo>
                      <a:lnTo>
                        <a:pt x="660" y="92"/>
                      </a:lnTo>
                      <a:lnTo>
                        <a:pt x="664" y="92"/>
                      </a:lnTo>
                      <a:lnTo>
                        <a:pt x="672" y="92"/>
                      </a:lnTo>
                      <a:lnTo>
                        <a:pt x="676" y="92"/>
                      </a:lnTo>
                      <a:lnTo>
                        <a:pt x="684" y="92"/>
                      </a:lnTo>
                      <a:lnTo>
                        <a:pt x="688" y="96"/>
                      </a:lnTo>
                      <a:lnTo>
                        <a:pt x="692" y="96"/>
                      </a:lnTo>
                      <a:lnTo>
                        <a:pt x="696" y="96"/>
                      </a:lnTo>
                      <a:lnTo>
                        <a:pt x="704" y="96"/>
                      </a:lnTo>
                      <a:lnTo>
                        <a:pt x="708" y="96"/>
                      </a:lnTo>
                      <a:lnTo>
                        <a:pt x="716" y="96"/>
                      </a:lnTo>
                      <a:lnTo>
                        <a:pt x="720" y="96"/>
                      </a:lnTo>
                      <a:lnTo>
                        <a:pt x="728" y="96"/>
                      </a:lnTo>
                      <a:lnTo>
                        <a:pt x="732" y="100"/>
                      </a:lnTo>
                      <a:lnTo>
                        <a:pt x="740" y="100"/>
                      </a:lnTo>
                      <a:lnTo>
                        <a:pt x="744" y="100"/>
                      </a:lnTo>
                      <a:lnTo>
                        <a:pt x="752" y="100"/>
                      </a:lnTo>
                      <a:lnTo>
                        <a:pt x="756" y="100"/>
                      </a:lnTo>
                      <a:lnTo>
                        <a:pt x="760" y="100"/>
                      </a:lnTo>
                      <a:lnTo>
                        <a:pt x="768" y="100"/>
                      </a:lnTo>
                      <a:lnTo>
                        <a:pt x="772" y="100"/>
                      </a:lnTo>
                      <a:lnTo>
                        <a:pt x="780" y="104"/>
                      </a:lnTo>
                      <a:lnTo>
                        <a:pt x="784" y="104"/>
                      </a:lnTo>
                      <a:lnTo>
                        <a:pt x="788" y="104"/>
                      </a:lnTo>
                      <a:lnTo>
                        <a:pt x="796" y="104"/>
                      </a:lnTo>
                      <a:lnTo>
                        <a:pt x="800" y="104"/>
                      </a:lnTo>
                      <a:lnTo>
                        <a:pt x="808" y="104"/>
                      </a:lnTo>
                      <a:lnTo>
                        <a:pt x="812" y="104"/>
                      </a:lnTo>
                      <a:lnTo>
                        <a:pt x="820" y="104"/>
                      </a:lnTo>
                      <a:lnTo>
                        <a:pt x="824" y="108"/>
                      </a:lnTo>
                      <a:lnTo>
                        <a:pt x="828" y="108"/>
                      </a:lnTo>
                      <a:lnTo>
                        <a:pt x="836" y="108"/>
                      </a:lnTo>
                      <a:lnTo>
                        <a:pt x="844" y="108"/>
                      </a:lnTo>
                      <a:lnTo>
                        <a:pt x="848" y="108"/>
                      </a:lnTo>
                      <a:lnTo>
                        <a:pt x="852" y="108"/>
                      </a:lnTo>
                      <a:lnTo>
                        <a:pt x="860" y="108"/>
                      </a:lnTo>
                      <a:lnTo>
                        <a:pt x="864" y="108"/>
                      </a:lnTo>
                      <a:lnTo>
                        <a:pt x="872" y="108"/>
                      </a:lnTo>
                      <a:lnTo>
                        <a:pt x="876" y="112"/>
                      </a:lnTo>
                      <a:lnTo>
                        <a:pt x="880" y="112"/>
                      </a:lnTo>
                      <a:lnTo>
                        <a:pt x="888" y="112"/>
                      </a:lnTo>
                      <a:lnTo>
                        <a:pt x="892" y="112"/>
                      </a:lnTo>
                      <a:lnTo>
                        <a:pt x="900" y="112"/>
                      </a:lnTo>
                      <a:lnTo>
                        <a:pt x="904" y="112"/>
                      </a:lnTo>
                      <a:lnTo>
                        <a:pt x="908" y="112"/>
                      </a:lnTo>
                      <a:lnTo>
                        <a:pt x="916" y="112"/>
                      </a:lnTo>
                      <a:lnTo>
                        <a:pt x="920" y="112"/>
                      </a:lnTo>
                      <a:lnTo>
                        <a:pt x="928" y="116"/>
                      </a:lnTo>
                      <a:lnTo>
                        <a:pt x="932" y="116"/>
                      </a:lnTo>
                      <a:lnTo>
                        <a:pt x="940" y="116"/>
                      </a:lnTo>
                      <a:lnTo>
                        <a:pt x="944" y="116"/>
                      </a:lnTo>
                      <a:lnTo>
                        <a:pt x="948" y="116"/>
                      </a:lnTo>
                      <a:lnTo>
                        <a:pt x="956" y="116"/>
                      </a:lnTo>
                      <a:lnTo>
                        <a:pt x="964" y="116"/>
                      </a:lnTo>
                      <a:lnTo>
                        <a:pt x="972" y="116"/>
                      </a:lnTo>
                      <a:lnTo>
                        <a:pt x="980" y="116"/>
                      </a:lnTo>
                      <a:lnTo>
                        <a:pt x="984" y="116"/>
                      </a:lnTo>
                      <a:lnTo>
                        <a:pt x="988" y="116"/>
                      </a:lnTo>
                      <a:lnTo>
                        <a:pt x="996" y="120"/>
                      </a:lnTo>
                      <a:lnTo>
                        <a:pt x="1000" y="120"/>
                      </a:lnTo>
                      <a:lnTo>
                        <a:pt x="1004" y="120"/>
                      </a:lnTo>
                      <a:lnTo>
                        <a:pt x="1008" y="120"/>
                      </a:lnTo>
                      <a:lnTo>
                        <a:pt x="1012" y="120"/>
                      </a:lnTo>
                      <a:lnTo>
                        <a:pt x="1020" y="120"/>
                      </a:lnTo>
                      <a:lnTo>
                        <a:pt x="1024" y="120"/>
                      </a:lnTo>
                      <a:lnTo>
                        <a:pt x="1032" y="120"/>
                      </a:lnTo>
                      <a:lnTo>
                        <a:pt x="1036" y="120"/>
                      </a:lnTo>
                      <a:lnTo>
                        <a:pt x="1040" y="120"/>
                      </a:lnTo>
                      <a:lnTo>
                        <a:pt x="1048" y="120"/>
                      </a:lnTo>
                      <a:lnTo>
                        <a:pt x="1052" y="120"/>
                      </a:lnTo>
                      <a:lnTo>
                        <a:pt x="1052" y="168"/>
                      </a:lnTo>
                      <a:lnTo>
                        <a:pt x="1048" y="200"/>
                      </a:lnTo>
                      <a:lnTo>
                        <a:pt x="1048" y="248"/>
                      </a:lnTo>
                      <a:lnTo>
                        <a:pt x="1044" y="284"/>
                      </a:lnTo>
                      <a:lnTo>
                        <a:pt x="1044" y="328"/>
                      </a:lnTo>
                      <a:lnTo>
                        <a:pt x="1044" y="336"/>
                      </a:lnTo>
                      <a:lnTo>
                        <a:pt x="1040" y="384"/>
                      </a:lnTo>
                      <a:lnTo>
                        <a:pt x="1036" y="424"/>
                      </a:lnTo>
                      <a:lnTo>
                        <a:pt x="1036" y="436"/>
                      </a:lnTo>
                      <a:lnTo>
                        <a:pt x="1036" y="456"/>
                      </a:lnTo>
                      <a:lnTo>
                        <a:pt x="1036" y="472"/>
                      </a:lnTo>
                      <a:lnTo>
                        <a:pt x="1032" y="516"/>
                      </a:lnTo>
                      <a:lnTo>
                        <a:pt x="1032" y="524"/>
                      </a:lnTo>
                      <a:lnTo>
                        <a:pt x="1032" y="556"/>
                      </a:lnTo>
                      <a:lnTo>
                        <a:pt x="1028" y="608"/>
                      </a:lnTo>
                      <a:lnTo>
                        <a:pt x="1028" y="636"/>
                      </a:lnTo>
                      <a:lnTo>
                        <a:pt x="1024" y="636"/>
                      </a:lnTo>
                      <a:lnTo>
                        <a:pt x="972" y="632"/>
                      </a:lnTo>
                      <a:lnTo>
                        <a:pt x="936" y="632"/>
                      </a:lnTo>
                      <a:lnTo>
                        <a:pt x="932" y="632"/>
                      </a:lnTo>
                      <a:lnTo>
                        <a:pt x="872" y="628"/>
                      </a:lnTo>
                      <a:lnTo>
                        <a:pt x="844" y="624"/>
                      </a:lnTo>
                      <a:lnTo>
                        <a:pt x="824" y="624"/>
                      </a:lnTo>
                      <a:lnTo>
                        <a:pt x="784" y="620"/>
                      </a:lnTo>
                      <a:lnTo>
                        <a:pt x="736" y="616"/>
                      </a:lnTo>
                      <a:lnTo>
                        <a:pt x="704" y="612"/>
                      </a:lnTo>
                      <a:lnTo>
                        <a:pt x="672" y="612"/>
                      </a:lnTo>
                      <a:lnTo>
                        <a:pt x="640" y="608"/>
                      </a:lnTo>
                      <a:lnTo>
                        <a:pt x="608" y="604"/>
                      </a:lnTo>
                      <a:lnTo>
                        <a:pt x="592" y="604"/>
                      </a:lnTo>
                      <a:lnTo>
                        <a:pt x="544" y="596"/>
                      </a:lnTo>
                      <a:lnTo>
                        <a:pt x="500" y="592"/>
                      </a:lnTo>
                      <a:lnTo>
                        <a:pt x="484" y="592"/>
                      </a:lnTo>
                      <a:lnTo>
                        <a:pt x="448" y="588"/>
                      </a:lnTo>
                      <a:lnTo>
                        <a:pt x="444" y="588"/>
                      </a:lnTo>
                      <a:lnTo>
                        <a:pt x="428" y="584"/>
                      </a:lnTo>
                      <a:lnTo>
                        <a:pt x="416" y="584"/>
                      </a:lnTo>
                      <a:lnTo>
                        <a:pt x="412" y="584"/>
                      </a:lnTo>
                      <a:lnTo>
                        <a:pt x="408" y="584"/>
                      </a:lnTo>
                      <a:lnTo>
                        <a:pt x="384" y="580"/>
                      </a:lnTo>
                      <a:lnTo>
                        <a:pt x="380" y="624"/>
                      </a:lnTo>
                      <a:lnTo>
                        <a:pt x="376" y="648"/>
                      </a:lnTo>
                      <a:lnTo>
                        <a:pt x="376" y="644"/>
                      </a:lnTo>
                      <a:lnTo>
                        <a:pt x="372" y="644"/>
                      </a:lnTo>
                      <a:lnTo>
                        <a:pt x="372" y="640"/>
                      </a:lnTo>
                      <a:lnTo>
                        <a:pt x="368" y="636"/>
                      </a:lnTo>
                      <a:lnTo>
                        <a:pt x="368" y="632"/>
                      </a:lnTo>
                      <a:lnTo>
                        <a:pt x="364" y="632"/>
                      </a:lnTo>
                      <a:lnTo>
                        <a:pt x="364" y="628"/>
                      </a:lnTo>
                      <a:lnTo>
                        <a:pt x="364" y="624"/>
                      </a:lnTo>
                      <a:lnTo>
                        <a:pt x="360" y="624"/>
                      </a:lnTo>
                      <a:lnTo>
                        <a:pt x="360" y="620"/>
                      </a:lnTo>
                      <a:lnTo>
                        <a:pt x="360" y="616"/>
                      </a:lnTo>
                      <a:lnTo>
                        <a:pt x="356" y="616"/>
                      </a:lnTo>
                      <a:lnTo>
                        <a:pt x="356" y="612"/>
                      </a:lnTo>
                      <a:lnTo>
                        <a:pt x="352" y="612"/>
                      </a:lnTo>
                      <a:lnTo>
                        <a:pt x="352" y="608"/>
                      </a:lnTo>
                      <a:lnTo>
                        <a:pt x="352" y="612"/>
                      </a:lnTo>
                      <a:lnTo>
                        <a:pt x="348" y="612"/>
                      </a:lnTo>
                      <a:lnTo>
                        <a:pt x="344" y="612"/>
                      </a:lnTo>
                      <a:lnTo>
                        <a:pt x="340" y="612"/>
                      </a:lnTo>
                      <a:lnTo>
                        <a:pt x="340" y="616"/>
                      </a:lnTo>
                      <a:lnTo>
                        <a:pt x="344" y="616"/>
                      </a:lnTo>
                      <a:lnTo>
                        <a:pt x="344" y="620"/>
                      </a:lnTo>
                      <a:lnTo>
                        <a:pt x="340" y="620"/>
                      </a:lnTo>
                      <a:lnTo>
                        <a:pt x="340" y="624"/>
                      </a:lnTo>
                      <a:lnTo>
                        <a:pt x="336" y="624"/>
                      </a:lnTo>
                      <a:lnTo>
                        <a:pt x="336" y="628"/>
                      </a:lnTo>
                      <a:lnTo>
                        <a:pt x="336" y="632"/>
                      </a:lnTo>
                      <a:lnTo>
                        <a:pt x="340" y="632"/>
                      </a:lnTo>
                      <a:lnTo>
                        <a:pt x="340" y="636"/>
                      </a:lnTo>
                      <a:lnTo>
                        <a:pt x="336" y="636"/>
                      </a:lnTo>
                      <a:lnTo>
                        <a:pt x="336" y="632"/>
                      </a:lnTo>
                      <a:lnTo>
                        <a:pt x="332" y="632"/>
                      </a:lnTo>
                      <a:lnTo>
                        <a:pt x="328" y="632"/>
                      </a:lnTo>
                      <a:lnTo>
                        <a:pt x="324" y="632"/>
                      </a:lnTo>
                      <a:lnTo>
                        <a:pt x="324" y="628"/>
                      </a:lnTo>
                      <a:lnTo>
                        <a:pt x="320" y="628"/>
                      </a:lnTo>
                      <a:lnTo>
                        <a:pt x="320" y="632"/>
                      </a:lnTo>
                      <a:lnTo>
                        <a:pt x="316" y="632"/>
                      </a:lnTo>
                      <a:lnTo>
                        <a:pt x="312" y="632"/>
                      </a:lnTo>
                      <a:lnTo>
                        <a:pt x="308" y="632"/>
                      </a:lnTo>
                      <a:lnTo>
                        <a:pt x="304" y="628"/>
                      </a:lnTo>
                      <a:lnTo>
                        <a:pt x="300" y="628"/>
                      </a:lnTo>
                      <a:lnTo>
                        <a:pt x="296" y="628"/>
                      </a:lnTo>
                      <a:lnTo>
                        <a:pt x="292" y="628"/>
                      </a:lnTo>
                      <a:lnTo>
                        <a:pt x="288" y="628"/>
                      </a:lnTo>
                      <a:lnTo>
                        <a:pt x="284" y="628"/>
                      </a:lnTo>
                      <a:lnTo>
                        <a:pt x="280" y="628"/>
                      </a:lnTo>
                      <a:lnTo>
                        <a:pt x="276" y="628"/>
                      </a:lnTo>
                      <a:lnTo>
                        <a:pt x="276" y="624"/>
                      </a:lnTo>
                      <a:lnTo>
                        <a:pt x="272" y="624"/>
                      </a:lnTo>
                      <a:lnTo>
                        <a:pt x="272" y="620"/>
                      </a:lnTo>
                      <a:lnTo>
                        <a:pt x="268" y="620"/>
                      </a:lnTo>
                      <a:lnTo>
                        <a:pt x="268" y="624"/>
                      </a:lnTo>
                      <a:lnTo>
                        <a:pt x="264" y="624"/>
                      </a:lnTo>
                      <a:lnTo>
                        <a:pt x="260" y="624"/>
                      </a:lnTo>
                      <a:lnTo>
                        <a:pt x="260" y="628"/>
                      </a:lnTo>
                      <a:lnTo>
                        <a:pt x="256" y="632"/>
                      </a:lnTo>
                      <a:lnTo>
                        <a:pt x="252" y="632"/>
                      </a:lnTo>
                      <a:lnTo>
                        <a:pt x="248" y="632"/>
                      </a:lnTo>
                      <a:lnTo>
                        <a:pt x="248" y="628"/>
                      </a:lnTo>
                      <a:lnTo>
                        <a:pt x="244" y="632"/>
                      </a:lnTo>
                      <a:lnTo>
                        <a:pt x="244" y="628"/>
                      </a:lnTo>
                      <a:lnTo>
                        <a:pt x="240" y="628"/>
                      </a:lnTo>
                      <a:lnTo>
                        <a:pt x="236" y="628"/>
                      </a:lnTo>
                      <a:lnTo>
                        <a:pt x="232" y="628"/>
                      </a:lnTo>
                      <a:lnTo>
                        <a:pt x="232" y="624"/>
                      </a:lnTo>
                      <a:lnTo>
                        <a:pt x="228" y="624"/>
                      </a:lnTo>
                      <a:lnTo>
                        <a:pt x="224" y="624"/>
                      </a:lnTo>
                      <a:lnTo>
                        <a:pt x="220" y="624"/>
                      </a:lnTo>
                      <a:lnTo>
                        <a:pt x="220" y="628"/>
                      </a:lnTo>
                      <a:lnTo>
                        <a:pt x="216" y="628"/>
                      </a:lnTo>
                      <a:lnTo>
                        <a:pt x="216" y="632"/>
                      </a:lnTo>
                      <a:lnTo>
                        <a:pt x="212" y="632"/>
                      </a:lnTo>
                      <a:lnTo>
                        <a:pt x="212" y="636"/>
                      </a:lnTo>
                      <a:lnTo>
                        <a:pt x="212" y="640"/>
                      </a:lnTo>
                      <a:lnTo>
                        <a:pt x="208" y="640"/>
                      </a:lnTo>
                      <a:lnTo>
                        <a:pt x="208" y="636"/>
                      </a:lnTo>
                      <a:lnTo>
                        <a:pt x="208" y="632"/>
                      </a:lnTo>
                      <a:lnTo>
                        <a:pt x="204" y="632"/>
                      </a:lnTo>
                      <a:lnTo>
                        <a:pt x="200" y="628"/>
                      </a:lnTo>
                      <a:lnTo>
                        <a:pt x="196" y="628"/>
                      </a:lnTo>
                      <a:lnTo>
                        <a:pt x="196" y="624"/>
                      </a:lnTo>
                      <a:lnTo>
                        <a:pt x="196" y="620"/>
                      </a:lnTo>
                      <a:lnTo>
                        <a:pt x="200" y="620"/>
                      </a:lnTo>
                      <a:lnTo>
                        <a:pt x="200" y="616"/>
                      </a:lnTo>
                      <a:lnTo>
                        <a:pt x="196" y="616"/>
                      </a:lnTo>
                      <a:lnTo>
                        <a:pt x="196" y="612"/>
                      </a:lnTo>
                      <a:lnTo>
                        <a:pt x="196" y="608"/>
                      </a:lnTo>
                      <a:lnTo>
                        <a:pt x="192" y="608"/>
                      </a:lnTo>
                      <a:lnTo>
                        <a:pt x="192" y="604"/>
                      </a:lnTo>
                      <a:lnTo>
                        <a:pt x="196" y="604"/>
                      </a:lnTo>
                      <a:lnTo>
                        <a:pt x="196" y="600"/>
                      </a:lnTo>
                      <a:lnTo>
                        <a:pt x="196" y="596"/>
                      </a:lnTo>
                      <a:lnTo>
                        <a:pt x="196" y="592"/>
                      </a:lnTo>
                      <a:lnTo>
                        <a:pt x="192" y="592"/>
                      </a:lnTo>
                      <a:lnTo>
                        <a:pt x="192" y="588"/>
                      </a:lnTo>
                      <a:lnTo>
                        <a:pt x="192" y="584"/>
                      </a:lnTo>
                      <a:lnTo>
                        <a:pt x="188" y="580"/>
                      </a:lnTo>
                      <a:lnTo>
                        <a:pt x="188" y="576"/>
                      </a:lnTo>
                      <a:lnTo>
                        <a:pt x="184" y="576"/>
                      </a:lnTo>
                      <a:lnTo>
                        <a:pt x="180" y="576"/>
                      </a:lnTo>
                      <a:lnTo>
                        <a:pt x="176" y="576"/>
                      </a:lnTo>
                      <a:lnTo>
                        <a:pt x="176" y="580"/>
                      </a:lnTo>
                      <a:lnTo>
                        <a:pt x="172" y="580"/>
                      </a:lnTo>
                      <a:lnTo>
                        <a:pt x="172" y="576"/>
                      </a:lnTo>
                      <a:lnTo>
                        <a:pt x="172" y="572"/>
                      </a:lnTo>
                      <a:lnTo>
                        <a:pt x="168" y="572"/>
                      </a:lnTo>
                      <a:lnTo>
                        <a:pt x="168" y="568"/>
                      </a:lnTo>
                      <a:lnTo>
                        <a:pt x="164" y="568"/>
                      </a:lnTo>
                      <a:lnTo>
                        <a:pt x="164" y="564"/>
                      </a:lnTo>
                      <a:lnTo>
                        <a:pt x="164" y="560"/>
                      </a:lnTo>
                      <a:lnTo>
                        <a:pt x="164" y="556"/>
                      </a:lnTo>
                      <a:lnTo>
                        <a:pt x="168" y="556"/>
                      </a:lnTo>
                      <a:lnTo>
                        <a:pt x="168" y="552"/>
                      </a:lnTo>
                      <a:lnTo>
                        <a:pt x="168" y="548"/>
                      </a:lnTo>
                      <a:lnTo>
                        <a:pt x="168" y="544"/>
                      </a:lnTo>
                      <a:lnTo>
                        <a:pt x="168" y="540"/>
                      </a:lnTo>
                      <a:lnTo>
                        <a:pt x="164" y="540"/>
                      </a:lnTo>
                      <a:lnTo>
                        <a:pt x="164" y="536"/>
                      </a:lnTo>
                      <a:lnTo>
                        <a:pt x="164" y="532"/>
                      </a:lnTo>
                      <a:lnTo>
                        <a:pt x="160" y="532"/>
                      </a:lnTo>
                      <a:lnTo>
                        <a:pt x="160" y="528"/>
                      </a:lnTo>
                      <a:lnTo>
                        <a:pt x="156" y="528"/>
                      </a:lnTo>
                      <a:lnTo>
                        <a:pt x="160" y="524"/>
                      </a:lnTo>
                      <a:lnTo>
                        <a:pt x="156" y="524"/>
                      </a:lnTo>
                      <a:lnTo>
                        <a:pt x="156" y="520"/>
                      </a:lnTo>
                      <a:lnTo>
                        <a:pt x="152" y="520"/>
                      </a:lnTo>
                      <a:lnTo>
                        <a:pt x="152" y="516"/>
                      </a:lnTo>
                      <a:lnTo>
                        <a:pt x="152" y="512"/>
                      </a:lnTo>
                      <a:lnTo>
                        <a:pt x="152" y="508"/>
                      </a:lnTo>
                      <a:lnTo>
                        <a:pt x="148" y="504"/>
                      </a:lnTo>
                      <a:lnTo>
                        <a:pt x="148" y="500"/>
                      </a:lnTo>
                      <a:lnTo>
                        <a:pt x="148" y="496"/>
                      </a:lnTo>
                      <a:lnTo>
                        <a:pt x="148" y="492"/>
                      </a:lnTo>
                      <a:lnTo>
                        <a:pt x="148" y="488"/>
                      </a:lnTo>
                      <a:lnTo>
                        <a:pt x="148" y="484"/>
                      </a:lnTo>
                      <a:lnTo>
                        <a:pt x="148" y="480"/>
                      </a:lnTo>
                      <a:lnTo>
                        <a:pt x="148" y="476"/>
                      </a:lnTo>
                      <a:lnTo>
                        <a:pt x="144" y="476"/>
                      </a:lnTo>
                      <a:lnTo>
                        <a:pt x="144" y="472"/>
                      </a:lnTo>
                      <a:lnTo>
                        <a:pt x="148" y="472"/>
                      </a:lnTo>
                      <a:lnTo>
                        <a:pt x="148" y="468"/>
                      </a:lnTo>
                      <a:lnTo>
                        <a:pt x="144" y="464"/>
                      </a:lnTo>
                      <a:lnTo>
                        <a:pt x="140" y="464"/>
                      </a:lnTo>
                      <a:lnTo>
                        <a:pt x="140" y="460"/>
                      </a:lnTo>
                      <a:lnTo>
                        <a:pt x="140" y="456"/>
                      </a:lnTo>
                      <a:lnTo>
                        <a:pt x="136" y="456"/>
                      </a:lnTo>
                      <a:lnTo>
                        <a:pt x="136" y="452"/>
                      </a:lnTo>
                      <a:lnTo>
                        <a:pt x="132" y="452"/>
                      </a:lnTo>
                      <a:lnTo>
                        <a:pt x="128" y="456"/>
                      </a:lnTo>
                      <a:lnTo>
                        <a:pt x="132" y="456"/>
                      </a:lnTo>
                      <a:lnTo>
                        <a:pt x="128" y="460"/>
                      </a:lnTo>
                      <a:lnTo>
                        <a:pt x="124" y="460"/>
                      </a:lnTo>
                      <a:lnTo>
                        <a:pt x="124" y="464"/>
                      </a:lnTo>
                      <a:lnTo>
                        <a:pt x="120" y="464"/>
                      </a:lnTo>
                      <a:lnTo>
                        <a:pt x="120" y="468"/>
                      </a:lnTo>
                      <a:lnTo>
                        <a:pt x="116" y="468"/>
                      </a:lnTo>
                      <a:lnTo>
                        <a:pt x="112" y="468"/>
                      </a:lnTo>
                      <a:lnTo>
                        <a:pt x="112" y="472"/>
                      </a:lnTo>
                      <a:lnTo>
                        <a:pt x="108" y="468"/>
                      </a:lnTo>
                      <a:lnTo>
                        <a:pt x="108" y="472"/>
                      </a:lnTo>
                      <a:lnTo>
                        <a:pt x="104" y="472"/>
                      </a:lnTo>
                      <a:lnTo>
                        <a:pt x="104" y="476"/>
                      </a:lnTo>
                      <a:lnTo>
                        <a:pt x="100" y="476"/>
                      </a:lnTo>
                      <a:lnTo>
                        <a:pt x="96" y="476"/>
                      </a:lnTo>
                      <a:lnTo>
                        <a:pt x="96" y="472"/>
                      </a:lnTo>
                      <a:lnTo>
                        <a:pt x="92" y="472"/>
                      </a:lnTo>
                      <a:lnTo>
                        <a:pt x="92" y="468"/>
                      </a:lnTo>
                      <a:lnTo>
                        <a:pt x="88" y="468"/>
                      </a:lnTo>
                      <a:lnTo>
                        <a:pt x="88" y="464"/>
                      </a:lnTo>
                      <a:lnTo>
                        <a:pt x="84" y="464"/>
                      </a:lnTo>
                      <a:lnTo>
                        <a:pt x="84" y="460"/>
                      </a:lnTo>
                      <a:lnTo>
                        <a:pt x="80" y="460"/>
                      </a:lnTo>
                      <a:lnTo>
                        <a:pt x="80" y="464"/>
                      </a:lnTo>
                      <a:lnTo>
                        <a:pt x="80" y="460"/>
                      </a:lnTo>
                      <a:lnTo>
                        <a:pt x="80" y="456"/>
                      </a:lnTo>
                      <a:lnTo>
                        <a:pt x="80" y="452"/>
                      </a:lnTo>
                      <a:lnTo>
                        <a:pt x="84" y="452"/>
                      </a:lnTo>
                      <a:lnTo>
                        <a:pt x="84" y="448"/>
                      </a:lnTo>
                      <a:lnTo>
                        <a:pt x="88" y="448"/>
                      </a:lnTo>
                      <a:lnTo>
                        <a:pt x="84" y="448"/>
                      </a:lnTo>
                      <a:lnTo>
                        <a:pt x="88" y="448"/>
                      </a:lnTo>
                      <a:lnTo>
                        <a:pt x="88" y="444"/>
                      </a:lnTo>
                      <a:lnTo>
                        <a:pt x="84" y="440"/>
                      </a:lnTo>
                      <a:lnTo>
                        <a:pt x="84" y="436"/>
                      </a:lnTo>
                      <a:lnTo>
                        <a:pt x="84" y="432"/>
                      </a:lnTo>
                      <a:lnTo>
                        <a:pt x="88" y="432"/>
                      </a:lnTo>
                      <a:lnTo>
                        <a:pt x="88" y="428"/>
                      </a:lnTo>
                      <a:lnTo>
                        <a:pt x="92" y="424"/>
                      </a:lnTo>
                      <a:lnTo>
                        <a:pt x="92" y="428"/>
                      </a:lnTo>
                      <a:lnTo>
                        <a:pt x="96" y="424"/>
                      </a:lnTo>
                      <a:lnTo>
                        <a:pt x="96" y="428"/>
                      </a:lnTo>
                      <a:lnTo>
                        <a:pt x="100" y="428"/>
                      </a:lnTo>
                      <a:lnTo>
                        <a:pt x="100" y="424"/>
                      </a:lnTo>
                      <a:lnTo>
                        <a:pt x="100" y="420"/>
                      </a:lnTo>
                      <a:lnTo>
                        <a:pt x="100" y="416"/>
                      </a:lnTo>
                      <a:lnTo>
                        <a:pt x="100" y="412"/>
                      </a:lnTo>
                      <a:lnTo>
                        <a:pt x="100" y="408"/>
                      </a:lnTo>
                      <a:lnTo>
                        <a:pt x="96" y="408"/>
                      </a:lnTo>
                      <a:lnTo>
                        <a:pt x="96" y="404"/>
                      </a:lnTo>
                      <a:lnTo>
                        <a:pt x="96" y="400"/>
                      </a:lnTo>
                      <a:lnTo>
                        <a:pt x="100" y="400"/>
                      </a:lnTo>
                      <a:lnTo>
                        <a:pt x="96" y="396"/>
                      </a:lnTo>
                      <a:lnTo>
                        <a:pt x="100" y="396"/>
                      </a:lnTo>
                      <a:lnTo>
                        <a:pt x="100" y="392"/>
                      </a:lnTo>
                      <a:lnTo>
                        <a:pt x="96" y="392"/>
                      </a:lnTo>
                      <a:lnTo>
                        <a:pt x="96" y="388"/>
                      </a:lnTo>
                      <a:lnTo>
                        <a:pt x="96" y="384"/>
                      </a:lnTo>
                      <a:lnTo>
                        <a:pt x="100" y="384"/>
                      </a:lnTo>
                      <a:lnTo>
                        <a:pt x="100" y="388"/>
                      </a:lnTo>
                      <a:lnTo>
                        <a:pt x="100" y="384"/>
                      </a:lnTo>
                      <a:lnTo>
                        <a:pt x="104" y="384"/>
                      </a:lnTo>
                      <a:lnTo>
                        <a:pt x="104" y="380"/>
                      </a:lnTo>
                      <a:lnTo>
                        <a:pt x="104" y="376"/>
                      </a:lnTo>
                      <a:lnTo>
                        <a:pt x="100" y="376"/>
                      </a:lnTo>
                      <a:lnTo>
                        <a:pt x="100" y="372"/>
                      </a:lnTo>
                      <a:lnTo>
                        <a:pt x="104" y="372"/>
                      </a:lnTo>
                      <a:lnTo>
                        <a:pt x="104" y="368"/>
                      </a:lnTo>
                      <a:lnTo>
                        <a:pt x="108" y="368"/>
                      </a:lnTo>
                      <a:lnTo>
                        <a:pt x="108" y="364"/>
                      </a:lnTo>
                      <a:lnTo>
                        <a:pt x="108" y="360"/>
                      </a:lnTo>
                      <a:lnTo>
                        <a:pt x="108" y="356"/>
                      </a:lnTo>
                      <a:lnTo>
                        <a:pt x="112" y="356"/>
                      </a:lnTo>
                      <a:lnTo>
                        <a:pt x="112" y="352"/>
                      </a:lnTo>
                      <a:lnTo>
                        <a:pt x="112" y="348"/>
                      </a:lnTo>
                      <a:lnTo>
                        <a:pt x="112" y="344"/>
                      </a:lnTo>
                      <a:lnTo>
                        <a:pt x="116" y="344"/>
                      </a:lnTo>
                      <a:lnTo>
                        <a:pt x="116" y="340"/>
                      </a:lnTo>
                      <a:lnTo>
                        <a:pt x="120" y="340"/>
                      </a:lnTo>
                      <a:lnTo>
                        <a:pt x="120" y="336"/>
                      </a:lnTo>
                      <a:lnTo>
                        <a:pt x="120" y="332"/>
                      </a:lnTo>
                      <a:lnTo>
                        <a:pt x="120" y="328"/>
                      </a:lnTo>
                      <a:lnTo>
                        <a:pt x="124" y="328"/>
                      </a:lnTo>
                      <a:lnTo>
                        <a:pt x="124" y="324"/>
                      </a:lnTo>
                      <a:lnTo>
                        <a:pt x="120" y="324"/>
                      </a:lnTo>
                      <a:lnTo>
                        <a:pt x="116" y="324"/>
                      </a:lnTo>
                      <a:lnTo>
                        <a:pt x="112" y="324"/>
                      </a:lnTo>
                      <a:lnTo>
                        <a:pt x="108" y="324"/>
                      </a:lnTo>
                      <a:lnTo>
                        <a:pt x="108" y="328"/>
                      </a:lnTo>
                      <a:lnTo>
                        <a:pt x="108" y="324"/>
                      </a:lnTo>
                      <a:lnTo>
                        <a:pt x="104" y="324"/>
                      </a:lnTo>
                      <a:lnTo>
                        <a:pt x="100" y="324"/>
                      </a:lnTo>
                      <a:lnTo>
                        <a:pt x="96" y="324"/>
                      </a:lnTo>
                      <a:lnTo>
                        <a:pt x="96" y="320"/>
                      </a:lnTo>
                      <a:lnTo>
                        <a:pt x="96" y="316"/>
                      </a:lnTo>
                      <a:lnTo>
                        <a:pt x="96" y="312"/>
                      </a:lnTo>
                      <a:lnTo>
                        <a:pt x="96" y="308"/>
                      </a:lnTo>
                      <a:lnTo>
                        <a:pt x="92" y="308"/>
                      </a:lnTo>
                      <a:lnTo>
                        <a:pt x="92" y="312"/>
                      </a:lnTo>
                      <a:lnTo>
                        <a:pt x="88" y="312"/>
                      </a:lnTo>
                      <a:lnTo>
                        <a:pt x="84" y="312"/>
                      </a:lnTo>
                      <a:lnTo>
                        <a:pt x="84" y="308"/>
                      </a:lnTo>
                      <a:lnTo>
                        <a:pt x="84" y="304"/>
                      </a:lnTo>
                      <a:lnTo>
                        <a:pt x="80" y="304"/>
                      </a:lnTo>
                      <a:lnTo>
                        <a:pt x="80" y="300"/>
                      </a:lnTo>
                      <a:lnTo>
                        <a:pt x="76" y="300"/>
                      </a:lnTo>
                      <a:lnTo>
                        <a:pt x="76" y="296"/>
                      </a:lnTo>
                      <a:lnTo>
                        <a:pt x="72" y="296"/>
                      </a:lnTo>
                      <a:lnTo>
                        <a:pt x="72" y="292"/>
                      </a:lnTo>
                      <a:lnTo>
                        <a:pt x="72" y="288"/>
                      </a:lnTo>
                      <a:lnTo>
                        <a:pt x="72" y="284"/>
                      </a:lnTo>
                      <a:lnTo>
                        <a:pt x="76" y="284"/>
                      </a:lnTo>
                      <a:lnTo>
                        <a:pt x="72" y="280"/>
                      </a:lnTo>
                      <a:lnTo>
                        <a:pt x="72" y="276"/>
                      </a:lnTo>
                      <a:lnTo>
                        <a:pt x="68" y="276"/>
                      </a:lnTo>
                      <a:lnTo>
                        <a:pt x="64" y="272"/>
                      </a:lnTo>
                      <a:lnTo>
                        <a:pt x="64" y="268"/>
                      </a:lnTo>
                      <a:lnTo>
                        <a:pt x="64" y="264"/>
                      </a:lnTo>
                      <a:lnTo>
                        <a:pt x="60" y="264"/>
                      </a:lnTo>
                      <a:lnTo>
                        <a:pt x="60" y="260"/>
                      </a:lnTo>
                      <a:lnTo>
                        <a:pt x="60" y="256"/>
                      </a:lnTo>
                      <a:lnTo>
                        <a:pt x="56" y="256"/>
                      </a:lnTo>
                      <a:lnTo>
                        <a:pt x="56" y="252"/>
                      </a:lnTo>
                      <a:lnTo>
                        <a:pt x="56" y="248"/>
                      </a:lnTo>
                      <a:lnTo>
                        <a:pt x="52" y="248"/>
                      </a:lnTo>
                      <a:lnTo>
                        <a:pt x="52" y="244"/>
                      </a:lnTo>
                      <a:lnTo>
                        <a:pt x="48" y="244"/>
                      </a:lnTo>
                      <a:lnTo>
                        <a:pt x="48" y="240"/>
                      </a:lnTo>
                      <a:lnTo>
                        <a:pt x="48" y="236"/>
                      </a:lnTo>
                      <a:lnTo>
                        <a:pt x="48" y="232"/>
                      </a:lnTo>
                      <a:lnTo>
                        <a:pt x="44" y="232"/>
                      </a:lnTo>
                      <a:lnTo>
                        <a:pt x="40" y="232"/>
                      </a:lnTo>
                      <a:lnTo>
                        <a:pt x="40" y="228"/>
                      </a:lnTo>
                      <a:lnTo>
                        <a:pt x="36" y="228"/>
                      </a:lnTo>
                      <a:lnTo>
                        <a:pt x="32" y="228"/>
                      </a:lnTo>
                      <a:lnTo>
                        <a:pt x="32" y="224"/>
                      </a:lnTo>
                      <a:lnTo>
                        <a:pt x="28" y="220"/>
                      </a:lnTo>
                      <a:lnTo>
                        <a:pt x="28" y="216"/>
                      </a:lnTo>
                      <a:lnTo>
                        <a:pt x="24" y="212"/>
                      </a:lnTo>
                      <a:lnTo>
                        <a:pt x="20" y="212"/>
                      </a:lnTo>
                      <a:lnTo>
                        <a:pt x="20" y="208"/>
                      </a:lnTo>
                      <a:lnTo>
                        <a:pt x="16" y="208"/>
                      </a:lnTo>
                      <a:lnTo>
                        <a:pt x="16" y="204"/>
                      </a:lnTo>
                      <a:lnTo>
                        <a:pt x="20" y="204"/>
                      </a:lnTo>
                      <a:lnTo>
                        <a:pt x="24" y="204"/>
                      </a:lnTo>
                      <a:lnTo>
                        <a:pt x="24" y="200"/>
                      </a:lnTo>
                      <a:lnTo>
                        <a:pt x="20" y="200"/>
                      </a:lnTo>
                      <a:lnTo>
                        <a:pt x="20" y="196"/>
                      </a:lnTo>
                      <a:lnTo>
                        <a:pt x="20" y="192"/>
                      </a:lnTo>
                      <a:lnTo>
                        <a:pt x="16" y="192"/>
                      </a:lnTo>
                      <a:lnTo>
                        <a:pt x="20" y="188"/>
                      </a:lnTo>
                      <a:lnTo>
                        <a:pt x="24" y="188"/>
                      </a:lnTo>
                      <a:lnTo>
                        <a:pt x="24" y="184"/>
                      </a:lnTo>
                      <a:lnTo>
                        <a:pt x="24" y="180"/>
                      </a:lnTo>
                      <a:lnTo>
                        <a:pt x="20" y="180"/>
                      </a:lnTo>
                      <a:lnTo>
                        <a:pt x="20" y="176"/>
                      </a:lnTo>
                      <a:lnTo>
                        <a:pt x="20" y="172"/>
                      </a:lnTo>
                      <a:lnTo>
                        <a:pt x="24" y="172"/>
                      </a:lnTo>
                      <a:lnTo>
                        <a:pt x="20" y="172"/>
                      </a:lnTo>
                      <a:lnTo>
                        <a:pt x="20" y="168"/>
                      </a:lnTo>
                      <a:lnTo>
                        <a:pt x="20" y="164"/>
                      </a:lnTo>
                      <a:lnTo>
                        <a:pt x="16" y="164"/>
                      </a:lnTo>
                      <a:lnTo>
                        <a:pt x="16" y="160"/>
                      </a:lnTo>
                      <a:lnTo>
                        <a:pt x="16" y="156"/>
                      </a:lnTo>
                      <a:lnTo>
                        <a:pt x="12" y="156"/>
                      </a:lnTo>
                      <a:lnTo>
                        <a:pt x="12" y="152"/>
                      </a:lnTo>
                      <a:lnTo>
                        <a:pt x="12" y="148"/>
                      </a:lnTo>
                      <a:lnTo>
                        <a:pt x="8" y="148"/>
                      </a:lnTo>
                      <a:lnTo>
                        <a:pt x="8" y="144"/>
                      </a:lnTo>
                      <a:lnTo>
                        <a:pt x="8" y="140"/>
                      </a:lnTo>
                      <a:lnTo>
                        <a:pt x="4" y="140"/>
                      </a:lnTo>
                      <a:lnTo>
                        <a:pt x="4" y="136"/>
                      </a:lnTo>
                      <a:lnTo>
                        <a:pt x="4" y="132"/>
                      </a:lnTo>
                      <a:lnTo>
                        <a:pt x="0" y="132"/>
                      </a:lnTo>
                      <a:lnTo>
                        <a:pt x="4" y="100"/>
                      </a:lnTo>
                      <a:lnTo>
                        <a:pt x="12" y="64"/>
                      </a:lnTo>
                      <a:lnTo>
                        <a:pt x="2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9" name=""/>
                <p:cNvSpPr/>
                <p:nvPr/>
              </p:nvSpPr>
              <p:spPr>
                <a:xfrm>
                  <a:off x="3470400" y="1406520"/>
                  <a:ext cx="1079280" cy="647640"/>
                </a:xfrm>
                <a:custGeom>
                  <a:avLst/>
                  <a:gdLst/>
                  <a:ahLst/>
                  <a:rect l="l" t="t" r="r" b="b"/>
                  <a:pathLst>
                    <a:path w="680" h="408">
                      <a:moveTo>
                        <a:pt x="20" y="0"/>
                      </a:moveTo>
                      <a:lnTo>
                        <a:pt x="24" y="0"/>
                      </a:lnTo>
                      <a:lnTo>
                        <a:pt x="32" y="4"/>
                      </a:lnTo>
                      <a:lnTo>
                        <a:pt x="40" y="4"/>
                      </a:lnTo>
                      <a:lnTo>
                        <a:pt x="44" y="4"/>
                      </a:lnTo>
                      <a:lnTo>
                        <a:pt x="48" y="4"/>
                      </a:lnTo>
                      <a:lnTo>
                        <a:pt x="56" y="4"/>
                      </a:lnTo>
                      <a:lnTo>
                        <a:pt x="60" y="4"/>
                      </a:lnTo>
                      <a:lnTo>
                        <a:pt x="68" y="4"/>
                      </a:lnTo>
                      <a:lnTo>
                        <a:pt x="76" y="4"/>
                      </a:lnTo>
                      <a:lnTo>
                        <a:pt x="80" y="4"/>
                      </a:lnTo>
                      <a:lnTo>
                        <a:pt x="84" y="4"/>
                      </a:lnTo>
                      <a:lnTo>
                        <a:pt x="92" y="4"/>
                      </a:lnTo>
                      <a:lnTo>
                        <a:pt x="96" y="4"/>
                      </a:lnTo>
                      <a:lnTo>
                        <a:pt x="104" y="4"/>
                      </a:lnTo>
                      <a:lnTo>
                        <a:pt x="108" y="4"/>
                      </a:lnTo>
                      <a:lnTo>
                        <a:pt x="112" y="8"/>
                      </a:lnTo>
                      <a:lnTo>
                        <a:pt x="116" y="8"/>
                      </a:lnTo>
                      <a:lnTo>
                        <a:pt x="124" y="8"/>
                      </a:lnTo>
                      <a:lnTo>
                        <a:pt x="128" y="8"/>
                      </a:lnTo>
                      <a:lnTo>
                        <a:pt x="132" y="8"/>
                      </a:lnTo>
                      <a:lnTo>
                        <a:pt x="140" y="8"/>
                      </a:lnTo>
                      <a:lnTo>
                        <a:pt x="148" y="8"/>
                      </a:lnTo>
                      <a:lnTo>
                        <a:pt x="152" y="8"/>
                      </a:lnTo>
                      <a:lnTo>
                        <a:pt x="156" y="8"/>
                      </a:lnTo>
                      <a:lnTo>
                        <a:pt x="164" y="8"/>
                      </a:lnTo>
                      <a:lnTo>
                        <a:pt x="168" y="8"/>
                      </a:lnTo>
                      <a:lnTo>
                        <a:pt x="176" y="8"/>
                      </a:lnTo>
                      <a:lnTo>
                        <a:pt x="180" y="8"/>
                      </a:lnTo>
                      <a:lnTo>
                        <a:pt x="188" y="8"/>
                      </a:lnTo>
                      <a:lnTo>
                        <a:pt x="192" y="8"/>
                      </a:lnTo>
                      <a:lnTo>
                        <a:pt x="196" y="8"/>
                      </a:lnTo>
                      <a:lnTo>
                        <a:pt x="204" y="8"/>
                      </a:lnTo>
                      <a:lnTo>
                        <a:pt x="208" y="8"/>
                      </a:lnTo>
                      <a:lnTo>
                        <a:pt x="216" y="8"/>
                      </a:lnTo>
                      <a:lnTo>
                        <a:pt x="220" y="8"/>
                      </a:lnTo>
                      <a:lnTo>
                        <a:pt x="224" y="8"/>
                      </a:lnTo>
                      <a:lnTo>
                        <a:pt x="232" y="12"/>
                      </a:lnTo>
                      <a:lnTo>
                        <a:pt x="236" y="12"/>
                      </a:lnTo>
                      <a:lnTo>
                        <a:pt x="240" y="12"/>
                      </a:lnTo>
                      <a:lnTo>
                        <a:pt x="248" y="12"/>
                      </a:lnTo>
                      <a:lnTo>
                        <a:pt x="252" y="12"/>
                      </a:lnTo>
                      <a:lnTo>
                        <a:pt x="260" y="12"/>
                      </a:lnTo>
                      <a:lnTo>
                        <a:pt x="264" y="12"/>
                      </a:lnTo>
                      <a:lnTo>
                        <a:pt x="272" y="12"/>
                      </a:lnTo>
                      <a:lnTo>
                        <a:pt x="276" y="12"/>
                      </a:lnTo>
                      <a:lnTo>
                        <a:pt x="284" y="12"/>
                      </a:lnTo>
                      <a:lnTo>
                        <a:pt x="288" y="12"/>
                      </a:lnTo>
                      <a:lnTo>
                        <a:pt x="296" y="12"/>
                      </a:lnTo>
                      <a:lnTo>
                        <a:pt x="300" y="12"/>
                      </a:lnTo>
                      <a:lnTo>
                        <a:pt x="308" y="12"/>
                      </a:lnTo>
                      <a:lnTo>
                        <a:pt x="312" y="12"/>
                      </a:lnTo>
                      <a:lnTo>
                        <a:pt x="316" y="12"/>
                      </a:lnTo>
                      <a:lnTo>
                        <a:pt x="324" y="12"/>
                      </a:lnTo>
                      <a:lnTo>
                        <a:pt x="328" y="12"/>
                      </a:lnTo>
                      <a:lnTo>
                        <a:pt x="336" y="12"/>
                      </a:lnTo>
                      <a:lnTo>
                        <a:pt x="340" y="12"/>
                      </a:lnTo>
                      <a:lnTo>
                        <a:pt x="348" y="12"/>
                      </a:lnTo>
                      <a:lnTo>
                        <a:pt x="352" y="12"/>
                      </a:lnTo>
                      <a:lnTo>
                        <a:pt x="356" y="12"/>
                      </a:lnTo>
                      <a:lnTo>
                        <a:pt x="360" y="12"/>
                      </a:lnTo>
                      <a:lnTo>
                        <a:pt x="364" y="12"/>
                      </a:lnTo>
                      <a:lnTo>
                        <a:pt x="372" y="12"/>
                      </a:lnTo>
                      <a:lnTo>
                        <a:pt x="380" y="12"/>
                      </a:lnTo>
                      <a:lnTo>
                        <a:pt x="384" y="12"/>
                      </a:lnTo>
                      <a:lnTo>
                        <a:pt x="388" y="12"/>
                      </a:lnTo>
                      <a:lnTo>
                        <a:pt x="396" y="12"/>
                      </a:lnTo>
                      <a:lnTo>
                        <a:pt x="400" y="12"/>
                      </a:lnTo>
                      <a:lnTo>
                        <a:pt x="408" y="12"/>
                      </a:lnTo>
                      <a:lnTo>
                        <a:pt x="412" y="12"/>
                      </a:lnTo>
                      <a:lnTo>
                        <a:pt x="416" y="12"/>
                      </a:lnTo>
                      <a:lnTo>
                        <a:pt x="424" y="12"/>
                      </a:lnTo>
                      <a:lnTo>
                        <a:pt x="428" y="12"/>
                      </a:lnTo>
                      <a:lnTo>
                        <a:pt x="436" y="12"/>
                      </a:lnTo>
                      <a:lnTo>
                        <a:pt x="440" y="12"/>
                      </a:lnTo>
                      <a:lnTo>
                        <a:pt x="448" y="12"/>
                      </a:lnTo>
                      <a:lnTo>
                        <a:pt x="452" y="12"/>
                      </a:lnTo>
                      <a:lnTo>
                        <a:pt x="456" y="12"/>
                      </a:lnTo>
                      <a:lnTo>
                        <a:pt x="464" y="12"/>
                      </a:lnTo>
                      <a:lnTo>
                        <a:pt x="468" y="12"/>
                      </a:lnTo>
                      <a:lnTo>
                        <a:pt x="476" y="12"/>
                      </a:lnTo>
                      <a:lnTo>
                        <a:pt x="480" y="12"/>
                      </a:lnTo>
                      <a:lnTo>
                        <a:pt x="488" y="12"/>
                      </a:lnTo>
                      <a:lnTo>
                        <a:pt x="492" y="12"/>
                      </a:lnTo>
                      <a:lnTo>
                        <a:pt x="500" y="12"/>
                      </a:lnTo>
                      <a:lnTo>
                        <a:pt x="504" y="12"/>
                      </a:lnTo>
                      <a:lnTo>
                        <a:pt x="508" y="12"/>
                      </a:lnTo>
                      <a:lnTo>
                        <a:pt x="512" y="12"/>
                      </a:lnTo>
                      <a:lnTo>
                        <a:pt x="516" y="12"/>
                      </a:lnTo>
                      <a:lnTo>
                        <a:pt x="524" y="12"/>
                      </a:lnTo>
                      <a:lnTo>
                        <a:pt x="528" y="12"/>
                      </a:lnTo>
                      <a:lnTo>
                        <a:pt x="532" y="12"/>
                      </a:lnTo>
                      <a:lnTo>
                        <a:pt x="540" y="12"/>
                      </a:lnTo>
                      <a:lnTo>
                        <a:pt x="544" y="12"/>
                      </a:lnTo>
                      <a:lnTo>
                        <a:pt x="548" y="12"/>
                      </a:lnTo>
                      <a:lnTo>
                        <a:pt x="556" y="12"/>
                      </a:lnTo>
                      <a:lnTo>
                        <a:pt x="560" y="12"/>
                      </a:lnTo>
                      <a:lnTo>
                        <a:pt x="564" y="12"/>
                      </a:lnTo>
                      <a:lnTo>
                        <a:pt x="572" y="12"/>
                      </a:lnTo>
                      <a:lnTo>
                        <a:pt x="576" y="12"/>
                      </a:lnTo>
                      <a:lnTo>
                        <a:pt x="584" y="12"/>
                      </a:lnTo>
                      <a:lnTo>
                        <a:pt x="588" y="12"/>
                      </a:lnTo>
                      <a:lnTo>
                        <a:pt x="596" y="12"/>
                      </a:lnTo>
                      <a:lnTo>
                        <a:pt x="600" y="12"/>
                      </a:lnTo>
                      <a:lnTo>
                        <a:pt x="608" y="12"/>
                      </a:lnTo>
                      <a:lnTo>
                        <a:pt x="612" y="12"/>
                      </a:lnTo>
                      <a:lnTo>
                        <a:pt x="612" y="16"/>
                      </a:lnTo>
                      <a:lnTo>
                        <a:pt x="612" y="20"/>
                      </a:lnTo>
                      <a:lnTo>
                        <a:pt x="612" y="24"/>
                      </a:lnTo>
                      <a:lnTo>
                        <a:pt x="612" y="28"/>
                      </a:lnTo>
                      <a:lnTo>
                        <a:pt x="616" y="28"/>
                      </a:lnTo>
                      <a:lnTo>
                        <a:pt x="616" y="32"/>
                      </a:lnTo>
                      <a:lnTo>
                        <a:pt x="616" y="36"/>
                      </a:lnTo>
                      <a:lnTo>
                        <a:pt x="616" y="40"/>
                      </a:lnTo>
                      <a:lnTo>
                        <a:pt x="620" y="40"/>
                      </a:lnTo>
                      <a:lnTo>
                        <a:pt x="620" y="44"/>
                      </a:lnTo>
                      <a:lnTo>
                        <a:pt x="616" y="44"/>
                      </a:lnTo>
                      <a:lnTo>
                        <a:pt x="620" y="44"/>
                      </a:lnTo>
                      <a:lnTo>
                        <a:pt x="620" y="48"/>
                      </a:lnTo>
                      <a:lnTo>
                        <a:pt x="620" y="52"/>
                      </a:lnTo>
                      <a:lnTo>
                        <a:pt x="624" y="52"/>
                      </a:lnTo>
                      <a:lnTo>
                        <a:pt x="624" y="56"/>
                      </a:lnTo>
                      <a:lnTo>
                        <a:pt x="620" y="56"/>
                      </a:lnTo>
                      <a:lnTo>
                        <a:pt x="620" y="60"/>
                      </a:lnTo>
                      <a:lnTo>
                        <a:pt x="620" y="64"/>
                      </a:lnTo>
                      <a:lnTo>
                        <a:pt x="616" y="64"/>
                      </a:lnTo>
                      <a:lnTo>
                        <a:pt x="616" y="68"/>
                      </a:lnTo>
                      <a:lnTo>
                        <a:pt x="620" y="68"/>
                      </a:lnTo>
                      <a:lnTo>
                        <a:pt x="616" y="68"/>
                      </a:lnTo>
                      <a:lnTo>
                        <a:pt x="616" y="72"/>
                      </a:lnTo>
                      <a:lnTo>
                        <a:pt x="620" y="72"/>
                      </a:lnTo>
                      <a:lnTo>
                        <a:pt x="620" y="76"/>
                      </a:lnTo>
                      <a:lnTo>
                        <a:pt x="620" y="80"/>
                      </a:lnTo>
                      <a:lnTo>
                        <a:pt x="620" y="84"/>
                      </a:lnTo>
                      <a:lnTo>
                        <a:pt x="620" y="88"/>
                      </a:lnTo>
                      <a:lnTo>
                        <a:pt x="620" y="84"/>
                      </a:lnTo>
                      <a:lnTo>
                        <a:pt x="620" y="88"/>
                      </a:lnTo>
                      <a:lnTo>
                        <a:pt x="616" y="88"/>
                      </a:lnTo>
                      <a:lnTo>
                        <a:pt x="616" y="92"/>
                      </a:lnTo>
                      <a:lnTo>
                        <a:pt x="620" y="92"/>
                      </a:lnTo>
                      <a:lnTo>
                        <a:pt x="620" y="96"/>
                      </a:lnTo>
                      <a:lnTo>
                        <a:pt x="620" y="100"/>
                      </a:lnTo>
                      <a:lnTo>
                        <a:pt x="624" y="100"/>
                      </a:lnTo>
                      <a:lnTo>
                        <a:pt x="620" y="100"/>
                      </a:lnTo>
                      <a:lnTo>
                        <a:pt x="620" y="104"/>
                      </a:lnTo>
                      <a:lnTo>
                        <a:pt x="624" y="104"/>
                      </a:lnTo>
                      <a:lnTo>
                        <a:pt x="620" y="104"/>
                      </a:lnTo>
                      <a:lnTo>
                        <a:pt x="620" y="108"/>
                      </a:lnTo>
                      <a:lnTo>
                        <a:pt x="620" y="112"/>
                      </a:lnTo>
                      <a:lnTo>
                        <a:pt x="624" y="112"/>
                      </a:lnTo>
                      <a:lnTo>
                        <a:pt x="620" y="112"/>
                      </a:lnTo>
                      <a:lnTo>
                        <a:pt x="624" y="112"/>
                      </a:lnTo>
                      <a:lnTo>
                        <a:pt x="620" y="112"/>
                      </a:lnTo>
                      <a:lnTo>
                        <a:pt x="620" y="116"/>
                      </a:lnTo>
                      <a:lnTo>
                        <a:pt x="620" y="120"/>
                      </a:lnTo>
                      <a:lnTo>
                        <a:pt x="624" y="120"/>
                      </a:lnTo>
                      <a:lnTo>
                        <a:pt x="620" y="120"/>
                      </a:lnTo>
                      <a:lnTo>
                        <a:pt x="620" y="124"/>
                      </a:lnTo>
                      <a:lnTo>
                        <a:pt x="624" y="124"/>
                      </a:lnTo>
                      <a:lnTo>
                        <a:pt x="624" y="128"/>
                      </a:lnTo>
                      <a:lnTo>
                        <a:pt x="624" y="132"/>
                      </a:lnTo>
                      <a:lnTo>
                        <a:pt x="628" y="132"/>
                      </a:lnTo>
                      <a:lnTo>
                        <a:pt x="628" y="136"/>
                      </a:lnTo>
                      <a:lnTo>
                        <a:pt x="628" y="140"/>
                      </a:lnTo>
                      <a:lnTo>
                        <a:pt x="628" y="144"/>
                      </a:lnTo>
                      <a:lnTo>
                        <a:pt x="628" y="148"/>
                      </a:lnTo>
                      <a:lnTo>
                        <a:pt x="632" y="148"/>
                      </a:lnTo>
                      <a:lnTo>
                        <a:pt x="632" y="152"/>
                      </a:lnTo>
                      <a:lnTo>
                        <a:pt x="632" y="156"/>
                      </a:lnTo>
                      <a:lnTo>
                        <a:pt x="632" y="160"/>
                      </a:lnTo>
                      <a:lnTo>
                        <a:pt x="636" y="160"/>
                      </a:lnTo>
                      <a:lnTo>
                        <a:pt x="636" y="164"/>
                      </a:lnTo>
                      <a:lnTo>
                        <a:pt x="636" y="168"/>
                      </a:lnTo>
                      <a:lnTo>
                        <a:pt x="640" y="168"/>
                      </a:lnTo>
                      <a:lnTo>
                        <a:pt x="640" y="172"/>
                      </a:lnTo>
                      <a:lnTo>
                        <a:pt x="640" y="176"/>
                      </a:lnTo>
                      <a:lnTo>
                        <a:pt x="640" y="180"/>
                      </a:lnTo>
                      <a:lnTo>
                        <a:pt x="644" y="180"/>
                      </a:lnTo>
                      <a:lnTo>
                        <a:pt x="644" y="184"/>
                      </a:lnTo>
                      <a:lnTo>
                        <a:pt x="644" y="188"/>
                      </a:lnTo>
                      <a:lnTo>
                        <a:pt x="648" y="188"/>
                      </a:lnTo>
                      <a:lnTo>
                        <a:pt x="648" y="192"/>
                      </a:lnTo>
                      <a:lnTo>
                        <a:pt x="648" y="196"/>
                      </a:lnTo>
                      <a:lnTo>
                        <a:pt x="648" y="200"/>
                      </a:lnTo>
                      <a:lnTo>
                        <a:pt x="648" y="204"/>
                      </a:lnTo>
                      <a:lnTo>
                        <a:pt x="648" y="208"/>
                      </a:lnTo>
                      <a:lnTo>
                        <a:pt x="644" y="208"/>
                      </a:lnTo>
                      <a:lnTo>
                        <a:pt x="648" y="208"/>
                      </a:lnTo>
                      <a:lnTo>
                        <a:pt x="648" y="212"/>
                      </a:lnTo>
                      <a:lnTo>
                        <a:pt x="648" y="216"/>
                      </a:lnTo>
                      <a:lnTo>
                        <a:pt x="648" y="220"/>
                      </a:lnTo>
                      <a:lnTo>
                        <a:pt x="648" y="224"/>
                      </a:lnTo>
                      <a:lnTo>
                        <a:pt x="648" y="228"/>
                      </a:lnTo>
                      <a:lnTo>
                        <a:pt x="648" y="232"/>
                      </a:lnTo>
                      <a:lnTo>
                        <a:pt x="648" y="236"/>
                      </a:lnTo>
                      <a:lnTo>
                        <a:pt x="648" y="240"/>
                      </a:lnTo>
                      <a:lnTo>
                        <a:pt x="648" y="244"/>
                      </a:lnTo>
                      <a:lnTo>
                        <a:pt x="652" y="244"/>
                      </a:lnTo>
                      <a:lnTo>
                        <a:pt x="652" y="248"/>
                      </a:lnTo>
                      <a:lnTo>
                        <a:pt x="648" y="248"/>
                      </a:lnTo>
                      <a:lnTo>
                        <a:pt x="652" y="252"/>
                      </a:lnTo>
                      <a:lnTo>
                        <a:pt x="648" y="252"/>
                      </a:lnTo>
                      <a:lnTo>
                        <a:pt x="652" y="252"/>
                      </a:lnTo>
                      <a:lnTo>
                        <a:pt x="652" y="256"/>
                      </a:lnTo>
                      <a:lnTo>
                        <a:pt x="652" y="260"/>
                      </a:lnTo>
                      <a:lnTo>
                        <a:pt x="652" y="264"/>
                      </a:lnTo>
                      <a:lnTo>
                        <a:pt x="648" y="264"/>
                      </a:lnTo>
                      <a:lnTo>
                        <a:pt x="648" y="268"/>
                      </a:lnTo>
                      <a:lnTo>
                        <a:pt x="652" y="268"/>
                      </a:lnTo>
                      <a:lnTo>
                        <a:pt x="652" y="272"/>
                      </a:lnTo>
                      <a:lnTo>
                        <a:pt x="652" y="276"/>
                      </a:lnTo>
                      <a:lnTo>
                        <a:pt x="656" y="276"/>
                      </a:lnTo>
                      <a:lnTo>
                        <a:pt x="656" y="280"/>
                      </a:lnTo>
                      <a:lnTo>
                        <a:pt x="656" y="284"/>
                      </a:lnTo>
                      <a:lnTo>
                        <a:pt x="656" y="288"/>
                      </a:lnTo>
                      <a:lnTo>
                        <a:pt x="656" y="292"/>
                      </a:lnTo>
                      <a:lnTo>
                        <a:pt x="656" y="296"/>
                      </a:lnTo>
                      <a:lnTo>
                        <a:pt x="656" y="300"/>
                      </a:lnTo>
                      <a:lnTo>
                        <a:pt x="656" y="304"/>
                      </a:lnTo>
                      <a:lnTo>
                        <a:pt x="656" y="308"/>
                      </a:lnTo>
                      <a:lnTo>
                        <a:pt x="656" y="312"/>
                      </a:lnTo>
                      <a:lnTo>
                        <a:pt x="656" y="316"/>
                      </a:lnTo>
                      <a:lnTo>
                        <a:pt x="656" y="320"/>
                      </a:lnTo>
                      <a:lnTo>
                        <a:pt x="660" y="320"/>
                      </a:lnTo>
                      <a:lnTo>
                        <a:pt x="660" y="324"/>
                      </a:lnTo>
                      <a:lnTo>
                        <a:pt x="660" y="328"/>
                      </a:lnTo>
                      <a:lnTo>
                        <a:pt x="660" y="332"/>
                      </a:lnTo>
                      <a:lnTo>
                        <a:pt x="660" y="336"/>
                      </a:lnTo>
                      <a:lnTo>
                        <a:pt x="664" y="336"/>
                      </a:lnTo>
                      <a:lnTo>
                        <a:pt x="664" y="340"/>
                      </a:lnTo>
                      <a:lnTo>
                        <a:pt x="664" y="344"/>
                      </a:lnTo>
                      <a:lnTo>
                        <a:pt x="668" y="348"/>
                      </a:lnTo>
                      <a:lnTo>
                        <a:pt x="668" y="352"/>
                      </a:lnTo>
                      <a:lnTo>
                        <a:pt x="672" y="352"/>
                      </a:lnTo>
                      <a:lnTo>
                        <a:pt x="672" y="356"/>
                      </a:lnTo>
                      <a:lnTo>
                        <a:pt x="672" y="360"/>
                      </a:lnTo>
                      <a:lnTo>
                        <a:pt x="672" y="364"/>
                      </a:lnTo>
                      <a:lnTo>
                        <a:pt x="676" y="364"/>
                      </a:lnTo>
                      <a:lnTo>
                        <a:pt x="672" y="364"/>
                      </a:lnTo>
                      <a:lnTo>
                        <a:pt x="672" y="368"/>
                      </a:lnTo>
                      <a:lnTo>
                        <a:pt x="676" y="368"/>
                      </a:lnTo>
                      <a:lnTo>
                        <a:pt x="676" y="372"/>
                      </a:lnTo>
                      <a:lnTo>
                        <a:pt x="676" y="376"/>
                      </a:lnTo>
                      <a:lnTo>
                        <a:pt x="676" y="380"/>
                      </a:lnTo>
                      <a:lnTo>
                        <a:pt x="680" y="384"/>
                      </a:lnTo>
                      <a:lnTo>
                        <a:pt x="680" y="388"/>
                      </a:lnTo>
                      <a:lnTo>
                        <a:pt x="676" y="388"/>
                      </a:lnTo>
                      <a:lnTo>
                        <a:pt x="676" y="392"/>
                      </a:lnTo>
                      <a:lnTo>
                        <a:pt x="676" y="396"/>
                      </a:lnTo>
                      <a:lnTo>
                        <a:pt x="676" y="400"/>
                      </a:lnTo>
                      <a:lnTo>
                        <a:pt x="676" y="404"/>
                      </a:lnTo>
                      <a:lnTo>
                        <a:pt x="616" y="408"/>
                      </a:lnTo>
                      <a:lnTo>
                        <a:pt x="588" y="408"/>
                      </a:lnTo>
                      <a:lnTo>
                        <a:pt x="548" y="408"/>
                      </a:lnTo>
                      <a:lnTo>
                        <a:pt x="480" y="408"/>
                      </a:lnTo>
                      <a:lnTo>
                        <a:pt x="456" y="408"/>
                      </a:lnTo>
                      <a:lnTo>
                        <a:pt x="424" y="408"/>
                      </a:lnTo>
                      <a:lnTo>
                        <a:pt x="392" y="408"/>
                      </a:lnTo>
                      <a:lnTo>
                        <a:pt x="376" y="408"/>
                      </a:lnTo>
                      <a:lnTo>
                        <a:pt x="320" y="408"/>
                      </a:lnTo>
                      <a:lnTo>
                        <a:pt x="276" y="404"/>
                      </a:lnTo>
                      <a:lnTo>
                        <a:pt x="224" y="404"/>
                      </a:lnTo>
                      <a:lnTo>
                        <a:pt x="184" y="404"/>
                      </a:lnTo>
                      <a:lnTo>
                        <a:pt x="148" y="400"/>
                      </a:lnTo>
                      <a:lnTo>
                        <a:pt x="100" y="400"/>
                      </a:lnTo>
                      <a:lnTo>
                        <a:pt x="96" y="400"/>
                      </a:lnTo>
                      <a:lnTo>
                        <a:pt x="44" y="396"/>
                      </a:lnTo>
                      <a:lnTo>
                        <a:pt x="0" y="396"/>
                      </a:lnTo>
                      <a:lnTo>
                        <a:pt x="4" y="352"/>
                      </a:lnTo>
                      <a:lnTo>
                        <a:pt x="4" y="336"/>
                      </a:lnTo>
                      <a:lnTo>
                        <a:pt x="4" y="316"/>
                      </a:lnTo>
                      <a:lnTo>
                        <a:pt x="4" y="304"/>
                      </a:lnTo>
                      <a:lnTo>
                        <a:pt x="8" y="264"/>
                      </a:lnTo>
                      <a:lnTo>
                        <a:pt x="12" y="216"/>
                      </a:lnTo>
                      <a:lnTo>
                        <a:pt x="12" y="208"/>
                      </a:lnTo>
                      <a:lnTo>
                        <a:pt x="12" y="164"/>
                      </a:lnTo>
                      <a:lnTo>
                        <a:pt x="16" y="128"/>
                      </a:lnTo>
                      <a:lnTo>
                        <a:pt x="16" y="80"/>
                      </a:lnTo>
                      <a:lnTo>
                        <a:pt x="20" y="48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50" name=""/>
                <p:cNvSpPr/>
                <p:nvPr/>
              </p:nvSpPr>
              <p:spPr>
                <a:xfrm>
                  <a:off x="936720" y="1063800"/>
                  <a:ext cx="612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51" name=""/>
                <p:cNvSpPr/>
                <p:nvPr/>
              </p:nvSpPr>
              <p:spPr>
                <a:xfrm>
                  <a:off x="961920" y="1076400"/>
                  <a:ext cx="12960" cy="19080"/>
                </a:xfrm>
                <a:custGeom>
                  <a:avLst/>
                  <a:gdLst/>
                  <a:ahLst/>
                  <a:rect l="l" t="t" r="r" b="b"/>
                  <a:pathLst>
                    <a:path w="8" h="12">
                      <a:moveTo>
                        <a:pt x="4" y="8"/>
                      </a:move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8" y="8"/>
                      </a:lnTo>
                      <a:lnTo>
                        <a:pt x="8" y="12"/>
                      </a:lnTo>
                      <a:lnTo>
                        <a:pt x="4" y="12"/>
                      </a:lnTo>
                      <a:lnTo>
                        <a:pt x="4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52" name=""/>
                <p:cNvSpPr/>
                <p:nvPr/>
              </p:nvSpPr>
              <p:spPr>
                <a:xfrm>
                  <a:off x="917640" y="1069920"/>
                  <a:ext cx="612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53" name=""/>
                <p:cNvSpPr/>
                <p:nvPr/>
              </p:nvSpPr>
              <p:spPr>
                <a:xfrm>
                  <a:off x="917640" y="1069920"/>
                  <a:ext cx="38160" cy="31680"/>
                </a:xfrm>
                <a:custGeom>
                  <a:avLst/>
                  <a:gdLst/>
                  <a:ahLst/>
                  <a:rect l="l" t="t" r="r" b="b"/>
                  <a:pathLst>
                    <a:path w="24" h="20">
                      <a:moveTo>
                        <a:pt x="12" y="16"/>
                      </a:moveTo>
                      <a:lnTo>
                        <a:pt x="12" y="20"/>
                      </a:lnTo>
                      <a:lnTo>
                        <a:pt x="12" y="16"/>
                      </a:lnTo>
                      <a:lnTo>
                        <a:pt x="8" y="16"/>
                      </a:lnTo>
                      <a:lnTo>
                        <a:pt x="4" y="16"/>
                      </a:lnTo>
                      <a:lnTo>
                        <a:pt x="4" y="12"/>
                      </a:lnTo>
                      <a:lnTo>
                        <a:pt x="8" y="12"/>
                      </a:lnTo>
                      <a:lnTo>
                        <a:pt x="4" y="12"/>
                      </a:lnTo>
                      <a:lnTo>
                        <a:pt x="4" y="16"/>
                      </a:lnTo>
                      <a:lnTo>
                        <a:pt x="0" y="16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12" y="0"/>
                      </a:lnTo>
                      <a:lnTo>
                        <a:pt x="12" y="4"/>
                      </a:lnTo>
                      <a:lnTo>
                        <a:pt x="16" y="4"/>
                      </a:lnTo>
                      <a:lnTo>
                        <a:pt x="20" y="8"/>
                      </a:lnTo>
                      <a:lnTo>
                        <a:pt x="20" y="12"/>
                      </a:lnTo>
                      <a:lnTo>
                        <a:pt x="24" y="12"/>
                      </a:lnTo>
                      <a:lnTo>
                        <a:pt x="20" y="16"/>
                      </a:lnTo>
                      <a:lnTo>
                        <a:pt x="16" y="16"/>
                      </a:lnTo>
                      <a:lnTo>
                        <a:pt x="16" y="20"/>
                      </a:lnTo>
                      <a:lnTo>
                        <a:pt x="16" y="16"/>
                      </a:lnTo>
                      <a:lnTo>
                        <a:pt x="16" y="12"/>
                      </a:lnTo>
                      <a:lnTo>
                        <a:pt x="12" y="12"/>
                      </a:lnTo>
                      <a:lnTo>
                        <a:pt x="12" y="8"/>
                      </a:lnTo>
                      <a:lnTo>
                        <a:pt x="12" y="4"/>
                      </a:lnTo>
                      <a:lnTo>
                        <a:pt x="12" y="8"/>
                      </a:lnTo>
                      <a:lnTo>
                        <a:pt x="12" y="12"/>
                      </a:lnTo>
                      <a:lnTo>
                        <a:pt x="12" y="16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5120" bIns="-151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54" name=""/>
                <p:cNvSpPr/>
                <p:nvPr/>
              </p:nvSpPr>
              <p:spPr>
                <a:xfrm>
                  <a:off x="892080" y="1069920"/>
                  <a:ext cx="648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55" name=""/>
                <p:cNvSpPr/>
                <p:nvPr/>
              </p:nvSpPr>
              <p:spPr>
                <a:xfrm>
                  <a:off x="974880" y="1095480"/>
                  <a:ext cx="612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56" name=""/>
                <p:cNvSpPr/>
                <p:nvPr/>
              </p:nvSpPr>
              <p:spPr>
                <a:xfrm>
                  <a:off x="898560" y="107640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57" name=""/>
                <p:cNvSpPr/>
                <p:nvPr/>
              </p:nvSpPr>
              <p:spPr>
                <a:xfrm>
                  <a:off x="892080" y="1082520"/>
                  <a:ext cx="25560" cy="44640"/>
                </a:xfrm>
                <a:custGeom>
                  <a:avLst/>
                  <a:gdLst/>
                  <a:ahLst/>
                  <a:rect l="l" t="t" r="r" b="b"/>
                  <a:pathLst>
                    <a:path w="16" h="28">
                      <a:moveTo>
                        <a:pt x="4" y="4"/>
                      </a:move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12" y="4"/>
                      </a:lnTo>
                      <a:lnTo>
                        <a:pt x="12" y="8"/>
                      </a:lnTo>
                      <a:lnTo>
                        <a:pt x="12" y="12"/>
                      </a:lnTo>
                      <a:lnTo>
                        <a:pt x="16" y="12"/>
                      </a:lnTo>
                      <a:lnTo>
                        <a:pt x="12" y="12"/>
                      </a:lnTo>
                      <a:lnTo>
                        <a:pt x="16" y="16"/>
                      </a:lnTo>
                      <a:lnTo>
                        <a:pt x="12" y="16"/>
                      </a:lnTo>
                      <a:lnTo>
                        <a:pt x="12" y="20"/>
                      </a:lnTo>
                      <a:lnTo>
                        <a:pt x="12" y="24"/>
                      </a:lnTo>
                      <a:lnTo>
                        <a:pt x="16" y="24"/>
                      </a:lnTo>
                      <a:lnTo>
                        <a:pt x="16" y="28"/>
                      </a:lnTo>
                      <a:lnTo>
                        <a:pt x="16" y="24"/>
                      </a:lnTo>
                      <a:lnTo>
                        <a:pt x="12" y="24"/>
                      </a:lnTo>
                      <a:lnTo>
                        <a:pt x="8" y="24"/>
                      </a:lnTo>
                      <a:lnTo>
                        <a:pt x="8" y="20"/>
                      </a:lnTo>
                      <a:lnTo>
                        <a:pt x="4" y="20"/>
                      </a:lnTo>
                      <a:lnTo>
                        <a:pt x="4" y="16"/>
                      </a:lnTo>
                      <a:lnTo>
                        <a:pt x="0" y="12"/>
                      </a:ln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60" bIns="-21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58" name=""/>
                <p:cNvSpPr/>
                <p:nvPr/>
              </p:nvSpPr>
              <p:spPr>
                <a:xfrm>
                  <a:off x="892080" y="1082520"/>
                  <a:ext cx="648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0"/>
                      </a:move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59" name=""/>
                <p:cNvSpPr/>
                <p:nvPr/>
              </p:nvSpPr>
              <p:spPr>
                <a:xfrm>
                  <a:off x="955800" y="1101600"/>
                  <a:ext cx="6120" cy="12960"/>
                </a:xfrm>
                <a:custGeom>
                  <a:avLst/>
                  <a:gdLst/>
                  <a:ahLst/>
                  <a:rect l="l" t="t" r="r" b="b"/>
                  <a:pathLst>
                    <a:path w="4" h="8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3840" bIns="-33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60" name=""/>
                <p:cNvSpPr/>
                <p:nvPr/>
              </p:nvSpPr>
              <p:spPr>
                <a:xfrm>
                  <a:off x="917640" y="1095480"/>
                  <a:ext cx="12600" cy="12600"/>
                </a:xfrm>
                <a:custGeom>
                  <a:avLst/>
                  <a:gdLst/>
                  <a:ahLst/>
                  <a:rect l="l" t="t" r="r" b="b"/>
                  <a:pathLst>
                    <a:path w="8" h="8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61" name=""/>
                <p:cNvSpPr/>
                <p:nvPr/>
              </p:nvSpPr>
              <p:spPr>
                <a:xfrm>
                  <a:off x="961920" y="1108080"/>
                  <a:ext cx="12960" cy="12600"/>
                </a:xfrm>
                <a:custGeom>
                  <a:avLst/>
                  <a:gdLst/>
                  <a:ahLst/>
                  <a:rect l="l" t="t" r="r" b="b"/>
                  <a:pathLst>
                    <a:path w="8" h="8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62" name=""/>
                <p:cNvSpPr/>
                <p:nvPr/>
              </p:nvSpPr>
              <p:spPr>
                <a:xfrm>
                  <a:off x="942840" y="1101600"/>
                  <a:ext cx="6480" cy="12960"/>
                </a:xfrm>
                <a:custGeom>
                  <a:avLst/>
                  <a:gdLst/>
                  <a:ahLst/>
                  <a:rect l="l" t="t" r="r" b="b"/>
                  <a:pathLst>
                    <a:path w="4" h="8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3840" bIns="-33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63" name=""/>
                <p:cNvSpPr/>
                <p:nvPr/>
              </p:nvSpPr>
              <p:spPr>
                <a:xfrm>
                  <a:off x="917640" y="1101600"/>
                  <a:ext cx="19080" cy="32040"/>
                </a:xfrm>
                <a:custGeom>
                  <a:avLst/>
                  <a:gdLst/>
                  <a:ahLst/>
                  <a:rect l="l" t="t" r="r" b="b"/>
                  <a:pathLst>
                    <a:path w="12" h="20">
                      <a:moveTo>
                        <a:pt x="8" y="0"/>
                      </a:moveTo>
                      <a:lnTo>
                        <a:pt x="8" y="4"/>
                      </a:lnTo>
                      <a:lnTo>
                        <a:pt x="12" y="4"/>
                      </a:lnTo>
                      <a:lnTo>
                        <a:pt x="8" y="4"/>
                      </a:lnTo>
                      <a:lnTo>
                        <a:pt x="12" y="4"/>
                      </a:lnTo>
                      <a:lnTo>
                        <a:pt x="12" y="8"/>
                      </a:lnTo>
                      <a:lnTo>
                        <a:pt x="8" y="8"/>
                      </a:lnTo>
                      <a:lnTo>
                        <a:pt x="8" y="12"/>
                      </a:lnTo>
                      <a:lnTo>
                        <a:pt x="8" y="16"/>
                      </a:lnTo>
                      <a:lnTo>
                        <a:pt x="12" y="16"/>
                      </a:lnTo>
                      <a:lnTo>
                        <a:pt x="12" y="12"/>
                      </a:lnTo>
                      <a:lnTo>
                        <a:pt x="12" y="16"/>
                      </a:lnTo>
                      <a:lnTo>
                        <a:pt x="12" y="20"/>
                      </a:lnTo>
                      <a:lnTo>
                        <a:pt x="8" y="20"/>
                      </a:lnTo>
                      <a:lnTo>
                        <a:pt x="4" y="20"/>
                      </a:lnTo>
                      <a:lnTo>
                        <a:pt x="4" y="16"/>
                      </a:lnTo>
                      <a:lnTo>
                        <a:pt x="8" y="20"/>
                      </a:lnTo>
                      <a:lnTo>
                        <a:pt x="8" y="16"/>
                      </a:lnTo>
                      <a:lnTo>
                        <a:pt x="4" y="16"/>
                      </a:lnTo>
                      <a:lnTo>
                        <a:pt x="4" y="12"/>
                      </a:lnTo>
                      <a:lnTo>
                        <a:pt x="0" y="12"/>
                      </a:ln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4760" bIns="-147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64" name=""/>
                <p:cNvSpPr/>
                <p:nvPr/>
              </p:nvSpPr>
              <p:spPr>
                <a:xfrm>
                  <a:off x="936720" y="1114560"/>
                  <a:ext cx="612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65" name=""/>
                <p:cNvSpPr/>
                <p:nvPr/>
              </p:nvSpPr>
              <p:spPr>
                <a:xfrm>
                  <a:off x="949320" y="1127160"/>
                  <a:ext cx="648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66" name=""/>
                <p:cNvSpPr/>
                <p:nvPr/>
              </p:nvSpPr>
              <p:spPr>
                <a:xfrm>
                  <a:off x="930240" y="1146240"/>
                  <a:ext cx="44640" cy="108000"/>
                </a:xfrm>
                <a:custGeom>
                  <a:avLst/>
                  <a:gdLst/>
                  <a:ahLst/>
                  <a:rect l="l" t="t" r="r" b="b"/>
                  <a:pathLst>
                    <a:path w="28" h="68">
                      <a:moveTo>
                        <a:pt x="4" y="12"/>
                      </a:moveTo>
                      <a:lnTo>
                        <a:pt x="8" y="12"/>
                      </a:lnTo>
                      <a:lnTo>
                        <a:pt x="8" y="8"/>
                      </a:lnTo>
                      <a:lnTo>
                        <a:pt x="12" y="8"/>
                      </a:lnTo>
                      <a:lnTo>
                        <a:pt x="12" y="4"/>
                      </a:lnTo>
                      <a:lnTo>
                        <a:pt x="16" y="0"/>
                      </a:lnTo>
                      <a:lnTo>
                        <a:pt x="20" y="0"/>
                      </a:lnTo>
                      <a:lnTo>
                        <a:pt x="20" y="4"/>
                      </a:lnTo>
                      <a:lnTo>
                        <a:pt x="20" y="8"/>
                      </a:lnTo>
                      <a:lnTo>
                        <a:pt x="24" y="8"/>
                      </a:lnTo>
                      <a:lnTo>
                        <a:pt x="24" y="12"/>
                      </a:lnTo>
                      <a:lnTo>
                        <a:pt x="24" y="16"/>
                      </a:lnTo>
                      <a:lnTo>
                        <a:pt x="20" y="16"/>
                      </a:lnTo>
                      <a:lnTo>
                        <a:pt x="20" y="12"/>
                      </a:lnTo>
                      <a:lnTo>
                        <a:pt x="16" y="12"/>
                      </a:lnTo>
                      <a:lnTo>
                        <a:pt x="16" y="16"/>
                      </a:lnTo>
                      <a:lnTo>
                        <a:pt x="12" y="16"/>
                      </a:lnTo>
                      <a:lnTo>
                        <a:pt x="12" y="12"/>
                      </a:lnTo>
                      <a:lnTo>
                        <a:pt x="12" y="16"/>
                      </a:lnTo>
                      <a:lnTo>
                        <a:pt x="12" y="20"/>
                      </a:lnTo>
                      <a:lnTo>
                        <a:pt x="8" y="20"/>
                      </a:lnTo>
                      <a:lnTo>
                        <a:pt x="4" y="20"/>
                      </a:lnTo>
                      <a:lnTo>
                        <a:pt x="8" y="20"/>
                      </a:lnTo>
                      <a:lnTo>
                        <a:pt x="12" y="20"/>
                      </a:lnTo>
                      <a:lnTo>
                        <a:pt x="12" y="24"/>
                      </a:lnTo>
                      <a:lnTo>
                        <a:pt x="16" y="24"/>
                      </a:lnTo>
                      <a:lnTo>
                        <a:pt x="16" y="28"/>
                      </a:lnTo>
                      <a:lnTo>
                        <a:pt x="16" y="32"/>
                      </a:lnTo>
                      <a:lnTo>
                        <a:pt x="16" y="36"/>
                      </a:lnTo>
                      <a:lnTo>
                        <a:pt x="12" y="36"/>
                      </a:lnTo>
                      <a:lnTo>
                        <a:pt x="12" y="40"/>
                      </a:lnTo>
                      <a:lnTo>
                        <a:pt x="16" y="40"/>
                      </a:lnTo>
                      <a:lnTo>
                        <a:pt x="16" y="44"/>
                      </a:lnTo>
                      <a:lnTo>
                        <a:pt x="16" y="48"/>
                      </a:lnTo>
                      <a:lnTo>
                        <a:pt x="12" y="48"/>
                      </a:lnTo>
                      <a:lnTo>
                        <a:pt x="16" y="48"/>
                      </a:lnTo>
                      <a:lnTo>
                        <a:pt x="16" y="44"/>
                      </a:lnTo>
                      <a:lnTo>
                        <a:pt x="20" y="44"/>
                      </a:lnTo>
                      <a:lnTo>
                        <a:pt x="20" y="40"/>
                      </a:lnTo>
                      <a:lnTo>
                        <a:pt x="16" y="40"/>
                      </a:lnTo>
                      <a:lnTo>
                        <a:pt x="20" y="40"/>
                      </a:lnTo>
                      <a:lnTo>
                        <a:pt x="20" y="44"/>
                      </a:lnTo>
                      <a:lnTo>
                        <a:pt x="24" y="48"/>
                      </a:lnTo>
                      <a:lnTo>
                        <a:pt x="28" y="48"/>
                      </a:lnTo>
                      <a:lnTo>
                        <a:pt x="28" y="52"/>
                      </a:lnTo>
                      <a:lnTo>
                        <a:pt x="28" y="56"/>
                      </a:lnTo>
                      <a:lnTo>
                        <a:pt x="28" y="60"/>
                      </a:lnTo>
                      <a:lnTo>
                        <a:pt x="28" y="64"/>
                      </a:lnTo>
                      <a:lnTo>
                        <a:pt x="24" y="64"/>
                      </a:lnTo>
                      <a:lnTo>
                        <a:pt x="24" y="68"/>
                      </a:lnTo>
                      <a:lnTo>
                        <a:pt x="24" y="64"/>
                      </a:lnTo>
                      <a:lnTo>
                        <a:pt x="20" y="64"/>
                      </a:lnTo>
                      <a:lnTo>
                        <a:pt x="20" y="60"/>
                      </a:lnTo>
                      <a:lnTo>
                        <a:pt x="20" y="56"/>
                      </a:lnTo>
                      <a:lnTo>
                        <a:pt x="16" y="52"/>
                      </a:lnTo>
                      <a:lnTo>
                        <a:pt x="16" y="56"/>
                      </a:lnTo>
                      <a:lnTo>
                        <a:pt x="12" y="56"/>
                      </a:lnTo>
                      <a:lnTo>
                        <a:pt x="12" y="52"/>
                      </a:lnTo>
                      <a:lnTo>
                        <a:pt x="12" y="48"/>
                      </a:lnTo>
                      <a:lnTo>
                        <a:pt x="8" y="48"/>
                      </a:lnTo>
                      <a:lnTo>
                        <a:pt x="8" y="44"/>
                      </a:lnTo>
                      <a:lnTo>
                        <a:pt x="12" y="44"/>
                      </a:lnTo>
                      <a:lnTo>
                        <a:pt x="8" y="44"/>
                      </a:lnTo>
                      <a:lnTo>
                        <a:pt x="8" y="40"/>
                      </a:lnTo>
                      <a:lnTo>
                        <a:pt x="12" y="36"/>
                      </a:lnTo>
                      <a:lnTo>
                        <a:pt x="12" y="32"/>
                      </a:lnTo>
                      <a:lnTo>
                        <a:pt x="12" y="28"/>
                      </a:lnTo>
                      <a:lnTo>
                        <a:pt x="8" y="28"/>
                      </a:lnTo>
                      <a:lnTo>
                        <a:pt x="4" y="24"/>
                      </a:lnTo>
                      <a:lnTo>
                        <a:pt x="4" y="20"/>
                      </a:lnTo>
                      <a:lnTo>
                        <a:pt x="0" y="20"/>
                      </a:lnTo>
                      <a:lnTo>
                        <a:pt x="0" y="16"/>
                      </a:lnTo>
                      <a:lnTo>
                        <a:pt x="4" y="16"/>
                      </a:lnTo>
                      <a:lnTo>
                        <a:pt x="4" y="12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67" name=""/>
                <p:cNvSpPr/>
                <p:nvPr/>
              </p:nvSpPr>
              <p:spPr>
                <a:xfrm>
                  <a:off x="5559480" y="1508040"/>
                  <a:ext cx="101520" cy="88920"/>
                </a:xfrm>
                <a:custGeom>
                  <a:avLst/>
                  <a:gdLst/>
                  <a:ahLst/>
                  <a:rect l="l" t="t" r="r" b="b"/>
                  <a:pathLst>
                    <a:path w="64" h="56">
                      <a:moveTo>
                        <a:pt x="60" y="4"/>
                      </a:moveTo>
                      <a:lnTo>
                        <a:pt x="56" y="8"/>
                      </a:lnTo>
                      <a:lnTo>
                        <a:pt x="60" y="8"/>
                      </a:lnTo>
                      <a:lnTo>
                        <a:pt x="60" y="4"/>
                      </a:lnTo>
                      <a:lnTo>
                        <a:pt x="64" y="4"/>
                      </a:lnTo>
                      <a:lnTo>
                        <a:pt x="64" y="0"/>
                      </a:lnTo>
                      <a:lnTo>
                        <a:pt x="64" y="4"/>
                      </a:lnTo>
                      <a:lnTo>
                        <a:pt x="60" y="4"/>
                      </a:lnTo>
                      <a:lnTo>
                        <a:pt x="60" y="8"/>
                      </a:lnTo>
                      <a:lnTo>
                        <a:pt x="56" y="8"/>
                      </a:lnTo>
                      <a:lnTo>
                        <a:pt x="60" y="8"/>
                      </a:lnTo>
                      <a:lnTo>
                        <a:pt x="56" y="8"/>
                      </a:lnTo>
                      <a:lnTo>
                        <a:pt x="56" y="12"/>
                      </a:lnTo>
                      <a:lnTo>
                        <a:pt x="52" y="16"/>
                      </a:lnTo>
                      <a:lnTo>
                        <a:pt x="48" y="16"/>
                      </a:lnTo>
                      <a:lnTo>
                        <a:pt x="48" y="20"/>
                      </a:lnTo>
                      <a:lnTo>
                        <a:pt x="52" y="16"/>
                      </a:lnTo>
                      <a:lnTo>
                        <a:pt x="52" y="20"/>
                      </a:lnTo>
                      <a:lnTo>
                        <a:pt x="48" y="24"/>
                      </a:lnTo>
                      <a:lnTo>
                        <a:pt x="48" y="28"/>
                      </a:lnTo>
                      <a:lnTo>
                        <a:pt x="44" y="28"/>
                      </a:lnTo>
                      <a:lnTo>
                        <a:pt x="40" y="32"/>
                      </a:lnTo>
                      <a:lnTo>
                        <a:pt x="36" y="32"/>
                      </a:lnTo>
                      <a:lnTo>
                        <a:pt x="32" y="32"/>
                      </a:lnTo>
                      <a:lnTo>
                        <a:pt x="32" y="36"/>
                      </a:lnTo>
                      <a:lnTo>
                        <a:pt x="28" y="36"/>
                      </a:lnTo>
                      <a:lnTo>
                        <a:pt x="24" y="36"/>
                      </a:lnTo>
                      <a:lnTo>
                        <a:pt x="24" y="40"/>
                      </a:lnTo>
                      <a:lnTo>
                        <a:pt x="20" y="40"/>
                      </a:lnTo>
                      <a:lnTo>
                        <a:pt x="20" y="44"/>
                      </a:lnTo>
                      <a:lnTo>
                        <a:pt x="24" y="44"/>
                      </a:lnTo>
                      <a:lnTo>
                        <a:pt x="28" y="44"/>
                      </a:lnTo>
                      <a:lnTo>
                        <a:pt x="24" y="44"/>
                      </a:lnTo>
                      <a:lnTo>
                        <a:pt x="24" y="48"/>
                      </a:lnTo>
                      <a:lnTo>
                        <a:pt x="20" y="48"/>
                      </a:lnTo>
                      <a:lnTo>
                        <a:pt x="16" y="52"/>
                      </a:lnTo>
                      <a:lnTo>
                        <a:pt x="12" y="52"/>
                      </a:lnTo>
                      <a:lnTo>
                        <a:pt x="8" y="56"/>
                      </a:lnTo>
                      <a:lnTo>
                        <a:pt x="4" y="56"/>
                      </a:lnTo>
                      <a:lnTo>
                        <a:pt x="4" y="52"/>
                      </a:lnTo>
                      <a:lnTo>
                        <a:pt x="0" y="52"/>
                      </a:lnTo>
                      <a:lnTo>
                        <a:pt x="0" y="48"/>
                      </a:lnTo>
                      <a:lnTo>
                        <a:pt x="4" y="48"/>
                      </a:lnTo>
                      <a:lnTo>
                        <a:pt x="0" y="48"/>
                      </a:lnTo>
                      <a:lnTo>
                        <a:pt x="4" y="48"/>
                      </a:lnTo>
                      <a:lnTo>
                        <a:pt x="4" y="44"/>
                      </a:lnTo>
                      <a:lnTo>
                        <a:pt x="0" y="48"/>
                      </a:lnTo>
                      <a:lnTo>
                        <a:pt x="0" y="44"/>
                      </a:lnTo>
                      <a:lnTo>
                        <a:pt x="4" y="44"/>
                      </a:lnTo>
                      <a:lnTo>
                        <a:pt x="4" y="40"/>
                      </a:lnTo>
                      <a:lnTo>
                        <a:pt x="8" y="40"/>
                      </a:lnTo>
                      <a:lnTo>
                        <a:pt x="8" y="36"/>
                      </a:lnTo>
                      <a:lnTo>
                        <a:pt x="12" y="36"/>
                      </a:lnTo>
                      <a:lnTo>
                        <a:pt x="16" y="32"/>
                      </a:lnTo>
                      <a:lnTo>
                        <a:pt x="20" y="32"/>
                      </a:lnTo>
                      <a:lnTo>
                        <a:pt x="20" y="28"/>
                      </a:lnTo>
                      <a:lnTo>
                        <a:pt x="24" y="28"/>
                      </a:lnTo>
                      <a:lnTo>
                        <a:pt x="28" y="24"/>
                      </a:lnTo>
                      <a:lnTo>
                        <a:pt x="32" y="24"/>
                      </a:lnTo>
                      <a:lnTo>
                        <a:pt x="32" y="20"/>
                      </a:lnTo>
                      <a:lnTo>
                        <a:pt x="36" y="20"/>
                      </a:lnTo>
                      <a:lnTo>
                        <a:pt x="36" y="16"/>
                      </a:lnTo>
                      <a:lnTo>
                        <a:pt x="40" y="16"/>
                      </a:lnTo>
                      <a:lnTo>
                        <a:pt x="44" y="16"/>
                      </a:lnTo>
                      <a:lnTo>
                        <a:pt x="40" y="16"/>
                      </a:lnTo>
                      <a:lnTo>
                        <a:pt x="44" y="16"/>
                      </a:lnTo>
                      <a:lnTo>
                        <a:pt x="44" y="12"/>
                      </a:lnTo>
                      <a:lnTo>
                        <a:pt x="48" y="12"/>
                      </a:lnTo>
                      <a:lnTo>
                        <a:pt x="48" y="8"/>
                      </a:lnTo>
                      <a:lnTo>
                        <a:pt x="52" y="8"/>
                      </a:lnTo>
                      <a:lnTo>
                        <a:pt x="48" y="8"/>
                      </a:lnTo>
                      <a:lnTo>
                        <a:pt x="48" y="12"/>
                      </a:lnTo>
                      <a:lnTo>
                        <a:pt x="48" y="8"/>
                      </a:lnTo>
                      <a:lnTo>
                        <a:pt x="52" y="8"/>
                      </a:lnTo>
                      <a:lnTo>
                        <a:pt x="56" y="8"/>
                      </a:lnTo>
                      <a:lnTo>
                        <a:pt x="56" y="4"/>
                      </a:lnTo>
                      <a:lnTo>
                        <a:pt x="56" y="8"/>
                      </a:lnTo>
                      <a:lnTo>
                        <a:pt x="56" y="4"/>
                      </a:lnTo>
                      <a:lnTo>
                        <a:pt x="6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2120" bIns="421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68" name=""/>
                <p:cNvSpPr/>
                <p:nvPr/>
              </p:nvSpPr>
              <p:spPr>
                <a:xfrm>
                  <a:off x="5629320" y="1521000"/>
                  <a:ext cx="12600" cy="1440"/>
                </a:xfrm>
                <a:custGeom>
                  <a:avLst/>
                  <a:gdLst/>
                  <a:ahLst/>
                  <a:rect l="l" t="t" r="r" b="b"/>
                  <a:pathLst>
                    <a:path w="8" h="0">
                      <a:moveTo>
                        <a:pt x="4" y="0"/>
                      </a:move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360" bIns="-453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69" name=""/>
                <p:cNvSpPr/>
                <p:nvPr/>
              </p:nvSpPr>
              <p:spPr>
                <a:xfrm>
                  <a:off x="923760" y="1203480"/>
                  <a:ext cx="12960" cy="18720"/>
                </a:xfrm>
                <a:custGeom>
                  <a:avLst/>
                  <a:gdLst/>
                  <a:ahLst/>
                  <a:rect l="l" t="t" r="r" b="b"/>
                  <a:pathLst>
                    <a:path w="8" h="12">
                      <a:moveTo>
                        <a:pt x="4" y="8"/>
                      </a:move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4" y="8"/>
                      </a:ln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8080" bIns="-280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70" name=""/>
                <p:cNvSpPr/>
                <p:nvPr/>
              </p:nvSpPr>
              <p:spPr>
                <a:xfrm>
                  <a:off x="5553000" y="158436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71" name=""/>
                <p:cNvSpPr/>
                <p:nvPr/>
              </p:nvSpPr>
              <p:spPr>
                <a:xfrm>
                  <a:off x="923760" y="1279440"/>
                  <a:ext cx="19080" cy="31680"/>
                </a:xfrm>
                <a:custGeom>
                  <a:avLst/>
                  <a:gdLst/>
                  <a:ahLst/>
                  <a:rect l="l" t="t" r="r" b="b"/>
                  <a:pathLst>
                    <a:path w="12" h="20">
                      <a:moveTo>
                        <a:pt x="4" y="8"/>
                      </a:move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12" y="4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8" y="12"/>
                      </a:lnTo>
                      <a:lnTo>
                        <a:pt x="8" y="16"/>
                      </a:lnTo>
                      <a:lnTo>
                        <a:pt x="4" y="12"/>
                      </a:lnTo>
                      <a:lnTo>
                        <a:pt x="4" y="16"/>
                      </a:lnTo>
                      <a:lnTo>
                        <a:pt x="8" y="16"/>
                      </a:lnTo>
                      <a:lnTo>
                        <a:pt x="8" y="20"/>
                      </a:lnTo>
                      <a:lnTo>
                        <a:pt x="4" y="20"/>
                      </a:lnTo>
                      <a:lnTo>
                        <a:pt x="4" y="16"/>
                      </a:lnTo>
                      <a:lnTo>
                        <a:pt x="0" y="16"/>
                      </a:lnTo>
                      <a:lnTo>
                        <a:pt x="4" y="12"/>
                      </a:lnTo>
                      <a:lnTo>
                        <a:pt x="4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5120" bIns="-151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72" name=""/>
                <p:cNvSpPr/>
                <p:nvPr/>
              </p:nvSpPr>
              <p:spPr>
                <a:xfrm>
                  <a:off x="930240" y="131760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73" name=""/>
                <p:cNvSpPr/>
                <p:nvPr/>
              </p:nvSpPr>
              <p:spPr>
                <a:xfrm>
                  <a:off x="917640" y="1330200"/>
                  <a:ext cx="25200" cy="32040"/>
                </a:xfrm>
                <a:custGeom>
                  <a:avLst/>
                  <a:gdLst/>
                  <a:ahLst/>
                  <a:rect l="l" t="t" r="r" b="b"/>
                  <a:pathLst>
                    <a:path w="16" h="20">
                      <a:moveTo>
                        <a:pt x="4" y="8"/>
                      </a:move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12" y="0"/>
                      </a:lnTo>
                      <a:lnTo>
                        <a:pt x="12" y="4"/>
                      </a:lnTo>
                      <a:lnTo>
                        <a:pt x="12" y="8"/>
                      </a:lnTo>
                      <a:lnTo>
                        <a:pt x="12" y="12"/>
                      </a:lnTo>
                      <a:lnTo>
                        <a:pt x="16" y="16"/>
                      </a:lnTo>
                      <a:lnTo>
                        <a:pt x="12" y="16"/>
                      </a:lnTo>
                      <a:lnTo>
                        <a:pt x="8" y="16"/>
                      </a:lnTo>
                      <a:lnTo>
                        <a:pt x="8" y="20"/>
                      </a:lnTo>
                      <a:lnTo>
                        <a:pt x="8" y="16"/>
                      </a:lnTo>
                      <a:lnTo>
                        <a:pt x="12" y="16"/>
                      </a:lnTo>
                      <a:lnTo>
                        <a:pt x="12" y="12"/>
                      </a:lnTo>
                      <a:lnTo>
                        <a:pt x="8" y="12"/>
                      </a:lnTo>
                      <a:lnTo>
                        <a:pt x="4" y="16"/>
                      </a:lnTo>
                      <a:lnTo>
                        <a:pt x="4" y="20"/>
                      </a:lnTo>
                      <a:lnTo>
                        <a:pt x="0" y="20"/>
                      </a:lnTo>
                      <a:lnTo>
                        <a:pt x="0" y="16"/>
                      </a:lnTo>
                      <a:lnTo>
                        <a:pt x="4" y="16"/>
                      </a:lnTo>
                      <a:lnTo>
                        <a:pt x="4" y="12"/>
                      </a:lnTo>
                      <a:lnTo>
                        <a:pt x="4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4760" bIns="-147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74" name=""/>
                <p:cNvSpPr/>
                <p:nvPr/>
              </p:nvSpPr>
              <p:spPr>
                <a:xfrm>
                  <a:off x="5654520" y="1647720"/>
                  <a:ext cx="127080" cy="108000"/>
                </a:xfrm>
                <a:custGeom>
                  <a:avLst/>
                  <a:gdLst/>
                  <a:ahLst/>
                  <a:rect l="l" t="t" r="r" b="b"/>
                  <a:pathLst>
                    <a:path w="80" h="68">
                      <a:moveTo>
                        <a:pt x="12" y="28"/>
                      </a:moveTo>
                      <a:lnTo>
                        <a:pt x="12" y="24"/>
                      </a:lnTo>
                      <a:lnTo>
                        <a:pt x="16" y="24"/>
                      </a:lnTo>
                      <a:lnTo>
                        <a:pt x="16" y="20"/>
                      </a:lnTo>
                      <a:lnTo>
                        <a:pt x="16" y="16"/>
                      </a:lnTo>
                      <a:lnTo>
                        <a:pt x="20" y="16"/>
                      </a:lnTo>
                      <a:lnTo>
                        <a:pt x="24" y="12"/>
                      </a:lnTo>
                      <a:lnTo>
                        <a:pt x="28" y="12"/>
                      </a:lnTo>
                      <a:lnTo>
                        <a:pt x="28" y="8"/>
                      </a:lnTo>
                      <a:lnTo>
                        <a:pt x="32" y="8"/>
                      </a:lnTo>
                      <a:lnTo>
                        <a:pt x="32" y="4"/>
                      </a:lnTo>
                      <a:lnTo>
                        <a:pt x="36" y="4"/>
                      </a:lnTo>
                      <a:lnTo>
                        <a:pt x="40" y="4"/>
                      </a:lnTo>
                      <a:lnTo>
                        <a:pt x="44" y="4"/>
                      </a:lnTo>
                      <a:lnTo>
                        <a:pt x="44" y="0"/>
                      </a:lnTo>
                      <a:lnTo>
                        <a:pt x="48" y="0"/>
                      </a:lnTo>
                      <a:lnTo>
                        <a:pt x="52" y="0"/>
                      </a:lnTo>
                      <a:lnTo>
                        <a:pt x="56" y="0"/>
                      </a:lnTo>
                      <a:lnTo>
                        <a:pt x="60" y="0"/>
                      </a:lnTo>
                      <a:lnTo>
                        <a:pt x="64" y="0"/>
                      </a:lnTo>
                      <a:lnTo>
                        <a:pt x="68" y="0"/>
                      </a:lnTo>
                      <a:lnTo>
                        <a:pt x="72" y="0"/>
                      </a:lnTo>
                      <a:lnTo>
                        <a:pt x="76" y="0"/>
                      </a:lnTo>
                      <a:lnTo>
                        <a:pt x="76" y="4"/>
                      </a:lnTo>
                      <a:lnTo>
                        <a:pt x="80" y="4"/>
                      </a:lnTo>
                      <a:lnTo>
                        <a:pt x="80" y="8"/>
                      </a:lnTo>
                      <a:lnTo>
                        <a:pt x="76" y="8"/>
                      </a:lnTo>
                      <a:lnTo>
                        <a:pt x="72" y="8"/>
                      </a:lnTo>
                      <a:lnTo>
                        <a:pt x="72" y="12"/>
                      </a:lnTo>
                      <a:lnTo>
                        <a:pt x="68" y="12"/>
                      </a:lnTo>
                      <a:lnTo>
                        <a:pt x="68" y="8"/>
                      </a:lnTo>
                      <a:lnTo>
                        <a:pt x="64" y="8"/>
                      </a:lnTo>
                      <a:lnTo>
                        <a:pt x="60" y="12"/>
                      </a:lnTo>
                      <a:lnTo>
                        <a:pt x="56" y="12"/>
                      </a:lnTo>
                      <a:lnTo>
                        <a:pt x="56" y="16"/>
                      </a:lnTo>
                      <a:lnTo>
                        <a:pt x="60" y="16"/>
                      </a:lnTo>
                      <a:lnTo>
                        <a:pt x="60" y="20"/>
                      </a:lnTo>
                      <a:lnTo>
                        <a:pt x="56" y="20"/>
                      </a:lnTo>
                      <a:lnTo>
                        <a:pt x="56" y="24"/>
                      </a:lnTo>
                      <a:lnTo>
                        <a:pt x="52" y="24"/>
                      </a:lnTo>
                      <a:lnTo>
                        <a:pt x="48" y="24"/>
                      </a:lnTo>
                      <a:lnTo>
                        <a:pt x="48" y="28"/>
                      </a:lnTo>
                      <a:lnTo>
                        <a:pt x="48" y="32"/>
                      </a:lnTo>
                      <a:lnTo>
                        <a:pt x="44" y="32"/>
                      </a:lnTo>
                      <a:lnTo>
                        <a:pt x="44" y="36"/>
                      </a:lnTo>
                      <a:lnTo>
                        <a:pt x="40" y="36"/>
                      </a:lnTo>
                      <a:lnTo>
                        <a:pt x="36" y="36"/>
                      </a:lnTo>
                      <a:lnTo>
                        <a:pt x="36" y="40"/>
                      </a:lnTo>
                      <a:lnTo>
                        <a:pt x="36" y="44"/>
                      </a:lnTo>
                      <a:lnTo>
                        <a:pt x="36" y="48"/>
                      </a:lnTo>
                      <a:lnTo>
                        <a:pt x="36" y="44"/>
                      </a:lnTo>
                      <a:lnTo>
                        <a:pt x="32" y="44"/>
                      </a:lnTo>
                      <a:lnTo>
                        <a:pt x="32" y="48"/>
                      </a:lnTo>
                      <a:lnTo>
                        <a:pt x="32" y="52"/>
                      </a:lnTo>
                      <a:lnTo>
                        <a:pt x="28" y="52"/>
                      </a:lnTo>
                      <a:lnTo>
                        <a:pt x="28" y="56"/>
                      </a:lnTo>
                      <a:lnTo>
                        <a:pt x="28" y="60"/>
                      </a:lnTo>
                      <a:lnTo>
                        <a:pt x="28" y="64"/>
                      </a:lnTo>
                      <a:lnTo>
                        <a:pt x="24" y="64"/>
                      </a:lnTo>
                      <a:lnTo>
                        <a:pt x="24" y="68"/>
                      </a:lnTo>
                      <a:lnTo>
                        <a:pt x="20" y="68"/>
                      </a:lnTo>
                      <a:lnTo>
                        <a:pt x="20" y="64"/>
                      </a:lnTo>
                      <a:lnTo>
                        <a:pt x="16" y="64"/>
                      </a:lnTo>
                      <a:lnTo>
                        <a:pt x="16" y="60"/>
                      </a:lnTo>
                      <a:lnTo>
                        <a:pt x="16" y="56"/>
                      </a:lnTo>
                      <a:lnTo>
                        <a:pt x="20" y="56"/>
                      </a:lnTo>
                      <a:lnTo>
                        <a:pt x="20" y="52"/>
                      </a:lnTo>
                      <a:lnTo>
                        <a:pt x="24" y="52"/>
                      </a:lnTo>
                      <a:lnTo>
                        <a:pt x="24" y="48"/>
                      </a:lnTo>
                      <a:lnTo>
                        <a:pt x="20" y="48"/>
                      </a:lnTo>
                      <a:lnTo>
                        <a:pt x="20" y="44"/>
                      </a:lnTo>
                      <a:lnTo>
                        <a:pt x="24" y="44"/>
                      </a:lnTo>
                      <a:lnTo>
                        <a:pt x="20" y="40"/>
                      </a:lnTo>
                      <a:lnTo>
                        <a:pt x="20" y="44"/>
                      </a:lnTo>
                      <a:lnTo>
                        <a:pt x="20" y="48"/>
                      </a:lnTo>
                      <a:lnTo>
                        <a:pt x="16" y="48"/>
                      </a:lnTo>
                      <a:lnTo>
                        <a:pt x="20" y="48"/>
                      </a:lnTo>
                      <a:lnTo>
                        <a:pt x="20" y="52"/>
                      </a:lnTo>
                      <a:lnTo>
                        <a:pt x="16" y="56"/>
                      </a:lnTo>
                      <a:lnTo>
                        <a:pt x="16" y="52"/>
                      </a:lnTo>
                      <a:lnTo>
                        <a:pt x="12" y="52"/>
                      </a:lnTo>
                      <a:lnTo>
                        <a:pt x="8" y="52"/>
                      </a:lnTo>
                      <a:lnTo>
                        <a:pt x="4" y="52"/>
                      </a:lnTo>
                      <a:lnTo>
                        <a:pt x="4" y="48"/>
                      </a:lnTo>
                      <a:lnTo>
                        <a:pt x="0" y="48"/>
                      </a:lnTo>
                      <a:lnTo>
                        <a:pt x="0" y="44"/>
                      </a:lnTo>
                      <a:lnTo>
                        <a:pt x="0" y="40"/>
                      </a:lnTo>
                      <a:lnTo>
                        <a:pt x="0" y="36"/>
                      </a:lnTo>
                      <a:lnTo>
                        <a:pt x="4" y="36"/>
                      </a:lnTo>
                      <a:lnTo>
                        <a:pt x="8" y="36"/>
                      </a:lnTo>
                      <a:lnTo>
                        <a:pt x="8" y="32"/>
                      </a:lnTo>
                      <a:lnTo>
                        <a:pt x="12" y="2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75" name=""/>
                <p:cNvSpPr/>
                <p:nvPr/>
              </p:nvSpPr>
              <p:spPr>
                <a:xfrm>
                  <a:off x="8188200" y="1069920"/>
                  <a:ext cx="603360" cy="946080"/>
                </a:xfrm>
                <a:custGeom>
                  <a:avLst/>
                  <a:gdLst/>
                  <a:ahLst/>
                  <a:rect l="l" t="t" r="r" b="b"/>
                  <a:pathLst>
                    <a:path w="380" h="596">
                      <a:moveTo>
                        <a:pt x="44" y="144"/>
                      </a:moveTo>
                      <a:lnTo>
                        <a:pt x="40" y="128"/>
                      </a:lnTo>
                      <a:lnTo>
                        <a:pt x="76" y="16"/>
                      </a:lnTo>
                      <a:lnTo>
                        <a:pt x="80" y="12"/>
                      </a:lnTo>
                      <a:lnTo>
                        <a:pt x="84" y="12"/>
                      </a:lnTo>
                      <a:lnTo>
                        <a:pt x="88" y="12"/>
                      </a:lnTo>
                      <a:lnTo>
                        <a:pt x="88" y="16"/>
                      </a:lnTo>
                      <a:lnTo>
                        <a:pt x="88" y="12"/>
                      </a:lnTo>
                      <a:lnTo>
                        <a:pt x="88" y="16"/>
                      </a:lnTo>
                      <a:lnTo>
                        <a:pt x="88" y="12"/>
                      </a:lnTo>
                      <a:lnTo>
                        <a:pt x="92" y="12"/>
                      </a:lnTo>
                      <a:lnTo>
                        <a:pt x="92" y="16"/>
                      </a:lnTo>
                      <a:lnTo>
                        <a:pt x="96" y="16"/>
                      </a:lnTo>
                      <a:lnTo>
                        <a:pt x="96" y="20"/>
                      </a:lnTo>
                      <a:lnTo>
                        <a:pt x="96" y="24"/>
                      </a:lnTo>
                      <a:lnTo>
                        <a:pt x="96" y="28"/>
                      </a:lnTo>
                      <a:lnTo>
                        <a:pt x="96" y="32"/>
                      </a:lnTo>
                      <a:lnTo>
                        <a:pt x="100" y="32"/>
                      </a:lnTo>
                      <a:lnTo>
                        <a:pt x="100" y="36"/>
                      </a:lnTo>
                      <a:lnTo>
                        <a:pt x="104" y="36"/>
                      </a:lnTo>
                      <a:lnTo>
                        <a:pt x="108" y="36"/>
                      </a:lnTo>
                      <a:lnTo>
                        <a:pt x="112" y="36"/>
                      </a:lnTo>
                      <a:lnTo>
                        <a:pt x="112" y="40"/>
                      </a:lnTo>
                      <a:lnTo>
                        <a:pt x="116" y="40"/>
                      </a:lnTo>
                      <a:lnTo>
                        <a:pt x="116" y="36"/>
                      </a:lnTo>
                      <a:lnTo>
                        <a:pt x="120" y="36"/>
                      </a:lnTo>
                      <a:lnTo>
                        <a:pt x="120" y="32"/>
                      </a:lnTo>
                      <a:lnTo>
                        <a:pt x="124" y="32"/>
                      </a:lnTo>
                      <a:lnTo>
                        <a:pt x="124" y="28"/>
                      </a:lnTo>
                      <a:lnTo>
                        <a:pt x="128" y="28"/>
                      </a:lnTo>
                      <a:lnTo>
                        <a:pt x="128" y="24"/>
                      </a:lnTo>
                      <a:lnTo>
                        <a:pt x="132" y="24"/>
                      </a:lnTo>
                      <a:lnTo>
                        <a:pt x="136" y="24"/>
                      </a:lnTo>
                      <a:lnTo>
                        <a:pt x="136" y="20"/>
                      </a:lnTo>
                      <a:lnTo>
                        <a:pt x="140" y="20"/>
                      </a:lnTo>
                      <a:lnTo>
                        <a:pt x="140" y="16"/>
                      </a:lnTo>
                      <a:lnTo>
                        <a:pt x="144" y="16"/>
                      </a:lnTo>
                      <a:lnTo>
                        <a:pt x="144" y="12"/>
                      </a:lnTo>
                      <a:lnTo>
                        <a:pt x="148" y="12"/>
                      </a:lnTo>
                      <a:lnTo>
                        <a:pt x="152" y="12"/>
                      </a:lnTo>
                      <a:lnTo>
                        <a:pt x="156" y="12"/>
                      </a:lnTo>
                      <a:lnTo>
                        <a:pt x="156" y="8"/>
                      </a:lnTo>
                      <a:lnTo>
                        <a:pt x="152" y="8"/>
                      </a:lnTo>
                      <a:lnTo>
                        <a:pt x="152" y="4"/>
                      </a:lnTo>
                      <a:lnTo>
                        <a:pt x="156" y="4"/>
                      </a:lnTo>
                      <a:lnTo>
                        <a:pt x="156" y="0"/>
                      </a:lnTo>
                      <a:lnTo>
                        <a:pt x="160" y="0"/>
                      </a:lnTo>
                      <a:lnTo>
                        <a:pt x="164" y="0"/>
                      </a:lnTo>
                      <a:lnTo>
                        <a:pt x="168" y="0"/>
                      </a:lnTo>
                      <a:lnTo>
                        <a:pt x="172" y="0"/>
                      </a:lnTo>
                      <a:lnTo>
                        <a:pt x="172" y="4"/>
                      </a:lnTo>
                      <a:lnTo>
                        <a:pt x="176" y="4"/>
                      </a:lnTo>
                      <a:lnTo>
                        <a:pt x="180" y="4"/>
                      </a:lnTo>
                      <a:lnTo>
                        <a:pt x="180" y="8"/>
                      </a:lnTo>
                      <a:lnTo>
                        <a:pt x="184" y="8"/>
                      </a:lnTo>
                      <a:lnTo>
                        <a:pt x="188" y="8"/>
                      </a:lnTo>
                      <a:lnTo>
                        <a:pt x="192" y="12"/>
                      </a:lnTo>
                      <a:lnTo>
                        <a:pt x="196" y="12"/>
                      </a:lnTo>
                      <a:lnTo>
                        <a:pt x="196" y="16"/>
                      </a:lnTo>
                      <a:lnTo>
                        <a:pt x="200" y="16"/>
                      </a:lnTo>
                      <a:lnTo>
                        <a:pt x="204" y="20"/>
                      </a:lnTo>
                      <a:lnTo>
                        <a:pt x="208" y="20"/>
                      </a:lnTo>
                      <a:lnTo>
                        <a:pt x="212" y="20"/>
                      </a:lnTo>
                      <a:lnTo>
                        <a:pt x="212" y="24"/>
                      </a:lnTo>
                      <a:lnTo>
                        <a:pt x="220" y="44"/>
                      </a:lnTo>
                      <a:lnTo>
                        <a:pt x="260" y="160"/>
                      </a:lnTo>
                      <a:lnTo>
                        <a:pt x="264" y="160"/>
                      </a:lnTo>
                      <a:lnTo>
                        <a:pt x="264" y="164"/>
                      </a:lnTo>
                      <a:lnTo>
                        <a:pt x="264" y="168"/>
                      </a:lnTo>
                      <a:lnTo>
                        <a:pt x="264" y="172"/>
                      </a:lnTo>
                      <a:lnTo>
                        <a:pt x="268" y="172"/>
                      </a:lnTo>
                      <a:lnTo>
                        <a:pt x="268" y="176"/>
                      </a:lnTo>
                      <a:lnTo>
                        <a:pt x="264" y="176"/>
                      </a:lnTo>
                      <a:lnTo>
                        <a:pt x="264" y="180"/>
                      </a:lnTo>
                      <a:lnTo>
                        <a:pt x="268" y="184"/>
                      </a:lnTo>
                      <a:lnTo>
                        <a:pt x="268" y="188"/>
                      </a:lnTo>
                      <a:lnTo>
                        <a:pt x="268" y="192"/>
                      </a:lnTo>
                      <a:lnTo>
                        <a:pt x="272" y="192"/>
                      </a:lnTo>
                      <a:lnTo>
                        <a:pt x="276" y="192"/>
                      </a:lnTo>
                      <a:lnTo>
                        <a:pt x="276" y="188"/>
                      </a:lnTo>
                      <a:lnTo>
                        <a:pt x="280" y="192"/>
                      </a:lnTo>
                      <a:lnTo>
                        <a:pt x="284" y="196"/>
                      </a:lnTo>
                      <a:lnTo>
                        <a:pt x="288" y="196"/>
                      </a:lnTo>
                      <a:lnTo>
                        <a:pt x="292" y="196"/>
                      </a:lnTo>
                      <a:lnTo>
                        <a:pt x="296" y="196"/>
                      </a:lnTo>
                      <a:lnTo>
                        <a:pt x="300" y="196"/>
                      </a:lnTo>
                      <a:lnTo>
                        <a:pt x="300" y="192"/>
                      </a:lnTo>
                      <a:lnTo>
                        <a:pt x="304" y="192"/>
                      </a:lnTo>
                      <a:lnTo>
                        <a:pt x="308" y="192"/>
                      </a:lnTo>
                      <a:lnTo>
                        <a:pt x="308" y="196"/>
                      </a:lnTo>
                      <a:lnTo>
                        <a:pt x="308" y="200"/>
                      </a:lnTo>
                      <a:lnTo>
                        <a:pt x="312" y="200"/>
                      </a:lnTo>
                      <a:lnTo>
                        <a:pt x="312" y="204"/>
                      </a:lnTo>
                      <a:lnTo>
                        <a:pt x="308" y="204"/>
                      </a:lnTo>
                      <a:lnTo>
                        <a:pt x="308" y="200"/>
                      </a:lnTo>
                      <a:lnTo>
                        <a:pt x="308" y="204"/>
                      </a:lnTo>
                      <a:lnTo>
                        <a:pt x="304" y="204"/>
                      </a:lnTo>
                      <a:lnTo>
                        <a:pt x="304" y="208"/>
                      </a:lnTo>
                      <a:lnTo>
                        <a:pt x="308" y="212"/>
                      </a:lnTo>
                      <a:lnTo>
                        <a:pt x="312" y="212"/>
                      </a:lnTo>
                      <a:lnTo>
                        <a:pt x="312" y="216"/>
                      </a:lnTo>
                      <a:lnTo>
                        <a:pt x="316" y="216"/>
                      </a:lnTo>
                      <a:lnTo>
                        <a:pt x="316" y="220"/>
                      </a:lnTo>
                      <a:lnTo>
                        <a:pt x="316" y="224"/>
                      </a:lnTo>
                      <a:lnTo>
                        <a:pt x="316" y="228"/>
                      </a:lnTo>
                      <a:lnTo>
                        <a:pt x="316" y="232"/>
                      </a:lnTo>
                      <a:lnTo>
                        <a:pt x="316" y="236"/>
                      </a:lnTo>
                      <a:lnTo>
                        <a:pt x="320" y="236"/>
                      </a:lnTo>
                      <a:lnTo>
                        <a:pt x="320" y="240"/>
                      </a:lnTo>
                      <a:lnTo>
                        <a:pt x="324" y="240"/>
                      </a:lnTo>
                      <a:lnTo>
                        <a:pt x="324" y="244"/>
                      </a:lnTo>
                      <a:lnTo>
                        <a:pt x="328" y="244"/>
                      </a:lnTo>
                      <a:lnTo>
                        <a:pt x="332" y="248"/>
                      </a:lnTo>
                      <a:lnTo>
                        <a:pt x="332" y="244"/>
                      </a:lnTo>
                      <a:lnTo>
                        <a:pt x="336" y="244"/>
                      </a:lnTo>
                      <a:lnTo>
                        <a:pt x="336" y="240"/>
                      </a:lnTo>
                      <a:lnTo>
                        <a:pt x="336" y="236"/>
                      </a:lnTo>
                      <a:lnTo>
                        <a:pt x="340" y="236"/>
                      </a:lnTo>
                      <a:lnTo>
                        <a:pt x="340" y="240"/>
                      </a:lnTo>
                      <a:lnTo>
                        <a:pt x="340" y="236"/>
                      </a:lnTo>
                      <a:lnTo>
                        <a:pt x="344" y="236"/>
                      </a:lnTo>
                      <a:lnTo>
                        <a:pt x="348" y="236"/>
                      </a:lnTo>
                      <a:lnTo>
                        <a:pt x="348" y="240"/>
                      </a:lnTo>
                      <a:lnTo>
                        <a:pt x="352" y="240"/>
                      </a:lnTo>
                      <a:lnTo>
                        <a:pt x="352" y="244"/>
                      </a:lnTo>
                      <a:lnTo>
                        <a:pt x="356" y="244"/>
                      </a:lnTo>
                      <a:lnTo>
                        <a:pt x="356" y="248"/>
                      </a:lnTo>
                      <a:lnTo>
                        <a:pt x="356" y="252"/>
                      </a:lnTo>
                      <a:lnTo>
                        <a:pt x="356" y="248"/>
                      </a:lnTo>
                      <a:lnTo>
                        <a:pt x="360" y="248"/>
                      </a:lnTo>
                      <a:lnTo>
                        <a:pt x="360" y="252"/>
                      </a:lnTo>
                      <a:lnTo>
                        <a:pt x="364" y="256"/>
                      </a:lnTo>
                      <a:lnTo>
                        <a:pt x="364" y="260"/>
                      </a:lnTo>
                      <a:lnTo>
                        <a:pt x="364" y="264"/>
                      </a:lnTo>
                      <a:lnTo>
                        <a:pt x="360" y="260"/>
                      </a:lnTo>
                      <a:lnTo>
                        <a:pt x="356" y="260"/>
                      </a:lnTo>
                      <a:lnTo>
                        <a:pt x="360" y="264"/>
                      </a:lnTo>
                      <a:lnTo>
                        <a:pt x="356" y="264"/>
                      </a:lnTo>
                      <a:lnTo>
                        <a:pt x="360" y="264"/>
                      </a:lnTo>
                      <a:lnTo>
                        <a:pt x="360" y="268"/>
                      </a:lnTo>
                      <a:lnTo>
                        <a:pt x="356" y="268"/>
                      </a:lnTo>
                      <a:lnTo>
                        <a:pt x="352" y="268"/>
                      </a:lnTo>
                      <a:lnTo>
                        <a:pt x="356" y="268"/>
                      </a:lnTo>
                      <a:lnTo>
                        <a:pt x="356" y="272"/>
                      </a:lnTo>
                      <a:lnTo>
                        <a:pt x="360" y="272"/>
                      </a:lnTo>
                      <a:lnTo>
                        <a:pt x="360" y="276"/>
                      </a:lnTo>
                      <a:lnTo>
                        <a:pt x="364" y="280"/>
                      </a:lnTo>
                      <a:lnTo>
                        <a:pt x="364" y="276"/>
                      </a:lnTo>
                      <a:lnTo>
                        <a:pt x="364" y="272"/>
                      </a:lnTo>
                      <a:lnTo>
                        <a:pt x="360" y="272"/>
                      </a:lnTo>
                      <a:lnTo>
                        <a:pt x="364" y="272"/>
                      </a:lnTo>
                      <a:lnTo>
                        <a:pt x="368" y="272"/>
                      </a:lnTo>
                      <a:lnTo>
                        <a:pt x="364" y="272"/>
                      </a:lnTo>
                      <a:lnTo>
                        <a:pt x="364" y="268"/>
                      </a:lnTo>
                      <a:lnTo>
                        <a:pt x="368" y="268"/>
                      </a:lnTo>
                      <a:lnTo>
                        <a:pt x="368" y="272"/>
                      </a:lnTo>
                      <a:lnTo>
                        <a:pt x="368" y="276"/>
                      </a:lnTo>
                      <a:lnTo>
                        <a:pt x="372" y="272"/>
                      </a:lnTo>
                      <a:lnTo>
                        <a:pt x="372" y="268"/>
                      </a:lnTo>
                      <a:lnTo>
                        <a:pt x="368" y="268"/>
                      </a:lnTo>
                      <a:lnTo>
                        <a:pt x="368" y="264"/>
                      </a:lnTo>
                      <a:lnTo>
                        <a:pt x="372" y="264"/>
                      </a:lnTo>
                      <a:lnTo>
                        <a:pt x="372" y="268"/>
                      </a:lnTo>
                      <a:lnTo>
                        <a:pt x="376" y="268"/>
                      </a:lnTo>
                      <a:lnTo>
                        <a:pt x="376" y="272"/>
                      </a:lnTo>
                      <a:lnTo>
                        <a:pt x="380" y="272"/>
                      </a:lnTo>
                      <a:lnTo>
                        <a:pt x="376" y="276"/>
                      </a:lnTo>
                      <a:lnTo>
                        <a:pt x="376" y="280"/>
                      </a:lnTo>
                      <a:lnTo>
                        <a:pt x="372" y="280"/>
                      </a:lnTo>
                      <a:lnTo>
                        <a:pt x="372" y="284"/>
                      </a:lnTo>
                      <a:lnTo>
                        <a:pt x="368" y="284"/>
                      </a:lnTo>
                      <a:lnTo>
                        <a:pt x="368" y="288"/>
                      </a:lnTo>
                      <a:lnTo>
                        <a:pt x="372" y="288"/>
                      </a:lnTo>
                      <a:lnTo>
                        <a:pt x="368" y="292"/>
                      </a:lnTo>
                      <a:lnTo>
                        <a:pt x="368" y="296"/>
                      </a:lnTo>
                      <a:lnTo>
                        <a:pt x="364" y="300"/>
                      </a:lnTo>
                      <a:lnTo>
                        <a:pt x="364" y="304"/>
                      </a:lnTo>
                      <a:lnTo>
                        <a:pt x="364" y="300"/>
                      </a:lnTo>
                      <a:lnTo>
                        <a:pt x="360" y="300"/>
                      </a:lnTo>
                      <a:lnTo>
                        <a:pt x="360" y="304"/>
                      </a:lnTo>
                      <a:lnTo>
                        <a:pt x="360" y="308"/>
                      </a:lnTo>
                      <a:lnTo>
                        <a:pt x="360" y="304"/>
                      </a:lnTo>
                      <a:lnTo>
                        <a:pt x="356" y="304"/>
                      </a:lnTo>
                      <a:lnTo>
                        <a:pt x="356" y="300"/>
                      </a:lnTo>
                      <a:lnTo>
                        <a:pt x="356" y="304"/>
                      </a:lnTo>
                      <a:lnTo>
                        <a:pt x="352" y="304"/>
                      </a:lnTo>
                      <a:lnTo>
                        <a:pt x="352" y="300"/>
                      </a:lnTo>
                      <a:lnTo>
                        <a:pt x="356" y="300"/>
                      </a:lnTo>
                      <a:lnTo>
                        <a:pt x="352" y="300"/>
                      </a:lnTo>
                      <a:lnTo>
                        <a:pt x="352" y="296"/>
                      </a:lnTo>
                      <a:lnTo>
                        <a:pt x="356" y="296"/>
                      </a:lnTo>
                      <a:lnTo>
                        <a:pt x="352" y="296"/>
                      </a:lnTo>
                      <a:lnTo>
                        <a:pt x="352" y="300"/>
                      </a:lnTo>
                      <a:lnTo>
                        <a:pt x="348" y="300"/>
                      </a:lnTo>
                      <a:lnTo>
                        <a:pt x="352" y="300"/>
                      </a:lnTo>
                      <a:lnTo>
                        <a:pt x="348" y="300"/>
                      </a:lnTo>
                      <a:lnTo>
                        <a:pt x="348" y="296"/>
                      </a:lnTo>
                      <a:lnTo>
                        <a:pt x="344" y="296"/>
                      </a:lnTo>
                      <a:lnTo>
                        <a:pt x="344" y="300"/>
                      </a:lnTo>
                      <a:lnTo>
                        <a:pt x="348" y="300"/>
                      </a:lnTo>
                      <a:lnTo>
                        <a:pt x="348" y="304"/>
                      </a:lnTo>
                      <a:lnTo>
                        <a:pt x="352" y="304"/>
                      </a:lnTo>
                      <a:lnTo>
                        <a:pt x="348" y="304"/>
                      </a:lnTo>
                      <a:lnTo>
                        <a:pt x="348" y="308"/>
                      </a:lnTo>
                      <a:lnTo>
                        <a:pt x="352" y="308"/>
                      </a:lnTo>
                      <a:lnTo>
                        <a:pt x="348" y="308"/>
                      </a:lnTo>
                      <a:lnTo>
                        <a:pt x="348" y="312"/>
                      </a:lnTo>
                      <a:lnTo>
                        <a:pt x="348" y="308"/>
                      </a:lnTo>
                      <a:lnTo>
                        <a:pt x="344" y="308"/>
                      </a:lnTo>
                      <a:lnTo>
                        <a:pt x="344" y="304"/>
                      </a:lnTo>
                      <a:lnTo>
                        <a:pt x="344" y="308"/>
                      </a:lnTo>
                      <a:lnTo>
                        <a:pt x="344" y="312"/>
                      </a:lnTo>
                      <a:lnTo>
                        <a:pt x="348" y="312"/>
                      </a:lnTo>
                      <a:lnTo>
                        <a:pt x="344" y="312"/>
                      </a:lnTo>
                      <a:lnTo>
                        <a:pt x="340" y="312"/>
                      </a:lnTo>
                      <a:lnTo>
                        <a:pt x="336" y="312"/>
                      </a:lnTo>
                      <a:lnTo>
                        <a:pt x="336" y="316"/>
                      </a:lnTo>
                      <a:lnTo>
                        <a:pt x="336" y="312"/>
                      </a:lnTo>
                      <a:lnTo>
                        <a:pt x="332" y="316"/>
                      </a:lnTo>
                      <a:lnTo>
                        <a:pt x="336" y="316"/>
                      </a:lnTo>
                      <a:lnTo>
                        <a:pt x="336" y="320"/>
                      </a:lnTo>
                      <a:lnTo>
                        <a:pt x="336" y="324"/>
                      </a:lnTo>
                      <a:lnTo>
                        <a:pt x="340" y="324"/>
                      </a:lnTo>
                      <a:lnTo>
                        <a:pt x="336" y="324"/>
                      </a:lnTo>
                      <a:lnTo>
                        <a:pt x="336" y="328"/>
                      </a:lnTo>
                      <a:lnTo>
                        <a:pt x="332" y="328"/>
                      </a:lnTo>
                      <a:lnTo>
                        <a:pt x="332" y="324"/>
                      </a:lnTo>
                      <a:lnTo>
                        <a:pt x="328" y="324"/>
                      </a:lnTo>
                      <a:lnTo>
                        <a:pt x="328" y="328"/>
                      </a:lnTo>
                      <a:lnTo>
                        <a:pt x="328" y="332"/>
                      </a:lnTo>
                      <a:lnTo>
                        <a:pt x="328" y="336"/>
                      </a:lnTo>
                      <a:lnTo>
                        <a:pt x="324" y="336"/>
                      </a:lnTo>
                      <a:lnTo>
                        <a:pt x="324" y="332"/>
                      </a:lnTo>
                      <a:lnTo>
                        <a:pt x="324" y="336"/>
                      </a:lnTo>
                      <a:lnTo>
                        <a:pt x="324" y="332"/>
                      </a:lnTo>
                      <a:lnTo>
                        <a:pt x="320" y="328"/>
                      </a:lnTo>
                      <a:lnTo>
                        <a:pt x="320" y="324"/>
                      </a:lnTo>
                      <a:lnTo>
                        <a:pt x="320" y="320"/>
                      </a:lnTo>
                      <a:lnTo>
                        <a:pt x="320" y="324"/>
                      </a:lnTo>
                      <a:lnTo>
                        <a:pt x="320" y="328"/>
                      </a:lnTo>
                      <a:lnTo>
                        <a:pt x="320" y="332"/>
                      </a:lnTo>
                      <a:lnTo>
                        <a:pt x="316" y="332"/>
                      </a:lnTo>
                      <a:lnTo>
                        <a:pt x="316" y="328"/>
                      </a:lnTo>
                      <a:lnTo>
                        <a:pt x="320" y="328"/>
                      </a:lnTo>
                      <a:lnTo>
                        <a:pt x="316" y="328"/>
                      </a:lnTo>
                      <a:lnTo>
                        <a:pt x="316" y="324"/>
                      </a:lnTo>
                      <a:lnTo>
                        <a:pt x="316" y="328"/>
                      </a:lnTo>
                      <a:lnTo>
                        <a:pt x="312" y="328"/>
                      </a:lnTo>
                      <a:lnTo>
                        <a:pt x="316" y="328"/>
                      </a:lnTo>
                      <a:lnTo>
                        <a:pt x="316" y="332"/>
                      </a:lnTo>
                      <a:lnTo>
                        <a:pt x="312" y="332"/>
                      </a:lnTo>
                      <a:lnTo>
                        <a:pt x="312" y="336"/>
                      </a:lnTo>
                      <a:lnTo>
                        <a:pt x="312" y="332"/>
                      </a:lnTo>
                      <a:lnTo>
                        <a:pt x="312" y="336"/>
                      </a:lnTo>
                      <a:lnTo>
                        <a:pt x="316" y="340"/>
                      </a:lnTo>
                      <a:lnTo>
                        <a:pt x="312" y="340"/>
                      </a:lnTo>
                      <a:lnTo>
                        <a:pt x="312" y="344"/>
                      </a:lnTo>
                      <a:lnTo>
                        <a:pt x="312" y="348"/>
                      </a:lnTo>
                      <a:lnTo>
                        <a:pt x="316" y="348"/>
                      </a:lnTo>
                      <a:lnTo>
                        <a:pt x="316" y="352"/>
                      </a:lnTo>
                      <a:lnTo>
                        <a:pt x="312" y="352"/>
                      </a:lnTo>
                      <a:lnTo>
                        <a:pt x="312" y="348"/>
                      </a:lnTo>
                      <a:lnTo>
                        <a:pt x="312" y="344"/>
                      </a:lnTo>
                      <a:lnTo>
                        <a:pt x="312" y="340"/>
                      </a:lnTo>
                      <a:lnTo>
                        <a:pt x="308" y="340"/>
                      </a:lnTo>
                      <a:lnTo>
                        <a:pt x="308" y="344"/>
                      </a:lnTo>
                      <a:lnTo>
                        <a:pt x="308" y="348"/>
                      </a:lnTo>
                      <a:lnTo>
                        <a:pt x="312" y="348"/>
                      </a:lnTo>
                      <a:lnTo>
                        <a:pt x="308" y="348"/>
                      </a:lnTo>
                      <a:lnTo>
                        <a:pt x="312" y="348"/>
                      </a:lnTo>
                      <a:lnTo>
                        <a:pt x="312" y="352"/>
                      </a:lnTo>
                      <a:lnTo>
                        <a:pt x="308" y="352"/>
                      </a:lnTo>
                      <a:lnTo>
                        <a:pt x="308" y="348"/>
                      </a:lnTo>
                      <a:lnTo>
                        <a:pt x="308" y="344"/>
                      </a:lnTo>
                      <a:lnTo>
                        <a:pt x="304" y="344"/>
                      </a:lnTo>
                      <a:lnTo>
                        <a:pt x="304" y="340"/>
                      </a:lnTo>
                      <a:lnTo>
                        <a:pt x="304" y="344"/>
                      </a:lnTo>
                      <a:lnTo>
                        <a:pt x="304" y="348"/>
                      </a:lnTo>
                      <a:lnTo>
                        <a:pt x="300" y="348"/>
                      </a:lnTo>
                      <a:lnTo>
                        <a:pt x="300" y="344"/>
                      </a:lnTo>
                      <a:lnTo>
                        <a:pt x="300" y="348"/>
                      </a:lnTo>
                      <a:lnTo>
                        <a:pt x="304" y="348"/>
                      </a:lnTo>
                      <a:lnTo>
                        <a:pt x="308" y="348"/>
                      </a:lnTo>
                      <a:lnTo>
                        <a:pt x="308" y="352"/>
                      </a:lnTo>
                      <a:lnTo>
                        <a:pt x="308" y="356"/>
                      </a:lnTo>
                      <a:lnTo>
                        <a:pt x="304" y="356"/>
                      </a:lnTo>
                      <a:lnTo>
                        <a:pt x="304" y="352"/>
                      </a:lnTo>
                      <a:lnTo>
                        <a:pt x="304" y="356"/>
                      </a:lnTo>
                      <a:lnTo>
                        <a:pt x="304" y="360"/>
                      </a:lnTo>
                      <a:lnTo>
                        <a:pt x="308" y="360"/>
                      </a:lnTo>
                      <a:lnTo>
                        <a:pt x="304" y="360"/>
                      </a:lnTo>
                      <a:lnTo>
                        <a:pt x="304" y="364"/>
                      </a:lnTo>
                      <a:lnTo>
                        <a:pt x="300" y="364"/>
                      </a:lnTo>
                      <a:lnTo>
                        <a:pt x="300" y="360"/>
                      </a:lnTo>
                      <a:lnTo>
                        <a:pt x="296" y="360"/>
                      </a:lnTo>
                      <a:lnTo>
                        <a:pt x="296" y="356"/>
                      </a:lnTo>
                      <a:lnTo>
                        <a:pt x="296" y="352"/>
                      </a:lnTo>
                      <a:lnTo>
                        <a:pt x="292" y="352"/>
                      </a:lnTo>
                      <a:lnTo>
                        <a:pt x="296" y="348"/>
                      </a:lnTo>
                      <a:lnTo>
                        <a:pt x="292" y="348"/>
                      </a:lnTo>
                      <a:lnTo>
                        <a:pt x="288" y="348"/>
                      </a:lnTo>
                      <a:lnTo>
                        <a:pt x="292" y="348"/>
                      </a:lnTo>
                      <a:lnTo>
                        <a:pt x="288" y="348"/>
                      </a:lnTo>
                      <a:lnTo>
                        <a:pt x="288" y="352"/>
                      </a:lnTo>
                      <a:lnTo>
                        <a:pt x="288" y="348"/>
                      </a:lnTo>
                      <a:lnTo>
                        <a:pt x="284" y="348"/>
                      </a:lnTo>
                      <a:lnTo>
                        <a:pt x="284" y="344"/>
                      </a:lnTo>
                      <a:lnTo>
                        <a:pt x="280" y="348"/>
                      </a:lnTo>
                      <a:lnTo>
                        <a:pt x="284" y="348"/>
                      </a:lnTo>
                      <a:lnTo>
                        <a:pt x="284" y="352"/>
                      </a:lnTo>
                      <a:lnTo>
                        <a:pt x="280" y="352"/>
                      </a:lnTo>
                      <a:lnTo>
                        <a:pt x="280" y="348"/>
                      </a:lnTo>
                      <a:lnTo>
                        <a:pt x="276" y="348"/>
                      </a:lnTo>
                      <a:lnTo>
                        <a:pt x="272" y="348"/>
                      </a:lnTo>
                      <a:lnTo>
                        <a:pt x="276" y="352"/>
                      </a:lnTo>
                      <a:lnTo>
                        <a:pt x="272" y="352"/>
                      </a:lnTo>
                      <a:lnTo>
                        <a:pt x="276" y="352"/>
                      </a:lnTo>
                      <a:lnTo>
                        <a:pt x="280" y="352"/>
                      </a:lnTo>
                      <a:lnTo>
                        <a:pt x="280" y="356"/>
                      </a:lnTo>
                      <a:lnTo>
                        <a:pt x="276" y="356"/>
                      </a:lnTo>
                      <a:lnTo>
                        <a:pt x="276" y="360"/>
                      </a:lnTo>
                      <a:lnTo>
                        <a:pt x="272" y="360"/>
                      </a:lnTo>
                      <a:lnTo>
                        <a:pt x="272" y="356"/>
                      </a:lnTo>
                      <a:lnTo>
                        <a:pt x="272" y="352"/>
                      </a:lnTo>
                      <a:lnTo>
                        <a:pt x="272" y="356"/>
                      </a:lnTo>
                      <a:lnTo>
                        <a:pt x="272" y="360"/>
                      </a:lnTo>
                      <a:lnTo>
                        <a:pt x="272" y="364"/>
                      </a:lnTo>
                      <a:lnTo>
                        <a:pt x="272" y="368"/>
                      </a:lnTo>
                      <a:lnTo>
                        <a:pt x="268" y="368"/>
                      </a:lnTo>
                      <a:lnTo>
                        <a:pt x="268" y="364"/>
                      </a:lnTo>
                      <a:lnTo>
                        <a:pt x="268" y="360"/>
                      </a:lnTo>
                      <a:lnTo>
                        <a:pt x="264" y="360"/>
                      </a:lnTo>
                      <a:lnTo>
                        <a:pt x="264" y="356"/>
                      </a:lnTo>
                      <a:lnTo>
                        <a:pt x="260" y="356"/>
                      </a:lnTo>
                      <a:lnTo>
                        <a:pt x="260" y="360"/>
                      </a:lnTo>
                      <a:lnTo>
                        <a:pt x="264" y="360"/>
                      </a:lnTo>
                      <a:lnTo>
                        <a:pt x="264" y="364"/>
                      </a:lnTo>
                      <a:lnTo>
                        <a:pt x="264" y="368"/>
                      </a:lnTo>
                      <a:lnTo>
                        <a:pt x="268" y="368"/>
                      </a:lnTo>
                      <a:lnTo>
                        <a:pt x="268" y="372"/>
                      </a:lnTo>
                      <a:lnTo>
                        <a:pt x="264" y="372"/>
                      </a:lnTo>
                      <a:lnTo>
                        <a:pt x="264" y="368"/>
                      </a:lnTo>
                      <a:lnTo>
                        <a:pt x="264" y="364"/>
                      </a:lnTo>
                      <a:lnTo>
                        <a:pt x="260" y="364"/>
                      </a:lnTo>
                      <a:lnTo>
                        <a:pt x="264" y="368"/>
                      </a:lnTo>
                      <a:lnTo>
                        <a:pt x="260" y="368"/>
                      </a:lnTo>
                      <a:lnTo>
                        <a:pt x="260" y="372"/>
                      </a:lnTo>
                      <a:lnTo>
                        <a:pt x="256" y="372"/>
                      </a:lnTo>
                      <a:lnTo>
                        <a:pt x="260" y="376"/>
                      </a:lnTo>
                      <a:lnTo>
                        <a:pt x="260" y="380"/>
                      </a:lnTo>
                      <a:lnTo>
                        <a:pt x="260" y="384"/>
                      </a:lnTo>
                      <a:lnTo>
                        <a:pt x="264" y="384"/>
                      </a:lnTo>
                      <a:lnTo>
                        <a:pt x="268" y="388"/>
                      </a:lnTo>
                      <a:lnTo>
                        <a:pt x="264" y="388"/>
                      </a:lnTo>
                      <a:lnTo>
                        <a:pt x="268" y="388"/>
                      </a:lnTo>
                      <a:lnTo>
                        <a:pt x="268" y="392"/>
                      </a:lnTo>
                      <a:lnTo>
                        <a:pt x="264" y="392"/>
                      </a:lnTo>
                      <a:lnTo>
                        <a:pt x="264" y="388"/>
                      </a:lnTo>
                      <a:lnTo>
                        <a:pt x="260" y="388"/>
                      </a:lnTo>
                      <a:lnTo>
                        <a:pt x="256" y="388"/>
                      </a:lnTo>
                      <a:lnTo>
                        <a:pt x="256" y="384"/>
                      </a:lnTo>
                      <a:lnTo>
                        <a:pt x="256" y="388"/>
                      </a:lnTo>
                      <a:lnTo>
                        <a:pt x="252" y="388"/>
                      </a:lnTo>
                      <a:lnTo>
                        <a:pt x="248" y="388"/>
                      </a:lnTo>
                      <a:lnTo>
                        <a:pt x="248" y="384"/>
                      </a:lnTo>
                      <a:lnTo>
                        <a:pt x="244" y="384"/>
                      </a:lnTo>
                      <a:lnTo>
                        <a:pt x="240" y="384"/>
                      </a:lnTo>
                      <a:lnTo>
                        <a:pt x="244" y="384"/>
                      </a:lnTo>
                      <a:lnTo>
                        <a:pt x="240" y="384"/>
                      </a:lnTo>
                      <a:lnTo>
                        <a:pt x="240" y="388"/>
                      </a:lnTo>
                      <a:lnTo>
                        <a:pt x="236" y="388"/>
                      </a:lnTo>
                      <a:lnTo>
                        <a:pt x="236" y="384"/>
                      </a:lnTo>
                      <a:lnTo>
                        <a:pt x="236" y="380"/>
                      </a:lnTo>
                      <a:lnTo>
                        <a:pt x="240" y="380"/>
                      </a:lnTo>
                      <a:lnTo>
                        <a:pt x="240" y="376"/>
                      </a:lnTo>
                      <a:lnTo>
                        <a:pt x="244" y="376"/>
                      </a:lnTo>
                      <a:lnTo>
                        <a:pt x="248" y="376"/>
                      </a:lnTo>
                      <a:lnTo>
                        <a:pt x="248" y="380"/>
                      </a:lnTo>
                      <a:lnTo>
                        <a:pt x="248" y="376"/>
                      </a:lnTo>
                      <a:lnTo>
                        <a:pt x="244" y="376"/>
                      </a:lnTo>
                      <a:lnTo>
                        <a:pt x="244" y="372"/>
                      </a:lnTo>
                      <a:lnTo>
                        <a:pt x="240" y="372"/>
                      </a:lnTo>
                      <a:lnTo>
                        <a:pt x="240" y="368"/>
                      </a:lnTo>
                      <a:lnTo>
                        <a:pt x="244" y="368"/>
                      </a:lnTo>
                      <a:lnTo>
                        <a:pt x="240" y="368"/>
                      </a:lnTo>
                      <a:lnTo>
                        <a:pt x="240" y="372"/>
                      </a:lnTo>
                      <a:lnTo>
                        <a:pt x="236" y="372"/>
                      </a:lnTo>
                      <a:lnTo>
                        <a:pt x="236" y="376"/>
                      </a:lnTo>
                      <a:lnTo>
                        <a:pt x="236" y="380"/>
                      </a:lnTo>
                      <a:lnTo>
                        <a:pt x="236" y="376"/>
                      </a:lnTo>
                      <a:lnTo>
                        <a:pt x="232" y="376"/>
                      </a:lnTo>
                      <a:lnTo>
                        <a:pt x="236" y="376"/>
                      </a:lnTo>
                      <a:lnTo>
                        <a:pt x="232" y="372"/>
                      </a:lnTo>
                      <a:lnTo>
                        <a:pt x="236" y="372"/>
                      </a:lnTo>
                      <a:lnTo>
                        <a:pt x="236" y="368"/>
                      </a:lnTo>
                      <a:lnTo>
                        <a:pt x="236" y="364"/>
                      </a:lnTo>
                      <a:lnTo>
                        <a:pt x="236" y="360"/>
                      </a:lnTo>
                      <a:lnTo>
                        <a:pt x="236" y="356"/>
                      </a:lnTo>
                      <a:lnTo>
                        <a:pt x="232" y="356"/>
                      </a:lnTo>
                      <a:lnTo>
                        <a:pt x="232" y="360"/>
                      </a:lnTo>
                      <a:lnTo>
                        <a:pt x="232" y="356"/>
                      </a:lnTo>
                      <a:lnTo>
                        <a:pt x="228" y="356"/>
                      </a:lnTo>
                      <a:lnTo>
                        <a:pt x="224" y="352"/>
                      </a:lnTo>
                      <a:lnTo>
                        <a:pt x="224" y="348"/>
                      </a:lnTo>
                      <a:lnTo>
                        <a:pt x="224" y="344"/>
                      </a:lnTo>
                      <a:lnTo>
                        <a:pt x="224" y="348"/>
                      </a:lnTo>
                      <a:lnTo>
                        <a:pt x="220" y="348"/>
                      </a:lnTo>
                      <a:lnTo>
                        <a:pt x="220" y="352"/>
                      </a:lnTo>
                      <a:lnTo>
                        <a:pt x="224" y="356"/>
                      </a:lnTo>
                      <a:lnTo>
                        <a:pt x="228" y="356"/>
                      </a:lnTo>
                      <a:lnTo>
                        <a:pt x="228" y="360"/>
                      </a:lnTo>
                      <a:lnTo>
                        <a:pt x="228" y="364"/>
                      </a:lnTo>
                      <a:lnTo>
                        <a:pt x="232" y="364"/>
                      </a:lnTo>
                      <a:lnTo>
                        <a:pt x="232" y="368"/>
                      </a:lnTo>
                      <a:lnTo>
                        <a:pt x="228" y="368"/>
                      </a:lnTo>
                      <a:lnTo>
                        <a:pt x="232" y="368"/>
                      </a:lnTo>
                      <a:lnTo>
                        <a:pt x="232" y="372"/>
                      </a:lnTo>
                      <a:lnTo>
                        <a:pt x="228" y="372"/>
                      </a:lnTo>
                      <a:lnTo>
                        <a:pt x="224" y="372"/>
                      </a:lnTo>
                      <a:lnTo>
                        <a:pt x="224" y="376"/>
                      </a:lnTo>
                      <a:lnTo>
                        <a:pt x="224" y="380"/>
                      </a:lnTo>
                      <a:lnTo>
                        <a:pt x="220" y="380"/>
                      </a:lnTo>
                      <a:lnTo>
                        <a:pt x="216" y="380"/>
                      </a:lnTo>
                      <a:lnTo>
                        <a:pt x="220" y="384"/>
                      </a:lnTo>
                      <a:lnTo>
                        <a:pt x="224" y="384"/>
                      </a:lnTo>
                      <a:lnTo>
                        <a:pt x="224" y="388"/>
                      </a:lnTo>
                      <a:lnTo>
                        <a:pt x="224" y="392"/>
                      </a:lnTo>
                      <a:lnTo>
                        <a:pt x="224" y="396"/>
                      </a:lnTo>
                      <a:lnTo>
                        <a:pt x="224" y="400"/>
                      </a:lnTo>
                      <a:lnTo>
                        <a:pt x="224" y="404"/>
                      </a:lnTo>
                      <a:lnTo>
                        <a:pt x="220" y="408"/>
                      </a:lnTo>
                      <a:lnTo>
                        <a:pt x="220" y="412"/>
                      </a:lnTo>
                      <a:lnTo>
                        <a:pt x="224" y="412"/>
                      </a:lnTo>
                      <a:lnTo>
                        <a:pt x="220" y="412"/>
                      </a:lnTo>
                      <a:lnTo>
                        <a:pt x="220" y="416"/>
                      </a:lnTo>
                      <a:lnTo>
                        <a:pt x="220" y="420"/>
                      </a:lnTo>
                      <a:lnTo>
                        <a:pt x="224" y="420"/>
                      </a:lnTo>
                      <a:lnTo>
                        <a:pt x="220" y="420"/>
                      </a:lnTo>
                      <a:lnTo>
                        <a:pt x="220" y="424"/>
                      </a:lnTo>
                      <a:lnTo>
                        <a:pt x="224" y="424"/>
                      </a:lnTo>
                      <a:lnTo>
                        <a:pt x="228" y="424"/>
                      </a:lnTo>
                      <a:lnTo>
                        <a:pt x="228" y="428"/>
                      </a:lnTo>
                      <a:lnTo>
                        <a:pt x="224" y="428"/>
                      </a:lnTo>
                      <a:lnTo>
                        <a:pt x="228" y="428"/>
                      </a:lnTo>
                      <a:lnTo>
                        <a:pt x="224" y="432"/>
                      </a:lnTo>
                      <a:lnTo>
                        <a:pt x="224" y="428"/>
                      </a:lnTo>
                      <a:lnTo>
                        <a:pt x="224" y="432"/>
                      </a:lnTo>
                      <a:lnTo>
                        <a:pt x="220" y="432"/>
                      </a:lnTo>
                      <a:lnTo>
                        <a:pt x="220" y="428"/>
                      </a:lnTo>
                      <a:lnTo>
                        <a:pt x="220" y="432"/>
                      </a:lnTo>
                      <a:lnTo>
                        <a:pt x="224" y="432"/>
                      </a:lnTo>
                      <a:lnTo>
                        <a:pt x="224" y="436"/>
                      </a:lnTo>
                      <a:lnTo>
                        <a:pt x="220" y="436"/>
                      </a:lnTo>
                      <a:lnTo>
                        <a:pt x="220" y="440"/>
                      </a:lnTo>
                      <a:lnTo>
                        <a:pt x="216" y="440"/>
                      </a:lnTo>
                      <a:lnTo>
                        <a:pt x="220" y="440"/>
                      </a:lnTo>
                      <a:lnTo>
                        <a:pt x="216" y="444"/>
                      </a:lnTo>
                      <a:lnTo>
                        <a:pt x="220" y="444"/>
                      </a:lnTo>
                      <a:lnTo>
                        <a:pt x="216" y="448"/>
                      </a:lnTo>
                      <a:lnTo>
                        <a:pt x="216" y="452"/>
                      </a:lnTo>
                      <a:lnTo>
                        <a:pt x="216" y="448"/>
                      </a:lnTo>
                      <a:lnTo>
                        <a:pt x="212" y="448"/>
                      </a:lnTo>
                      <a:lnTo>
                        <a:pt x="212" y="444"/>
                      </a:lnTo>
                      <a:lnTo>
                        <a:pt x="212" y="440"/>
                      </a:lnTo>
                      <a:lnTo>
                        <a:pt x="216" y="440"/>
                      </a:lnTo>
                      <a:lnTo>
                        <a:pt x="216" y="436"/>
                      </a:lnTo>
                      <a:lnTo>
                        <a:pt x="216" y="432"/>
                      </a:lnTo>
                      <a:lnTo>
                        <a:pt x="216" y="428"/>
                      </a:lnTo>
                      <a:lnTo>
                        <a:pt x="216" y="432"/>
                      </a:lnTo>
                      <a:lnTo>
                        <a:pt x="216" y="436"/>
                      </a:lnTo>
                      <a:lnTo>
                        <a:pt x="212" y="440"/>
                      </a:lnTo>
                      <a:lnTo>
                        <a:pt x="212" y="444"/>
                      </a:lnTo>
                      <a:lnTo>
                        <a:pt x="208" y="444"/>
                      </a:lnTo>
                      <a:lnTo>
                        <a:pt x="212" y="444"/>
                      </a:lnTo>
                      <a:lnTo>
                        <a:pt x="212" y="448"/>
                      </a:lnTo>
                      <a:lnTo>
                        <a:pt x="208" y="448"/>
                      </a:lnTo>
                      <a:lnTo>
                        <a:pt x="208" y="444"/>
                      </a:lnTo>
                      <a:lnTo>
                        <a:pt x="204" y="444"/>
                      </a:lnTo>
                      <a:lnTo>
                        <a:pt x="208" y="444"/>
                      </a:lnTo>
                      <a:lnTo>
                        <a:pt x="204" y="448"/>
                      </a:lnTo>
                      <a:lnTo>
                        <a:pt x="204" y="444"/>
                      </a:lnTo>
                      <a:lnTo>
                        <a:pt x="204" y="440"/>
                      </a:lnTo>
                      <a:lnTo>
                        <a:pt x="200" y="440"/>
                      </a:lnTo>
                      <a:lnTo>
                        <a:pt x="200" y="444"/>
                      </a:lnTo>
                      <a:lnTo>
                        <a:pt x="200" y="440"/>
                      </a:lnTo>
                      <a:lnTo>
                        <a:pt x="204" y="440"/>
                      </a:lnTo>
                      <a:lnTo>
                        <a:pt x="200" y="436"/>
                      </a:lnTo>
                      <a:lnTo>
                        <a:pt x="196" y="436"/>
                      </a:lnTo>
                      <a:lnTo>
                        <a:pt x="200" y="436"/>
                      </a:lnTo>
                      <a:lnTo>
                        <a:pt x="200" y="440"/>
                      </a:lnTo>
                      <a:lnTo>
                        <a:pt x="196" y="440"/>
                      </a:lnTo>
                      <a:lnTo>
                        <a:pt x="196" y="444"/>
                      </a:lnTo>
                      <a:lnTo>
                        <a:pt x="200" y="444"/>
                      </a:lnTo>
                      <a:lnTo>
                        <a:pt x="196" y="448"/>
                      </a:lnTo>
                      <a:lnTo>
                        <a:pt x="196" y="444"/>
                      </a:lnTo>
                      <a:lnTo>
                        <a:pt x="196" y="448"/>
                      </a:lnTo>
                      <a:lnTo>
                        <a:pt x="196" y="452"/>
                      </a:lnTo>
                      <a:lnTo>
                        <a:pt x="196" y="456"/>
                      </a:lnTo>
                      <a:lnTo>
                        <a:pt x="196" y="460"/>
                      </a:lnTo>
                      <a:lnTo>
                        <a:pt x="196" y="464"/>
                      </a:lnTo>
                      <a:lnTo>
                        <a:pt x="196" y="468"/>
                      </a:lnTo>
                      <a:lnTo>
                        <a:pt x="192" y="464"/>
                      </a:lnTo>
                      <a:lnTo>
                        <a:pt x="192" y="460"/>
                      </a:lnTo>
                      <a:lnTo>
                        <a:pt x="192" y="464"/>
                      </a:lnTo>
                      <a:lnTo>
                        <a:pt x="192" y="460"/>
                      </a:lnTo>
                      <a:lnTo>
                        <a:pt x="188" y="460"/>
                      </a:lnTo>
                      <a:lnTo>
                        <a:pt x="188" y="464"/>
                      </a:lnTo>
                      <a:lnTo>
                        <a:pt x="192" y="464"/>
                      </a:lnTo>
                      <a:lnTo>
                        <a:pt x="188" y="464"/>
                      </a:lnTo>
                      <a:lnTo>
                        <a:pt x="192" y="464"/>
                      </a:lnTo>
                      <a:lnTo>
                        <a:pt x="192" y="468"/>
                      </a:lnTo>
                      <a:lnTo>
                        <a:pt x="188" y="468"/>
                      </a:lnTo>
                      <a:lnTo>
                        <a:pt x="188" y="464"/>
                      </a:lnTo>
                      <a:lnTo>
                        <a:pt x="188" y="460"/>
                      </a:lnTo>
                      <a:lnTo>
                        <a:pt x="188" y="456"/>
                      </a:lnTo>
                      <a:lnTo>
                        <a:pt x="184" y="456"/>
                      </a:lnTo>
                      <a:lnTo>
                        <a:pt x="184" y="452"/>
                      </a:lnTo>
                      <a:lnTo>
                        <a:pt x="188" y="452"/>
                      </a:lnTo>
                      <a:lnTo>
                        <a:pt x="188" y="448"/>
                      </a:lnTo>
                      <a:lnTo>
                        <a:pt x="188" y="444"/>
                      </a:lnTo>
                      <a:lnTo>
                        <a:pt x="184" y="444"/>
                      </a:lnTo>
                      <a:lnTo>
                        <a:pt x="184" y="448"/>
                      </a:lnTo>
                      <a:lnTo>
                        <a:pt x="184" y="452"/>
                      </a:lnTo>
                      <a:lnTo>
                        <a:pt x="184" y="456"/>
                      </a:lnTo>
                      <a:lnTo>
                        <a:pt x="184" y="460"/>
                      </a:lnTo>
                      <a:lnTo>
                        <a:pt x="184" y="464"/>
                      </a:lnTo>
                      <a:lnTo>
                        <a:pt x="184" y="460"/>
                      </a:lnTo>
                      <a:lnTo>
                        <a:pt x="188" y="460"/>
                      </a:lnTo>
                      <a:lnTo>
                        <a:pt x="188" y="464"/>
                      </a:lnTo>
                      <a:lnTo>
                        <a:pt x="188" y="468"/>
                      </a:lnTo>
                      <a:lnTo>
                        <a:pt x="188" y="472"/>
                      </a:lnTo>
                      <a:lnTo>
                        <a:pt x="188" y="476"/>
                      </a:lnTo>
                      <a:lnTo>
                        <a:pt x="188" y="472"/>
                      </a:lnTo>
                      <a:lnTo>
                        <a:pt x="188" y="468"/>
                      </a:lnTo>
                      <a:lnTo>
                        <a:pt x="188" y="472"/>
                      </a:lnTo>
                      <a:lnTo>
                        <a:pt x="184" y="472"/>
                      </a:lnTo>
                      <a:lnTo>
                        <a:pt x="180" y="472"/>
                      </a:lnTo>
                      <a:lnTo>
                        <a:pt x="180" y="468"/>
                      </a:lnTo>
                      <a:lnTo>
                        <a:pt x="180" y="472"/>
                      </a:lnTo>
                      <a:lnTo>
                        <a:pt x="180" y="468"/>
                      </a:lnTo>
                      <a:lnTo>
                        <a:pt x="180" y="464"/>
                      </a:lnTo>
                      <a:lnTo>
                        <a:pt x="180" y="460"/>
                      </a:lnTo>
                      <a:lnTo>
                        <a:pt x="180" y="464"/>
                      </a:lnTo>
                      <a:lnTo>
                        <a:pt x="184" y="464"/>
                      </a:lnTo>
                      <a:lnTo>
                        <a:pt x="184" y="460"/>
                      </a:lnTo>
                      <a:lnTo>
                        <a:pt x="180" y="460"/>
                      </a:lnTo>
                      <a:lnTo>
                        <a:pt x="176" y="460"/>
                      </a:lnTo>
                      <a:lnTo>
                        <a:pt x="176" y="456"/>
                      </a:lnTo>
                      <a:lnTo>
                        <a:pt x="176" y="452"/>
                      </a:lnTo>
                      <a:lnTo>
                        <a:pt x="176" y="448"/>
                      </a:lnTo>
                      <a:lnTo>
                        <a:pt x="180" y="448"/>
                      </a:lnTo>
                      <a:lnTo>
                        <a:pt x="176" y="448"/>
                      </a:lnTo>
                      <a:lnTo>
                        <a:pt x="176" y="452"/>
                      </a:lnTo>
                      <a:lnTo>
                        <a:pt x="176" y="456"/>
                      </a:lnTo>
                      <a:lnTo>
                        <a:pt x="172" y="460"/>
                      </a:lnTo>
                      <a:lnTo>
                        <a:pt x="172" y="464"/>
                      </a:lnTo>
                      <a:lnTo>
                        <a:pt x="172" y="468"/>
                      </a:lnTo>
                      <a:lnTo>
                        <a:pt x="172" y="472"/>
                      </a:lnTo>
                      <a:lnTo>
                        <a:pt x="176" y="472"/>
                      </a:lnTo>
                      <a:lnTo>
                        <a:pt x="176" y="476"/>
                      </a:lnTo>
                      <a:lnTo>
                        <a:pt x="176" y="480"/>
                      </a:lnTo>
                      <a:lnTo>
                        <a:pt x="176" y="476"/>
                      </a:lnTo>
                      <a:lnTo>
                        <a:pt x="176" y="472"/>
                      </a:lnTo>
                      <a:lnTo>
                        <a:pt x="180" y="472"/>
                      </a:lnTo>
                      <a:lnTo>
                        <a:pt x="180" y="476"/>
                      </a:lnTo>
                      <a:lnTo>
                        <a:pt x="176" y="476"/>
                      </a:lnTo>
                      <a:lnTo>
                        <a:pt x="180" y="480"/>
                      </a:lnTo>
                      <a:lnTo>
                        <a:pt x="176" y="484"/>
                      </a:lnTo>
                      <a:lnTo>
                        <a:pt x="176" y="480"/>
                      </a:lnTo>
                      <a:lnTo>
                        <a:pt x="172" y="480"/>
                      </a:lnTo>
                      <a:lnTo>
                        <a:pt x="172" y="476"/>
                      </a:lnTo>
                      <a:lnTo>
                        <a:pt x="172" y="480"/>
                      </a:lnTo>
                      <a:lnTo>
                        <a:pt x="172" y="476"/>
                      </a:lnTo>
                      <a:lnTo>
                        <a:pt x="172" y="472"/>
                      </a:lnTo>
                      <a:lnTo>
                        <a:pt x="168" y="472"/>
                      </a:lnTo>
                      <a:lnTo>
                        <a:pt x="168" y="468"/>
                      </a:lnTo>
                      <a:lnTo>
                        <a:pt x="164" y="464"/>
                      </a:lnTo>
                      <a:lnTo>
                        <a:pt x="164" y="460"/>
                      </a:lnTo>
                      <a:lnTo>
                        <a:pt x="164" y="456"/>
                      </a:lnTo>
                      <a:lnTo>
                        <a:pt x="164" y="452"/>
                      </a:lnTo>
                      <a:lnTo>
                        <a:pt x="164" y="448"/>
                      </a:lnTo>
                      <a:lnTo>
                        <a:pt x="160" y="444"/>
                      </a:lnTo>
                      <a:lnTo>
                        <a:pt x="160" y="448"/>
                      </a:lnTo>
                      <a:lnTo>
                        <a:pt x="160" y="452"/>
                      </a:lnTo>
                      <a:lnTo>
                        <a:pt x="160" y="456"/>
                      </a:lnTo>
                      <a:lnTo>
                        <a:pt x="160" y="460"/>
                      </a:lnTo>
                      <a:lnTo>
                        <a:pt x="156" y="460"/>
                      </a:lnTo>
                      <a:lnTo>
                        <a:pt x="156" y="464"/>
                      </a:lnTo>
                      <a:lnTo>
                        <a:pt x="160" y="464"/>
                      </a:lnTo>
                      <a:lnTo>
                        <a:pt x="160" y="460"/>
                      </a:lnTo>
                      <a:lnTo>
                        <a:pt x="164" y="464"/>
                      </a:lnTo>
                      <a:lnTo>
                        <a:pt x="168" y="468"/>
                      </a:lnTo>
                      <a:lnTo>
                        <a:pt x="168" y="472"/>
                      </a:lnTo>
                      <a:lnTo>
                        <a:pt x="168" y="476"/>
                      </a:lnTo>
                      <a:lnTo>
                        <a:pt x="168" y="480"/>
                      </a:lnTo>
                      <a:lnTo>
                        <a:pt x="172" y="480"/>
                      </a:lnTo>
                      <a:lnTo>
                        <a:pt x="172" y="484"/>
                      </a:lnTo>
                      <a:lnTo>
                        <a:pt x="172" y="488"/>
                      </a:lnTo>
                      <a:lnTo>
                        <a:pt x="176" y="488"/>
                      </a:lnTo>
                      <a:lnTo>
                        <a:pt x="172" y="488"/>
                      </a:lnTo>
                      <a:lnTo>
                        <a:pt x="172" y="492"/>
                      </a:lnTo>
                      <a:lnTo>
                        <a:pt x="168" y="492"/>
                      </a:lnTo>
                      <a:lnTo>
                        <a:pt x="172" y="492"/>
                      </a:lnTo>
                      <a:lnTo>
                        <a:pt x="168" y="492"/>
                      </a:lnTo>
                      <a:lnTo>
                        <a:pt x="168" y="488"/>
                      </a:lnTo>
                      <a:lnTo>
                        <a:pt x="168" y="484"/>
                      </a:lnTo>
                      <a:lnTo>
                        <a:pt x="164" y="484"/>
                      </a:lnTo>
                      <a:lnTo>
                        <a:pt x="164" y="480"/>
                      </a:lnTo>
                      <a:lnTo>
                        <a:pt x="168" y="480"/>
                      </a:lnTo>
                      <a:lnTo>
                        <a:pt x="164" y="480"/>
                      </a:lnTo>
                      <a:lnTo>
                        <a:pt x="164" y="476"/>
                      </a:lnTo>
                      <a:lnTo>
                        <a:pt x="164" y="480"/>
                      </a:lnTo>
                      <a:lnTo>
                        <a:pt x="164" y="476"/>
                      </a:lnTo>
                      <a:lnTo>
                        <a:pt x="164" y="472"/>
                      </a:lnTo>
                      <a:lnTo>
                        <a:pt x="160" y="472"/>
                      </a:lnTo>
                      <a:lnTo>
                        <a:pt x="160" y="476"/>
                      </a:lnTo>
                      <a:lnTo>
                        <a:pt x="160" y="472"/>
                      </a:lnTo>
                      <a:lnTo>
                        <a:pt x="160" y="476"/>
                      </a:lnTo>
                      <a:lnTo>
                        <a:pt x="164" y="480"/>
                      </a:lnTo>
                      <a:lnTo>
                        <a:pt x="164" y="484"/>
                      </a:lnTo>
                      <a:lnTo>
                        <a:pt x="160" y="484"/>
                      </a:lnTo>
                      <a:lnTo>
                        <a:pt x="160" y="480"/>
                      </a:lnTo>
                      <a:lnTo>
                        <a:pt x="160" y="484"/>
                      </a:lnTo>
                      <a:lnTo>
                        <a:pt x="160" y="488"/>
                      </a:lnTo>
                      <a:lnTo>
                        <a:pt x="156" y="492"/>
                      </a:lnTo>
                      <a:lnTo>
                        <a:pt x="156" y="496"/>
                      </a:lnTo>
                      <a:lnTo>
                        <a:pt x="156" y="492"/>
                      </a:lnTo>
                      <a:lnTo>
                        <a:pt x="156" y="488"/>
                      </a:lnTo>
                      <a:lnTo>
                        <a:pt x="160" y="484"/>
                      </a:lnTo>
                      <a:lnTo>
                        <a:pt x="156" y="484"/>
                      </a:lnTo>
                      <a:lnTo>
                        <a:pt x="156" y="480"/>
                      </a:lnTo>
                      <a:lnTo>
                        <a:pt x="160" y="480"/>
                      </a:lnTo>
                      <a:lnTo>
                        <a:pt x="160" y="484"/>
                      </a:lnTo>
                      <a:lnTo>
                        <a:pt x="160" y="480"/>
                      </a:lnTo>
                      <a:lnTo>
                        <a:pt x="156" y="480"/>
                      </a:lnTo>
                      <a:lnTo>
                        <a:pt x="156" y="476"/>
                      </a:lnTo>
                      <a:lnTo>
                        <a:pt x="156" y="480"/>
                      </a:lnTo>
                      <a:lnTo>
                        <a:pt x="156" y="484"/>
                      </a:lnTo>
                      <a:lnTo>
                        <a:pt x="156" y="488"/>
                      </a:lnTo>
                      <a:lnTo>
                        <a:pt x="156" y="492"/>
                      </a:lnTo>
                      <a:lnTo>
                        <a:pt x="156" y="496"/>
                      </a:lnTo>
                      <a:lnTo>
                        <a:pt x="156" y="492"/>
                      </a:lnTo>
                      <a:lnTo>
                        <a:pt x="152" y="492"/>
                      </a:lnTo>
                      <a:lnTo>
                        <a:pt x="152" y="496"/>
                      </a:lnTo>
                      <a:lnTo>
                        <a:pt x="152" y="492"/>
                      </a:lnTo>
                      <a:lnTo>
                        <a:pt x="152" y="488"/>
                      </a:lnTo>
                      <a:lnTo>
                        <a:pt x="152" y="484"/>
                      </a:lnTo>
                      <a:lnTo>
                        <a:pt x="156" y="484"/>
                      </a:lnTo>
                      <a:lnTo>
                        <a:pt x="156" y="480"/>
                      </a:lnTo>
                      <a:lnTo>
                        <a:pt x="156" y="476"/>
                      </a:lnTo>
                      <a:lnTo>
                        <a:pt x="156" y="480"/>
                      </a:lnTo>
                      <a:lnTo>
                        <a:pt x="152" y="480"/>
                      </a:lnTo>
                      <a:lnTo>
                        <a:pt x="152" y="484"/>
                      </a:lnTo>
                      <a:lnTo>
                        <a:pt x="152" y="480"/>
                      </a:lnTo>
                      <a:lnTo>
                        <a:pt x="152" y="476"/>
                      </a:lnTo>
                      <a:lnTo>
                        <a:pt x="152" y="480"/>
                      </a:lnTo>
                      <a:lnTo>
                        <a:pt x="148" y="480"/>
                      </a:lnTo>
                      <a:lnTo>
                        <a:pt x="148" y="484"/>
                      </a:lnTo>
                      <a:lnTo>
                        <a:pt x="144" y="484"/>
                      </a:lnTo>
                      <a:lnTo>
                        <a:pt x="144" y="488"/>
                      </a:lnTo>
                      <a:lnTo>
                        <a:pt x="144" y="484"/>
                      </a:lnTo>
                      <a:lnTo>
                        <a:pt x="144" y="488"/>
                      </a:lnTo>
                      <a:lnTo>
                        <a:pt x="140" y="492"/>
                      </a:lnTo>
                      <a:lnTo>
                        <a:pt x="140" y="496"/>
                      </a:lnTo>
                      <a:lnTo>
                        <a:pt x="140" y="500"/>
                      </a:lnTo>
                      <a:lnTo>
                        <a:pt x="136" y="504"/>
                      </a:lnTo>
                      <a:lnTo>
                        <a:pt x="140" y="504"/>
                      </a:lnTo>
                      <a:lnTo>
                        <a:pt x="136" y="504"/>
                      </a:lnTo>
                      <a:lnTo>
                        <a:pt x="136" y="508"/>
                      </a:lnTo>
                      <a:lnTo>
                        <a:pt x="136" y="512"/>
                      </a:lnTo>
                      <a:lnTo>
                        <a:pt x="136" y="516"/>
                      </a:lnTo>
                      <a:lnTo>
                        <a:pt x="136" y="512"/>
                      </a:lnTo>
                      <a:lnTo>
                        <a:pt x="140" y="512"/>
                      </a:lnTo>
                      <a:lnTo>
                        <a:pt x="144" y="516"/>
                      </a:lnTo>
                      <a:lnTo>
                        <a:pt x="144" y="520"/>
                      </a:lnTo>
                      <a:lnTo>
                        <a:pt x="144" y="524"/>
                      </a:lnTo>
                      <a:lnTo>
                        <a:pt x="144" y="520"/>
                      </a:lnTo>
                      <a:lnTo>
                        <a:pt x="144" y="524"/>
                      </a:lnTo>
                      <a:lnTo>
                        <a:pt x="140" y="524"/>
                      </a:lnTo>
                      <a:lnTo>
                        <a:pt x="136" y="524"/>
                      </a:lnTo>
                      <a:lnTo>
                        <a:pt x="136" y="528"/>
                      </a:lnTo>
                      <a:lnTo>
                        <a:pt x="132" y="524"/>
                      </a:lnTo>
                      <a:lnTo>
                        <a:pt x="132" y="528"/>
                      </a:lnTo>
                      <a:lnTo>
                        <a:pt x="132" y="532"/>
                      </a:lnTo>
                      <a:lnTo>
                        <a:pt x="132" y="536"/>
                      </a:lnTo>
                      <a:lnTo>
                        <a:pt x="132" y="540"/>
                      </a:lnTo>
                      <a:lnTo>
                        <a:pt x="136" y="540"/>
                      </a:lnTo>
                      <a:lnTo>
                        <a:pt x="136" y="544"/>
                      </a:lnTo>
                      <a:lnTo>
                        <a:pt x="132" y="544"/>
                      </a:lnTo>
                      <a:lnTo>
                        <a:pt x="132" y="548"/>
                      </a:lnTo>
                      <a:lnTo>
                        <a:pt x="132" y="552"/>
                      </a:lnTo>
                      <a:lnTo>
                        <a:pt x="132" y="556"/>
                      </a:lnTo>
                      <a:lnTo>
                        <a:pt x="128" y="556"/>
                      </a:lnTo>
                      <a:lnTo>
                        <a:pt x="124" y="556"/>
                      </a:lnTo>
                      <a:lnTo>
                        <a:pt x="124" y="560"/>
                      </a:lnTo>
                      <a:lnTo>
                        <a:pt x="124" y="564"/>
                      </a:lnTo>
                      <a:lnTo>
                        <a:pt x="124" y="568"/>
                      </a:lnTo>
                      <a:lnTo>
                        <a:pt x="120" y="568"/>
                      </a:lnTo>
                      <a:lnTo>
                        <a:pt x="120" y="572"/>
                      </a:lnTo>
                      <a:lnTo>
                        <a:pt x="124" y="572"/>
                      </a:lnTo>
                      <a:lnTo>
                        <a:pt x="124" y="576"/>
                      </a:lnTo>
                      <a:lnTo>
                        <a:pt x="124" y="580"/>
                      </a:lnTo>
                      <a:lnTo>
                        <a:pt x="124" y="584"/>
                      </a:lnTo>
                      <a:lnTo>
                        <a:pt x="124" y="588"/>
                      </a:lnTo>
                      <a:lnTo>
                        <a:pt x="120" y="588"/>
                      </a:lnTo>
                      <a:lnTo>
                        <a:pt x="124" y="592"/>
                      </a:lnTo>
                      <a:lnTo>
                        <a:pt x="120" y="592"/>
                      </a:lnTo>
                      <a:lnTo>
                        <a:pt x="120" y="596"/>
                      </a:lnTo>
                      <a:lnTo>
                        <a:pt x="116" y="596"/>
                      </a:lnTo>
                      <a:lnTo>
                        <a:pt x="116" y="592"/>
                      </a:lnTo>
                      <a:lnTo>
                        <a:pt x="116" y="596"/>
                      </a:lnTo>
                      <a:lnTo>
                        <a:pt x="112" y="596"/>
                      </a:lnTo>
                      <a:lnTo>
                        <a:pt x="108" y="596"/>
                      </a:lnTo>
                      <a:lnTo>
                        <a:pt x="108" y="592"/>
                      </a:lnTo>
                      <a:lnTo>
                        <a:pt x="104" y="592"/>
                      </a:lnTo>
                      <a:lnTo>
                        <a:pt x="108" y="592"/>
                      </a:lnTo>
                      <a:lnTo>
                        <a:pt x="104" y="592"/>
                      </a:lnTo>
                      <a:lnTo>
                        <a:pt x="104" y="588"/>
                      </a:lnTo>
                      <a:lnTo>
                        <a:pt x="104" y="584"/>
                      </a:lnTo>
                      <a:lnTo>
                        <a:pt x="104" y="580"/>
                      </a:lnTo>
                      <a:lnTo>
                        <a:pt x="100" y="580"/>
                      </a:lnTo>
                      <a:lnTo>
                        <a:pt x="96" y="580"/>
                      </a:lnTo>
                      <a:lnTo>
                        <a:pt x="96" y="576"/>
                      </a:lnTo>
                      <a:lnTo>
                        <a:pt x="92" y="576"/>
                      </a:lnTo>
                      <a:lnTo>
                        <a:pt x="92" y="572"/>
                      </a:lnTo>
                      <a:lnTo>
                        <a:pt x="88" y="572"/>
                      </a:lnTo>
                      <a:lnTo>
                        <a:pt x="84" y="572"/>
                      </a:lnTo>
                      <a:lnTo>
                        <a:pt x="84" y="568"/>
                      </a:lnTo>
                      <a:lnTo>
                        <a:pt x="84" y="564"/>
                      </a:lnTo>
                      <a:lnTo>
                        <a:pt x="80" y="564"/>
                      </a:lnTo>
                      <a:lnTo>
                        <a:pt x="80" y="560"/>
                      </a:lnTo>
                      <a:lnTo>
                        <a:pt x="80" y="556"/>
                      </a:lnTo>
                      <a:lnTo>
                        <a:pt x="80" y="552"/>
                      </a:lnTo>
                      <a:lnTo>
                        <a:pt x="80" y="548"/>
                      </a:lnTo>
                      <a:lnTo>
                        <a:pt x="76" y="548"/>
                      </a:lnTo>
                      <a:lnTo>
                        <a:pt x="76" y="544"/>
                      </a:lnTo>
                      <a:lnTo>
                        <a:pt x="76" y="540"/>
                      </a:lnTo>
                      <a:lnTo>
                        <a:pt x="64" y="516"/>
                      </a:lnTo>
                      <a:lnTo>
                        <a:pt x="44" y="456"/>
                      </a:lnTo>
                      <a:lnTo>
                        <a:pt x="40" y="436"/>
                      </a:lnTo>
                      <a:lnTo>
                        <a:pt x="28" y="408"/>
                      </a:lnTo>
                      <a:lnTo>
                        <a:pt x="0" y="332"/>
                      </a:lnTo>
                      <a:lnTo>
                        <a:pt x="0" y="328"/>
                      </a:lnTo>
                      <a:lnTo>
                        <a:pt x="4" y="328"/>
                      </a:lnTo>
                      <a:lnTo>
                        <a:pt x="4" y="324"/>
                      </a:lnTo>
                      <a:lnTo>
                        <a:pt x="8" y="324"/>
                      </a:lnTo>
                      <a:lnTo>
                        <a:pt x="12" y="324"/>
                      </a:lnTo>
                      <a:lnTo>
                        <a:pt x="16" y="328"/>
                      </a:lnTo>
                      <a:lnTo>
                        <a:pt x="16" y="332"/>
                      </a:lnTo>
                      <a:lnTo>
                        <a:pt x="20" y="332"/>
                      </a:lnTo>
                      <a:lnTo>
                        <a:pt x="24" y="332"/>
                      </a:lnTo>
                      <a:lnTo>
                        <a:pt x="20" y="328"/>
                      </a:lnTo>
                      <a:lnTo>
                        <a:pt x="24" y="328"/>
                      </a:lnTo>
                      <a:lnTo>
                        <a:pt x="20" y="328"/>
                      </a:lnTo>
                      <a:lnTo>
                        <a:pt x="20" y="324"/>
                      </a:lnTo>
                      <a:lnTo>
                        <a:pt x="24" y="324"/>
                      </a:lnTo>
                      <a:lnTo>
                        <a:pt x="24" y="320"/>
                      </a:lnTo>
                      <a:lnTo>
                        <a:pt x="20" y="320"/>
                      </a:lnTo>
                      <a:lnTo>
                        <a:pt x="20" y="316"/>
                      </a:lnTo>
                      <a:lnTo>
                        <a:pt x="20" y="312"/>
                      </a:lnTo>
                      <a:lnTo>
                        <a:pt x="20" y="308"/>
                      </a:lnTo>
                      <a:lnTo>
                        <a:pt x="24" y="308"/>
                      </a:lnTo>
                      <a:lnTo>
                        <a:pt x="24" y="304"/>
                      </a:lnTo>
                      <a:lnTo>
                        <a:pt x="24" y="308"/>
                      </a:lnTo>
                      <a:lnTo>
                        <a:pt x="28" y="308"/>
                      </a:lnTo>
                      <a:lnTo>
                        <a:pt x="32" y="308"/>
                      </a:lnTo>
                      <a:lnTo>
                        <a:pt x="36" y="308"/>
                      </a:lnTo>
                      <a:lnTo>
                        <a:pt x="36" y="304"/>
                      </a:lnTo>
                      <a:lnTo>
                        <a:pt x="32" y="304"/>
                      </a:lnTo>
                      <a:lnTo>
                        <a:pt x="32" y="300"/>
                      </a:lnTo>
                      <a:lnTo>
                        <a:pt x="28" y="300"/>
                      </a:lnTo>
                      <a:lnTo>
                        <a:pt x="24" y="300"/>
                      </a:lnTo>
                      <a:lnTo>
                        <a:pt x="24" y="296"/>
                      </a:lnTo>
                      <a:lnTo>
                        <a:pt x="24" y="292"/>
                      </a:lnTo>
                      <a:lnTo>
                        <a:pt x="24" y="288"/>
                      </a:lnTo>
                      <a:lnTo>
                        <a:pt x="24" y="284"/>
                      </a:lnTo>
                      <a:lnTo>
                        <a:pt x="28" y="284"/>
                      </a:lnTo>
                      <a:lnTo>
                        <a:pt x="28" y="280"/>
                      </a:lnTo>
                      <a:lnTo>
                        <a:pt x="28" y="276"/>
                      </a:lnTo>
                      <a:lnTo>
                        <a:pt x="32" y="276"/>
                      </a:lnTo>
                      <a:lnTo>
                        <a:pt x="32" y="272"/>
                      </a:lnTo>
                      <a:lnTo>
                        <a:pt x="36" y="268"/>
                      </a:lnTo>
                      <a:lnTo>
                        <a:pt x="40" y="264"/>
                      </a:lnTo>
                      <a:lnTo>
                        <a:pt x="44" y="260"/>
                      </a:lnTo>
                      <a:lnTo>
                        <a:pt x="44" y="256"/>
                      </a:lnTo>
                      <a:lnTo>
                        <a:pt x="40" y="252"/>
                      </a:lnTo>
                      <a:lnTo>
                        <a:pt x="40" y="248"/>
                      </a:lnTo>
                      <a:lnTo>
                        <a:pt x="44" y="244"/>
                      </a:lnTo>
                      <a:lnTo>
                        <a:pt x="44" y="240"/>
                      </a:lnTo>
                      <a:lnTo>
                        <a:pt x="48" y="240"/>
                      </a:lnTo>
                      <a:lnTo>
                        <a:pt x="48" y="236"/>
                      </a:lnTo>
                      <a:lnTo>
                        <a:pt x="48" y="232"/>
                      </a:lnTo>
                      <a:lnTo>
                        <a:pt x="48" y="228"/>
                      </a:lnTo>
                      <a:lnTo>
                        <a:pt x="44" y="228"/>
                      </a:lnTo>
                      <a:lnTo>
                        <a:pt x="40" y="228"/>
                      </a:lnTo>
                      <a:lnTo>
                        <a:pt x="40" y="224"/>
                      </a:lnTo>
                      <a:lnTo>
                        <a:pt x="40" y="220"/>
                      </a:lnTo>
                      <a:lnTo>
                        <a:pt x="40" y="216"/>
                      </a:lnTo>
                      <a:lnTo>
                        <a:pt x="40" y="212"/>
                      </a:lnTo>
                      <a:lnTo>
                        <a:pt x="40" y="208"/>
                      </a:lnTo>
                      <a:lnTo>
                        <a:pt x="40" y="204"/>
                      </a:lnTo>
                      <a:lnTo>
                        <a:pt x="44" y="204"/>
                      </a:lnTo>
                      <a:lnTo>
                        <a:pt x="40" y="204"/>
                      </a:lnTo>
                      <a:lnTo>
                        <a:pt x="40" y="200"/>
                      </a:lnTo>
                      <a:lnTo>
                        <a:pt x="36" y="200"/>
                      </a:lnTo>
                      <a:lnTo>
                        <a:pt x="36" y="196"/>
                      </a:lnTo>
                      <a:lnTo>
                        <a:pt x="36" y="192"/>
                      </a:lnTo>
                      <a:lnTo>
                        <a:pt x="36" y="188"/>
                      </a:lnTo>
                      <a:lnTo>
                        <a:pt x="36" y="184"/>
                      </a:lnTo>
                      <a:lnTo>
                        <a:pt x="40" y="184"/>
                      </a:lnTo>
                      <a:lnTo>
                        <a:pt x="40" y="180"/>
                      </a:lnTo>
                      <a:lnTo>
                        <a:pt x="36" y="180"/>
                      </a:lnTo>
                      <a:lnTo>
                        <a:pt x="40" y="180"/>
                      </a:lnTo>
                      <a:lnTo>
                        <a:pt x="40" y="176"/>
                      </a:lnTo>
                      <a:lnTo>
                        <a:pt x="40" y="172"/>
                      </a:lnTo>
                      <a:lnTo>
                        <a:pt x="44" y="172"/>
                      </a:lnTo>
                      <a:lnTo>
                        <a:pt x="44" y="168"/>
                      </a:lnTo>
                      <a:lnTo>
                        <a:pt x="44" y="164"/>
                      </a:lnTo>
                      <a:lnTo>
                        <a:pt x="48" y="164"/>
                      </a:lnTo>
                      <a:lnTo>
                        <a:pt x="48" y="160"/>
                      </a:lnTo>
                      <a:lnTo>
                        <a:pt x="44" y="156"/>
                      </a:lnTo>
                      <a:lnTo>
                        <a:pt x="44" y="148"/>
                      </a:lnTo>
                      <a:lnTo>
                        <a:pt x="44" y="14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76" name=""/>
                <p:cNvSpPr/>
                <p:nvPr/>
              </p:nvSpPr>
              <p:spPr>
                <a:xfrm>
                  <a:off x="860400" y="1355760"/>
                  <a:ext cx="12600" cy="25200"/>
                </a:xfrm>
                <a:custGeom>
                  <a:avLst/>
                  <a:gdLst/>
                  <a:ahLst/>
                  <a:rect l="l" t="t" r="r" b="b"/>
                  <a:pathLst>
                    <a:path w="8" h="16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4" y="12"/>
                      </a:lnTo>
                      <a:lnTo>
                        <a:pt x="4" y="16"/>
                      </a:lnTo>
                      <a:lnTo>
                        <a:pt x="4" y="12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600" bIns="-216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77" name=""/>
                <p:cNvSpPr/>
                <p:nvPr/>
              </p:nvSpPr>
              <p:spPr>
                <a:xfrm>
                  <a:off x="898560" y="1368360"/>
                  <a:ext cx="6480" cy="12600"/>
                </a:xfrm>
                <a:custGeom>
                  <a:avLst/>
                  <a:gdLst/>
                  <a:ahLst/>
                  <a:rect l="l" t="t" r="r" b="b"/>
                  <a:pathLst>
                    <a:path w="4" h="8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78" name=""/>
                <p:cNvSpPr/>
                <p:nvPr/>
              </p:nvSpPr>
              <p:spPr>
                <a:xfrm>
                  <a:off x="885960" y="1374840"/>
                  <a:ext cx="12600" cy="6120"/>
                </a:xfrm>
                <a:custGeom>
                  <a:avLst/>
                  <a:gdLst/>
                  <a:ahLst/>
                  <a:rect l="l" t="t" r="r" b="b"/>
                  <a:pathLst>
                    <a:path w="8" h="4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79" name=""/>
                <p:cNvSpPr/>
                <p:nvPr/>
              </p:nvSpPr>
              <p:spPr>
                <a:xfrm>
                  <a:off x="5419800" y="1711440"/>
                  <a:ext cx="933480" cy="412560"/>
                </a:xfrm>
                <a:custGeom>
                  <a:avLst/>
                  <a:gdLst/>
                  <a:ahLst/>
                  <a:rect l="l" t="t" r="r" b="b"/>
                  <a:pathLst>
                    <a:path w="588" h="260">
                      <a:moveTo>
                        <a:pt x="0" y="100"/>
                      </a:moveTo>
                      <a:lnTo>
                        <a:pt x="0" y="96"/>
                      </a:lnTo>
                      <a:lnTo>
                        <a:pt x="4" y="96"/>
                      </a:lnTo>
                      <a:lnTo>
                        <a:pt x="4" y="92"/>
                      </a:lnTo>
                      <a:lnTo>
                        <a:pt x="8" y="92"/>
                      </a:lnTo>
                      <a:lnTo>
                        <a:pt x="12" y="92"/>
                      </a:lnTo>
                      <a:lnTo>
                        <a:pt x="16" y="88"/>
                      </a:lnTo>
                      <a:lnTo>
                        <a:pt x="20" y="88"/>
                      </a:lnTo>
                      <a:lnTo>
                        <a:pt x="24" y="88"/>
                      </a:lnTo>
                      <a:lnTo>
                        <a:pt x="24" y="84"/>
                      </a:lnTo>
                      <a:lnTo>
                        <a:pt x="28" y="84"/>
                      </a:lnTo>
                      <a:lnTo>
                        <a:pt x="32" y="84"/>
                      </a:lnTo>
                      <a:lnTo>
                        <a:pt x="32" y="80"/>
                      </a:lnTo>
                      <a:lnTo>
                        <a:pt x="36" y="80"/>
                      </a:lnTo>
                      <a:lnTo>
                        <a:pt x="36" y="76"/>
                      </a:lnTo>
                      <a:lnTo>
                        <a:pt x="40" y="76"/>
                      </a:lnTo>
                      <a:lnTo>
                        <a:pt x="40" y="72"/>
                      </a:lnTo>
                      <a:lnTo>
                        <a:pt x="44" y="68"/>
                      </a:lnTo>
                      <a:lnTo>
                        <a:pt x="44" y="64"/>
                      </a:lnTo>
                      <a:lnTo>
                        <a:pt x="48" y="64"/>
                      </a:lnTo>
                      <a:lnTo>
                        <a:pt x="48" y="60"/>
                      </a:lnTo>
                      <a:lnTo>
                        <a:pt x="52" y="60"/>
                      </a:lnTo>
                      <a:lnTo>
                        <a:pt x="56" y="60"/>
                      </a:lnTo>
                      <a:lnTo>
                        <a:pt x="60" y="60"/>
                      </a:lnTo>
                      <a:lnTo>
                        <a:pt x="64" y="60"/>
                      </a:lnTo>
                      <a:lnTo>
                        <a:pt x="68" y="60"/>
                      </a:lnTo>
                      <a:lnTo>
                        <a:pt x="72" y="60"/>
                      </a:lnTo>
                      <a:lnTo>
                        <a:pt x="76" y="56"/>
                      </a:lnTo>
                      <a:lnTo>
                        <a:pt x="80" y="56"/>
                      </a:lnTo>
                      <a:lnTo>
                        <a:pt x="84" y="56"/>
                      </a:lnTo>
                      <a:lnTo>
                        <a:pt x="88" y="56"/>
                      </a:lnTo>
                      <a:lnTo>
                        <a:pt x="88" y="52"/>
                      </a:lnTo>
                      <a:lnTo>
                        <a:pt x="92" y="52"/>
                      </a:lnTo>
                      <a:lnTo>
                        <a:pt x="92" y="48"/>
                      </a:lnTo>
                      <a:lnTo>
                        <a:pt x="96" y="48"/>
                      </a:lnTo>
                      <a:lnTo>
                        <a:pt x="100" y="44"/>
                      </a:lnTo>
                      <a:lnTo>
                        <a:pt x="100" y="40"/>
                      </a:lnTo>
                      <a:lnTo>
                        <a:pt x="104" y="40"/>
                      </a:lnTo>
                      <a:lnTo>
                        <a:pt x="104" y="36"/>
                      </a:lnTo>
                      <a:lnTo>
                        <a:pt x="108" y="32"/>
                      </a:lnTo>
                      <a:lnTo>
                        <a:pt x="112" y="32"/>
                      </a:lnTo>
                      <a:lnTo>
                        <a:pt x="112" y="36"/>
                      </a:lnTo>
                      <a:lnTo>
                        <a:pt x="112" y="32"/>
                      </a:lnTo>
                      <a:lnTo>
                        <a:pt x="116" y="32"/>
                      </a:lnTo>
                      <a:lnTo>
                        <a:pt x="120" y="32"/>
                      </a:lnTo>
                      <a:lnTo>
                        <a:pt x="124" y="28"/>
                      </a:lnTo>
                      <a:lnTo>
                        <a:pt x="124" y="24"/>
                      </a:lnTo>
                      <a:lnTo>
                        <a:pt x="124" y="20"/>
                      </a:lnTo>
                      <a:lnTo>
                        <a:pt x="128" y="20"/>
                      </a:lnTo>
                      <a:lnTo>
                        <a:pt x="128" y="16"/>
                      </a:lnTo>
                      <a:lnTo>
                        <a:pt x="132" y="16"/>
                      </a:lnTo>
                      <a:lnTo>
                        <a:pt x="132" y="12"/>
                      </a:lnTo>
                      <a:lnTo>
                        <a:pt x="136" y="8"/>
                      </a:lnTo>
                      <a:lnTo>
                        <a:pt x="140" y="4"/>
                      </a:lnTo>
                      <a:lnTo>
                        <a:pt x="144" y="4"/>
                      </a:lnTo>
                      <a:lnTo>
                        <a:pt x="144" y="0"/>
                      </a:lnTo>
                      <a:lnTo>
                        <a:pt x="148" y="0"/>
                      </a:lnTo>
                      <a:lnTo>
                        <a:pt x="148" y="4"/>
                      </a:lnTo>
                      <a:lnTo>
                        <a:pt x="148" y="8"/>
                      </a:lnTo>
                      <a:lnTo>
                        <a:pt x="152" y="12"/>
                      </a:lnTo>
                      <a:lnTo>
                        <a:pt x="156" y="12"/>
                      </a:lnTo>
                      <a:lnTo>
                        <a:pt x="160" y="12"/>
                      </a:lnTo>
                      <a:lnTo>
                        <a:pt x="160" y="16"/>
                      </a:lnTo>
                      <a:lnTo>
                        <a:pt x="160" y="20"/>
                      </a:lnTo>
                      <a:lnTo>
                        <a:pt x="160" y="24"/>
                      </a:lnTo>
                      <a:lnTo>
                        <a:pt x="164" y="24"/>
                      </a:lnTo>
                      <a:lnTo>
                        <a:pt x="168" y="24"/>
                      </a:lnTo>
                      <a:lnTo>
                        <a:pt x="168" y="28"/>
                      </a:lnTo>
                      <a:lnTo>
                        <a:pt x="168" y="32"/>
                      </a:lnTo>
                      <a:lnTo>
                        <a:pt x="168" y="36"/>
                      </a:lnTo>
                      <a:lnTo>
                        <a:pt x="168" y="40"/>
                      </a:lnTo>
                      <a:lnTo>
                        <a:pt x="168" y="44"/>
                      </a:lnTo>
                      <a:lnTo>
                        <a:pt x="168" y="48"/>
                      </a:lnTo>
                      <a:lnTo>
                        <a:pt x="168" y="52"/>
                      </a:lnTo>
                      <a:lnTo>
                        <a:pt x="168" y="56"/>
                      </a:lnTo>
                      <a:lnTo>
                        <a:pt x="172" y="56"/>
                      </a:lnTo>
                      <a:lnTo>
                        <a:pt x="172" y="52"/>
                      </a:lnTo>
                      <a:lnTo>
                        <a:pt x="172" y="48"/>
                      </a:lnTo>
                      <a:lnTo>
                        <a:pt x="176" y="48"/>
                      </a:lnTo>
                      <a:lnTo>
                        <a:pt x="176" y="44"/>
                      </a:lnTo>
                      <a:lnTo>
                        <a:pt x="172" y="44"/>
                      </a:lnTo>
                      <a:lnTo>
                        <a:pt x="176" y="44"/>
                      </a:lnTo>
                      <a:lnTo>
                        <a:pt x="176" y="40"/>
                      </a:lnTo>
                      <a:lnTo>
                        <a:pt x="176" y="44"/>
                      </a:lnTo>
                      <a:lnTo>
                        <a:pt x="180" y="44"/>
                      </a:lnTo>
                      <a:lnTo>
                        <a:pt x="180" y="40"/>
                      </a:lnTo>
                      <a:lnTo>
                        <a:pt x="184" y="40"/>
                      </a:lnTo>
                      <a:lnTo>
                        <a:pt x="184" y="36"/>
                      </a:lnTo>
                      <a:lnTo>
                        <a:pt x="188" y="32"/>
                      </a:lnTo>
                      <a:lnTo>
                        <a:pt x="192" y="32"/>
                      </a:lnTo>
                      <a:lnTo>
                        <a:pt x="192" y="28"/>
                      </a:lnTo>
                      <a:lnTo>
                        <a:pt x="196" y="28"/>
                      </a:lnTo>
                      <a:lnTo>
                        <a:pt x="196" y="32"/>
                      </a:lnTo>
                      <a:lnTo>
                        <a:pt x="192" y="32"/>
                      </a:lnTo>
                      <a:lnTo>
                        <a:pt x="192" y="36"/>
                      </a:lnTo>
                      <a:lnTo>
                        <a:pt x="188" y="36"/>
                      </a:lnTo>
                      <a:lnTo>
                        <a:pt x="188" y="40"/>
                      </a:lnTo>
                      <a:lnTo>
                        <a:pt x="188" y="44"/>
                      </a:lnTo>
                      <a:lnTo>
                        <a:pt x="184" y="44"/>
                      </a:lnTo>
                      <a:lnTo>
                        <a:pt x="184" y="48"/>
                      </a:lnTo>
                      <a:lnTo>
                        <a:pt x="188" y="44"/>
                      </a:lnTo>
                      <a:lnTo>
                        <a:pt x="188" y="40"/>
                      </a:lnTo>
                      <a:lnTo>
                        <a:pt x="192" y="40"/>
                      </a:lnTo>
                      <a:lnTo>
                        <a:pt x="192" y="36"/>
                      </a:lnTo>
                      <a:lnTo>
                        <a:pt x="196" y="36"/>
                      </a:lnTo>
                      <a:lnTo>
                        <a:pt x="196" y="32"/>
                      </a:lnTo>
                      <a:lnTo>
                        <a:pt x="200" y="32"/>
                      </a:lnTo>
                      <a:lnTo>
                        <a:pt x="204" y="32"/>
                      </a:lnTo>
                      <a:lnTo>
                        <a:pt x="208" y="32"/>
                      </a:lnTo>
                      <a:lnTo>
                        <a:pt x="212" y="32"/>
                      </a:lnTo>
                      <a:lnTo>
                        <a:pt x="216" y="32"/>
                      </a:lnTo>
                      <a:lnTo>
                        <a:pt x="220" y="32"/>
                      </a:lnTo>
                      <a:lnTo>
                        <a:pt x="220" y="36"/>
                      </a:lnTo>
                      <a:lnTo>
                        <a:pt x="224" y="36"/>
                      </a:lnTo>
                      <a:lnTo>
                        <a:pt x="224" y="32"/>
                      </a:lnTo>
                      <a:lnTo>
                        <a:pt x="224" y="36"/>
                      </a:lnTo>
                      <a:lnTo>
                        <a:pt x="228" y="36"/>
                      </a:lnTo>
                      <a:lnTo>
                        <a:pt x="232" y="36"/>
                      </a:lnTo>
                      <a:lnTo>
                        <a:pt x="232" y="40"/>
                      </a:lnTo>
                      <a:lnTo>
                        <a:pt x="236" y="40"/>
                      </a:lnTo>
                      <a:lnTo>
                        <a:pt x="240" y="40"/>
                      </a:lnTo>
                      <a:lnTo>
                        <a:pt x="240" y="44"/>
                      </a:lnTo>
                      <a:lnTo>
                        <a:pt x="240" y="40"/>
                      </a:lnTo>
                      <a:lnTo>
                        <a:pt x="244" y="40"/>
                      </a:lnTo>
                      <a:lnTo>
                        <a:pt x="244" y="44"/>
                      </a:lnTo>
                      <a:lnTo>
                        <a:pt x="248" y="44"/>
                      </a:lnTo>
                      <a:lnTo>
                        <a:pt x="248" y="48"/>
                      </a:lnTo>
                      <a:lnTo>
                        <a:pt x="248" y="52"/>
                      </a:lnTo>
                      <a:lnTo>
                        <a:pt x="252" y="52"/>
                      </a:lnTo>
                      <a:lnTo>
                        <a:pt x="252" y="56"/>
                      </a:lnTo>
                      <a:lnTo>
                        <a:pt x="256" y="56"/>
                      </a:lnTo>
                      <a:lnTo>
                        <a:pt x="256" y="60"/>
                      </a:lnTo>
                      <a:lnTo>
                        <a:pt x="260" y="64"/>
                      </a:lnTo>
                      <a:lnTo>
                        <a:pt x="264" y="68"/>
                      </a:lnTo>
                      <a:lnTo>
                        <a:pt x="268" y="68"/>
                      </a:lnTo>
                      <a:lnTo>
                        <a:pt x="268" y="72"/>
                      </a:lnTo>
                      <a:lnTo>
                        <a:pt x="268" y="76"/>
                      </a:lnTo>
                      <a:lnTo>
                        <a:pt x="272" y="76"/>
                      </a:lnTo>
                      <a:lnTo>
                        <a:pt x="272" y="80"/>
                      </a:lnTo>
                      <a:lnTo>
                        <a:pt x="276" y="80"/>
                      </a:lnTo>
                      <a:lnTo>
                        <a:pt x="280" y="80"/>
                      </a:lnTo>
                      <a:lnTo>
                        <a:pt x="284" y="80"/>
                      </a:lnTo>
                      <a:lnTo>
                        <a:pt x="284" y="76"/>
                      </a:lnTo>
                      <a:lnTo>
                        <a:pt x="288" y="76"/>
                      </a:lnTo>
                      <a:lnTo>
                        <a:pt x="292" y="76"/>
                      </a:lnTo>
                      <a:lnTo>
                        <a:pt x="296" y="76"/>
                      </a:lnTo>
                      <a:lnTo>
                        <a:pt x="296" y="72"/>
                      </a:lnTo>
                      <a:lnTo>
                        <a:pt x="300" y="72"/>
                      </a:lnTo>
                      <a:lnTo>
                        <a:pt x="304" y="72"/>
                      </a:lnTo>
                      <a:lnTo>
                        <a:pt x="308" y="72"/>
                      </a:lnTo>
                      <a:lnTo>
                        <a:pt x="308" y="76"/>
                      </a:lnTo>
                      <a:lnTo>
                        <a:pt x="312" y="76"/>
                      </a:lnTo>
                      <a:lnTo>
                        <a:pt x="316" y="80"/>
                      </a:lnTo>
                      <a:lnTo>
                        <a:pt x="320" y="80"/>
                      </a:lnTo>
                      <a:lnTo>
                        <a:pt x="320" y="76"/>
                      </a:lnTo>
                      <a:lnTo>
                        <a:pt x="324" y="76"/>
                      </a:lnTo>
                      <a:lnTo>
                        <a:pt x="324" y="72"/>
                      </a:lnTo>
                      <a:lnTo>
                        <a:pt x="328" y="76"/>
                      </a:lnTo>
                      <a:lnTo>
                        <a:pt x="332" y="76"/>
                      </a:lnTo>
                      <a:lnTo>
                        <a:pt x="332" y="80"/>
                      </a:lnTo>
                      <a:lnTo>
                        <a:pt x="332" y="76"/>
                      </a:lnTo>
                      <a:lnTo>
                        <a:pt x="336" y="76"/>
                      </a:lnTo>
                      <a:lnTo>
                        <a:pt x="336" y="80"/>
                      </a:lnTo>
                      <a:lnTo>
                        <a:pt x="340" y="80"/>
                      </a:lnTo>
                      <a:lnTo>
                        <a:pt x="340" y="76"/>
                      </a:lnTo>
                      <a:lnTo>
                        <a:pt x="340" y="72"/>
                      </a:lnTo>
                      <a:lnTo>
                        <a:pt x="344" y="72"/>
                      </a:lnTo>
                      <a:lnTo>
                        <a:pt x="344" y="68"/>
                      </a:lnTo>
                      <a:lnTo>
                        <a:pt x="348" y="68"/>
                      </a:lnTo>
                      <a:lnTo>
                        <a:pt x="348" y="64"/>
                      </a:lnTo>
                      <a:lnTo>
                        <a:pt x="348" y="60"/>
                      </a:lnTo>
                      <a:lnTo>
                        <a:pt x="352" y="60"/>
                      </a:lnTo>
                      <a:lnTo>
                        <a:pt x="356" y="60"/>
                      </a:lnTo>
                      <a:lnTo>
                        <a:pt x="360" y="56"/>
                      </a:lnTo>
                      <a:lnTo>
                        <a:pt x="364" y="56"/>
                      </a:lnTo>
                      <a:lnTo>
                        <a:pt x="364" y="52"/>
                      </a:lnTo>
                      <a:lnTo>
                        <a:pt x="368" y="52"/>
                      </a:lnTo>
                      <a:lnTo>
                        <a:pt x="368" y="48"/>
                      </a:lnTo>
                      <a:lnTo>
                        <a:pt x="372" y="48"/>
                      </a:lnTo>
                      <a:lnTo>
                        <a:pt x="372" y="44"/>
                      </a:lnTo>
                      <a:lnTo>
                        <a:pt x="376" y="44"/>
                      </a:lnTo>
                      <a:lnTo>
                        <a:pt x="380" y="44"/>
                      </a:lnTo>
                      <a:lnTo>
                        <a:pt x="384" y="44"/>
                      </a:lnTo>
                      <a:lnTo>
                        <a:pt x="388" y="40"/>
                      </a:lnTo>
                      <a:lnTo>
                        <a:pt x="392" y="40"/>
                      </a:lnTo>
                      <a:lnTo>
                        <a:pt x="396" y="40"/>
                      </a:lnTo>
                      <a:lnTo>
                        <a:pt x="396" y="36"/>
                      </a:lnTo>
                      <a:lnTo>
                        <a:pt x="400" y="36"/>
                      </a:lnTo>
                      <a:lnTo>
                        <a:pt x="404" y="36"/>
                      </a:lnTo>
                      <a:lnTo>
                        <a:pt x="408" y="36"/>
                      </a:lnTo>
                      <a:lnTo>
                        <a:pt x="412" y="36"/>
                      </a:lnTo>
                      <a:lnTo>
                        <a:pt x="416" y="36"/>
                      </a:lnTo>
                      <a:lnTo>
                        <a:pt x="420" y="36"/>
                      </a:lnTo>
                      <a:lnTo>
                        <a:pt x="424" y="36"/>
                      </a:lnTo>
                      <a:lnTo>
                        <a:pt x="428" y="36"/>
                      </a:lnTo>
                      <a:lnTo>
                        <a:pt x="432" y="36"/>
                      </a:lnTo>
                      <a:lnTo>
                        <a:pt x="436" y="32"/>
                      </a:lnTo>
                      <a:lnTo>
                        <a:pt x="440" y="32"/>
                      </a:lnTo>
                      <a:lnTo>
                        <a:pt x="444" y="28"/>
                      </a:lnTo>
                      <a:lnTo>
                        <a:pt x="448" y="24"/>
                      </a:lnTo>
                      <a:lnTo>
                        <a:pt x="452" y="24"/>
                      </a:lnTo>
                      <a:lnTo>
                        <a:pt x="452" y="20"/>
                      </a:lnTo>
                      <a:lnTo>
                        <a:pt x="456" y="20"/>
                      </a:lnTo>
                      <a:lnTo>
                        <a:pt x="460" y="20"/>
                      </a:lnTo>
                      <a:lnTo>
                        <a:pt x="464" y="20"/>
                      </a:lnTo>
                      <a:lnTo>
                        <a:pt x="468" y="20"/>
                      </a:lnTo>
                      <a:lnTo>
                        <a:pt x="472" y="20"/>
                      </a:lnTo>
                      <a:lnTo>
                        <a:pt x="472" y="16"/>
                      </a:lnTo>
                      <a:lnTo>
                        <a:pt x="476" y="16"/>
                      </a:lnTo>
                      <a:lnTo>
                        <a:pt x="480" y="16"/>
                      </a:lnTo>
                      <a:lnTo>
                        <a:pt x="476" y="20"/>
                      </a:lnTo>
                      <a:lnTo>
                        <a:pt x="476" y="24"/>
                      </a:lnTo>
                      <a:lnTo>
                        <a:pt x="476" y="28"/>
                      </a:lnTo>
                      <a:lnTo>
                        <a:pt x="476" y="32"/>
                      </a:lnTo>
                      <a:lnTo>
                        <a:pt x="476" y="36"/>
                      </a:lnTo>
                      <a:lnTo>
                        <a:pt x="476" y="40"/>
                      </a:lnTo>
                      <a:lnTo>
                        <a:pt x="476" y="44"/>
                      </a:lnTo>
                      <a:lnTo>
                        <a:pt x="480" y="44"/>
                      </a:lnTo>
                      <a:lnTo>
                        <a:pt x="476" y="44"/>
                      </a:lnTo>
                      <a:lnTo>
                        <a:pt x="476" y="48"/>
                      </a:lnTo>
                      <a:lnTo>
                        <a:pt x="476" y="52"/>
                      </a:lnTo>
                      <a:lnTo>
                        <a:pt x="480" y="52"/>
                      </a:lnTo>
                      <a:lnTo>
                        <a:pt x="484" y="52"/>
                      </a:lnTo>
                      <a:lnTo>
                        <a:pt x="488" y="52"/>
                      </a:lnTo>
                      <a:lnTo>
                        <a:pt x="492" y="52"/>
                      </a:lnTo>
                      <a:lnTo>
                        <a:pt x="496" y="52"/>
                      </a:lnTo>
                      <a:lnTo>
                        <a:pt x="496" y="56"/>
                      </a:lnTo>
                      <a:lnTo>
                        <a:pt x="500" y="56"/>
                      </a:lnTo>
                      <a:lnTo>
                        <a:pt x="504" y="56"/>
                      </a:lnTo>
                      <a:lnTo>
                        <a:pt x="504" y="52"/>
                      </a:lnTo>
                      <a:lnTo>
                        <a:pt x="508" y="52"/>
                      </a:lnTo>
                      <a:lnTo>
                        <a:pt x="508" y="48"/>
                      </a:lnTo>
                      <a:lnTo>
                        <a:pt x="512" y="48"/>
                      </a:lnTo>
                      <a:lnTo>
                        <a:pt x="516" y="48"/>
                      </a:lnTo>
                      <a:lnTo>
                        <a:pt x="516" y="52"/>
                      </a:lnTo>
                      <a:lnTo>
                        <a:pt x="520" y="52"/>
                      </a:lnTo>
                      <a:lnTo>
                        <a:pt x="520" y="56"/>
                      </a:lnTo>
                      <a:lnTo>
                        <a:pt x="520" y="52"/>
                      </a:lnTo>
                      <a:lnTo>
                        <a:pt x="520" y="56"/>
                      </a:lnTo>
                      <a:lnTo>
                        <a:pt x="524" y="56"/>
                      </a:lnTo>
                      <a:lnTo>
                        <a:pt x="524" y="52"/>
                      </a:lnTo>
                      <a:lnTo>
                        <a:pt x="528" y="52"/>
                      </a:lnTo>
                      <a:lnTo>
                        <a:pt x="532" y="52"/>
                      </a:lnTo>
                      <a:lnTo>
                        <a:pt x="532" y="48"/>
                      </a:lnTo>
                      <a:lnTo>
                        <a:pt x="532" y="44"/>
                      </a:lnTo>
                      <a:lnTo>
                        <a:pt x="536" y="44"/>
                      </a:lnTo>
                      <a:lnTo>
                        <a:pt x="540" y="44"/>
                      </a:lnTo>
                      <a:lnTo>
                        <a:pt x="544" y="44"/>
                      </a:lnTo>
                      <a:lnTo>
                        <a:pt x="544" y="48"/>
                      </a:lnTo>
                      <a:lnTo>
                        <a:pt x="548" y="48"/>
                      </a:lnTo>
                      <a:lnTo>
                        <a:pt x="548" y="52"/>
                      </a:lnTo>
                      <a:lnTo>
                        <a:pt x="552" y="56"/>
                      </a:lnTo>
                      <a:lnTo>
                        <a:pt x="552" y="60"/>
                      </a:lnTo>
                      <a:lnTo>
                        <a:pt x="556" y="64"/>
                      </a:lnTo>
                      <a:lnTo>
                        <a:pt x="556" y="68"/>
                      </a:lnTo>
                      <a:lnTo>
                        <a:pt x="560" y="72"/>
                      </a:lnTo>
                      <a:lnTo>
                        <a:pt x="556" y="72"/>
                      </a:lnTo>
                      <a:lnTo>
                        <a:pt x="556" y="76"/>
                      </a:lnTo>
                      <a:lnTo>
                        <a:pt x="552" y="76"/>
                      </a:lnTo>
                      <a:lnTo>
                        <a:pt x="552" y="80"/>
                      </a:lnTo>
                      <a:lnTo>
                        <a:pt x="552" y="76"/>
                      </a:lnTo>
                      <a:lnTo>
                        <a:pt x="552" y="80"/>
                      </a:lnTo>
                      <a:lnTo>
                        <a:pt x="556" y="80"/>
                      </a:lnTo>
                      <a:lnTo>
                        <a:pt x="556" y="84"/>
                      </a:lnTo>
                      <a:lnTo>
                        <a:pt x="560" y="84"/>
                      </a:lnTo>
                      <a:lnTo>
                        <a:pt x="560" y="80"/>
                      </a:lnTo>
                      <a:lnTo>
                        <a:pt x="564" y="80"/>
                      </a:lnTo>
                      <a:lnTo>
                        <a:pt x="568" y="80"/>
                      </a:lnTo>
                      <a:lnTo>
                        <a:pt x="568" y="84"/>
                      </a:lnTo>
                      <a:lnTo>
                        <a:pt x="572" y="84"/>
                      </a:lnTo>
                      <a:lnTo>
                        <a:pt x="576" y="84"/>
                      </a:lnTo>
                      <a:lnTo>
                        <a:pt x="576" y="88"/>
                      </a:lnTo>
                      <a:lnTo>
                        <a:pt x="572" y="84"/>
                      </a:lnTo>
                      <a:lnTo>
                        <a:pt x="572" y="88"/>
                      </a:lnTo>
                      <a:lnTo>
                        <a:pt x="572" y="92"/>
                      </a:lnTo>
                      <a:lnTo>
                        <a:pt x="576" y="92"/>
                      </a:lnTo>
                      <a:lnTo>
                        <a:pt x="576" y="96"/>
                      </a:lnTo>
                      <a:lnTo>
                        <a:pt x="580" y="96"/>
                      </a:lnTo>
                      <a:lnTo>
                        <a:pt x="584" y="96"/>
                      </a:lnTo>
                      <a:lnTo>
                        <a:pt x="588" y="96"/>
                      </a:lnTo>
                      <a:lnTo>
                        <a:pt x="588" y="100"/>
                      </a:lnTo>
                      <a:lnTo>
                        <a:pt x="588" y="104"/>
                      </a:lnTo>
                      <a:lnTo>
                        <a:pt x="584" y="104"/>
                      </a:lnTo>
                      <a:lnTo>
                        <a:pt x="580" y="104"/>
                      </a:lnTo>
                      <a:lnTo>
                        <a:pt x="580" y="108"/>
                      </a:lnTo>
                      <a:lnTo>
                        <a:pt x="576" y="108"/>
                      </a:lnTo>
                      <a:lnTo>
                        <a:pt x="572" y="108"/>
                      </a:lnTo>
                      <a:lnTo>
                        <a:pt x="572" y="104"/>
                      </a:lnTo>
                      <a:lnTo>
                        <a:pt x="568" y="104"/>
                      </a:lnTo>
                      <a:lnTo>
                        <a:pt x="564" y="104"/>
                      </a:lnTo>
                      <a:lnTo>
                        <a:pt x="564" y="108"/>
                      </a:lnTo>
                      <a:lnTo>
                        <a:pt x="560" y="108"/>
                      </a:lnTo>
                      <a:lnTo>
                        <a:pt x="556" y="108"/>
                      </a:lnTo>
                      <a:lnTo>
                        <a:pt x="556" y="104"/>
                      </a:lnTo>
                      <a:lnTo>
                        <a:pt x="556" y="108"/>
                      </a:lnTo>
                      <a:lnTo>
                        <a:pt x="556" y="104"/>
                      </a:lnTo>
                      <a:lnTo>
                        <a:pt x="556" y="108"/>
                      </a:lnTo>
                      <a:lnTo>
                        <a:pt x="552" y="108"/>
                      </a:lnTo>
                      <a:lnTo>
                        <a:pt x="552" y="104"/>
                      </a:lnTo>
                      <a:lnTo>
                        <a:pt x="548" y="108"/>
                      </a:lnTo>
                      <a:lnTo>
                        <a:pt x="544" y="108"/>
                      </a:lnTo>
                      <a:lnTo>
                        <a:pt x="540" y="108"/>
                      </a:lnTo>
                      <a:lnTo>
                        <a:pt x="540" y="104"/>
                      </a:lnTo>
                      <a:lnTo>
                        <a:pt x="540" y="108"/>
                      </a:lnTo>
                      <a:lnTo>
                        <a:pt x="540" y="104"/>
                      </a:lnTo>
                      <a:lnTo>
                        <a:pt x="540" y="108"/>
                      </a:lnTo>
                      <a:lnTo>
                        <a:pt x="540" y="112"/>
                      </a:lnTo>
                      <a:lnTo>
                        <a:pt x="536" y="108"/>
                      </a:lnTo>
                      <a:lnTo>
                        <a:pt x="536" y="112"/>
                      </a:lnTo>
                      <a:lnTo>
                        <a:pt x="532" y="112"/>
                      </a:lnTo>
                      <a:lnTo>
                        <a:pt x="532" y="108"/>
                      </a:lnTo>
                      <a:lnTo>
                        <a:pt x="532" y="104"/>
                      </a:lnTo>
                      <a:lnTo>
                        <a:pt x="528" y="104"/>
                      </a:lnTo>
                      <a:lnTo>
                        <a:pt x="524" y="104"/>
                      </a:lnTo>
                      <a:lnTo>
                        <a:pt x="520" y="104"/>
                      </a:lnTo>
                      <a:lnTo>
                        <a:pt x="516" y="104"/>
                      </a:lnTo>
                      <a:lnTo>
                        <a:pt x="516" y="108"/>
                      </a:lnTo>
                      <a:lnTo>
                        <a:pt x="520" y="108"/>
                      </a:lnTo>
                      <a:lnTo>
                        <a:pt x="520" y="112"/>
                      </a:lnTo>
                      <a:lnTo>
                        <a:pt x="516" y="116"/>
                      </a:lnTo>
                      <a:lnTo>
                        <a:pt x="516" y="120"/>
                      </a:lnTo>
                      <a:lnTo>
                        <a:pt x="516" y="124"/>
                      </a:lnTo>
                      <a:lnTo>
                        <a:pt x="516" y="128"/>
                      </a:lnTo>
                      <a:lnTo>
                        <a:pt x="520" y="128"/>
                      </a:lnTo>
                      <a:lnTo>
                        <a:pt x="520" y="132"/>
                      </a:lnTo>
                      <a:lnTo>
                        <a:pt x="516" y="132"/>
                      </a:lnTo>
                      <a:lnTo>
                        <a:pt x="512" y="132"/>
                      </a:lnTo>
                      <a:lnTo>
                        <a:pt x="512" y="128"/>
                      </a:lnTo>
                      <a:lnTo>
                        <a:pt x="508" y="128"/>
                      </a:lnTo>
                      <a:lnTo>
                        <a:pt x="508" y="124"/>
                      </a:lnTo>
                      <a:lnTo>
                        <a:pt x="504" y="124"/>
                      </a:lnTo>
                      <a:lnTo>
                        <a:pt x="500" y="124"/>
                      </a:lnTo>
                      <a:lnTo>
                        <a:pt x="496" y="120"/>
                      </a:lnTo>
                      <a:lnTo>
                        <a:pt x="492" y="116"/>
                      </a:lnTo>
                      <a:lnTo>
                        <a:pt x="488" y="112"/>
                      </a:lnTo>
                      <a:lnTo>
                        <a:pt x="484" y="112"/>
                      </a:lnTo>
                      <a:lnTo>
                        <a:pt x="480" y="112"/>
                      </a:lnTo>
                      <a:lnTo>
                        <a:pt x="476" y="108"/>
                      </a:lnTo>
                      <a:lnTo>
                        <a:pt x="472" y="108"/>
                      </a:lnTo>
                      <a:lnTo>
                        <a:pt x="472" y="112"/>
                      </a:lnTo>
                      <a:lnTo>
                        <a:pt x="472" y="108"/>
                      </a:lnTo>
                      <a:lnTo>
                        <a:pt x="468" y="108"/>
                      </a:lnTo>
                      <a:lnTo>
                        <a:pt x="464" y="108"/>
                      </a:lnTo>
                      <a:lnTo>
                        <a:pt x="460" y="108"/>
                      </a:lnTo>
                      <a:lnTo>
                        <a:pt x="456" y="108"/>
                      </a:lnTo>
                      <a:lnTo>
                        <a:pt x="452" y="108"/>
                      </a:lnTo>
                      <a:lnTo>
                        <a:pt x="448" y="108"/>
                      </a:lnTo>
                      <a:lnTo>
                        <a:pt x="444" y="108"/>
                      </a:lnTo>
                      <a:lnTo>
                        <a:pt x="440" y="108"/>
                      </a:lnTo>
                      <a:lnTo>
                        <a:pt x="440" y="112"/>
                      </a:lnTo>
                      <a:lnTo>
                        <a:pt x="440" y="116"/>
                      </a:lnTo>
                      <a:lnTo>
                        <a:pt x="436" y="116"/>
                      </a:lnTo>
                      <a:lnTo>
                        <a:pt x="436" y="120"/>
                      </a:lnTo>
                      <a:lnTo>
                        <a:pt x="436" y="124"/>
                      </a:lnTo>
                      <a:lnTo>
                        <a:pt x="432" y="124"/>
                      </a:lnTo>
                      <a:lnTo>
                        <a:pt x="432" y="128"/>
                      </a:lnTo>
                      <a:lnTo>
                        <a:pt x="428" y="128"/>
                      </a:lnTo>
                      <a:lnTo>
                        <a:pt x="424" y="128"/>
                      </a:lnTo>
                      <a:lnTo>
                        <a:pt x="420" y="128"/>
                      </a:lnTo>
                      <a:lnTo>
                        <a:pt x="416" y="128"/>
                      </a:lnTo>
                      <a:lnTo>
                        <a:pt x="412" y="128"/>
                      </a:lnTo>
                      <a:lnTo>
                        <a:pt x="412" y="132"/>
                      </a:lnTo>
                      <a:lnTo>
                        <a:pt x="408" y="132"/>
                      </a:lnTo>
                      <a:lnTo>
                        <a:pt x="408" y="136"/>
                      </a:lnTo>
                      <a:lnTo>
                        <a:pt x="412" y="136"/>
                      </a:lnTo>
                      <a:lnTo>
                        <a:pt x="408" y="136"/>
                      </a:lnTo>
                      <a:lnTo>
                        <a:pt x="404" y="136"/>
                      </a:lnTo>
                      <a:lnTo>
                        <a:pt x="404" y="132"/>
                      </a:lnTo>
                      <a:lnTo>
                        <a:pt x="400" y="132"/>
                      </a:lnTo>
                      <a:lnTo>
                        <a:pt x="396" y="132"/>
                      </a:lnTo>
                      <a:lnTo>
                        <a:pt x="392" y="132"/>
                      </a:lnTo>
                      <a:lnTo>
                        <a:pt x="392" y="136"/>
                      </a:lnTo>
                      <a:lnTo>
                        <a:pt x="388" y="136"/>
                      </a:lnTo>
                      <a:lnTo>
                        <a:pt x="384" y="136"/>
                      </a:lnTo>
                      <a:lnTo>
                        <a:pt x="380" y="136"/>
                      </a:lnTo>
                      <a:lnTo>
                        <a:pt x="380" y="140"/>
                      </a:lnTo>
                      <a:lnTo>
                        <a:pt x="376" y="140"/>
                      </a:lnTo>
                      <a:lnTo>
                        <a:pt x="376" y="144"/>
                      </a:lnTo>
                      <a:lnTo>
                        <a:pt x="376" y="148"/>
                      </a:lnTo>
                      <a:lnTo>
                        <a:pt x="372" y="148"/>
                      </a:lnTo>
                      <a:lnTo>
                        <a:pt x="376" y="148"/>
                      </a:lnTo>
                      <a:lnTo>
                        <a:pt x="376" y="152"/>
                      </a:lnTo>
                      <a:lnTo>
                        <a:pt x="372" y="152"/>
                      </a:lnTo>
                      <a:lnTo>
                        <a:pt x="372" y="156"/>
                      </a:lnTo>
                      <a:lnTo>
                        <a:pt x="376" y="156"/>
                      </a:lnTo>
                      <a:lnTo>
                        <a:pt x="372" y="156"/>
                      </a:lnTo>
                      <a:lnTo>
                        <a:pt x="372" y="160"/>
                      </a:lnTo>
                      <a:lnTo>
                        <a:pt x="368" y="160"/>
                      </a:lnTo>
                      <a:lnTo>
                        <a:pt x="368" y="164"/>
                      </a:lnTo>
                      <a:lnTo>
                        <a:pt x="364" y="164"/>
                      </a:lnTo>
                      <a:lnTo>
                        <a:pt x="360" y="164"/>
                      </a:lnTo>
                      <a:lnTo>
                        <a:pt x="360" y="168"/>
                      </a:lnTo>
                      <a:lnTo>
                        <a:pt x="360" y="172"/>
                      </a:lnTo>
                      <a:lnTo>
                        <a:pt x="356" y="172"/>
                      </a:lnTo>
                      <a:lnTo>
                        <a:pt x="356" y="176"/>
                      </a:lnTo>
                      <a:lnTo>
                        <a:pt x="352" y="176"/>
                      </a:lnTo>
                      <a:lnTo>
                        <a:pt x="352" y="180"/>
                      </a:lnTo>
                      <a:lnTo>
                        <a:pt x="352" y="184"/>
                      </a:lnTo>
                      <a:lnTo>
                        <a:pt x="356" y="184"/>
                      </a:lnTo>
                      <a:lnTo>
                        <a:pt x="352" y="184"/>
                      </a:lnTo>
                      <a:lnTo>
                        <a:pt x="348" y="184"/>
                      </a:lnTo>
                      <a:lnTo>
                        <a:pt x="344" y="180"/>
                      </a:lnTo>
                      <a:lnTo>
                        <a:pt x="344" y="176"/>
                      </a:lnTo>
                      <a:lnTo>
                        <a:pt x="348" y="172"/>
                      </a:lnTo>
                      <a:lnTo>
                        <a:pt x="344" y="172"/>
                      </a:lnTo>
                      <a:lnTo>
                        <a:pt x="348" y="172"/>
                      </a:lnTo>
                      <a:lnTo>
                        <a:pt x="348" y="168"/>
                      </a:lnTo>
                      <a:lnTo>
                        <a:pt x="352" y="168"/>
                      </a:lnTo>
                      <a:lnTo>
                        <a:pt x="348" y="168"/>
                      </a:lnTo>
                      <a:lnTo>
                        <a:pt x="348" y="164"/>
                      </a:lnTo>
                      <a:lnTo>
                        <a:pt x="352" y="164"/>
                      </a:lnTo>
                      <a:lnTo>
                        <a:pt x="356" y="164"/>
                      </a:lnTo>
                      <a:lnTo>
                        <a:pt x="356" y="160"/>
                      </a:lnTo>
                      <a:lnTo>
                        <a:pt x="352" y="160"/>
                      </a:lnTo>
                      <a:lnTo>
                        <a:pt x="356" y="160"/>
                      </a:lnTo>
                      <a:lnTo>
                        <a:pt x="356" y="156"/>
                      </a:lnTo>
                      <a:lnTo>
                        <a:pt x="356" y="152"/>
                      </a:lnTo>
                      <a:lnTo>
                        <a:pt x="356" y="148"/>
                      </a:lnTo>
                      <a:lnTo>
                        <a:pt x="352" y="148"/>
                      </a:lnTo>
                      <a:lnTo>
                        <a:pt x="348" y="152"/>
                      </a:lnTo>
                      <a:lnTo>
                        <a:pt x="348" y="156"/>
                      </a:lnTo>
                      <a:lnTo>
                        <a:pt x="344" y="156"/>
                      </a:lnTo>
                      <a:lnTo>
                        <a:pt x="340" y="156"/>
                      </a:lnTo>
                      <a:lnTo>
                        <a:pt x="336" y="156"/>
                      </a:lnTo>
                      <a:lnTo>
                        <a:pt x="336" y="152"/>
                      </a:lnTo>
                      <a:lnTo>
                        <a:pt x="336" y="156"/>
                      </a:lnTo>
                      <a:lnTo>
                        <a:pt x="332" y="156"/>
                      </a:lnTo>
                      <a:lnTo>
                        <a:pt x="332" y="160"/>
                      </a:lnTo>
                      <a:lnTo>
                        <a:pt x="336" y="160"/>
                      </a:lnTo>
                      <a:lnTo>
                        <a:pt x="336" y="164"/>
                      </a:lnTo>
                      <a:lnTo>
                        <a:pt x="332" y="164"/>
                      </a:lnTo>
                      <a:lnTo>
                        <a:pt x="332" y="168"/>
                      </a:lnTo>
                      <a:lnTo>
                        <a:pt x="328" y="168"/>
                      </a:lnTo>
                      <a:lnTo>
                        <a:pt x="328" y="172"/>
                      </a:lnTo>
                      <a:lnTo>
                        <a:pt x="332" y="172"/>
                      </a:lnTo>
                      <a:lnTo>
                        <a:pt x="328" y="172"/>
                      </a:lnTo>
                      <a:lnTo>
                        <a:pt x="328" y="176"/>
                      </a:lnTo>
                      <a:lnTo>
                        <a:pt x="324" y="176"/>
                      </a:lnTo>
                      <a:lnTo>
                        <a:pt x="320" y="176"/>
                      </a:lnTo>
                      <a:lnTo>
                        <a:pt x="320" y="180"/>
                      </a:lnTo>
                      <a:lnTo>
                        <a:pt x="320" y="176"/>
                      </a:lnTo>
                      <a:lnTo>
                        <a:pt x="316" y="176"/>
                      </a:lnTo>
                      <a:lnTo>
                        <a:pt x="316" y="172"/>
                      </a:lnTo>
                      <a:lnTo>
                        <a:pt x="316" y="168"/>
                      </a:lnTo>
                      <a:lnTo>
                        <a:pt x="316" y="164"/>
                      </a:lnTo>
                      <a:lnTo>
                        <a:pt x="316" y="160"/>
                      </a:lnTo>
                      <a:lnTo>
                        <a:pt x="316" y="156"/>
                      </a:lnTo>
                      <a:lnTo>
                        <a:pt x="320" y="152"/>
                      </a:lnTo>
                      <a:lnTo>
                        <a:pt x="316" y="152"/>
                      </a:lnTo>
                      <a:lnTo>
                        <a:pt x="320" y="152"/>
                      </a:lnTo>
                      <a:lnTo>
                        <a:pt x="320" y="148"/>
                      </a:lnTo>
                      <a:lnTo>
                        <a:pt x="316" y="148"/>
                      </a:lnTo>
                      <a:lnTo>
                        <a:pt x="316" y="152"/>
                      </a:lnTo>
                      <a:lnTo>
                        <a:pt x="316" y="156"/>
                      </a:lnTo>
                      <a:lnTo>
                        <a:pt x="312" y="156"/>
                      </a:lnTo>
                      <a:lnTo>
                        <a:pt x="316" y="160"/>
                      </a:lnTo>
                      <a:lnTo>
                        <a:pt x="312" y="160"/>
                      </a:lnTo>
                      <a:lnTo>
                        <a:pt x="312" y="164"/>
                      </a:lnTo>
                      <a:lnTo>
                        <a:pt x="312" y="168"/>
                      </a:lnTo>
                      <a:lnTo>
                        <a:pt x="308" y="168"/>
                      </a:lnTo>
                      <a:lnTo>
                        <a:pt x="312" y="168"/>
                      </a:lnTo>
                      <a:lnTo>
                        <a:pt x="312" y="172"/>
                      </a:lnTo>
                      <a:lnTo>
                        <a:pt x="312" y="176"/>
                      </a:lnTo>
                      <a:lnTo>
                        <a:pt x="308" y="176"/>
                      </a:lnTo>
                      <a:lnTo>
                        <a:pt x="312" y="176"/>
                      </a:lnTo>
                      <a:lnTo>
                        <a:pt x="308" y="180"/>
                      </a:lnTo>
                      <a:lnTo>
                        <a:pt x="304" y="180"/>
                      </a:lnTo>
                      <a:lnTo>
                        <a:pt x="304" y="184"/>
                      </a:lnTo>
                      <a:lnTo>
                        <a:pt x="300" y="184"/>
                      </a:lnTo>
                      <a:lnTo>
                        <a:pt x="300" y="188"/>
                      </a:lnTo>
                      <a:lnTo>
                        <a:pt x="300" y="192"/>
                      </a:lnTo>
                      <a:lnTo>
                        <a:pt x="296" y="192"/>
                      </a:lnTo>
                      <a:lnTo>
                        <a:pt x="296" y="196"/>
                      </a:lnTo>
                      <a:lnTo>
                        <a:pt x="296" y="200"/>
                      </a:lnTo>
                      <a:lnTo>
                        <a:pt x="296" y="204"/>
                      </a:lnTo>
                      <a:lnTo>
                        <a:pt x="292" y="204"/>
                      </a:lnTo>
                      <a:lnTo>
                        <a:pt x="292" y="208"/>
                      </a:lnTo>
                      <a:lnTo>
                        <a:pt x="292" y="212"/>
                      </a:lnTo>
                      <a:lnTo>
                        <a:pt x="292" y="216"/>
                      </a:lnTo>
                      <a:lnTo>
                        <a:pt x="288" y="220"/>
                      </a:lnTo>
                      <a:lnTo>
                        <a:pt x="288" y="224"/>
                      </a:lnTo>
                      <a:lnTo>
                        <a:pt x="284" y="228"/>
                      </a:lnTo>
                      <a:lnTo>
                        <a:pt x="284" y="232"/>
                      </a:lnTo>
                      <a:lnTo>
                        <a:pt x="284" y="236"/>
                      </a:lnTo>
                      <a:lnTo>
                        <a:pt x="280" y="236"/>
                      </a:lnTo>
                      <a:lnTo>
                        <a:pt x="280" y="240"/>
                      </a:lnTo>
                      <a:lnTo>
                        <a:pt x="280" y="244"/>
                      </a:lnTo>
                      <a:lnTo>
                        <a:pt x="276" y="244"/>
                      </a:lnTo>
                      <a:lnTo>
                        <a:pt x="276" y="248"/>
                      </a:lnTo>
                      <a:lnTo>
                        <a:pt x="272" y="252"/>
                      </a:lnTo>
                      <a:lnTo>
                        <a:pt x="272" y="256"/>
                      </a:lnTo>
                      <a:lnTo>
                        <a:pt x="272" y="260"/>
                      </a:lnTo>
                      <a:lnTo>
                        <a:pt x="268" y="260"/>
                      </a:lnTo>
                      <a:lnTo>
                        <a:pt x="264" y="260"/>
                      </a:lnTo>
                      <a:lnTo>
                        <a:pt x="264" y="256"/>
                      </a:lnTo>
                      <a:lnTo>
                        <a:pt x="260" y="256"/>
                      </a:lnTo>
                      <a:lnTo>
                        <a:pt x="260" y="252"/>
                      </a:lnTo>
                      <a:lnTo>
                        <a:pt x="256" y="252"/>
                      </a:lnTo>
                      <a:lnTo>
                        <a:pt x="256" y="248"/>
                      </a:lnTo>
                      <a:lnTo>
                        <a:pt x="260" y="248"/>
                      </a:lnTo>
                      <a:lnTo>
                        <a:pt x="260" y="244"/>
                      </a:lnTo>
                      <a:lnTo>
                        <a:pt x="260" y="240"/>
                      </a:lnTo>
                      <a:lnTo>
                        <a:pt x="260" y="236"/>
                      </a:lnTo>
                      <a:lnTo>
                        <a:pt x="264" y="232"/>
                      </a:lnTo>
                      <a:lnTo>
                        <a:pt x="264" y="228"/>
                      </a:lnTo>
                      <a:lnTo>
                        <a:pt x="260" y="228"/>
                      </a:lnTo>
                      <a:lnTo>
                        <a:pt x="260" y="224"/>
                      </a:lnTo>
                      <a:lnTo>
                        <a:pt x="256" y="228"/>
                      </a:lnTo>
                      <a:lnTo>
                        <a:pt x="256" y="232"/>
                      </a:lnTo>
                      <a:lnTo>
                        <a:pt x="252" y="232"/>
                      </a:lnTo>
                      <a:lnTo>
                        <a:pt x="248" y="232"/>
                      </a:lnTo>
                      <a:lnTo>
                        <a:pt x="244" y="232"/>
                      </a:lnTo>
                      <a:lnTo>
                        <a:pt x="244" y="228"/>
                      </a:lnTo>
                      <a:lnTo>
                        <a:pt x="244" y="232"/>
                      </a:lnTo>
                      <a:lnTo>
                        <a:pt x="240" y="232"/>
                      </a:lnTo>
                      <a:lnTo>
                        <a:pt x="244" y="228"/>
                      </a:lnTo>
                      <a:lnTo>
                        <a:pt x="244" y="224"/>
                      </a:lnTo>
                      <a:lnTo>
                        <a:pt x="244" y="220"/>
                      </a:lnTo>
                      <a:lnTo>
                        <a:pt x="244" y="216"/>
                      </a:lnTo>
                      <a:lnTo>
                        <a:pt x="248" y="216"/>
                      </a:lnTo>
                      <a:lnTo>
                        <a:pt x="248" y="212"/>
                      </a:lnTo>
                      <a:lnTo>
                        <a:pt x="248" y="208"/>
                      </a:lnTo>
                      <a:lnTo>
                        <a:pt x="244" y="204"/>
                      </a:lnTo>
                      <a:lnTo>
                        <a:pt x="248" y="204"/>
                      </a:lnTo>
                      <a:lnTo>
                        <a:pt x="248" y="200"/>
                      </a:lnTo>
                      <a:lnTo>
                        <a:pt x="248" y="196"/>
                      </a:lnTo>
                      <a:lnTo>
                        <a:pt x="244" y="196"/>
                      </a:lnTo>
                      <a:lnTo>
                        <a:pt x="244" y="192"/>
                      </a:lnTo>
                      <a:lnTo>
                        <a:pt x="244" y="188"/>
                      </a:lnTo>
                      <a:lnTo>
                        <a:pt x="248" y="188"/>
                      </a:lnTo>
                      <a:lnTo>
                        <a:pt x="244" y="188"/>
                      </a:lnTo>
                      <a:lnTo>
                        <a:pt x="244" y="184"/>
                      </a:lnTo>
                      <a:lnTo>
                        <a:pt x="240" y="184"/>
                      </a:lnTo>
                      <a:lnTo>
                        <a:pt x="240" y="180"/>
                      </a:lnTo>
                      <a:lnTo>
                        <a:pt x="236" y="180"/>
                      </a:lnTo>
                      <a:lnTo>
                        <a:pt x="232" y="180"/>
                      </a:lnTo>
                      <a:lnTo>
                        <a:pt x="228" y="180"/>
                      </a:lnTo>
                      <a:lnTo>
                        <a:pt x="228" y="176"/>
                      </a:lnTo>
                      <a:lnTo>
                        <a:pt x="224" y="176"/>
                      </a:lnTo>
                      <a:lnTo>
                        <a:pt x="220" y="176"/>
                      </a:lnTo>
                      <a:lnTo>
                        <a:pt x="220" y="180"/>
                      </a:lnTo>
                      <a:lnTo>
                        <a:pt x="216" y="176"/>
                      </a:lnTo>
                      <a:lnTo>
                        <a:pt x="212" y="176"/>
                      </a:lnTo>
                      <a:lnTo>
                        <a:pt x="212" y="172"/>
                      </a:lnTo>
                      <a:lnTo>
                        <a:pt x="216" y="172"/>
                      </a:lnTo>
                      <a:lnTo>
                        <a:pt x="216" y="168"/>
                      </a:lnTo>
                      <a:lnTo>
                        <a:pt x="216" y="164"/>
                      </a:lnTo>
                      <a:lnTo>
                        <a:pt x="216" y="160"/>
                      </a:lnTo>
                      <a:lnTo>
                        <a:pt x="212" y="160"/>
                      </a:lnTo>
                      <a:lnTo>
                        <a:pt x="208" y="160"/>
                      </a:lnTo>
                      <a:lnTo>
                        <a:pt x="208" y="156"/>
                      </a:lnTo>
                      <a:lnTo>
                        <a:pt x="204" y="156"/>
                      </a:lnTo>
                      <a:lnTo>
                        <a:pt x="204" y="160"/>
                      </a:lnTo>
                      <a:lnTo>
                        <a:pt x="200" y="160"/>
                      </a:lnTo>
                      <a:lnTo>
                        <a:pt x="200" y="156"/>
                      </a:lnTo>
                      <a:lnTo>
                        <a:pt x="196" y="156"/>
                      </a:lnTo>
                      <a:lnTo>
                        <a:pt x="192" y="156"/>
                      </a:lnTo>
                      <a:lnTo>
                        <a:pt x="188" y="156"/>
                      </a:lnTo>
                      <a:lnTo>
                        <a:pt x="184" y="156"/>
                      </a:lnTo>
                      <a:lnTo>
                        <a:pt x="180" y="156"/>
                      </a:lnTo>
                      <a:lnTo>
                        <a:pt x="176" y="156"/>
                      </a:lnTo>
                      <a:lnTo>
                        <a:pt x="176" y="152"/>
                      </a:lnTo>
                      <a:lnTo>
                        <a:pt x="172" y="152"/>
                      </a:lnTo>
                      <a:lnTo>
                        <a:pt x="172" y="156"/>
                      </a:lnTo>
                      <a:lnTo>
                        <a:pt x="168" y="156"/>
                      </a:lnTo>
                      <a:lnTo>
                        <a:pt x="164" y="156"/>
                      </a:lnTo>
                      <a:lnTo>
                        <a:pt x="160" y="156"/>
                      </a:lnTo>
                      <a:lnTo>
                        <a:pt x="156" y="156"/>
                      </a:lnTo>
                      <a:lnTo>
                        <a:pt x="156" y="152"/>
                      </a:lnTo>
                      <a:lnTo>
                        <a:pt x="156" y="156"/>
                      </a:lnTo>
                      <a:lnTo>
                        <a:pt x="152" y="156"/>
                      </a:lnTo>
                      <a:lnTo>
                        <a:pt x="152" y="152"/>
                      </a:lnTo>
                      <a:lnTo>
                        <a:pt x="148" y="156"/>
                      </a:lnTo>
                      <a:lnTo>
                        <a:pt x="148" y="152"/>
                      </a:lnTo>
                      <a:lnTo>
                        <a:pt x="136" y="148"/>
                      </a:lnTo>
                      <a:lnTo>
                        <a:pt x="132" y="148"/>
                      </a:lnTo>
                      <a:lnTo>
                        <a:pt x="128" y="144"/>
                      </a:lnTo>
                      <a:lnTo>
                        <a:pt x="124" y="144"/>
                      </a:lnTo>
                      <a:lnTo>
                        <a:pt x="120" y="144"/>
                      </a:lnTo>
                      <a:lnTo>
                        <a:pt x="120" y="140"/>
                      </a:lnTo>
                      <a:lnTo>
                        <a:pt x="116" y="140"/>
                      </a:lnTo>
                      <a:lnTo>
                        <a:pt x="112" y="140"/>
                      </a:lnTo>
                      <a:lnTo>
                        <a:pt x="108" y="140"/>
                      </a:lnTo>
                      <a:lnTo>
                        <a:pt x="100" y="140"/>
                      </a:lnTo>
                      <a:lnTo>
                        <a:pt x="96" y="136"/>
                      </a:lnTo>
                      <a:lnTo>
                        <a:pt x="88" y="136"/>
                      </a:lnTo>
                      <a:lnTo>
                        <a:pt x="80" y="136"/>
                      </a:lnTo>
                      <a:lnTo>
                        <a:pt x="44" y="128"/>
                      </a:lnTo>
                      <a:lnTo>
                        <a:pt x="28" y="128"/>
                      </a:lnTo>
                      <a:lnTo>
                        <a:pt x="28" y="124"/>
                      </a:lnTo>
                      <a:lnTo>
                        <a:pt x="28" y="120"/>
                      </a:lnTo>
                      <a:lnTo>
                        <a:pt x="24" y="120"/>
                      </a:lnTo>
                      <a:lnTo>
                        <a:pt x="24" y="116"/>
                      </a:lnTo>
                      <a:lnTo>
                        <a:pt x="24" y="112"/>
                      </a:lnTo>
                      <a:lnTo>
                        <a:pt x="20" y="112"/>
                      </a:lnTo>
                      <a:lnTo>
                        <a:pt x="20" y="108"/>
                      </a:lnTo>
                      <a:lnTo>
                        <a:pt x="16" y="108"/>
                      </a:lnTo>
                      <a:lnTo>
                        <a:pt x="16" y="104"/>
                      </a:lnTo>
                      <a:lnTo>
                        <a:pt x="12" y="104"/>
                      </a:lnTo>
                      <a:lnTo>
                        <a:pt x="8" y="104"/>
                      </a:lnTo>
                      <a:lnTo>
                        <a:pt x="8" y="100"/>
                      </a:lnTo>
                      <a:lnTo>
                        <a:pt x="4" y="100"/>
                      </a:lnTo>
                      <a:lnTo>
                        <a:pt x="4" y="104"/>
                      </a:lnTo>
                      <a:lnTo>
                        <a:pt x="0" y="104"/>
                      </a:lnTo>
                      <a:lnTo>
                        <a:pt x="0" y="10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0" name=""/>
                <p:cNvSpPr/>
                <p:nvPr/>
              </p:nvSpPr>
              <p:spPr>
                <a:xfrm>
                  <a:off x="860400" y="1368360"/>
                  <a:ext cx="1440" cy="12600"/>
                </a:xfrm>
                <a:custGeom>
                  <a:avLst/>
                  <a:gdLst/>
                  <a:ahLst/>
                  <a:rect l="l" t="t" r="r" b="b"/>
                  <a:pathLst>
                    <a:path w="0" h="8">
                      <a:moveTo>
                        <a:pt x="0" y="0"/>
                      </a:move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1" name=""/>
                <p:cNvSpPr/>
                <p:nvPr/>
              </p:nvSpPr>
              <p:spPr>
                <a:xfrm>
                  <a:off x="879480" y="1380960"/>
                  <a:ext cx="12600" cy="12960"/>
                </a:xfrm>
                <a:custGeom>
                  <a:avLst/>
                  <a:gdLst/>
                  <a:ahLst/>
                  <a:rect l="l" t="t" r="r" b="b"/>
                  <a:pathLst>
                    <a:path w="8" h="8">
                      <a:moveTo>
                        <a:pt x="8" y="4"/>
                      </a:moveTo>
                      <a:lnTo>
                        <a:pt x="8" y="8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8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3840" bIns="-33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2" name=""/>
                <p:cNvSpPr/>
                <p:nvPr/>
              </p:nvSpPr>
              <p:spPr>
                <a:xfrm>
                  <a:off x="892080" y="138744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3" name=""/>
                <p:cNvSpPr/>
                <p:nvPr/>
              </p:nvSpPr>
              <p:spPr>
                <a:xfrm>
                  <a:off x="5400720" y="1762200"/>
                  <a:ext cx="12600" cy="25200"/>
                </a:xfrm>
                <a:custGeom>
                  <a:avLst/>
                  <a:gdLst/>
                  <a:ahLst/>
                  <a:rect l="l" t="t" r="r" b="b"/>
                  <a:pathLst>
                    <a:path w="8" h="16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4" y="12"/>
                      </a:lnTo>
                      <a:lnTo>
                        <a:pt x="0" y="12"/>
                      </a:lnTo>
                      <a:lnTo>
                        <a:pt x="0" y="16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600" bIns="-216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4" name=""/>
                <p:cNvSpPr/>
                <p:nvPr/>
              </p:nvSpPr>
              <p:spPr>
                <a:xfrm>
                  <a:off x="5369040" y="1774800"/>
                  <a:ext cx="612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5" name=""/>
                <p:cNvSpPr/>
                <p:nvPr/>
              </p:nvSpPr>
              <p:spPr>
                <a:xfrm>
                  <a:off x="5356080" y="178128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6" name=""/>
                <p:cNvSpPr/>
                <p:nvPr/>
              </p:nvSpPr>
              <p:spPr>
                <a:xfrm>
                  <a:off x="5375160" y="178128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7" name=""/>
                <p:cNvSpPr/>
                <p:nvPr/>
              </p:nvSpPr>
              <p:spPr>
                <a:xfrm>
                  <a:off x="5369040" y="1781280"/>
                  <a:ext cx="6120" cy="612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8" name=""/>
                <p:cNvSpPr/>
                <p:nvPr/>
              </p:nvSpPr>
              <p:spPr>
                <a:xfrm>
                  <a:off x="5330880" y="1787400"/>
                  <a:ext cx="612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9" name=""/>
                <p:cNvSpPr/>
                <p:nvPr/>
              </p:nvSpPr>
              <p:spPr>
                <a:xfrm>
                  <a:off x="5343480" y="178740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0" name=""/>
                <p:cNvSpPr/>
                <p:nvPr/>
              </p:nvSpPr>
              <p:spPr>
                <a:xfrm>
                  <a:off x="5375160" y="1787400"/>
                  <a:ext cx="648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1" name=""/>
                <p:cNvSpPr/>
                <p:nvPr/>
              </p:nvSpPr>
              <p:spPr>
                <a:xfrm>
                  <a:off x="5375160" y="1787400"/>
                  <a:ext cx="19080" cy="12960"/>
                </a:xfrm>
                <a:custGeom>
                  <a:avLst/>
                  <a:gdLst/>
                  <a:ahLst/>
                  <a:rect l="l" t="t" r="r" b="b"/>
                  <a:pathLst>
                    <a:path w="12" h="8">
                      <a:moveTo>
                        <a:pt x="8" y="4"/>
                      </a:moveTo>
                      <a:lnTo>
                        <a:pt x="8" y="0"/>
                      </a:lnTo>
                      <a:lnTo>
                        <a:pt x="12" y="0"/>
                      </a:lnTo>
                      <a:lnTo>
                        <a:pt x="12" y="4"/>
                      </a:lnTo>
                      <a:lnTo>
                        <a:pt x="12" y="8"/>
                      </a:lnTo>
                      <a:lnTo>
                        <a:pt x="8" y="8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8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3840" bIns="-33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2" name=""/>
                <p:cNvSpPr/>
                <p:nvPr/>
              </p:nvSpPr>
              <p:spPr>
                <a:xfrm>
                  <a:off x="5362560" y="179388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3" name=""/>
                <p:cNvSpPr/>
                <p:nvPr/>
              </p:nvSpPr>
              <p:spPr>
                <a:xfrm>
                  <a:off x="5076720" y="1793880"/>
                  <a:ext cx="825480" cy="914400"/>
                </a:xfrm>
                <a:custGeom>
                  <a:avLst/>
                  <a:gdLst/>
                  <a:ahLst/>
                  <a:rect l="l" t="t" r="r" b="b"/>
                  <a:pathLst>
                    <a:path w="520" h="576">
                      <a:moveTo>
                        <a:pt x="44" y="48"/>
                      </a:moveTo>
                      <a:lnTo>
                        <a:pt x="48" y="48"/>
                      </a:lnTo>
                      <a:lnTo>
                        <a:pt x="48" y="52"/>
                      </a:lnTo>
                      <a:lnTo>
                        <a:pt x="52" y="52"/>
                      </a:lnTo>
                      <a:lnTo>
                        <a:pt x="52" y="48"/>
                      </a:lnTo>
                      <a:lnTo>
                        <a:pt x="56" y="48"/>
                      </a:lnTo>
                      <a:lnTo>
                        <a:pt x="56" y="44"/>
                      </a:lnTo>
                      <a:lnTo>
                        <a:pt x="60" y="44"/>
                      </a:lnTo>
                      <a:lnTo>
                        <a:pt x="60" y="48"/>
                      </a:lnTo>
                      <a:lnTo>
                        <a:pt x="60" y="44"/>
                      </a:lnTo>
                      <a:lnTo>
                        <a:pt x="56" y="44"/>
                      </a:lnTo>
                      <a:lnTo>
                        <a:pt x="56" y="40"/>
                      </a:lnTo>
                      <a:lnTo>
                        <a:pt x="56" y="44"/>
                      </a:lnTo>
                      <a:lnTo>
                        <a:pt x="60" y="44"/>
                      </a:lnTo>
                      <a:lnTo>
                        <a:pt x="60" y="40"/>
                      </a:lnTo>
                      <a:lnTo>
                        <a:pt x="60" y="36"/>
                      </a:lnTo>
                      <a:lnTo>
                        <a:pt x="64" y="36"/>
                      </a:lnTo>
                      <a:lnTo>
                        <a:pt x="64" y="40"/>
                      </a:lnTo>
                      <a:lnTo>
                        <a:pt x="68" y="40"/>
                      </a:lnTo>
                      <a:lnTo>
                        <a:pt x="68" y="44"/>
                      </a:lnTo>
                      <a:lnTo>
                        <a:pt x="72" y="44"/>
                      </a:lnTo>
                      <a:lnTo>
                        <a:pt x="72" y="40"/>
                      </a:lnTo>
                      <a:lnTo>
                        <a:pt x="72" y="44"/>
                      </a:lnTo>
                      <a:lnTo>
                        <a:pt x="76" y="44"/>
                      </a:lnTo>
                      <a:lnTo>
                        <a:pt x="80" y="44"/>
                      </a:lnTo>
                      <a:lnTo>
                        <a:pt x="84" y="44"/>
                      </a:lnTo>
                      <a:lnTo>
                        <a:pt x="88" y="40"/>
                      </a:lnTo>
                      <a:lnTo>
                        <a:pt x="92" y="40"/>
                      </a:lnTo>
                      <a:lnTo>
                        <a:pt x="96" y="40"/>
                      </a:lnTo>
                      <a:lnTo>
                        <a:pt x="96" y="36"/>
                      </a:lnTo>
                      <a:lnTo>
                        <a:pt x="100" y="36"/>
                      </a:lnTo>
                      <a:lnTo>
                        <a:pt x="104" y="36"/>
                      </a:lnTo>
                      <a:lnTo>
                        <a:pt x="104" y="32"/>
                      </a:lnTo>
                      <a:lnTo>
                        <a:pt x="108" y="32"/>
                      </a:lnTo>
                      <a:lnTo>
                        <a:pt x="112" y="32"/>
                      </a:lnTo>
                      <a:lnTo>
                        <a:pt x="116" y="32"/>
                      </a:lnTo>
                      <a:lnTo>
                        <a:pt x="120" y="28"/>
                      </a:lnTo>
                      <a:lnTo>
                        <a:pt x="124" y="28"/>
                      </a:lnTo>
                      <a:lnTo>
                        <a:pt x="128" y="24"/>
                      </a:lnTo>
                      <a:lnTo>
                        <a:pt x="132" y="20"/>
                      </a:lnTo>
                      <a:lnTo>
                        <a:pt x="136" y="20"/>
                      </a:lnTo>
                      <a:lnTo>
                        <a:pt x="136" y="16"/>
                      </a:lnTo>
                      <a:lnTo>
                        <a:pt x="140" y="16"/>
                      </a:lnTo>
                      <a:lnTo>
                        <a:pt x="140" y="12"/>
                      </a:lnTo>
                      <a:lnTo>
                        <a:pt x="144" y="12"/>
                      </a:lnTo>
                      <a:lnTo>
                        <a:pt x="144" y="16"/>
                      </a:lnTo>
                      <a:lnTo>
                        <a:pt x="140" y="16"/>
                      </a:lnTo>
                      <a:lnTo>
                        <a:pt x="144" y="16"/>
                      </a:lnTo>
                      <a:lnTo>
                        <a:pt x="148" y="16"/>
                      </a:lnTo>
                      <a:lnTo>
                        <a:pt x="152" y="16"/>
                      </a:lnTo>
                      <a:lnTo>
                        <a:pt x="152" y="12"/>
                      </a:lnTo>
                      <a:lnTo>
                        <a:pt x="156" y="12"/>
                      </a:lnTo>
                      <a:lnTo>
                        <a:pt x="156" y="8"/>
                      </a:lnTo>
                      <a:lnTo>
                        <a:pt x="160" y="8"/>
                      </a:lnTo>
                      <a:lnTo>
                        <a:pt x="160" y="4"/>
                      </a:lnTo>
                      <a:lnTo>
                        <a:pt x="164" y="4"/>
                      </a:lnTo>
                      <a:lnTo>
                        <a:pt x="168" y="4"/>
                      </a:lnTo>
                      <a:lnTo>
                        <a:pt x="168" y="0"/>
                      </a:lnTo>
                      <a:lnTo>
                        <a:pt x="172" y="0"/>
                      </a:lnTo>
                      <a:lnTo>
                        <a:pt x="172" y="4"/>
                      </a:lnTo>
                      <a:lnTo>
                        <a:pt x="176" y="4"/>
                      </a:lnTo>
                      <a:lnTo>
                        <a:pt x="176" y="8"/>
                      </a:lnTo>
                      <a:lnTo>
                        <a:pt x="180" y="8"/>
                      </a:lnTo>
                      <a:lnTo>
                        <a:pt x="180" y="12"/>
                      </a:lnTo>
                      <a:lnTo>
                        <a:pt x="180" y="16"/>
                      </a:lnTo>
                      <a:lnTo>
                        <a:pt x="176" y="16"/>
                      </a:lnTo>
                      <a:lnTo>
                        <a:pt x="176" y="20"/>
                      </a:lnTo>
                      <a:lnTo>
                        <a:pt x="176" y="24"/>
                      </a:lnTo>
                      <a:lnTo>
                        <a:pt x="172" y="24"/>
                      </a:lnTo>
                      <a:lnTo>
                        <a:pt x="172" y="28"/>
                      </a:lnTo>
                      <a:lnTo>
                        <a:pt x="172" y="32"/>
                      </a:lnTo>
                      <a:lnTo>
                        <a:pt x="172" y="36"/>
                      </a:lnTo>
                      <a:lnTo>
                        <a:pt x="172" y="40"/>
                      </a:lnTo>
                      <a:lnTo>
                        <a:pt x="168" y="40"/>
                      </a:lnTo>
                      <a:lnTo>
                        <a:pt x="168" y="44"/>
                      </a:lnTo>
                      <a:lnTo>
                        <a:pt x="168" y="48"/>
                      </a:lnTo>
                      <a:lnTo>
                        <a:pt x="172" y="48"/>
                      </a:lnTo>
                      <a:lnTo>
                        <a:pt x="176" y="44"/>
                      </a:lnTo>
                      <a:lnTo>
                        <a:pt x="180" y="44"/>
                      </a:lnTo>
                      <a:lnTo>
                        <a:pt x="180" y="40"/>
                      </a:lnTo>
                      <a:lnTo>
                        <a:pt x="184" y="40"/>
                      </a:lnTo>
                      <a:lnTo>
                        <a:pt x="188" y="40"/>
                      </a:lnTo>
                      <a:lnTo>
                        <a:pt x="184" y="40"/>
                      </a:lnTo>
                      <a:lnTo>
                        <a:pt x="184" y="36"/>
                      </a:lnTo>
                      <a:lnTo>
                        <a:pt x="188" y="36"/>
                      </a:lnTo>
                      <a:lnTo>
                        <a:pt x="184" y="36"/>
                      </a:lnTo>
                      <a:lnTo>
                        <a:pt x="184" y="32"/>
                      </a:lnTo>
                      <a:lnTo>
                        <a:pt x="184" y="36"/>
                      </a:lnTo>
                      <a:lnTo>
                        <a:pt x="188" y="36"/>
                      </a:lnTo>
                      <a:lnTo>
                        <a:pt x="192" y="40"/>
                      </a:lnTo>
                      <a:lnTo>
                        <a:pt x="196" y="40"/>
                      </a:lnTo>
                      <a:lnTo>
                        <a:pt x="196" y="44"/>
                      </a:lnTo>
                      <a:lnTo>
                        <a:pt x="200" y="44"/>
                      </a:lnTo>
                      <a:lnTo>
                        <a:pt x="204" y="44"/>
                      </a:lnTo>
                      <a:lnTo>
                        <a:pt x="208" y="44"/>
                      </a:lnTo>
                      <a:lnTo>
                        <a:pt x="208" y="48"/>
                      </a:lnTo>
                      <a:lnTo>
                        <a:pt x="212" y="48"/>
                      </a:lnTo>
                      <a:lnTo>
                        <a:pt x="216" y="48"/>
                      </a:lnTo>
                      <a:lnTo>
                        <a:pt x="216" y="52"/>
                      </a:lnTo>
                      <a:lnTo>
                        <a:pt x="220" y="52"/>
                      </a:lnTo>
                      <a:lnTo>
                        <a:pt x="220" y="48"/>
                      </a:lnTo>
                      <a:lnTo>
                        <a:pt x="224" y="48"/>
                      </a:lnTo>
                      <a:lnTo>
                        <a:pt x="224" y="52"/>
                      </a:lnTo>
                      <a:lnTo>
                        <a:pt x="228" y="52"/>
                      </a:lnTo>
                      <a:lnTo>
                        <a:pt x="232" y="52"/>
                      </a:lnTo>
                      <a:lnTo>
                        <a:pt x="232" y="56"/>
                      </a:lnTo>
                      <a:lnTo>
                        <a:pt x="236" y="56"/>
                      </a:lnTo>
                      <a:lnTo>
                        <a:pt x="236" y="60"/>
                      </a:lnTo>
                      <a:lnTo>
                        <a:pt x="240" y="60"/>
                      </a:lnTo>
                      <a:lnTo>
                        <a:pt x="240" y="64"/>
                      </a:lnTo>
                      <a:lnTo>
                        <a:pt x="240" y="68"/>
                      </a:lnTo>
                      <a:lnTo>
                        <a:pt x="244" y="68"/>
                      </a:lnTo>
                      <a:lnTo>
                        <a:pt x="244" y="72"/>
                      </a:lnTo>
                      <a:lnTo>
                        <a:pt x="244" y="76"/>
                      </a:lnTo>
                      <a:lnTo>
                        <a:pt x="260" y="76"/>
                      </a:lnTo>
                      <a:lnTo>
                        <a:pt x="296" y="84"/>
                      </a:lnTo>
                      <a:lnTo>
                        <a:pt x="304" y="84"/>
                      </a:lnTo>
                      <a:lnTo>
                        <a:pt x="312" y="84"/>
                      </a:lnTo>
                      <a:lnTo>
                        <a:pt x="316" y="88"/>
                      </a:lnTo>
                      <a:lnTo>
                        <a:pt x="324" y="88"/>
                      </a:lnTo>
                      <a:lnTo>
                        <a:pt x="328" y="88"/>
                      </a:lnTo>
                      <a:lnTo>
                        <a:pt x="332" y="88"/>
                      </a:lnTo>
                      <a:lnTo>
                        <a:pt x="336" y="88"/>
                      </a:lnTo>
                      <a:lnTo>
                        <a:pt x="336" y="92"/>
                      </a:lnTo>
                      <a:lnTo>
                        <a:pt x="340" y="92"/>
                      </a:lnTo>
                      <a:lnTo>
                        <a:pt x="344" y="92"/>
                      </a:lnTo>
                      <a:lnTo>
                        <a:pt x="348" y="96"/>
                      </a:lnTo>
                      <a:lnTo>
                        <a:pt x="352" y="96"/>
                      </a:lnTo>
                      <a:lnTo>
                        <a:pt x="364" y="100"/>
                      </a:lnTo>
                      <a:lnTo>
                        <a:pt x="364" y="104"/>
                      </a:lnTo>
                      <a:lnTo>
                        <a:pt x="368" y="100"/>
                      </a:lnTo>
                      <a:lnTo>
                        <a:pt x="368" y="104"/>
                      </a:lnTo>
                      <a:lnTo>
                        <a:pt x="372" y="104"/>
                      </a:lnTo>
                      <a:lnTo>
                        <a:pt x="372" y="100"/>
                      </a:lnTo>
                      <a:lnTo>
                        <a:pt x="372" y="104"/>
                      </a:lnTo>
                      <a:lnTo>
                        <a:pt x="376" y="104"/>
                      </a:lnTo>
                      <a:lnTo>
                        <a:pt x="380" y="104"/>
                      </a:lnTo>
                      <a:lnTo>
                        <a:pt x="384" y="104"/>
                      </a:lnTo>
                      <a:lnTo>
                        <a:pt x="388" y="104"/>
                      </a:lnTo>
                      <a:lnTo>
                        <a:pt x="388" y="100"/>
                      </a:lnTo>
                      <a:lnTo>
                        <a:pt x="392" y="100"/>
                      </a:lnTo>
                      <a:lnTo>
                        <a:pt x="392" y="104"/>
                      </a:lnTo>
                      <a:lnTo>
                        <a:pt x="396" y="104"/>
                      </a:lnTo>
                      <a:lnTo>
                        <a:pt x="400" y="104"/>
                      </a:lnTo>
                      <a:lnTo>
                        <a:pt x="404" y="104"/>
                      </a:lnTo>
                      <a:lnTo>
                        <a:pt x="408" y="104"/>
                      </a:lnTo>
                      <a:lnTo>
                        <a:pt x="412" y="104"/>
                      </a:lnTo>
                      <a:lnTo>
                        <a:pt x="416" y="104"/>
                      </a:lnTo>
                      <a:lnTo>
                        <a:pt x="416" y="108"/>
                      </a:lnTo>
                      <a:lnTo>
                        <a:pt x="420" y="108"/>
                      </a:lnTo>
                      <a:lnTo>
                        <a:pt x="420" y="104"/>
                      </a:lnTo>
                      <a:lnTo>
                        <a:pt x="424" y="104"/>
                      </a:lnTo>
                      <a:lnTo>
                        <a:pt x="424" y="108"/>
                      </a:lnTo>
                      <a:lnTo>
                        <a:pt x="428" y="108"/>
                      </a:lnTo>
                      <a:lnTo>
                        <a:pt x="432" y="108"/>
                      </a:lnTo>
                      <a:lnTo>
                        <a:pt x="432" y="112"/>
                      </a:lnTo>
                      <a:lnTo>
                        <a:pt x="432" y="116"/>
                      </a:lnTo>
                      <a:lnTo>
                        <a:pt x="432" y="120"/>
                      </a:lnTo>
                      <a:lnTo>
                        <a:pt x="428" y="120"/>
                      </a:lnTo>
                      <a:lnTo>
                        <a:pt x="428" y="124"/>
                      </a:lnTo>
                      <a:lnTo>
                        <a:pt x="432" y="124"/>
                      </a:lnTo>
                      <a:lnTo>
                        <a:pt x="436" y="128"/>
                      </a:lnTo>
                      <a:lnTo>
                        <a:pt x="436" y="124"/>
                      </a:lnTo>
                      <a:lnTo>
                        <a:pt x="440" y="124"/>
                      </a:lnTo>
                      <a:lnTo>
                        <a:pt x="444" y="124"/>
                      </a:lnTo>
                      <a:lnTo>
                        <a:pt x="444" y="128"/>
                      </a:lnTo>
                      <a:lnTo>
                        <a:pt x="448" y="128"/>
                      </a:lnTo>
                      <a:lnTo>
                        <a:pt x="452" y="128"/>
                      </a:lnTo>
                      <a:lnTo>
                        <a:pt x="456" y="128"/>
                      </a:lnTo>
                      <a:lnTo>
                        <a:pt x="456" y="132"/>
                      </a:lnTo>
                      <a:lnTo>
                        <a:pt x="460" y="132"/>
                      </a:lnTo>
                      <a:lnTo>
                        <a:pt x="460" y="136"/>
                      </a:lnTo>
                      <a:lnTo>
                        <a:pt x="464" y="136"/>
                      </a:lnTo>
                      <a:lnTo>
                        <a:pt x="460" y="136"/>
                      </a:lnTo>
                      <a:lnTo>
                        <a:pt x="460" y="140"/>
                      </a:lnTo>
                      <a:lnTo>
                        <a:pt x="460" y="144"/>
                      </a:lnTo>
                      <a:lnTo>
                        <a:pt x="464" y="144"/>
                      </a:lnTo>
                      <a:lnTo>
                        <a:pt x="464" y="148"/>
                      </a:lnTo>
                      <a:lnTo>
                        <a:pt x="464" y="152"/>
                      </a:lnTo>
                      <a:lnTo>
                        <a:pt x="460" y="152"/>
                      </a:lnTo>
                      <a:lnTo>
                        <a:pt x="464" y="156"/>
                      </a:lnTo>
                      <a:lnTo>
                        <a:pt x="464" y="160"/>
                      </a:lnTo>
                      <a:lnTo>
                        <a:pt x="464" y="164"/>
                      </a:lnTo>
                      <a:lnTo>
                        <a:pt x="460" y="164"/>
                      </a:lnTo>
                      <a:lnTo>
                        <a:pt x="460" y="168"/>
                      </a:lnTo>
                      <a:lnTo>
                        <a:pt x="460" y="172"/>
                      </a:lnTo>
                      <a:lnTo>
                        <a:pt x="460" y="176"/>
                      </a:lnTo>
                      <a:lnTo>
                        <a:pt x="456" y="180"/>
                      </a:lnTo>
                      <a:lnTo>
                        <a:pt x="460" y="180"/>
                      </a:lnTo>
                      <a:lnTo>
                        <a:pt x="460" y="176"/>
                      </a:lnTo>
                      <a:lnTo>
                        <a:pt x="460" y="180"/>
                      </a:lnTo>
                      <a:lnTo>
                        <a:pt x="464" y="180"/>
                      </a:lnTo>
                      <a:lnTo>
                        <a:pt x="468" y="180"/>
                      </a:lnTo>
                      <a:lnTo>
                        <a:pt x="472" y="180"/>
                      </a:lnTo>
                      <a:lnTo>
                        <a:pt x="472" y="176"/>
                      </a:lnTo>
                      <a:lnTo>
                        <a:pt x="476" y="172"/>
                      </a:lnTo>
                      <a:lnTo>
                        <a:pt x="476" y="176"/>
                      </a:lnTo>
                      <a:lnTo>
                        <a:pt x="480" y="176"/>
                      </a:lnTo>
                      <a:lnTo>
                        <a:pt x="480" y="180"/>
                      </a:lnTo>
                      <a:lnTo>
                        <a:pt x="476" y="184"/>
                      </a:lnTo>
                      <a:lnTo>
                        <a:pt x="476" y="188"/>
                      </a:lnTo>
                      <a:lnTo>
                        <a:pt x="476" y="192"/>
                      </a:lnTo>
                      <a:lnTo>
                        <a:pt x="476" y="196"/>
                      </a:lnTo>
                      <a:lnTo>
                        <a:pt x="472" y="196"/>
                      </a:lnTo>
                      <a:lnTo>
                        <a:pt x="472" y="200"/>
                      </a:lnTo>
                      <a:lnTo>
                        <a:pt x="476" y="200"/>
                      </a:lnTo>
                      <a:lnTo>
                        <a:pt x="476" y="204"/>
                      </a:lnTo>
                      <a:lnTo>
                        <a:pt x="480" y="204"/>
                      </a:lnTo>
                      <a:lnTo>
                        <a:pt x="480" y="208"/>
                      </a:lnTo>
                      <a:lnTo>
                        <a:pt x="484" y="208"/>
                      </a:lnTo>
                      <a:lnTo>
                        <a:pt x="488" y="208"/>
                      </a:lnTo>
                      <a:lnTo>
                        <a:pt x="488" y="212"/>
                      </a:lnTo>
                      <a:lnTo>
                        <a:pt x="488" y="216"/>
                      </a:lnTo>
                      <a:lnTo>
                        <a:pt x="488" y="220"/>
                      </a:lnTo>
                      <a:lnTo>
                        <a:pt x="488" y="224"/>
                      </a:lnTo>
                      <a:lnTo>
                        <a:pt x="484" y="224"/>
                      </a:lnTo>
                      <a:lnTo>
                        <a:pt x="484" y="228"/>
                      </a:lnTo>
                      <a:lnTo>
                        <a:pt x="480" y="228"/>
                      </a:lnTo>
                      <a:lnTo>
                        <a:pt x="476" y="228"/>
                      </a:lnTo>
                      <a:lnTo>
                        <a:pt x="472" y="232"/>
                      </a:lnTo>
                      <a:lnTo>
                        <a:pt x="468" y="232"/>
                      </a:lnTo>
                      <a:lnTo>
                        <a:pt x="468" y="236"/>
                      </a:lnTo>
                      <a:lnTo>
                        <a:pt x="468" y="240"/>
                      </a:lnTo>
                      <a:lnTo>
                        <a:pt x="472" y="240"/>
                      </a:lnTo>
                      <a:lnTo>
                        <a:pt x="468" y="240"/>
                      </a:lnTo>
                      <a:lnTo>
                        <a:pt x="472" y="240"/>
                      </a:lnTo>
                      <a:lnTo>
                        <a:pt x="468" y="240"/>
                      </a:lnTo>
                      <a:lnTo>
                        <a:pt x="468" y="244"/>
                      </a:lnTo>
                      <a:lnTo>
                        <a:pt x="468" y="248"/>
                      </a:lnTo>
                      <a:lnTo>
                        <a:pt x="464" y="248"/>
                      </a:lnTo>
                      <a:lnTo>
                        <a:pt x="464" y="252"/>
                      </a:lnTo>
                      <a:lnTo>
                        <a:pt x="464" y="256"/>
                      </a:lnTo>
                      <a:lnTo>
                        <a:pt x="460" y="256"/>
                      </a:lnTo>
                      <a:lnTo>
                        <a:pt x="464" y="256"/>
                      </a:lnTo>
                      <a:lnTo>
                        <a:pt x="460" y="256"/>
                      </a:lnTo>
                      <a:lnTo>
                        <a:pt x="460" y="260"/>
                      </a:lnTo>
                      <a:lnTo>
                        <a:pt x="460" y="264"/>
                      </a:lnTo>
                      <a:lnTo>
                        <a:pt x="456" y="264"/>
                      </a:lnTo>
                      <a:lnTo>
                        <a:pt x="460" y="264"/>
                      </a:lnTo>
                      <a:lnTo>
                        <a:pt x="460" y="268"/>
                      </a:lnTo>
                      <a:lnTo>
                        <a:pt x="460" y="272"/>
                      </a:lnTo>
                      <a:lnTo>
                        <a:pt x="460" y="268"/>
                      </a:lnTo>
                      <a:lnTo>
                        <a:pt x="456" y="268"/>
                      </a:lnTo>
                      <a:lnTo>
                        <a:pt x="456" y="272"/>
                      </a:lnTo>
                      <a:lnTo>
                        <a:pt x="456" y="276"/>
                      </a:lnTo>
                      <a:lnTo>
                        <a:pt x="460" y="276"/>
                      </a:lnTo>
                      <a:lnTo>
                        <a:pt x="460" y="280"/>
                      </a:lnTo>
                      <a:lnTo>
                        <a:pt x="460" y="276"/>
                      </a:lnTo>
                      <a:lnTo>
                        <a:pt x="456" y="276"/>
                      </a:lnTo>
                      <a:lnTo>
                        <a:pt x="456" y="280"/>
                      </a:lnTo>
                      <a:lnTo>
                        <a:pt x="456" y="284"/>
                      </a:lnTo>
                      <a:lnTo>
                        <a:pt x="460" y="284"/>
                      </a:lnTo>
                      <a:lnTo>
                        <a:pt x="460" y="288"/>
                      </a:lnTo>
                      <a:lnTo>
                        <a:pt x="464" y="288"/>
                      </a:lnTo>
                      <a:lnTo>
                        <a:pt x="464" y="284"/>
                      </a:lnTo>
                      <a:lnTo>
                        <a:pt x="468" y="284"/>
                      </a:lnTo>
                      <a:lnTo>
                        <a:pt x="468" y="280"/>
                      </a:lnTo>
                      <a:lnTo>
                        <a:pt x="468" y="276"/>
                      </a:lnTo>
                      <a:lnTo>
                        <a:pt x="472" y="276"/>
                      </a:lnTo>
                      <a:lnTo>
                        <a:pt x="472" y="272"/>
                      </a:lnTo>
                      <a:lnTo>
                        <a:pt x="476" y="272"/>
                      </a:lnTo>
                      <a:lnTo>
                        <a:pt x="480" y="272"/>
                      </a:lnTo>
                      <a:lnTo>
                        <a:pt x="480" y="268"/>
                      </a:lnTo>
                      <a:lnTo>
                        <a:pt x="480" y="264"/>
                      </a:lnTo>
                      <a:lnTo>
                        <a:pt x="484" y="264"/>
                      </a:lnTo>
                      <a:lnTo>
                        <a:pt x="484" y="260"/>
                      </a:lnTo>
                      <a:lnTo>
                        <a:pt x="484" y="256"/>
                      </a:lnTo>
                      <a:lnTo>
                        <a:pt x="484" y="252"/>
                      </a:lnTo>
                      <a:lnTo>
                        <a:pt x="488" y="252"/>
                      </a:lnTo>
                      <a:lnTo>
                        <a:pt x="488" y="248"/>
                      </a:lnTo>
                      <a:lnTo>
                        <a:pt x="492" y="244"/>
                      </a:lnTo>
                      <a:lnTo>
                        <a:pt x="492" y="240"/>
                      </a:lnTo>
                      <a:lnTo>
                        <a:pt x="496" y="240"/>
                      </a:lnTo>
                      <a:lnTo>
                        <a:pt x="496" y="244"/>
                      </a:lnTo>
                      <a:lnTo>
                        <a:pt x="496" y="240"/>
                      </a:lnTo>
                      <a:lnTo>
                        <a:pt x="500" y="240"/>
                      </a:lnTo>
                      <a:lnTo>
                        <a:pt x="504" y="240"/>
                      </a:lnTo>
                      <a:lnTo>
                        <a:pt x="504" y="236"/>
                      </a:lnTo>
                      <a:lnTo>
                        <a:pt x="508" y="236"/>
                      </a:lnTo>
                      <a:lnTo>
                        <a:pt x="504" y="236"/>
                      </a:lnTo>
                      <a:lnTo>
                        <a:pt x="508" y="236"/>
                      </a:lnTo>
                      <a:lnTo>
                        <a:pt x="508" y="240"/>
                      </a:lnTo>
                      <a:lnTo>
                        <a:pt x="512" y="240"/>
                      </a:lnTo>
                      <a:lnTo>
                        <a:pt x="512" y="244"/>
                      </a:lnTo>
                      <a:lnTo>
                        <a:pt x="516" y="244"/>
                      </a:lnTo>
                      <a:lnTo>
                        <a:pt x="520" y="244"/>
                      </a:lnTo>
                      <a:lnTo>
                        <a:pt x="520" y="248"/>
                      </a:lnTo>
                      <a:lnTo>
                        <a:pt x="520" y="252"/>
                      </a:lnTo>
                      <a:lnTo>
                        <a:pt x="516" y="252"/>
                      </a:lnTo>
                      <a:lnTo>
                        <a:pt x="516" y="256"/>
                      </a:lnTo>
                      <a:lnTo>
                        <a:pt x="516" y="260"/>
                      </a:lnTo>
                      <a:lnTo>
                        <a:pt x="516" y="264"/>
                      </a:lnTo>
                      <a:lnTo>
                        <a:pt x="512" y="268"/>
                      </a:lnTo>
                      <a:lnTo>
                        <a:pt x="512" y="272"/>
                      </a:lnTo>
                      <a:lnTo>
                        <a:pt x="508" y="276"/>
                      </a:lnTo>
                      <a:lnTo>
                        <a:pt x="508" y="280"/>
                      </a:lnTo>
                      <a:lnTo>
                        <a:pt x="508" y="284"/>
                      </a:lnTo>
                      <a:lnTo>
                        <a:pt x="508" y="288"/>
                      </a:lnTo>
                      <a:lnTo>
                        <a:pt x="508" y="292"/>
                      </a:lnTo>
                      <a:lnTo>
                        <a:pt x="508" y="296"/>
                      </a:lnTo>
                      <a:lnTo>
                        <a:pt x="508" y="300"/>
                      </a:lnTo>
                      <a:lnTo>
                        <a:pt x="508" y="304"/>
                      </a:lnTo>
                      <a:lnTo>
                        <a:pt x="504" y="308"/>
                      </a:lnTo>
                      <a:lnTo>
                        <a:pt x="504" y="312"/>
                      </a:lnTo>
                      <a:lnTo>
                        <a:pt x="508" y="312"/>
                      </a:lnTo>
                      <a:lnTo>
                        <a:pt x="508" y="316"/>
                      </a:lnTo>
                      <a:lnTo>
                        <a:pt x="508" y="320"/>
                      </a:lnTo>
                      <a:lnTo>
                        <a:pt x="508" y="324"/>
                      </a:lnTo>
                      <a:lnTo>
                        <a:pt x="512" y="324"/>
                      </a:lnTo>
                      <a:lnTo>
                        <a:pt x="508" y="328"/>
                      </a:lnTo>
                      <a:lnTo>
                        <a:pt x="508" y="332"/>
                      </a:lnTo>
                      <a:lnTo>
                        <a:pt x="504" y="336"/>
                      </a:lnTo>
                      <a:lnTo>
                        <a:pt x="500" y="336"/>
                      </a:lnTo>
                      <a:lnTo>
                        <a:pt x="500" y="340"/>
                      </a:lnTo>
                      <a:lnTo>
                        <a:pt x="500" y="344"/>
                      </a:lnTo>
                      <a:lnTo>
                        <a:pt x="500" y="348"/>
                      </a:lnTo>
                      <a:lnTo>
                        <a:pt x="496" y="348"/>
                      </a:lnTo>
                      <a:lnTo>
                        <a:pt x="496" y="352"/>
                      </a:lnTo>
                      <a:lnTo>
                        <a:pt x="496" y="356"/>
                      </a:lnTo>
                      <a:lnTo>
                        <a:pt x="496" y="360"/>
                      </a:lnTo>
                      <a:lnTo>
                        <a:pt x="496" y="364"/>
                      </a:lnTo>
                      <a:lnTo>
                        <a:pt x="496" y="368"/>
                      </a:lnTo>
                      <a:lnTo>
                        <a:pt x="496" y="372"/>
                      </a:lnTo>
                      <a:lnTo>
                        <a:pt x="496" y="376"/>
                      </a:lnTo>
                      <a:lnTo>
                        <a:pt x="496" y="380"/>
                      </a:lnTo>
                      <a:lnTo>
                        <a:pt x="500" y="380"/>
                      </a:lnTo>
                      <a:lnTo>
                        <a:pt x="500" y="384"/>
                      </a:lnTo>
                      <a:lnTo>
                        <a:pt x="500" y="388"/>
                      </a:lnTo>
                      <a:lnTo>
                        <a:pt x="500" y="392"/>
                      </a:lnTo>
                      <a:lnTo>
                        <a:pt x="500" y="396"/>
                      </a:lnTo>
                      <a:lnTo>
                        <a:pt x="500" y="400"/>
                      </a:lnTo>
                      <a:lnTo>
                        <a:pt x="496" y="400"/>
                      </a:lnTo>
                      <a:lnTo>
                        <a:pt x="496" y="404"/>
                      </a:lnTo>
                      <a:lnTo>
                        <a:pt x="496" y="408"/>
                      </a:lnTo>
                      <a:lnTo>
                        <a:pt x="496" y="412"/>
                      </a:lnTo>
                      <a:lnTo>
                        <a:pt x="496" y="416"/>
                      </a:lnTo>
                      <a:lnTo>
                        <a:pt x="496" y="420"/>
                      </a:lnTo>
                      <a:lnTo>
                        <a:pt x="496" y="424"/>
                      </a:lnTo>
                      <a:lnTo>
                        <a:pt x="492" y="424"/>
                      </a:lnTo>
                      <a:lnTo>
                        <a:pt x="492" y="428"/>
                      </a:lnTo>
                      <a:lnTo>
                        <a:pt x="492" y="432"/>
                      </a:lnTo>
                      <a:lnTo>
                        <a:pt x="488" y="432"/>
                      </a:lnTo>
                      <a:lnTo>
                        <a:pt x="488" y="436"/>
                      </a:lnTo>
                      <a:lnTo>
                        <a:pt x="488" y="440"/>
                      </a:lnTo>
                      <a:lnTo>
                        <a:pt x="488" y="444"/>
                      </a:lnTo>
                      <a:lnTo>
                        <a:pt x="488" y="448"/>
                      </a:lnTo>
                      <a:lnTo>
                        <a:pt x="488" y="452"/>
                      </a:lnTo>
                      <a:lnTo>
                        <a:pt x="488" y="456"/>
                      </a:lnTo>
                      <a:lnTo>
                        <a:pt x="492" y="456"/>
                      </a:lnTo>
                      <a:lnTo>
                        <a:pt x="492" y="460"/>
                      </a:lnTo>
                      <a:lnTo>
                        <a:pt x="492" y="464"/>
                      </a:lnTo>
                      <a:lnTo>
                        <a:pt x="492" y="468"/>
                      </a:lnTo>
                      <a:lnTo>
                        <a:pt x="492" y="472"/>
                      </a:lnTo>
                      <a:lnTo>
                        <a:pt x="496" y="472"/>
                      </a:lnTo>
                      <a:lnTo>
                        <a:pt x="496" y="476"/>
                      </a:lnTo>
                      <a:lnTo>
                        <a:pt x="492" y="476"/>
                      </a:lnTo>
                      <a:lnTo>
                        <a:pt x="492" y="480"/>
                      </a:lnTo>
                      <a:lnTo>
                        <a:pt x="492" y="484"/>
                      </a:lnTo>
                      <a:lnTo>
                        <a:pt x="496" y="484"/>
                      </a:lnTo>
                      <a:lnTo>
                        <a:pt x="496" y="488"/>
                      </a:lnTo>
                      <a:lnTo>
                        <a:pt x="500" y="488"/>
                      </a:lnTo>
                      <a:lnTo>
                        <a:pt x="500" y="492"/>
                      </a:lnTo>
                      <a:lnTo>
                        <a:pt x="500" y="496"/>
                      </a:lnTo>
                      <a:lnTo>
                        <a:pt x="500" y="500"/>
                      </a:lnTo>
                      <a:lnTo>
                        <a:pt x="500" y="504"/>
                      </a:lnTo>
                      <a:lnTo>
                        <a:pt x="504" y="504"/>
                      </a:lnTo>
                      <a:lnTo>
                        <a:pt x="504" y="508"/>
                      </a:lnTo>
                      <a:lnTo>
                        <a:pt x="508" y="508"/>
                      </a:lnTo>
                      <a:lnTo>
                        <a:pt x="508" y="512"/>
                      </a:lnTo>
                      <a:lnTo>
                        <a:pt x="508" y="516"/>
                      </a:lnTo>
                      <a:lnTo>
                        <a:pt x="508" y="520"/>
                      </a:lnTo>
                      <a:lnTo>
                        <a:pt x="508" y="524"/>
                      </a:lnTo>
                      <a:lnTo>
                        <a:pt x="508" y="528"/>
                      </a:lnTo>
                      <a:lnTo>
                        <a:pt x="508" y="532"/>
                      </a:lnTo>
                      <a:lnTo>
                        <a:pt x="508" y="536"/>
                      </a:lnTo>
                      <a:lnTo>
                        <a:pt x="508" y="540"/>
                      </a:lnTo>
                      <a:lnTo>
                        <a:pt x="508" y="544"/>
                      </a:lnTo>
                      <a:lnTo>
                        <a:pt x="508" y="548"/>
                      </a:lnTo>
                      <a:lnTo>
                        <a:pt x="472" y="552"/>
                      </a:lnTo>
                      <a:lnTo>
                        <a:pt x="464" y="552"/>
                      </a:lnTo>
                      <a:lnTo>
                        <a:pt x="424" y="560"/>
                      </a:lnTo>
                      <a:lnTo>
                        <a:pt x="420" y="560"/>
                      </a:lnTo>
                      <a:lnTo>
                        <a:pt x="400" y="560"/>
                      </a:lnTo>
                      <a:lnTo>
                        <a:pt x="360" y="564"/>
                      </a:lnTo>
                      <a:lnTo>
                        <a:pt x="356" y="564"/>
                      </a:lnTo>
                      <a:lnTo>
                        <a:pt x="316" y="568"/>
                      </a:lnTo>
                      <a:lnTo>
                        <a:pt x="308" y="568"/>
                      </a:lnTo>
                      <a:lnTo>
                        <a:pt x="260" y="572"/>
                      </a:lnTo>
                      <a:lnTo>
                        <a:pt x="240" y="576"/>
                      </a:lnTo>
                      <a:lnTo>
                        <a:pt x="240" y="572"/>
                      </a:lnTo>
                      <a:lnTo>
                        <a:pt x="240" y="568"/>
                      </a:lnTo>
                      <a:lnTo>
                        <a:pt x="236" y="568"/>
                      </a:lnTo>
                      <a:lnTo>
                        <a:pt x="236" y="564"/>
                      </a:lnTo>
                      <a:lnTo>
                        <a:pt x="236" y="560"/>
                      </a:lnTo>
                      <a:lnTo>
                        <a:pt x="232" y="560"/>
                      </a:lnTo>
                      <a:lnTo>
                        <a:pt x="232" y="556"/>
                      </a:lnTo>
                      <a:lnTo>
                        <a:pt x="228" y="556"/>
                      </a:lnTo>
                      <a:lnTo>
                        <a:pt x="224" y="556"/>
                      </a:lnTo>
                      <a:lnTo>
                        <a:pt x="220" y="556"/>
                      </a:lnTo>
                      <a:lnTo>
                        <a:pt x="216" y="556"/>
                      </a:lnTo>
                      <a:lnTo>
                        <a:pt x="212" y="556"/>
                      </a:lnTo>
                      <a:lnTo>
                        <a:pt x="212" y="552"/>
                      </a:lnTo>
                      <a:lnTo>
                        <a:pt x="212" y="556"/>
                      </a:lnTo>
                      <a:lnTo>
                        <a:pt x="212" y="552"/>
                      </a:lnTo>
                      <a:lnTo>
                        <a:pt x="208" y="552"/>
                      </a:lnTo>
                      <a:lnTo>
                        <a:pt x="204" y="552"/>
                      </a:lnTo>
                      <a:lnTo>
                        <a:pt x="200" y="552"/>
                      </a:lnTo>
                      <a:lnTo>
                        <a:pt x="200" y="548"/>
                      </a:lnTo>
                      <a:lnTo>
                        <a:pt x="196" y="548"/>
                      </a:lnTo>
                      <a:lnTo>
                        <a:pt x="196" y="544"/>
                      </a:lnTo>
                      <a:lnTo>
                        <a:pt x="196" y="540"/>
                      </a:lnTo>
                      <a:lnTo>
                        <a:pt x="196" y="536"/>
                      </a:lnTo>
                      <a:lnTo>
                        <a:pt x="196" y="532"/>
                      </a:lnTo>
                      <a:lnTo>
                        <a:pt x="192" y="532"/>
                      </a:lnTo>
                      <a:lnTo>
                        <a:pt x="192" y="528"/>
                      </a:lnTo>
                      <a:lnTo>
                        <a:pt x="188" y="524"/>
                      </a:lnTo>
                      <a:lnTo>
                        <a:pt x="188" y="520"/>
                      </a:lnTo>
                      <a:lnTo>
                        <a:pt x="188" y="516"/>
                      </a:lnTo>
                      <a:lnTo>
                        <a:pt x="188" y="512"/>
                      </a:lnTo>
                      <a:lnTo>
                        <a:pt x="184" y="512"/>
                      </a:lnTo>
                      <a:lnTo>
                        <a:pt x="184" y="508"/>
                      </a:lnTo>
                      <a:lnTo>
                        <a:pt x="184" y="504"/>
                      </a:lnTo>
                      <a:lnTo>
                        <a:pt x="184" y="500"/>
                      </a:lnTo>
                      <a:lnTo>
                        <a:pt x="184" y="496"/>
                      </a:lnTo>
                      <a:lnTo>
                        <a:pt x="184" y="492"/>
                      </a:lnTo>
                      <a:lnTo>
                        <a:pt x="188" y="492"/>
                      </a:lnTo>
                      <a:lnTo>
                        <a:pt x="188" y="488"/>
                      </a:lnTo>
                      <a:lnTo>
                        <a:pt x="188" y="484"/>
                      </a:lnTo>
                      <a:lnTo>
                        <a:pt x="192" y="484"/>
                      </a:lnTo>
                      <a:lnTo>
                        <a:pt x="192" y="480"/>
                      </a:lnTo>
                      <a:lnTo>
                        <a:pt x="192" y="476"/>
                      </a:lnTo>
                      <a:lnTo>
                        <a:pt x="192" y="472"/>
                      </a:lnTo>
                      <a:lnTo>
                        <a:pt x="188" y="472"/>
                      </a:lnTo>
                      <a:lnTo>
                        <a:pt x="184" y="472"/>
                      </a:lnTo>
                      <a:lnTo>
                        <a:pt x="184" y="468"/>
                      </a:lnTo>
                      <a:lnTo>
                        <a:pt x="180" y="468"/>
                      </a:lnTo>
                      <a:lnTo>
                        <a:pt x="176" y="468"/>
                      </a:lnTo>
                      <a:lnTo>
                        <a:pt x="176" y="464"/>
                      </a:lnTo>
                      <a:lnTo>
                        <a:pt x="176" y="460"/>
                      </a:lnTo>
                      <a:lnTo>
                        <a:pt x="176" y="456"/>
                      </a:lnTo>
                      <a:lnTo>
                        <a:pt x="172" y="456"/>
                      </a:lnTo>
                      <a:lnTo>
                        <a:pt x="172" y="452"/>
                      </a:lnTo>
                      <a:lnTo>
                        <a:pt x="176" y="452"/>
                      </a:lnTo>
                      <a:lnTo>
                        <a:pt x="176" y="448"/>
                      </a:lnTo>
                      <a:lnTo>
                        <a:pt x="172" y="448"/>
                      </a:lnTo>
                      <a:lnTo>
                        <a:pt x="172" y="444"/>
                      </a:lnTo>
                      <a:lnTo>
                        <a:pt x="172" y="440"/>
                      </a:lnTo>
                      <a:lnTo>
                        <a:pt x="172" y="436"/>
                      </a:lnTo>
                      <a:lnTo>
                        <a:pt x="172" y="432"/>
                      </a:lnTo>
                      <a:lnTo>
                        <a:pt x="168" y="428"/>
                      </a:lnTo>
                      <a:lnTo>
                        <a:pt x="168" y="424"/>
                      </a:lnTo>
                      <a:lnTo>
                        <a:pt x="168" y="420"/>
                      </a:lnTo>
                      <a:lnTo>
                        <a:pt x="168" y="416"/>
                      </a:lnTo>
                      <a:lnTo>
                        <a:pt x="168" y="412"/>
                      </a:lnTo>
                      <a:lnTo>
                        <a:pt x="168" y="408"/>
                      </a:lnTo>
                      <a:lnTo>
                        <a:pt x="164" y="408"/>
                      </a:lnTo>
                      <a:lnTo>
                        <a:pt x="164" y="404"/>
                      </a:lnTo>
                      <a:lnTo>
                        <a:pt x="160" y="400"/>
                      </a:lnTo>
                      <a:lnTo>
                        <a:pt x="160" y="396"/>
                      </a:lnTo>
                      <a:lnTo>
                        <a:pt x="156" y="396"/>
                      </a:lnTo>
                      <a:lnTo>
                        <a:pt x="156" y="392"/>
                      </a:lnTo>
                      <a:lnTo>
                        <a:pt x="152" y="392"/>
                      </a:lnTo>
                      <a:lnTo>
                        <a:pt x="152" y="388"/>
                      </a:lnTo>
                      <a:lnTo>
                        <a:pt x="148" y="388"/>
                      </a:lnTo>
                      <a:lnTo>
                        <a:pt x="144" y="384"/>
                      </a:lnTo>
                      <a:lnTo>
                        <a:pt x="140" y="384"/>
                      </a:lnTo>
                      <a:lnTo>
                        <a:pt x="136" y="384"/>
                      </a:lnTo>
                      <a:lnTo>
                        <a:pt x="132" y="384"/>
                      </a:lnTo>
                      <a:lnTo>
                        <a:pt x="132" y="380"/>
                      </a:lnTo>
                      <a:lnTo>
                        <a:pt x="128" y="380"/>
                      </a:lnTo>
                      <a:lnTo>
                        <a:pt x="124" y="376"/>
                      </a:lnTo>
                      <a:lnTo>
                        <a:pt x="120" y="376"/>
                      </a:lnTo>
                      <a:lnTo>
                        <a:pt x="120" y="372"/>
                      </a:lnTo>
                      <a:lnTo>
                        <a:pt x="116" y="372"/>
                      </a:lnTo>
                      <a:lnTo>
                        <a:pt x="116" y="368"/>
                      </a:lnTo>
                      <a:lnTo>
                        <a:pt x="112" y="368"/>
                      </a:lnTo>
                      <a:lnTo>
                        <a:pt x="108" y="364"/>
                      </a:lnTo>
                      <a:lnTo>
                        <a:pt x="108" y="360"/>
                      </a:lnTo>
                      <a:lnTo>
                        <a:pt x="104" y="360"/>
                      </a:lnTo>
                      <a:lnTo>
                        <a:pt x="104" y="356"/>
                      </a:lnTo>
                      <a:lnTo>
                        <a:pt x="100" y="352"/>
                      </a:lnTo>
                      <a:lnTo>
                        <a:pt x="100" y="348"/>
                      </a:lnTo>
                      <a:lnTo>
                        <a:pt x="100" y="344"/>
                      </a:lnTo>
                      <a:lnTo>
                        <a:pt x="96" y="344"/>
                      </a:lnTo>
                      <a:lnTo>
                        <a:pt x="92" y="344"/>
                      </a:lnTo>
                      <a:lnTo>
                        <a:pt x="92" y="340"/>
                      </a:lnTo>
                      <a:lnTo>
                        <a:pt x="88" y="340"/>
                      </a:lnTo>
                      <a:lnTo>
                        <a:pt x="84" y="340"/>
                      </a:lnTo>
                      <a:lnTo>
                        <a:pt x="84" y="336"/>
                      </a:lnTo>
                      <a:lnTo>
                        <a:pt x="80" y="336"/>
                      </a:lnTo>
                      <a:lnTo>
                        <a:pt x="76" y="336"/>
                      </a:lnTo>
                      <a:lnTo>
                        <a:pt x="72" y="336"/>
                      </a:lnTo>
                      <a:lnTo>
                        <a:pt x="72" y="332"/>
                      </a:lnTo>
                      <a:lnTo>
                        <a:pt x="68" y="332"/>
                      </a:lnTo>
                      <a:lnTo>
                        <a:pt x="64" y="332"/>
                      </a:lnTo>
                      <a:lnTo>
                        <a:pt x="64" y="328"/>
                      </a:lnTo>
                      <a:lnTo>
                        <a:pt x="64" y="324"/>
                      </a:lnTo>
                      <a:lnTo>
                        <a:pt x="60" y="324"/>
                      </a:lnTo>
                      <a:lnTo>
                        <a:pt x="60" y="320"/>
                      </a:lnTo>
                      <a:lnTo>
                        <a:pt x="56" y="320"/>
                      </a:lnTo>
                      <a:lnTo>
                        <a:pt x="52" y="320"/>
                      </a:lnTo>
                      <a:lnTo>
                        <a:pt x="48" y="320"/>
                      </a:lnTo>
                      <a:lnTo>
                        <a:pt x="44" y="320"/>
                      </a:lnTo>
                      <a:lnTo>
                        <a:pt x="40" y="320"/>
                      </a:lnTo>
                      <a:lnTo>
                        <a:pt x="40" y="316"/>
                      </a:lnTo>
                      <a:lnTo>
                        <a:pt x="36" y="316"/>
                      </a:lnTo>
                      <a:lnTo>
                        <a:pt x="32" y="316"/>
                      </a:lnTo>
                      <a:lnTo>
                        <a:pt x="32" y="312"/>
                      </a:lnTo>
                      <a:lnTo>
                        <a:pt x="28" y="308"/>
                      </a:lnTo>
                      <a:lnTo>
                        <a:pt x="24" y="304"/>
                      </a:lnTo>
                      <a:lnTo>
                        <a:pt x="20" y="304"/>
                      </a:lnTo>
                      <a:lnTo>
                        <a:pt x="20" y="300"/>
                      </a:lnTo>
                      <a:lnTo>
                        <a:pt x="16" y="300"/>
                      </a:lnTo>
                      <a:lnTo>
                        <a:pt x="16" y="296"/>
                      </a:lnTo>
                      <a:lnTo>
                        <a:pt x="16" y="292"/>
                      </a:lnTo>
                      <a:lnTo>
                        <a:pt x="20" y="292"/>
                      </a:lnTo>
                      <a:lnTo>
                        <a:pt x="20" y="288"/>
                      </a:lnTo>
                      <a:lnTo>
                        <a:pt x="20" y="284"/>
                      </a:lnTo>
                      <a:lnTo>
                        <a:pt x="20" y="280"/>
                      </a:lnTo>
                      <a:lnTo>
                        <a:pt x="16" y="280"/>
                      </a:lnTo>
                      <a:lnTo>
                        <a:pt x="20" y="280"/>
                      </a:lnTo>
                      <a:lnTo>
                        <a:pt x="20" y="276"/>
                      </a:lnTo>
                      <a:lnTo>
                        <a:pt x="20" y="272"/>
                      </a:lnTo>
                      <a:lnTo>
                        <a:pt x="16" y="268"/>
                      </a:lnTo>
                      <a:lnTo>
                        <a:pt x="16" y="264"/>
                      </a:lnTo>
                      <a:lnTo>
                        <a:pt x="16" y="260"/>
                      </a:lnTo>
                      <a:lnTo>
                        <a:pt x="12" y="260"/>
                      </a:lnTo>
                      <a:lnTo>
                        <a:pt x="12" y="256"/>
                      </a:lnTo>
                      <a:lnTo>
                        <a:pt x="16" y="256"/>
                      </a:lnTo>
                      <a:lnTo>
                        <a:pt x="16" y="252"/>
                      </a:lnTo>
                      <a:lnTo>
                        <a:pt x="20" y="252"/>
                      </a:lnTo>
                      <a:lnTo>
                        <a:pt x="20" y="248"/>
                      </a:lnTo>
                      <a:lnTo>
                        <a:pt x="16" y="248"/>
                      </a:lnTo>
                      <a:lnTo>
                        <a:pt x="16" y="244"/>
                      </a:lnTo>
                      <a:lnTo>
                        <a:pt x="16" y="240"/>
                      </a:lnTo>
                      <a:lnTo>
                        <a:pt x="16" y="236"/>
                      </a:lnTo>
                      <a:lnTo>
                        <a:pt x="16" y="232"/>
                      </a:lnTo>
                      <a:lnTo>
                        <a:pt x="16" y="228"/>
                      </a:lnTo>
                      <a:lnTo>
                        <a:pt x="20" y="224"/>
                      </a:lnTo>
                      <a:lnTo>
                        <a:pt x="20" y="220"/>
                      </a:lnTo>
                      <a:lnTo>
                        <a:pt x="20" y="216"/>
                      </a:lnTo>
                      <a:lnTo>
                        <a:pt x="24" y="216"/>
                      </a:lnTo>
                      <a:lnTo>
                        <a:pt x="24" y="212"/>
                      </a:lnTo>
                      <a:lnTo>
                        <a:pt x="24" y="208"/>
                      </a:lnTo>
                      <a:lnTo>
                        <a:pt x="24" y="204"/>
                      </a:lnTo>
                      <a:lnTo>
                        <a:pt x="20" y="204"/>
                      </a:lnTo>
                      <a:lnTo>
                        <a:pt x="20" y="200"/>
                      </a:lnTo>
                      <a:lnTo>
                        <a:pt x="16" y="200"/>
                      </a:lnTo>
                      <a:lnTo>
                        <a:pt x="16" y="196"/>
                      </a:lnTo>
                      <a:lnTo>
                        <a:pt x="16" y="192"/>
                      </a:lnTo>
                      <a:lnTo>
                        <a:pt x="12" y="192"/>
                      </a:lnTo>
                      <a:lnTo>
                        <a:pt x="8" y="192"/>
                      </a:lnTo>
                      <a:lnTo>
                        <a:pt x="4" y="192"/>
                      </a:lnTo>
                      <a:lnTo>
                        <a:pt x="0" y="192"/>
                      </a:lnTo>
                      <a:lnTo>
                        <a:pt x="0" y="188"/>
                      </a:lnTo>
                      <a:lnTo>
                        <a:pt x="0" y="184"/>
                      </a:lnTo>
                      <a:lnTo>
                        <a:pt x="0" y="180"/>
                      </a:lnTo>
                      <a:lnTo>
                        <a:pt x="4" y="176"/>
                      </a:lnTo>
                      <a:lnTo>
                        <a:pt x="4" y="172"/>
                      </a:lnTo>
                      <a:lnTo>
                        <a:pt x="8" y="172"/>
                      </a:lnTo>
                      <a:lnTo>
                        <a:pt x="8" y="168"/>
                      </a:lnTo>
                      <a:lnTo>
                        <a:pt x="12" y="164"/>
                      </a:lnTo>
                      <a:lnTo>
                        <a:pt x="12" y="160"/>
                      </a:lnTo>
                      <a:lnTo>
                        <a:pt x="12" y="156"/>
                      </a:lnTo>
                      <a:lnTo>
                        <a:pt x="12" y="152"/>
                      </a:lnTo>
                      <a:lnTo>
                        <a:pt x="16" y="152"/>
                      </a:lnTo>
                      <a:lnTo>
                        <a:pt x="16" y="148"/>
                      </a:lnTo>
                      <a:lnTo>
                        <a:pt x="20" y="148"/>
                      </a:lnTo>
                      <a:lnTo>
                        <a:pt x="20" y="144"/>
                      </a:lnTo>
                      <a:lnTo>
                        <a:pt x="24" y="144"/>
                      </a:lnTo>
                      <a:lnTo>
                        <a:pt x="28" y="144"/>
                      </a:lnTo>
                      <a:lnTo>
                        <a:pt x="28" y="140"/>
                      </a:lnTo>
                      <a:lnTo>
                        <a:pt x="32" y="136"/>
                      </a:lnTo>
                      <a:lnTo>
                        <a:pt x="36" y="136"/>
                      </a:lnTo>
                      <a:lnTo>
                        <a:pt x="40" y="136"/>
                      </a:lnTo>
                      <a:lnTo>
                        <a:pt x="40" y="132"/>
                      </a:lnTo>
                      <a:lnTo>
                        <a:pt x="44" y="132"/>
                      </a:lnTo>
                      <a:lnTo>
                        <a:pt x="48" y="132"/>
                      </a:lnTo>
                      <a:lnTo>
                        <a:pt x="48" y="128"/>
                      </a:lnTo>
                      <a:lnTo>
                        <a:pt x="48" y="124"/>
                      </a:lnTo>
                      <a:lnTo>
                        <a:pt x="52" y="124"/>
                      </a:lnTo>
                      <a:lnTo>
                        <a:pt x="52" y="112"/>
                      </a:lnTo>
                      <a:lnTo>
                        <a:pt x="48" y="80"/>
                      </a:lnTo>
                      <a:lnTo>
                        <a:pt x="44" y="4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4" name=""/>
                <p:cNvSpPr/>
                <p:nvPr/>
              </p:nvSpPr>
              <p:spPr>
                <a:xfrm>
                  <a:off x="5400720" y="1800360"/>
                  <a:ext cx="6480" cy="612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5" name=""/>
                <p:cNvSpPr/>
                <p:nvPr/>
              </p:nvSpPr>
              <p:spPr>
                <a:xfrm>
                  <a:off x="5362560" y="181296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6" name=""/>
                <p:cNvSpPr/>
                <p:nvPr/>
              </p:nvSpPr>
              <p:spPr>
                <a:xfrm>
                  <a:off x="5362560" y="1806480"/>
                  <a:ext cx="25560" cy="31680"/>
                </a:xfrm>
                <a:custGeom>
                  <a:avLst/>
                  <a:gdLst/>
                  <a:ahLst/>
                  <a:rect l="l" t="t" r="r" b="b"/>
                  <a:pathLst>
                    <a:path w="16" h="20">
                      <a:moveTo>
                        <a:pt x="12" y="4"/>
                      </a:moveTo>
                      <a:lnTo>
                        <a:pt x="12" y="0"/>
                      </a:lnTo>
                      <a:lnTo>
                        <a:pt x="16" y="4"/>
                      </a:lnTo>
                      <a:lnTo>
                        <a:pt x="16" y="8"/>
                      </a:lnTo>
                      <a:lnTo>
                        <a:pt x="12" y="8"/>
                      </a:lnTo>
                      <a:lnTo>
                        <a:pt x="8" y="8"/>
                      </a:lnTo>
                      <a:lnTo>
                        <a:pt x="8" y="12"/>
                      </a:lnTo>
                      <a:lnTo>
                        <a:pt x="12" y="12"/>
                      </a:lnTo>
                      <a:lnTo>
                        <a:pt x="8" y="12"/>
                      </a:lnTo>
                      <a:lnTo>
                        <a:pt x="8" y="16"/>
                      </a:lnTo>
                      <a:lnTo>
                        <a:pt x="4" y="16"/>
                      </a:lnTo>
                      <a:lnTo>
                        <a:pt x="0" y="16"/>
                      </a:lnTo>
                      <a:lnTo>
                        <a:pt x="0" y="20"/>
                      </a:lnTo>
                      <a:lnTo>
                        <a:pt x="0" y="16"/>
                      </a:lnTo>
                      <a:lnTo>
                        <a:pt x="0" y="12"/>
                      </a:ln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8" y="8"/>
                      </a:lnTo>
                      <a:lnTo>
                        <a:pt x="8" y="4"/>
                      </a:lnTo>
                      <a:lnTo>
                        <a:pt x="12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5120" bIns="-151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7" name=""/>
                <p:cNvSpPr/>
                <p:nvPr/>
              </p:nvSpPr>
              <p:spPr>
                <a:xfrm>
                  <a:off x="5178600" y="1844640"/>
                  <a:ext cx="6120" cy="12600"/>
                </a:xfrm>
                <a:custGeom>
                  <a:avLst/>
                  <a:gdLst/>
                  <a:ahLst/>
                  <a:rect l="l" t="t" r="r" b="b"/>
                  <a:pathLst>
                    <a:path w="4" h="8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8" name=""/>
                <p:cNvSpPr/>
                <p:nvPr/>
              </p:nvSpPr>
              <p:spPr>
                <a:xfrm>
                  <a:off x="5356080" y="183816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9" name=""/>
                <p:cNvSpPr/>
                <p:nvPr/>
              </p:nvSpPr>
              <p:spPr>
                <a:xfrm>
                  <a:off x="5940360" y="1812960"/>
                  <a:ext cx="19080" cy="19080"/>
                </a:xfrm>
                <a:custGeom>
                  <a:avLst/>
                  <a:gdLst/>
                  <a:ahLst/>
                  <a:rect l="l" t="t" r="r" b="b"/>
                  <a:pathLst>
                    <a:path w="12" h="12">
                      <a:moveTo>
                        <a:pt x="4" y="0"/>
                      </a:move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12" y="8"/>
                      </a:lnTo>
                      <a:lnTo>
                        <a:pt x="12" y="12"/>
                      </a:lnTo>
                      <a:lnTo>
                        <a:pt x="8" y="12"/>
                      </a:lnTo>
                      <a:lnTo>
                        <a:pt x="8" y="8"/>
                      </a:lnTo>
                      <a:lnTo>
                        <a:pt x="8" y="12"/>
                      </a:ln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00" name=""/>
                <p:cNvSpPr/>
                <p:nvPr/>
              </p:nvSpPr>
              <p:spPr>
                <a:xfrm>
                  <a:off x="6283440" y="1768320"/>
                  <a:ext cx="31680" cy="38160"/>
                </a:xfrm>
                <a:custGeom>
                  <a:avLst/>
                  <a:gdLst/>
                  <a:ahLst/>
                  <a:rect l="l" t="t" r="r" b="b"/>
                  <a:pathLst>
                    <a:path w="20" h="24">
                      <a:moveTo>
                        <a:pt x="0" y="8"/>
                      </a:move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12" y="0"/>
                      </a:lnTo>
                      <a:lnTo>
                        <a:pt x="16" y="0"/>
                      </a:lnTo>
                      <a:lnTo>
                        <a:pt x="16" y="4"/>
                      </a:lnTo>
                      <a:lnTo>
                        <a:pt x="12" y="4"/>
                      </a:lnTo>
                      <a:lnTo>
                        <a:pt x="12" y="8"/>
                      </a:lnTo>
                      <a:lnTo>
                        <a:pt x="12" y="12"/>
                      </a:lnTo>
                      <a:lnTo>
                        <a:pt x="12" y="16"/>
                      </a:lnTo>
                      <a:lnTo>
                        <a:pt x="16" y="16"/>
                      </a:lnTo>
                      <a:lnTo>
                        <a:pt x="16" y="20"/>
                      </a:lnTo>
                      <a:lnTo>
                        <a:pt x="16" y="24"/>
                      </a:lnTo>
                      <a:lnTo>
                        <a:pt x="20" y="24"/>
                      </a:lnTo>
                      <a:lnTo>
                        <a:pt x="16" y="24"/>
                      </a:lnTo>
                      <a:lnTo>
                        <a:pt x="12" y="24"/>
                      </a:lnTo>
                      <a:lnTo>
                        <a:pt x="12" y="20"/>
                      </a:lnTo>
                      <a:lnTo>
                        <a:pt x="8" y="20"/>
                      </a:lnTo>
                      <a:lnTo>
                        <a:pt x="8" y="16"/>
                      </a:lnTo>
                      <a:lnTo>
                        <a:pt x="8" y="12"/>
                      </a:ln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8640" bIns="-86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01" name=""/>
                <p:cNvSpPr/>
                <p:nvPr/>
              </p:nvSpPr>
              <p:spPr>
                <a:xfrm>
                  <a:off x="5934240" y="1819440"/>
                  <a:ext cx="612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02" name=""/>
                <p:cNvSpPr/>
                <p:nvPr/>
              </p:nvSpPr>
              <p:spPr>
                <a:xfrm>
                  <a:off x="669960" y="1476360"/>
                  <a:ext cx="12600" cy="12600"/>
                </a:xfrm>
                <a:custGeom>
                  <a:avLst/>
                  <a:gdLst/>
                  <a:ahLst/>
                  <a:rect l="l" t="t" r="r" b="b"/>
                  <a:pathLst>
                    <a:path w="8" h="8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03" name=""/>
                <p:cNvSpPr/>
                <p:nvPr/>
              </p:nvSpPr>
              <p:spPr>
                <a:xfrm>
                  <a:off x="6302520" y="1806480"/>
                  <a:ext cx="12600" cy="25560"/>
                </a:xfrm>
                <a:custGeom>
                  <a:avLst/>
                  <a:gdLst/>
                  <a:ahLst/>
                  <a:rect l="l" t="t" r="r" b="b"/>
                  <a:pathLst>
                    <a:path w="8" h="16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8" y="12"/>
                      </a:lnTo>
                      <a:lnTo>
                        <a:pt x="8" y="16"/>
                      </a:ln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240" bIns="-212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04" name=""/>
                <p:cNvSpPr/>
                <p:nvPr/>
              </p:nvSpPr>
              <p:spPr>
                <a:xfrm>
                  <a:off x="657360" y="1514520"/>
                  <a:ext cx="612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05" name=""/>
                <p:cNvSpPr/>
                <p:nvPr/>
              </p:nvSpPr>
              <p:spPr>
                <a:xfrm>
                  <a:off x="714240" y="153972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06" name=""/>
                <p:cNvSpPr/>
                <p:nvPr/>
              </p:nvSpPr>
              <p:spPr>
                <a:xfrm>
                  <a:off x="384120" y="1527120"/>
                  <a:ext cx="1301760" cy="1079640"/>
                </a:xfrm>
                <a:custGeom>
                  <a:avLst/>
                  <a:gdLst/>
                  <a:ahLst/>
                  <a:rect l="l" t="t" r="r" b="b"/>
                  <a:pathLst>
                    <a:path w="820" h="680">
                      <a:moveTo>
                        <a:pt x="524" y="140"/>
                      </a:moveTo>
                      <a:lnTo>
                        <a:pt x="528" y="136"/>
                      </a:lnTo>
                      <a:lnTo>
                        <a:pt x="528" y="140"/>
                      </a:lnTo>
                      <a:lnTo>
                        <a:pt x="532" y="140"/>
                      </a:lnTo>
                      <a:lnTo>
                        <a:pt x="536" y="140"/>
                      </a:lnTo>
                      <a:lnTo>
                        <a:pt x="540" y="140"/>
                      </a:lnTo>
                      <a:lnTo>
                        <a:pt x="544" y="140"/>
                      </a:lnTo>
                      <a:lnTo>
                        <a:pt x="544" y="136"/>
                      </a:lnTo>
                      <a:lnTo>
                        <a:pt x="548" y="136"/>
                      </a:lnTo>
                      <a:lnTo>
                        <a:pt x="552" y="132"/>
                      </a:lnTo>
                      <a:lnTo>
                        <a:pt x="552" y="136"/>
                      </a:lnTo>
                      <a:lnTo>
                        <a:pt x="556" y="136"/>
                      </a:lnTo>
                      <a:lnTo>
                        <a:pt x="560" y="136"/>
                      </a:lnTo>
                      <a:lnTo>
                        <a:pt x="564" y="136"/>
                      </a:lnTo>
                      <a:lnTo>
                        <a:pt x="568" y="136"/>
                      </a:lnTo>
                      <a:lnTo>
                        <a:pt x="572" y="136"/>
                      </a:lnTo>
                      <a:lnTo>
                        <a:pt x="576" y="136"/>
                      </a:lnTo>
                      <a:lnTo>
                        <a:pt x="580" y="136"/>
                      </a:lnTo>
                      <a:lnTo>
                        <a:pt x="584" y="140"/>
                      </a:lnTo>
                      <a:lnTo>
                        <a:pt x="588" y="140"/>
                      </a:lnTo>
                      <a:lnTo>
                        <a:pt x="592" y="140"/>
                      </a:lnTo>
                      <a:lnTo>
                        <a:pt x="596" y="140"/>
                      </a:lnTo>
                      <a:lnTo>
                        <a:pt x="600" y="140"/>
                      </a:lnTo>
                      <a:lnTo>
                        <a:pt x="600" y="136"/>
                      </a:lnTo>
                      <a:lnTo>
                        <a:pt x="604" y="136"/>
                      </a:lnTo>
                      <a:lnTo>
                        <a:pt x="608" y="136"/>
                      </a:lnTo>
                      <a:lnTo>
                        <a:pt x="696" y="152"/>
                      </a:lnTo>
                      <a:lnTo>
                        <a:pt x="728" y="160"/>
                      </a:lnTo>
                      <a:lnTo>
                        <a:pt x="740" y="160"/>
                      </a:lnTo>
                      <a:lnTo>
                        <a:pt x="792" y="172"/>
                      </a:lnTo>
                      <a:lnTo>
                        <a:pt x="792" y="176"/>
                      </a:lnTo>
                      <a:lnTo>
                        <a:pt x="792" y="180"/>
                      </a:lnTo>
                      <a:lnTo>
                        <a:pt x="792" y="184"/>
                      </a:lnTo>
                      <a:lnTo>
                        <a:pt x="796" y="184"/>
                      </a:lnTo>
                      <a:lnTo>
                        <a:pt x="796" y="188"/>
                      </a:lnTo>
                      <a:lnTo>
                        <a:pt x="796" y="192"/>
                      </a:lnTo>
                      <a:lnTo>
                        <a:pt x="796" y="196"/>
                      </a:lnTo>
                      <a:lnTo>
                        <a:pt x="800" y="196"/>
                      </a:lnTo>
                      <a:lnTo>
                        <a:pt x="804" y="196"/>
                      </a:lnTo>
                      <a:lnTo>
                        <a:pt x="804" y="200"/>
                      </a:lnTo>
                      <a:lnTo>
                        <a:pt x="808" y="200"/>
                      </a:lnTo>
                      <a:lnTo>
                        <a:pt x="808" y="204"/>
                      </a:lnTo>
                      <a:lnTo>
                        <a:pt x="812" y="204"/>
                      </a:lnTo>
                      <a:lnTo>
                        <a:pt x="812" y="208"/>
                      </a:lnTo>
                      <a:lnTo>
                        <a:pt x="816" y="208"/>
                      </a:lnTo>
                      <a:lnTo>
                        <a:pt x="816" y="212"/>
                      </a:lnTo>
                      <a:lnTo>
                        <a:pt x="820" y="216"/>
                      </a:lnTo>
                      <a:lnTo>
                        <a:pt x="820" y="220"/>
                      </a:lnTo>
                      <a:lnTo>
                        <a:pt x="820" y="224"/>
                      </a:lnTo>
                      <a:lnTo>
                        <a:pt x="820" y="228"/>
                      </a:lnTo>
                      <a:lnTo>
                        <a:pt x="820" y="232"/>
                      </a:lnTo>
                      <a:lnTo>
                        <a:pt x="820" y="236"/>
                      </a:lnTo>
                      <a:lnTo>
                        <a:pt x="816" y="236"/>
                      </a:lnTo>
                      <a:lnTo>
                        <a:pt x="816" y="240"/>
                      </a:lnTo>
                      <a:lnTo>
                        <a:pt x="812" y="240"/>
                      </a:lnTo>
                      <a:lnTo>
                        <a:pt x="808" y="244"/>
                      </a:lnTo>
                      <a:lnTo>
                        <a:pt x="808" y="248"/>
                      </a:lnTo>
                      <a:lnTo>
                        <a:pt x="804" y="248"/>
                      </a:lnTo>
                      <a:lnTo>
                        <a:pt x="804" y="252"/>
                      </a:lnTo>
                      <a:lnTo>
                        <a:pt x="800" y="252"/>
                      </a:lnTo>
                      <a:lnTo>
                        <a:pt x="800" y="256"/>
                      </a:lnTo>
                      <a:lnTo>
                        <a:pt x="800" y="260"/>
                      </a:lnTo>
                      <a:lnTo>
                        <a:pt x="796" y="260"/>
                      </a:lnTo>
                      <a:lnTo>
                        <a:pt x="796" y="264"/>
                      </a:lnTo>
                      <a:lnTo>
                        <a:pt x="792" y="268"/>
                      </a:lnTo>
                      <a:lnTo>
                        <a:pt x="792" y="272"/>
                      </a:lnTo>
                      <a:lnTo>
                        <a:pt x="788" y="276"/>
                      </a:lnTo>
                      <a:lnTo>
                        <a:pt x="788" y="280"/>
                      </a:lnTo>
                      <a:lnTo>
                        <a:pt x="788" y="284"/>
                      </a:lnTo>
                      <a:lnTo>
                        <a:pt x="784" y="284"/>
                      </a:lnTo>
                      <a:lnTo>
                        <a:pt x="784" y="288"/>
                      </a:lnTo>
                      <a:lnTo>
                        <a:pt x="780" y="288"/>
                      </a:lnTo>
                      <a:lnTo>
                        <a:pt x="780" y="292"/>
                      </a:lnTo>
                      <a:lnTo>
                        <a:pt x="776" y="292"/>
                      </a:lnTo>
                      <a:lnTo>
                        <a:pt x="776" y="296"/>
                      </a:lnTo>
                      <a:lnTo>
                        <a:pt x="772" y="296"/>
                      </a:lnTo>
                      <a:lnTo>
                        <a:pt x="772" y="300"/>
                      </a:lnTo>
                      <a:lnTo>
                        <a:pt x="772" y="304"/>
                      </a:lnTo>
                      <a:lnTo>
                        <a:pt x="772" y="308"/>
                      </a:lnTo>
                      <a:lnTo>
                        <a:pt x="772" y="312"/>
                      </a:lnTo>
                      <a:lnTo>
                        <a:pt x="768" y="312"/>
                      </a:lnTo>
                      <a:lnTo>
                        <a:pt x="768" y="316"/>
                      </a:lnTo>
                      <a:lnTo>
                        <a:pt x="764" y="316"/>
                      </a:lnTo>
                      <a:lnTo>
                        <a:pt x="764" y="320"/>
                      </a:lnTo>
                      <a:lnTo>
                        <a:pt x="760" y="320"/>
                      </a:lnTo>
                      <a:lnTo>
                        <a:pt x="760" y="324"/>
                      </a:lnTo>
                      <a:lnTo>
                        <a:pt x="760" y="328"/>
                      </a:lnTo>
                      <a:lnTo>
                        <a:pt x="756" y="328"/>
                      </a:lnTo>
                      <a:lnTo>
                        <a:pt x="752" y="328"/>
                      </a:lnTo>
                      <a:lnTo>
                        <a:pt x="748" y="328"/>
                      </a:lnTo>
                      <a:lnTo>
                        <a:pt x="748" y="332"/>
                      </a:lnTo>
                      <a:lnTo>
                        <a:pt x="744" y="332"/>
                      </a:lnTo>
                      <a:lnTo>
                        <a:pt x="744" y="336"/>
                      </a:lnTo>
                      <a:lnTo>
                        <a:pt x="744" y="340"/>
                      </a:lnTo>
                      <a:lnTo>
                        <a:pt x="740" y="340"/>
                      </a:lnTo>
                      <a:lnTo>
                        <a:pt x="740" y="344"/>
                      </a:lnTo>
                      <a:lnTo>
                        <a:pt x="736" y="344"/>
                      </a:lnTo>
                      <a:lnTo>
                        <a:pt x="736" y="348"/>
                      </a:lnTo>
                      <a:lnTo>
                        <a:pt x="736" y="352"/>
                      </a:lnTo>
                      <a:lnTo>
                        <a:pt x="732" y="356"/>
                      </a:lnTo>
                      <a:lnTo>
                        <a:pt x="728" y="356"/>
                      </a:lnTo>
                      <a:lnTo>
                        <a:pt x="728" y="360"/>
                      </a:lnTo>
                      <a:lnTo>
                        <a:pt x="724" y="360"/>
                      </a:lnTo>
                      <a:lnTo>
                        <a:pt x="724" y="364"/>
                      </a:lnTo>
                      <a:lnTo>
                        <a:pt x="724" y="368"/>
                      </a:lnTo>
                      <a:lnTo>
                        <a:pt x="724" y="372"/>
                      </a:lnTo>
                      <a:lnTo>
                        <a:pt x="724" y="376"/>
                      </a:lnTo>
                      <a:lnTo>
                        <a:pt x="724" y="380"/>
                      </a:lnTo>
                      <a:lnTo>
                        <a:pt x="720" y="384"/>
                      </a:lnTo>
                      <a:lnTo>
                        <a:pt x="724" y="384"/>
                      </a:lnTo>
                      <a:lnTo>
                        <a:pt x="724" y="388"/>
                      </a:lnTo>
                      <a:lnTo>
                        <a:pt x="728" y="392"/>
                      </a:lnTo>
                      <a:lnTo>
                        <a:pt x="728" y="388"/>
                      </a:lnTo>
                      <a:lnTo>
                        <a:pt x="732" y="388"/>
                      </a:lnTo>
                      <a:lnTo>
                        <a:pt x="732" y="392"/>
                      </a:lnTo>
                      <a:lnTo>
                        <a:pt x="736" y="392"/>
                      </a:lnTo>
                      <a:lnTo>
                        <a:pt x="736" y="396"/>
                      </a:lnTo>
                      <a:lnTo>
                        <a:pt x="736" y="392"/>
                      </a:lnTo>
                      <a:lnTo>
                        <a:pt x="740" y="392"/>
                      </a:lnTo>
                      <a:lnTo>
                        <a:pt x="740" y="396"/>
                      </a:lnTo>
                      <a:lnTo>
                        <a:pt x="740" y="400"/>
                      </a:lnTo>
                      <a:lnTo>
                        <a:pt x="744" y="400"/>
                      </a:lnTo>
                      <a:lnTo>
                        <a:pt x="744" y="404"/>
                      </a:lnTo>
                      <a:lnTo>
                        <a:pt x="748" y="404"/>
                      </a:lnTo>
                      <a:lnTo>
                        <a:pt x="748" y="408"/>
                      </a:lnTo>
                      <a:lnTo>
                        <a:pt x="744" y="408"/>
                      </a:lnTo>
                      <a:lnTo>
                        <a:pt x="744" y="412"/>
                      </a:lnTo>
                      <a:lnTo>
                        <a:pt x="740" y="412"/>
                      </a:lnTo>
                      <a:lnTo>
                        <a:pt x="740" y="416"/>
                      </a:lnTo>
                      <a:lnTo>
                        <a:pt x="740" y="420"/>
                      </a:lnTo>
                      <a:lnTo>
                        <a:pt x="740" y="424"/>
                      </a:lnTo>
                      <a:lnTo>
                        <a:pt x="740" y="428"/>
                      </a:lnTo>
                      <a:lnTo>
                        <a:pt x="736" y="428"/>
                      </a:lnTo>
                      <a:lnTo>
                        <a:pt x="736" y="432"/>
                      </a:lnTo>
                      <a:lnTo>
                        <a:pt x="736" y="436"/>
                      </a:lnTo>
                      <a:lnTo>
                        <a:pt x="732" y="436"/>
                      </a:lnTo>
                      <a:lnTo>
                        <a:pt x="732" y="440"/>
                      </a:lnTo>
                      <a:lnTo>
                        <a:pt x="732" y="444"/>
                      </a:lnTo>
                      <a:lnTo>
                        <a:pt x="728" y="444"/>
                      </a:lnTo>
                      <a:lnTo>
                        <a:pt x="728" y="448"/>
                      </a:lnTo>
                      <a:lnTo>
                        <a:pt x="724" y="448"/>
                      </a:lnTo>
                      <a:lnTo>
                        <a:pt x="724" y="452"/>
                      </a:lnTo>
                      <a:lnTo>
                        <a:pt x="728" y="456"/>
                      </a:lnTo>
                      <a:lnTo>
                        <a:pt x="724" y="464"/>
                      </a:lnTo>
                      <a:lnTo>
                        <a:pt x="712" y="524"/>
                      </a:lnTo>
                      <a:lnTo>
                        <a:pt x="704" y="564"/>
                      </a:lnTo>
                      <a:lnTo>
                        <a:pt x="684" y="680"/>
                      </a:lnTo>
                      <a:lnTo>
                        <a:pt x="672" y="680"/>
                      </a:lnTo>
                      <a:lnTo>
                        <a:pt x="660" y="676"/>
                      </a:lnTo>
                      <a:lnTo>
                        <a:pt x="652" y="676"/>
                      </a:lnTo>
                      <a:lnTo>
                        <a:pt x="648" y="676"/>
                      </a:lnTo>
                      <a:lnTo>
                        <a:pt x="644" y="672"/>
                      </a:lnTo>
                      <a:lnTo>
                        <a:pt x="636" y="672"/>
                      </a:lnTo>
                      <a:lnTo>
                        <a:pt x="632" y="672"/>
                      </a:lnTo>
                      <a:lnTo>
                        <a:pt x="624" y="668"/>
                      </a:lnTo>
                      <a:lnTo>
                        <a:pt x="616" y="668"/>
                      </a:lnTo>
                      <a:lnTo>
                        <a:pt x="608" y="664"/>
                      </a:lnTo>
                      <a:lnTo>
                        <a:pt x="596" y="664"/>
                      </a:lnTo>
                      <a:lnTo>
                        <a:pt x="592" y="664"/>
                      </a:lnTo>
                      <a:lnTo>
                        <a:pt x="584" y="660"/>
                      </a:lnTo>
                      <a:lnTo>
                        <a:pt x="580" y="660"/>
                      </a:lnTo>
                      <a:lnTo>
                        <a:pt x="576" y="660"/>
                      </a:lnTo>
                      <a:lnTo>
                        <a:pt x="572" y="660"/>
                      </a:lnTo>
                      <a:lnTo>
                        <a:pt x="564" y="656"/>
                      </a:lnTo>
                      <a:lnTo>
                        <a:pt x="552" y="656"/>
                      </a:lnTo>
                      <a:lnTo>
                        <a:pt x="540" y="652"/>
                      </a:lnTo>
                      <a:lnTo>
                        <a:pt x="532" y="652"/>
                      </a:lnTo>
                      <a:lnTo>
                        <a:pt x="520" y="648"/>
                      </a:lnTo>
                      <a:lnTo>
                        <a:pt x="512" y="648"/>
                      </a:lnTo>
                      <a:lnTo>
                        <a:pt x="500" y="644"/>
                      </a:lnTo>
                      <a:lnTo>
                        <a:pt x="492" y="644"/>
                      </a:lnTo>
                      <a:lnTo>
                        <a:pt x="488" y="640"/>
                      </a:lnTo>
                      <a:lnTo>
                        <a:pt x="476" y="640"/>
                      </a:lnTo>
                      <a:lnTo>
                        <a:pt x="472" y="640"/>
                      </a:lnTo>
                      <a:lnTo>
                        <a:pt x="468" y="636"/>
                      </a:lnTo>
                      <a:lnTo>
                        <a:pt x="464" y="636"/>
                      </a:lnTo>
                      <a:lnTo>
                        <a:pt x="456" y="636"/>
                      </a:lnTo>
                      <a:lnTo>
                        <a:pt x="444" y="632"/>
                      </a:lnTo>
                      <a:lnTo>
                        <a:pt x="436" y="632"/>
                      </a:lnTo>
                      <a:lnTo>
                        <a:pt x="428" y="628"/>
                      </a:lnTo>
                      <a:lnTo>
                        <a:pt x="420" y="628"/>
                      </a:lnTo>
                      <a:lnTo>
                        <a:pt x="412" y="624"/>
                      </a:lnTo>
                      <a:lnTo>
                        <a:pt x="408" y="624"/>
                      </a:lnTo>
                      <a:lnTo>
                        <a:pt x="404" y="624"/>
                      </a:lnTo>
                      <a:lnTo>
                        <a:pt x="396" y="620"/>
                      </a:lnTo>
                      <a:lnTo>
                        <a:pt x="388" y="620"/>
                      </a:lnTo>
                      <a:lnTo>
                        <a:pt x="380" y="620"/>
                      </a:lnTo>
                      <a:lnTo>
                        <a:pt x="376" y="616"/>
                      </a:lnTo>
                      <a:lnTo>
                        <a:pt x="368" y="616"/>
                      </a:lnTo>
                      <a:lnTo>
                        <a:pt x="360" y="612"/>
                      </a:lnTo>
                      <a:lnTo>
                        <a:pt x="352" y="612"/>
                      </a:lnTo>
                      <a:lnTo>
                        <a:pt x="348" y="612"/>
                      </a:lnTo>
                      <a:lnTo>
                        <a:pt x="344" y="612"/>
                      </a:lnTo>
                      <a:lnTo>
                        <a:pt x="336" y="608"/>
                      </a:lnTo>
                      <a:lnTo>
                        <a:pt x="332" y="608"/>
                      </a:lnTo>
                      <a:lnTo>
                        <a:pt x="324" y="604"/>
                      </a:lnTo>
                      <a:lnTo>
                        <a:pt x="320" y="604"/>
                      </a:lnTo>
                      <a:lnTo>
                        <a:pt x="316" y="604"/>
                      </a:lnTo>
                      <a:lnTo>
                        <a:pt x="308" y="600"/>
                      </a:lnTo>
                      <a:lnTo>
                        <a:pt x="300" y="600"/>
                      </a:lnTo>
                      <a:lnTo>
                        <a:pt x="292" y="596"/>
                      </a:lnTo>
                      <a:lnTo>
                        <a:pt x="284" y="596"/>
                      </a:lnTo>
                      <a:lnTo>
                        <a:pt x="280" y="596"/>
                      </a:lnTo>
                      <a:lnTo>
                        <a:pt x="276" y="592"/>
                      </a:lnTo>
                      <a:lnTo>
                        <a:pt x="272" y="592"/>
                      </a:lnTo>
                      <a:lnTo>
                        <a:pt x="268" y="592"/>
                      </a:lnTo>
                      <a:lnTo>
                        <a:pt x="260" y="588"/>
                      </a:lnTo>
                      <a:lnTo>
                        <a:pt x="252" y="588"/>
                      </a:lnTo>
                      <a:lnTo>
                        <a:pt x="248" y="584"/>
                      </a:lnTo>
                      <a:lnTo>
                        <a:pt x="240" y="584"/>
                      </a:lnTo>
                      <a:lnTo>
                        <a:pt x="232" y="580"/>
                      </a:lnTo>
                      <a:lnTo>
                        <a:pt x="224" y="580"/>
                      </a:lnTo>
                      <a:lnTo>
                        <a:pt x="216" y="576"/>
                      </a:lnTo>
                      <a:lnTo>
                        <a:pt x="208" y="576"/>
                      </a:lnTo>
                      <a:lnTo>
                        <a:pt x="200" y="572"/>
                      </a:lnTo>
                      <a:lnTo>
                        <a:pt x="196" y="572"/>
                      </a:lnTo>
                      <a:lnTo>
                        <a:pt x="192" y="572"/>
                      </a:lnTo>
                      <a:lnTo>
                        <a:pt x="180" y="568"/>
                      </a:lnTo>
                      <a:lnTo>
                        <a:pt x="164" y="564"/>
                      </a:lnTo>
                      <a:lnTo>
                        <a:pt x="152" y="560"/>
                      </a:lnTo>
                      <a:lnTo>
                        <a:pt x="136" y="556"/>
                      </a:lnTo>
                      <a:lnTo>
                        <a:pt x="124" y="552"/>
                      </a:lnTo>
                      <a:lnTo>
                        <a:pt x="112" y="552"/>
                      </a:lnTo>
                      <a:lnTo>
                        <a:pt x="104" y="548"/>
                      </a:lnTo>
                      <a:lnTo>
                        <a:pt x="100" y="548"/>
                      </a:lnTo>
                      <a:lnTo>
                        <a:pt x="96" y="548"/>
                      </a:lnTo>
                      <a:lnTo>
                        <a:pt x="92" y="548"/>
                      </a:lnTo>
                      <a:lnTo>
                        <a:pt x="92" y="544"/>
                      </a:lnTo>
                      <a:lnTo>
                        <a:pt x="88" y="544"/>
                      </a:lnTo>
                      <a:lnTo>
                        <a:pt x="80" y="544"/>
                      </a:lnTo>
                      <a:lnTo>
                        <a:pt x="76" y="544"/>
                      </a:lnTo>
                      <a:lnTo>
                        <a:pt x="68" y="540"/>
                      </a:lnTo>
                      <a:lnTo>
                        <a:pt x="64" y="540"/>
                      </a:lnTo>
                      <a:lnTo>
                        <a:pt x="56" y="536"/>
                      </a:lnTo>
                      <a:lnTo>
                        <a:pt x="52" y="536"/>
                      </a:lnTo>
                      <a:lnTo>
                        <a:pt x="48" y="536"/>
                      </a:lnTo>
                      <a:lnTo>
                        <a:pt x="44" y="536"/>
                      </a:lnTo>
                      <a:lnTo>
                        <a:pt x="44" y="532"/>
                      </a:lnTo>
                      <a:lnTo>
                        <a:pt x="40" y="532"/>
                      </a:lnTo>
                      <a:lnTo>
                        <a:pt x="36" y="532"/>
                      </a:lnTo>
                      <a:lnTo>
                        <a:pt x="32" y="532"/>
                      </a:lnTo>
                      <a:lnTo>
                        <a:pt x="28" y="528"/>
                      </a:lnTo>
                      <a:lnTo>
                        <a:pt x="24" y="528"/>
                      </a:lnTo>
                      <a:lnTo>
                        <a:pt x="20" y="528"/>
                      </a:lnTo>
                      <a:lnTo>
                        <a:pt x="16" y="528"/>
                      </a:lnTo>
                      <a:lnTo>
                        <a:pt x="12" y="524"/>
                      </a:lnTo>
                      <a:lnTo>
                        <a:pt x="8" y="520"/>
                      </a:lnTo>
                      <a:lnTo>
                        <a:pt x="8" y="516"/>
                      </a:lnTo>
                      <a:lnTo>
                        <a:pt x="4" y="516"/>
                      </a:lnTo>
                      <a:lnTo>
                        <a:pt x="4" y="512"/>
                      </a:lnTo>
                      <a:lnTo>
                        <a:pt x="4" y="508"/>
                      </a:lnTo>
                      <a:lnTo>
                        <a:pt x="0" y="508"/>
                      </a:lnTo>
                      <a:lnTo>
                        <a:pt x="4" y="508"/>
                      </a:lnTo>
                      <a:lnTo>
                        <a:pt x="4" y="504"/>
                      </a:lnTo>
                      <a:lnTo>
                        <a:pt x="4" y="500"/>
                      </a:lnTo>
                      <a:lnTo>
                        <a:pt x="4" y="496"/>
                      </a:lnTo>
                      <a:lnTo>
                        <a:pt x="4" y="492"/>
                      </a:lnTo>
                      <a:lnTo>
                        <a:pt x="0" y="492"/>
                      </a:lnTo>
                      <a:lnTo>
                        <a:pt x="0" y="488"/>
                      </a:lnTo>
                      <a:lnTo>
                        <a:pt x="4" y="484"/>
                      </a:lnTo>
                      <a:lnTo>
                        <a:pt x="4" y="480"/>
                      </a:lnTo>
                      <a:lnTo>
                        <a:pt x="0" y="480"/>
                      </a:lnTo>
                      <a:lnTo>
                        <a:pt x="4" y="476"/>
                      </a:lnTo>
                      <a:lnTo>
                        <a:pt x="4" y="472"/>
                      </a:lnTo>
                      <a:lnTo>
                        <a:pt x="4" y="468"/>
                      </a:lnTo>
                      <a:lnTo>
                        <a:pt x="8" y="468"/>
                      </a:lnTo>
                      <a:lnTo>
                        <a:pt x="12" y="468"/>
                      </a:lnTo>
                      <a:lnTo>
                        <a:pt x="12" y="464"/>
                      </a:lnTo>
                      <a:lnTo>
                        <a:pt x="8" y="464"/>
                      </a:lnTo>
                      <a:lnTo>
                        <a:pt x="4" y="464"/>
                      </a:lnTo>
                      <a:lnTo>
                        <a:pt x="8" y="464"/>
                      </a:lnTo>
                      <a:lnTo>
                        <a:pt x="8" y="460"/>
                      </a:lnTo>
                      <a:lnTo>
                        <a:pt x="8" y="456"/>
                      </a:lnTo>
                      <a:lnTo>
                        <a:pt x="12" y="456"/>
                      </a:lnTo>
                      <a:lnTo>
                        <a:pt x="12" y="452"/>
                      </a:lnTo>
                      <a:lnTo>
                        <a:pt x="16" y="448"/>
                      </a:lnTo>
                      <a:lnTo>
                        <a:pt x="12" y="444"/>
                      </a:lnTo>
                      <a:lnTo>
                        <a:pt x="16" y="444"/>
                      </a:lnTo>
                      <a:lnTo>
                        <a:pt x="16" y="440"/>
                      </a:lnTo>
                      <a:lnTo>
                        <a:pt x="16" y="436"/>
                      </a:lnTo>
                      <a:lnTo>
                        <a:pt x="12" y="436"/>
                      </a:lnTo>
                      <a:lnTo>
                        <a:pt x="12" y="432"/>
                      </a:lnTo>
                      <a:lnTo>
                        <a:pt x="12" y="428"/>
                      </a:lnTo>
                      <a:lnTo>
                        <a:pt x="12" y="424"/>
                      </a:lnTo>
                      <a:lnTo>
                        <a:pt x="8" y="424"/>
                      </a:lnTo>
                      <a:lnTo>
                        <a:pt x="8" y="420"/>
                      </a:lnTo>
                      <a:lnTo>
                        <a:pt x="12" y="416"/>
                      </a:lnTo>
                      <a:lnTo>
                        <a:pt x="8" y="416"/>
                      </a:lnTo>
                      <a:lnTo>
                        <a:pt x="8" y="412"/>
                      </a:lnTo>
                      <a:lnTo>
                        <a:pt x="8" y="408"/>
                      </a:lnTo>
                      <a:lnTo>
                        <a:pt x="12" y="408"/>
                      </a:lnTo>
                      <a:lnTo>
                        <a:pt x="12" y="404"/>
                      </a:lnTo>
                      <a:lnTo>
                        <a:pt x="16" y="404"/>
                      </a:lnTo>
                      <a:lnTo>
                        <a:pt x="16" y="400"/>
                      </a:lnTo>
                      <a:lnTo>
                        <a:pt x="20" y="400"/>
                      </a:lnTo>
                      <a:lnTo>
                        <a:pt x="20" y="396"/>
                      </a:lnTo>
                      <a:lnTo>
                        <a:pt x="20" y="392"/>
                      </a:lnTo>
                      <a:lnTo>
                        <a:pt x="24" y="392"/>
                      </a:lnTo>
                      <a:lnTo>
                        <a:pt x="24" y="388"/>
                      </a:lnTo>
                      <a:lnTo>
                        <a:pt x="28" y="388"/>
                      </a:lnTo>
                      <a:lnTo>
                        <a:pt x="28" y="384"/>
                      </a:lnTo>
                      <a:lnTo>
                        <a:pt x="28" y="380"/>
                      </a:lnTo>
                      <a:lnTo>
                        <a:pt x="32" y="380"/>
                      </a:lnTo>
                      <a:lnTo>
                        <a:pt x="32" y="376"/>
                      </a:lnTo>
                      <a:lnTo>
                        <a:pt x="32" y="372"/>
                      </a:lnTo>
                      <a:lnTo>
                        <a:pt x="36" y="372"/>
                      </a:lnTo>
                      <a:lnTo>
                        <a:pt x="36" y="368"/>
                      </a:lnTo>
                      <a:lnTo>
                        <a:pt x="36" y="364"/>
                      </a:lnTo>
                      <a:lnTo>
                        <a:pt x="40" y="364"/>
                      </a:lnTo>
                      <a:lnTo>
                        <a:pt x="40" y="360"/>
                      </a:lnTo>
                      <a:lnTo>
                        <a:pt x="40" y="356"/>
                      </a:lnTo>
                      <a:lnTo>
                        <a:pt x="40" y="352"/>
                      </a:lnTo>
                      <a:lnTo>
                        <a:pt x="44" y="352"/>
                      </a:lnTo>
                      <a:lnTo>
                        <a:pt x="48" y="352"/>
                      </a:lnTo>
                      <a:lnTo>
                        <a:pt x="48" y="356"/>
                      </a:lnTo>
                      <a:lnTo>
                        <a:pt x="44" y="356"/>
                      </a:lnTo>
                      <a:lnTo>
                        <a:pt x="44" y="360"/>
                      </a:lnTo>
                      <a:lnTo>
                        <a:pt x="48" y="360"/>
                      </a:lnTo>
                      <a:lnTo>
                        <a:pt x="48" y="356"/>
                      </a:lnTo>
                      <a:lnTo>
                        <a:pt x="52" y="356"/>
                      </a:lnTo>
                      <a:lnTo>
                        <a:pt x="48" y="356"/>
                      </a:lnTo>
                      <a:lnTo>
                        <a:pt x="48" y="352"/>
                      </a:lnTo>
                      <a:lnTo>
                        <a:pt x="52" y="352"/>
                      </a:lnTo>
                      <a:lnTo>
                        <a:pt x="52" y="348"/>
                      </a:lnTo>
                      <a:lnTo>
                        <a:pt x="56" y="348"/>
                      </a:lnTo>
                      <a:lnTo>
                        <a:pt x="56" y="344"/>
                      </a:lnTo>
                      <a:lnTo>
                        <a:pt x="56" y="348"/>
                      </a:lnTo>
                      <a:lnTo>
                        <a:pt x="60" y="348"/>
                      </a:lnTo>
                      <a:lnTo>
                        <a:pt x="60" y="352"/>
                      </a:lnTo>
                      <a:lnTo>
                        <a:pt x="60" y="356"/>
                      </a:lnTo>
                      <a:lnTo>
                        <a:pt x="64" y="356"/>
                      </a:lnTo>
                      <a:lnTo>
                        <a:pt x="64" y="352"/>
                      </a:lnTo>
                      <a:lnTo>
                        <a:pt x="60" y="352"/>
                      </a:lnTo>
                      <a:lnTo>
                        <a:pt x="60" y="348"/>
                      </a:lnTo>
                      <a:lnTo>
                        <a:pt x="60" y="344"/>
                      </a:lnTo>
                      <a:lnTo>
                        <a:pt x="64" y="344"/>
                      </a:lnTo>
                      <a:lnTo>
                        <a:pt x="64" y="340"/>
                      </a:lnTo>
                      <a:lnTo>
                        <a:pt x="60" y="340"/>
                      </a:lnTo>
                      <a:lnTo>
                        <a:pt x="60" y="344"/>
                      </a:lnTo>
                      <a:lnTo>
                        <a:pt x="56" y="344"/>
                      </a:lnTo>
                      <a:lnTo>
                        <a:pt x="52" y="344"/>
                      </a:lnTo>
                      <a:lnTo>
                        <a:pt x="52" y="348"/>
                      </a:lnTo>
                      <a:lnTo>
                        <a:pt x="48" y="348"/>
                      </a:lnTo>
                      <a:lnTo>
                        <a:pt x="48" y="352"/>
                      </a:lnTo>
                      <a:lnTo>
                        <a:pt x="48" y="348"/>
                      </a:lnTo>
                      <a:lnTo>
                        <a:pt x="52" y="348"/>
                      </a:lnTo>
                      <a:lnTo>
                        <a:pt x="52" y="344"/>
                      </a:lnTo>
                      <a:lnTo>
                        <a:pt x="52" y="340"/>
                      </a:lnTo>
                      <a:lnTo>
                        <a:pt x="56" y="340"/>
                      </a:lnTo>
                      <a:lnTo>
                        <a:pt x="56" y="336"/>
                      </a:lnTo>
                      <a:lnTo>
                        <a:pt x="60" y="336"/>
                      </a:lnTo>
                      <a:lnTo>
                        <a:pt x="60" y="332"/>
                      </a:lnTo>
                      <a:lnTo>
                        <a:pt x="60" y="328"/>
                      </a:lnTo>
                      <a:lnTo>
                        <a:pt x="64" y="328"/>
                      </a:lnTo>
                      <a:lnTo>
                        <a:pt x="64" y="324"/>
                      </a:lnTo>
                      <a:lnTo>
                        <a:pt x="64" y="320"/>
                      </a:lnTo>
                      <a:lnTo>
                        <a:pt x="68" y="320"/>
                      </a:lnTo>
                      <a:lnTo>
                        <a:pt x="68" y="316"/>
                      </a:lnTo>
                      <a:lnTo>
                        <a:pt x="72" y="316"/>
                      </a:lnTo>
                      <a:lnTo>
                        <a:pt x="72" y="312"/>
                      </a:lnTo>
                      <a:lnTo>
                        <a:pt x="76" y="312"/>
                      </a:lnTo>
                      <a:lnTo>
                        <a:pt x="76" y="308"/>
                      </a:lnTo>
                      <a:lnTo>
                        <a:pt x="76" y="312"/>
                      </a:lnTo>
                      <a:lnTo>
                        <a:pt x="80" y="312"/>
                      </a:lnTo>
                      <a:lnTo>
                        <a:pt x="80" y="316"/>
                      </a:lnTo>
                      <a:lnTo>
                        <a:pt x="84" y="316"/>
                      </a:lnTo>
                      <a:lnTo>
                        <a:pt x="88" y="316"/>
                      </a:lnTo>
                      <a:lnTo>
                        <a:pt x="92" y="316"/>
                      </a:lnTo>
                      <a:lnTo>
                        <a:pt x="92" y="320"/>
                      </a:lnTo>
                      <a:lnTo>
                        <a:pt x="96" y="320"/>
                      </a:lnTo>
                      <a:lnTo>
                        <a:pt x="92" y="320"/>
                      </a:lnTo>
                      <a:lnTo>
                        <a:pt x="92" y="316"/>
                      </a:lnTo>
                      <a:lnTo>
                        <a:pt x="88" y="316"/>
                      </a:lnTo>
                      <a:lnTo>
                        <a:pt x="84" y="316"/>
                      </a:lnTo>
                      <a:lnTo>
                        <a:pt x="80" y="312"/>
                      </a:lnTo>
                      <a:lnTo>
                        <a:pt x="84" y="312"/>
                      </a:lnTo>
                      <a:lnTo>
                        <a:pt x="80" y="312"/>
                      </a:lnTo>
                      <a:lnTo>
                        <a:pt x="80" y="308"/>
                      </a:lnTo>
                      <a:lnTo>
                        <a:pt x="76" y="308"/>
                      </a:lnTo>
                      <a:lnTo>
                        <a:pt x="72" y="308"/>
                      </a:lnTo>
                      <a:lnTo>
                        <a:pt x="72" y="312"/>
                      </a:lnTo>
                      <a:lnTo>
                        <a:pt x="68" y="312"/>
                      </a:lnTo>
                      <a:lnTo>
                        <a:pt x="72" y="312"/>
                      </a:lnTo>
                      <a:lnTo>
                        <a:pt x="72" y="308"/>
                      </a:lnTo>
                      <a:lnTo>
                        <a:pt x="72" y="304"/>
                      </a:lnTo>
                      <a:lnTo>
                        <a:pt x="76" y="304"/>
                      </a:lnTo>
                      <a:lnTo>
                        <a:pt x="76" y="300"/>
                      </a:lnTo>
                      <a:lnTo>
                        <a:pt x="76" y="296"/>
                      </a:lnTo>
                      <a:lnTo>
                        <a:pt x="80" y="296"/>
                      </a:lnTo>
                      <a:lnTo>
                        <a:pt x="80" y="292"/>
                      </a:lnTo>
                      <a:lnTo>
                        <a:pt x="80" y="288"/>
                      </a:lnTo>
                      <a:lnTo>
                        <a:pt x="84" y="288"/>
                      </a:lnTo>
                      <a:lnTo>
                        <a:pt x="84" y="284"/>
                      </a:lnTo>
                      <a:lnTo>
                        <a:pt x="84" y="280"/>
                      </a:lnTo>
                      <a:lnTo>
                        <a:pt x="84" y="276"/>
                      </a:lnTo>
                      <a:lnTo>
                        <a:pt x="88" y="276"/>
                      </a:lnTo>
                      <a:lnTo>
                        <a:pt x="88" y="280"/>
                      </a:lnTo>
                      <a:lnTo>
                        <a:pt x="92" y="280"/>
                      </a:lnTo>
                      <a:lnTo>
                        <a:pt x="92" y="284"/>
                      </a:lnTo>
                      <a:lnTo>
                        <a:pt x="92" y="280"/>
                      </a:lnTo>
                      <a:lnTo>
                        <a:pt x="96" y="280"/>
                      </a:lnTo>
                      <a:lnTo>
                        <a:pt x="92" y="280"/>
                      </a:lnTo>
                      <a:lnTo>
                        <a:pt x="92" y="276"/>
                      </a:lnTo>
                      <a:lnTo>
                        <a:pt x="92" y="280"/>
                      </a:lnTo>
                      <a:lnTo>
                        <a:pt x="88" y="280"/>
                      </a:lnTo>
                      <a:lnTo>
                        <a:pt x="88" y="276"/>
                      </a:lnTo>
                      <a:lnTo>
                        <a:pt x="88" y="272"/>
                      </a:lnTo>
                      <a:lnTo>
                        <a:pt x="88" y="268"/>
                      </a:lnTo>
                      <a:lnTo>
                        <a:pt x="88" y="264"/>
                      </a:lnTo>
                      <a:lnTo>
                        <a:pt x="92" y="264"/>
                      </a:lnTo>
                      <a:lnTo>
                        <a:pt x="92" y="260"/>
                      </a:lnTo>
                      <a:lnTo>
                        <a:pt x="92" y="256"/>
                      </a:lnTo>
                      <a:lnTo>
                        <a:pt x="96" y="256"/>
                      </a:lnTo>
                      <a:lnTo>
                        <a:pt x="96" y="252"/>
                      </a:lnTo>
                      <a:lnTo>
                        <a:pt x="96" y="248"/>
                      </a:lnTo>
                      <a:lnTo>
                        <a:pt x="96" y="244"/>
                      </a:lnTo>
                      <a:lnTo>
                        <a:pt x="96" y="240"/>
                      </a:lnTo>
                      <a:lnTo>
                        <a:pt x="100" y="240"/>
                      </a:lnTo>
                      <a:lnTo>
                        <a:pt x="100" y="236"/>
                      </a:lnTo>
                      <a:lnTo>
                        <a:pt x="100" y="232"/>
                      </a:lnTo>
                      <a:lnTo>
                        <a:pt x="104" y="232"/>
                      </a:lnTo>
                      <a:lnTo>
                        <a:pt x="104" y="228"/>
                      </a:lnTo>
                      <a:lnTo>
                        <a:pt x="104" y="224"/>
                      </a:lnTo>
                      <a:lnTo>
                        <a:pt x="108" y="224"/>
                      </a:lnTo>
                      <a:lnTo>
                        <a:pt x="108" y="228"/>
                      </a:lnTo>
                      <a:lnTo>
                        <a:pt x="112" y="228"/>
                      </a:lnTo>
                      <a:lnTo>
                        <a:pt x="112" y="224"/>
                      </a:lnTo>
                      <a:lnTo>
                        <a:pt x="112" y="220"/>
                      </a:lnTo>
                      <a:lnTo>
                        <a:pt x="108" y="220"/>
                      </a:lnTo>
                      <a:lnTo>
                        <a:pt x="108" y="224"/>
                      </a:lnTo>
                      <a:lnTo>
                        <a:pt x="104" y="224"/>
                      </a:lnTo>
                      <a:lnTo>
                        <a:pt x="104" y="220"/>
                      </a:lnTo>
                      <a:lnTo>
                        <a:pt x="108" y="220"/>
                      </a:lnTo>
                      <a:lnTo>
                        <a:pt x="108" y="216"/>
                      </a:lnTo>
                      <a:lnTo>
                        <a:pt x="108" y="212"/>
                      </a:lnTo>
                      <a:lnTo>
                        <a:pt x="112" y="208"/>
                      </a:lnTo>
                      <a:lnTo>
                        <a:pt x="112" y="204"/>
                      </a:lnTo>
                      <a:lnTo>
                        <a:pt x="112" y="200"/>
                      </a:lnTo>
                      <a:lnTo>
                        <a:pt x="116" y="200"/>
                      </a:lnTo>
                      <a:lnTo>
                        <a:pt x="116" y="204"/>
                      </a:lnTo>
                      <a:lnTo>
                        <a:pt x="116" y="200"/>
                      </a:lnTo>
                      <a:lnTo>
                        <a:pt x="116" y="204"/>
                      </a:lnTo>
                      <a:lnTo>
                        <a:pt x="120" y="208"/>
                      </a:lnTo>
                      <a:lnTo>
                        <a:pt x="124" y="208"/>
                      </a:lnTo>
                      <a:lnTo>
                        <a:pt x="124" y="204"/>
                      </a:lnTo>
                      <a:lnTo>
                        <a:pt x="124" y="208"/>
                      </a:lnTo>
                      <a:lnTo>
                        <a:pt x="120" y="208"/>
                      </a:lnTo>
                      <a:lnTo>
                        <a:pt x="120" y="204"/>
                      </a:lnTo>
                      <a:lnTo>
                        <a:pt x="116" y="204"/>
                      </a:lnTo>
                      <a:lnTo>
                        <a:pt x="120" y="204"/>
                      </a:lnTo>
                      <a:lnTo>
                        <a:pt x="120" y="200"/>
                      </a:lnTo>
                      <a:lnTo>
                        <a:pt x="116" y="200"/>
                      </a:lnTo>
                      <a:lnTo>
                        <a:pt x="116" y="196"/>
                      </a:lnTo>
                      <a:lnTo>
                        <a:pt x="116" y="192"/>
                      </a:lnTo>
                      <a:lnTo>
                        <a:pt x="116" y="188"/>
                      </a:lnTo>
                      <a:lnTo>
                        <a:pt x="120" y="188"/>
                      </a:lnTo>
                      <a:lnTo>
                        <a:pt x="120" y="184"/>
                      </a:lnTo>
                      <a:lnTo>
                        <a:pt x="116" y="184"/>
                      </a:lnTo>
                      <a:lnTo>
                        <a:pt x="120" y="184"/>
                      </a:lnTo>
                      <a:lnTo>
                        <a:pt x="120" y="180"/>
                      </a:lnTo>
                      <a:lnTo>
                        <a:pt x="120" y="176"/>
                      </a:lnTo>
                      <a:lnTo>
                        <a:pt x="120" y="172"/>
                      </a:lnTo>
                      <a:lnTo>
                        <a:pt x="124" y="172"/>
                      </a:lnTo>
                      <a:lnTo>
                        <a:pt x="124" y="168"/>
                      </a:lnTo>
                      <a:lnTo>
                        <a:pt x="124" y="164"/>
                      </a:lnTo>
                      <a:lnTo>
                        <a:pt x="128" y="164"/>
                      </a:lnTo>
                      <a:lnTo>
                        <a:pt x="128" y="160"/>
                      </a:lnTo>
                      <a:lnTo>
                        <a:pt x="128" y="156"/>
                      </a:lnTo>
                      <a:lnTo>
                        <a:pt x="132" y="156"/>
                      </a:lnTo>
                      <a:lnTo>
                        <a:pt x="132" y="152"/>
                      </a:lnTo>
                      <a:lnTo>
                        <a:pt x="132" y="148"/>
                      </a:lnTo>
                      <a:lnTo>
                        <a:pt x="132" y="144"/>
                      </a:lnTo>
                      <a:lnTo>
                        <a:pt x="136" y="144"/>
                      </a:lnTo>
                      <a:lnTo>
                        <a:pt x="136" y="140"/>
                      </a:lnTo>
                      <a:lnTo>
                        <a:pt x="140" y="140"/>
                      </a:lnTo>
                      <a:lnTo>
                        <a:pt x="140" y="136"/>
                      </a:lnTo>
                      <a:lnTo>
                        <a:pt x="140" y="132"/>
                      </a:lnTo>
                      <a:lnTo>
                        <a:pt x="144" y="132"/>
                      </a:lnTo>
                      <a:lnTo>
                        <a:pt x="140" y="132"/>
                      </a:lnTo>
                      <a:lnTo>
                        <a:pt x="140" y="128"/>
                      </a:lnTo>
                      <a:lnTo>
                        <a:pt x="144" y="128"/>
                      </a:lnTo>
                      <a:lnTo>
                        <a:pt x="140" y="128"/>
                      </a:lnTo>
                      <a:lnTo>
                        <a:pt x="144" y="124"/>
                      </a:lnTo>
                      <a:lnTo>
                        <a:pt x="144" y="120"/>
                      </a:lnTo>
                      <a:lnTo>
                        <a:pt x="148" y="120"/>
                      </a:lnTo>
                      <a:lnTo>
                        <a:pt x="148" y="116"/>
                      </a:lnTo>
                      <a:lnTo>
                        <a:pt x="148" y="120"/>
                      </a:lnTo>
                      <a:lnTo>
                        <a:pt x="144" y="120"/>
                      </a:lnTo>
                      <a:lnTo>
                        <a:pt x="148" y="116"/>
                      </a:lnTo>
                      <a:lnTo>
                        <a:pt x="148" y="112"/>
                      </a:lnTo>
                      <a:lnTo>
                        <a:pt x="144" y="112"/>
                      </a:lnTo>
                      <a:lnTo>
                        <a:pt x="148" y="108"/>
                      </a:lnTo>
                      <a:lnTo>
                        <a:pt x="148" y="104"/>
                      </a:lnTo>
                      <a:lnTo>
                        <a:pt x="152" y="100"/>
                      </a:lnTo>
                      <a:lnTo>
                        <a:pt x="152" y="104"/>
                      </a:lnTo>
                      <a:lnTo>
                        <a:pt x="148" y="104"/>
                      </a:lnTo>
                      <a:lnTo>
                        <a:pt x="148" y="108"/>
                      </a:lnTo>
                      <a:lnTo>
                        <a:pt x="152" y="104"/>
                      </a:lnTo>
                      <a:lnTo>
                        <a:pt x="152" y="100"/>
                      </a:lnTo>
                      <a:lnTo>
                        <a:pt x="152" y="96"/>
                      </a:lnTo>
                      <a:lnTo>
                        <a:pt x="152" y="92"/>
                      </a:lnTo>
                      <a:lnTo>
                        <a:pt x="156" y="92"/>
                      </a:lnTo>
                      <a:lnTo>
                        <a:pt x="156" y="96"/>
                      </a:lnTo>
                      <a:lnTo>
                        <a:pt x="160" y="96"/>
                      </a:lnTo>
                      <a:lnTo>
                        <a:pt x="160" y="92"/>
                      </a:lnTo>
                      <a:lnTo>
                        <a:pt x="160" y="88"/>
                      </a:lnTo>
                      <a:lnTo>
                        <a:pt x="160" y="84"/>
                      </a:lnTo>
                      <a:lnTo>
                        <a:pt x="156" y="84"/>
                      </a:lnTo>
                      <a:lnTo>
                        <a:pt x="156" y="80"/>
                      </a:lnTo>
                      <a:lnTo>
                        <a:pt x="156" y="76"/>
                      </a:lnTo>
                      <a:lnTo>
                        <a:pt x="160" y="76"/>
                      </a:lnTo>
                      <a:lnTo>
                        <a:pt x="160" y="72"/>
                      </a:lnTo>
                      <a:lnTo>
                        <a:pt x="164" y="72"/>
                      </a:lnTo>
                      <a:lnTo>
                        <a:pt x="164" y="68"/>
                      </a:lnTo>
                      <a:lnTo>
                        <a:pt x="168" y="68"/>
                      </a:lnTo>
                      <a:lnTo>
                        <a:pt x="168" y="64"/>
                      </a:lnTo>
                      <a:lnTo>
                        <a:pt x="168" y="68"/>
                      </a:lnTo>
                      <a:lnTo>
                        <a:pt x="164" y="68"/>
                      </a:lnTo>
                      <a:lnTo>
                        <a:pt x="160" y="68"/>
                      </a:lnTo>
                      <a:lnTo>
                        <a:pt x="160" y="72"/>
                      </a:lnTo>
                      <a:lnTo>
                        <a:pt x="160" y="68"/>
                      </a:lnTo>
                      <a:lnTo>
                        <a:pt x="160" y="64"/>
                      </a:lnTo>
                      <a:lnTo>
                        <a:pt x="160" y="60"/>
                      </a:lnTo>
                      <a:lnTo>
                        <a:pt x="160" y="56"/>
                      </a:lnTo>
                      <a:lnTo>
                        <a:pt x="164" y="52"/>
                      </a:lnTo>
                      <a:lnTo>
                        <a:pt x="164" y="48"/>
                      </a:lnTo>
                      <a:lnTo>
                        <a:pt x="164" y="44"/>
                      </a:lnTo>
                      <a:lnTo>
                        <a:pt x="168" y="44"/>
                      </a:lnTo>
                      <a:lnTo>
                        <a:pt x="168" y="40"/>
                      </a:lnTo>
                      <a:lnTo>
                        <a:pt x="164" y="40"/>
                      </a:lnTo>
                      <a:lnTo>
                        <a:pt x="164" y="36"/>
                      </a:lnTo>
                      <a:lnTo>
                        <a:pt x="168" y="36"/>
                      </a:lnTo>
                      <a:lnTo>
                        <a:pt x="164" y="36"/>
                      </a:lnTo>
                      <a:lnTo>
                        <a:pt x="168" y="36"/>
                      </a:lnTo>
                      <a:lnTo>
                        <a:pt x="168" y="32"/>
                      </a:lnTo>
                      <a:lnTo>
                        <a:pt x="172" y="32"/>
                      </a:lnTo>
                      <a:lnTo>
                        <a:pt x="172" y="28"/>
                      </a:lnTo>
                      <a:lnTo>
                        <a:pt x="172" y="24"/>
                      </a:lnTo>
                      <a:lnTo>
                        <a:pt x="176" y="24"/>
                      </a:lnTo>
                      <a:lnTo>
                        <a:pt x="176" y="20"/>
                      </a:lnTo>
                      <a:lnTo>
                        <a:pt x="176" y="16"/>
                      </a:lnTo>
                      <a:lnTo>
                        <a:pt x="176" y="12"/>
                      </a:lnTo>
                      <a:lnTo>
                        <a:pt x="176" y="8"/>
                      </a:lnTo>
                      <a:lnTo>
                        <a:pt x="176" y="4"/>
                      </a:lnTo>
                      <a:lnTo>
                        <a:pt x="172" y="4"/>
                      </a:lnTo>
                      <a:lnTo>
                        <a:pt x="172" y="0"/>
                      </a:lnTo>
                      <a:lnTo>
                        <a:pt x="176" y="0"/>
                      </a:lnTo>
                      <a:lnTo>
                        <a:pt x="172" y="0"/>
                      </a:lnTo>
                      <a:lnTo>
                        <a:pt x="176" y="0"/>
                      </a:lnTo>
                      <a:lnTo>
                        <a:pt x="176" y="4"/>
                      </a:lnTo>
                      <a:lnTo>
                        <a:pt x="180" y="4"/>
                      </a:lnTo>
                      <a:lnTo>
                        <a:pt x="180" y="8"/>
                      </a:lnTo>
                      <a:lnTo>
                        <a:pt x="184" y="12"/>
                      </a:lnTo>
                      <a:lnTo>
                        <a:pt x="188" y="12"/>
                      </a:lnTo>
                      <a:lnTo>
                        <a:pt x="188" y="16"/>
                      </a:lnTo>
                      <a:lnTo>
                        <a:pt x="188" y="20"/>
                      </a:lnTo>
                      <a:lnTo>
                        <a:pt x="188" y="16"/>
                      </a:lnTo>
                      <a:lnTo>
                        <a:pt x="192" y="16"/>
                      </a:lnTo>
                      <a:lnTo>
                        <a:pt x="188" y="16"/>
                      </a:lnTo>
                      <a:lnTo>
                        <a:pt x="188" y="12"/>
                      </a:lnTo>
                      <a:lnTo>
                        <a:pt x="184" y="8"/>
                      </a:lnTo>
                      <a:lnTo>
                        <a:pt x="188" y="8"/>
                      </a:lnTo>
                      <a:lnTo>
                        <a:pt x="192" y="8"/>
                      </a:lnTo>
                      <a:lnTo>
                        <a:pt x="196" y="8"/>
                      </a:lnTo>
                      <a:lnTo>
                        <a:pt x="192" y="8"/>
                      </a:lnTo>
                      <a:lnTo>
                        <a:pt x="196" y="8"/>
                      </a:lnTo>
                      <a:lnTo>
                        <a:pt x="196" y="12"/>
                      </a:lnTo>
                      <a:lnTo>
                        <a:pt x="200" y="12"/>
                      </a:lnTo>
                      <a:lnTo>
                        <a:pt x="204" y="12"/>
                      </a:lnTo>
                      <a:lnTo>
                        <a:pt x="208" y="12"/>
                      </a:lnTo>
                      <a:lnTo>
                        <a:pt x="204" y="12"/>
                      </a:lnTo>
                      <a:lnTo>
                        <a:pt x="208" y="12"/>
                      </a:lnTo>
                      <a:lnTo>
                        <a:pt x="212" y="12"/>
                      </a:lnTo>
                      <a:lnTo>
                        <a:pt x="212" y="8"/>
                      </a:lnTo>
                      <a:lnTo>
                        <a:pt x="216" y="8"/>
                      </a:lnTo>
                      <a:lnTo>
                        <a:pt x="216" y="12"/>
                      </a:lnTo>
                      <a:lnTo>
                        <a:pt x="220" y="12"/>
                      </a:lnTo>
                      <a:lnTo>
                        <a:pt x="220" y="16"/>
                      </a:lnTo>
                      <a:lnTo>
                        <a:pt x="224" y="16"/>
                      </a:lnTo>
                      <a:lnTo>
                        <a:pt x="220" y="20"/>
                      </a:lnTo>
                      <a:lnTo>
                        <a:pt x="224" y="20"/>
                      </a:lnTo>
                      <a:lnTo>
                        <a:pt x="224" y="24"/>
                      </a:lnTo>
                      <a:lnTo>
                        <a:pt x="228" y="24"/>
                      </a:lnTo>
                      <a:lnTo>
                        <a:pt x="232" y="24"/>
                      </a:lnTo>
                      <a:lnTo>
                        <a:pt x="232" y="28"/>
                      </a:lnTo>
                      <a:lnTo>
                        <a:pt x="232" y="24"/>
                      </a:lnTo>
                      <a:lnTo>
                        <a:pt x="232" y="28"/>
                      </a:lnTo>
                      <a:lnTo>
                        <a:pt x="236" y="28"/>
                      </a:lnTo>
                      <a:lnTo>
                        <a:pt x="240" y="28"/>
                      </a:lnTo>
                      <a:lnTo>
                        <a:pt x="240" y="24"/>
                      </a:lnTo>
                      <a:lnTo>
                        <a:pt x="244" y="24"/>
                      </a:lnTo>
                      <a:lnTo>
                        <a:pt x="248" y="24"/>
                      </a:lnTo>
                      <a:lnTo>
                        <a:pt x="252" y="28"/>
                      </a:lnTo>
                      <a:lnTo>
                        <a:pt x="256" y="32"/>
                      </a:lnTo>
                      <a:lnTo>
                        <a:pt x="256" y="36"/>
                      </a:lnTo>
                      <a:lnTo>
                        <a:pt x="260" y="36"/>
                      </a:lnTo>
                      <a:lnTo>
                        <a:pt x="260" y="40"/>
                      </a:lnTo>
                      <a:lnTo>
                        <a:pt x="264" y="40"/>
                      </a:lnTo>
                      <a:lnTo>
                        <a:pt x="264" y="44"/>
                      </a:lnTo>
                      <a:lnTo>
                        <a:pt x="264" y="48"/>
                      </a:lnTo>
                      <a:lnTo>
                        <a:pt x="264" y="52"/>
                      </a:lnTo>
                      <a:lnTo>
                        <a:pt x="268" y="52"/>
                      </a:lnTo>
                      <a:lnTo>
                        <a:pt x="268" y="56"/>
                      </a:lnTo>
                      <a:lnTo>
                        <a:pt x="268" y="60"/>
                      </a:lnTo>
                      <a:lnTo>
                        <a:pt x="268" y="64"/>
                      </a:lnTo>
                      <a:lnTo>
                        <a:pt x="268" y="68"/>
                      </a:lnTo>
                      <a:lnTo>
                        <a:pt x="268" y="72"/>
                      </a:lnTo>
                      <a:lnTo>
                        <a:pt x="268" y="76"/>
                      </a:lnTo>
                      <a:lnTo>
                        <a:pt x="268" y="80"/>
                      </a:lnTo>
                      <a:lnTo>
                        <a:pt x="264" y="80"/>
                      </a:lnTo>
                      <a:lnTo>
                        <a:pt x="268" y="84"/>
                      </a:lnTo>
                      <a:lnTo>
                        <a:pt x="268" y="88"/>
                      </a:lnTo>
                      <a:lnTo>
                        <a:pt x="264" y="88"/>
                      </a:lnTo>
                      <a:lnTo>
                        <a:pt x="264" y="92"/>
                      </a:lnTo>
                      <a:lnTo>
                        <a:pt x="264" y="96"/>
                      </a:lnTo>
                      <a:lnTo>
                        <a:pt x="264" y="100"/>
                      </a:lnTo>
                      <a:lnTo>
                        <a:pt x="268" y="104"/>
                      </a:lnTo>
                      <a:lnTo>
                        <a:pt x="272" y="108"/>
                      </a:lnTo>
                      <a:lnTo>
                        <a:pt x="276" y="108"/>
                      </a:lnTo>
                      <a:lnTo>
                        <a:pt x="276" y="112"/>
                      </a:lnTo>
                      <a:lnTo>
                        <a:pt x="280" y="112"/>
                      </a:lnTo>
                      <a:lnTo>
                        <a:pt x="284" y="112"/>
                      </a:lnTo>
                      <a:lnTo>
                        <a:pt x="284" y="116"/>
                      </a:lnTo>
                      <a:lnTo>
                        <a:pt x="288" y="116"/>
                      </a:lnTo>
                      <a:lnTo>
                        <a:pt x="288" y="120"/>
                      </a:lnTo>
                      <a:lnTo>
                        <a:pt x="292" y="120"/>
                      </a:lnTo>
                      <a:lnTo>
                        <a:pt x="296" y="120"/>
                      </a:lnTo>
                      <a:lnTo>
                        <a:pt x="300" y="120"/>
                      </a:lnTo>
                      <a:lnTo>
                        <a:pt x="300" y="124"/>
                      </a:lnTo>
                      <a:lnTo>
                        <a:pt x="304" y="124"/>
                      </a:lnTo>
                      <a:lnTo>
                        <a:pt x="308" y="124"/>
                      </a:lnTo>
                      <a:lnTo>
                        <a:pt x="312" y="124"/>
                      </a:lnTo>
                      <a:lnTo>
                        <a:pt x="316" y="124"/>
                      </a:lnTo>
                      <a:lnTo>
                        <a:pt x="320" y="124"/>
                      </a:lnTo>
                      <a:lnTo>
                        <a:pt x="324" y="124"/>
                      </a:lnTo>
                      <a:lnTo>
                        <a:pt x="324" y="120"/>
                      </a:lnTo>
                      <a:lnTo>
                        <a:pt x="328" y="120"/>
                      </a:lnTo>
                      <a:lnTo>
                        <a:pt x="332" y="120"/>
                      </a:lnTo>
                      <a:lnTo>
                        <a:pt x="336" y="120"/>
                      </a:lnTo>
                      <a:lnTo>
                        <a:pt x="340" y="120"/>
                      </a:lnTo>
                      <a:lnTo>
                        <a:pt x="340" y="116"/>
                      </a:lnTo>
                      <a:lnTo>
                        <a:pt x="344" y="116"/>
                      </a:lnTo>
                      <a:lnTo>
                        <a:pt x="348" y="116"/>
                      </a:lnTo>
                      <a:lnTo>
                        <a:pt x="352" y="116"/>
                      </a:lnTo>
                      <a:lnTo>
                        <a:pt x="356" y="116"/>
                      </a:lnTo>
                      <a:lnTo>
                        <a:pt x="356" y="120"/>
                      </a:lnTo>
                      <a:lnTo>
                        <a:pt x="360" y="120"/>
                      </a:lnTo>
                      <a:lnTo>
                        <a:pt x="364" y="120"/>
                      </a:lnTo>
                      <a:lnTo>
                        <a:pt x="368" y="120"/>
                      </a:lnTo>
                      <a:lnTo>
                        <a:pt x="372" y="120"/>
                      </a:lnTo>
                      <a:lnTo>
                        <a:pt x="376" y="120"/>
                      </a:lnTo>
                      <a:lnTo>
                        <a:pt x="380" y="120"/>
                      </a:lnTo>
                      <a:lnTo>
                        <a:pt x="380" y="124"/>
                      </a:lnTo>
                      <a:lnTo>
                        <a:pt x="384" y="124"/>
                      </a:lnTo>
                      <a:lnTo>
                        <a:pt x="388" y="124"/>
                      </a:lnTo>
                      <a:lnTo>
                        <a:pt x="392" y="124"/>
                      </a:lnTo>
                      <a:lnTo>
                        <a:pt x="392" y="128"/>
                      </a:lnTo>
                      <a:lnTo>
                        <a:pt x="396" y="128"/>
                      </a:lnTo>
                      <a:lnTo>
                        <a:pt x="396" y="132"/>
                      </a:lnTo>
                      <a:lnTo>
                        <a:pt x="400" y="132"/>
                      </a:lnTo>
                      <a:lnTo>
                        <a:pt x="400" y="136"/>
                      </a:lnTo>
                      <a:lnTo>
                        <a:pt x="400" y="140"/>
                      </a:lnTo>
                      <a:lnTo>
                        <a:pt x="404" y="140"/>
                      </a:lnTo>
                      <a:lnTo>
                        <a:pt x="408" y="140"/>
                      </a:lnTo>
                      <a:lnTo>
                        <a:pt x="412" y="140"/>
                      </a:lnTo>
                      <a:lnTo>
                        <a:pt x="412" y="136"/>
                      </a:lnTo>
                      <a:lnTo>
                        <a:pt x="416" y="136"/>
                      </a:lnTo>
                      <a:lnTo>
                        <a:pt x="420" y="140"/>
                      </a:lnTo>
                      <a:lnTo>
                        <a:pt x="424" y="140"/>
                      </a:lnTo>
                      <a:lnTo>
                        <a:pt x="428" y="144"/>
                      </a:lnTo>
                      <a:lnTo>
                        <a:pt x="428" y="140"/>
                      </a:lnTo>
                      <a:lnTo>
                        <a:pt x="432" y="140"/>
                      </a:lnTo>
                      <a:lnTo>
                        <a:pt x="436" y="140"/>
                      </a:lnTo>
                      <a:lnTo>
                        <a:pt x="440" y="140"/>
                      </a:lnTo>
                      <a:lnTo>
                        <a:pt x="440" y="136"/>
                      </a:lnTo>
                      <a:lnTo>
                        <a:pt x="444" y="136"/>
                      </a:lnTo>
                      <a:lnTo>
                        <a:pt x="448" y="136"/>
                      </a:lnTo>
                      <a:lnTo>
                        <a:pt x="452" y="136"/>
                      </a:lnTo>
                      <a:lnTo>
                        <a:pt x="456" y="136"/>
                      </a:lnTo>
                      <a:lnTo>
                        <a:pt x="460" y="136"/>
                      </a:lnTo>
                      <a:lnTo>
                        <a:pt x="460" y="140"/>
                      </a:lnTo>
                      <a:lnTo>
                        <a:pt x="464" y="140"/>
                      </a:lnTo>
                      <a:lnTo>
                        <a:pt x="464" y="144"/>
                      </a:lnTo>
                      <a:lnTo>
                        <a:pt x="468" y="144"/>
                      </a:lnTo>
                      <a:lnTo>
                        <a:pt x="472" y="144"/>
                      </a:lnTo>
                      <a:lnTo>
                        <a:pt x="476" y="144"/>
                      </a:lnTo>
                      <a:lnTo>
                        <a:pt x="480" y="144"/>
                      </a:lnTo>
                      <a:lnTo>
                        <a:pt x="484" y="144"/>
                      </a:lnTo>
                      <a:lnTo>
                        <a:pt x="488" y="144"/>
                      </a:lnTo>
                      <a:lnTo>
                        <a:pt x="492" y="144"/>
                      </a:lnTo>
                      <a:lnTo>
                        <a:pt x="496" y="144"/>
                      </a:lnTo>
                      <a:lnTo>
                        <a:pt x="496" y="140"/>
                      </a:lnTo>
                      <a:lnTo>
                        <a:pt x="500" y="140"/>
                      </a:lnTo>
                      <a:lnTo>
                        <a:pt x="504" y="140"/>
                      </a:lnTo>
                      <a:lnTo>
                        <a:pt x="508" y="140"/>
                      </a:lnTo>
                      <a:lnTo>
                        <a:pt x="512" y="140"/>
                      </a:lnTo>
                      <a:lnTo>
                        <a:pt x="512" y="136"/>
                      </a:lnTo>
                      <a:lnTo>
                        <a:pt x="516" y="136"/>
                      </a:lnTo>
                      <a:lnTo>
                        <a:pt x="516" y="140"/>
                      </a:lnTo>
                      <a:lnTo>
                        <a:pt x="520" y="140"/>
                      </a:lnTo>
                      <a:lnTo>
                        <a:pt x="524" y="14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07" name=""/>
                <p:cNvSpPr/>
                <p:nvPr/>
              </p:nvSpPr>
              <p:spPr>
                <a:xfrm>
                  <a:off x="733320" y="154620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08" name=""/>
                <p:cNvSpPr/>
                <p:nvPr/>
              </p:nvSpPr>
              <p:spPr>
                <a:xfrm>
                  <a:off x="739800" y="1552680"/>
                  <a:ext cx="12600" cy="12600"/>
                </a:xfrm>
                <a:custGeom>
                  <a:avLst/>
                  <a:gdLst/>
                  <a:ahLst/>
                  <a:rect l="l" t="t" r="r" b="b"/>
                  <a:pathLst>
                    <a:path w="8" h="8">
                      <a:moveTo>
                        <a:pt x="0" y="0"/>
                      </a:move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8" y="8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09" name=""/>
                <p:cNvSpPr/>
                <p:nvPr/>
              </p:nvSpPr>
              <p:spPr>
                <a:xfrm>
                  <a:off x="6359400" y="1844640"/>
                  <a:ext cx="57240" cy="38160"/>
                </a:xfrm>
                <a:custGeom>
                  <a:avLst/>
                  <a:gdLst/>
                  <a:ahLst/>
                  <a:rect l="l" t="t" r="r" b="b"/>
                  <a:pathLst>
                    <a:path w="36" h="24">
                      <a:moveTo>
                        <a:pt x="0" y="12"/>
                      </a:moveTo>
                      <a:lnTo>
                        <a:pt x="4" y="12"/>
                      </a:lnTo>
                      <a:lnTo>
                        <a:pt x="4" y="16"/>
                      </a:lnTo>
                      <a:lnTo>
                        <a:pt x="8" y="16"/>
                      </a:lnTo>
                      <a:lnTo>
                        <a:pt x="8" y="12"/>
                      </a:lnTo>
                      <a:lnTo>
                        <a:pt x="8" y="8"/>
                      </a:lnTo>
                      <a:lnTo>
                        <a:pt x="12" y="12"/>
                      </a:lnTo>
                      <a:lnTo>
                        <a:pt x="12" y="8"/>
                      </a:lnTo>
                      <a:lnTo>
                        <a:pt x="16" y="8"/>
                      </a:lnTo>
                      <a:lnTo>
                        <a:pt x="16" y="4"/>
                      </a:lnTo>
                      <a:lnTo>
                        <a:pt x="12" y="4"/>
                      </a:lnTo>
                      <a:lnTo>
                        <a:pt x="12" y="0"/>
                      </a:lnTo>
                      <a:lnTo>
                        <a:pt x="16" y="0"/>
                      </a:lnTo>
                      <a:lnTo>
                        <a:pt x="20" y="0"/>
                      </a:lnTo>
                      <a:lnTo>
                        <a:pt x="24" y="0"/>
                      </a:lnTo>
                      <a:lnTo>
                        <a:pt x="24" y="4"/>
                      </a:lnTo>
                      <a:lnTo>
                        <a:pt x="28" y="4"/>
                      </a:lnTo>
                      <a:lnTo>
                        <a:pt x="28" y="8"/>
                      </a:lnTo>
                      <a:lnTo>
                        <a:pt x="32" y="8"/>
                      </a:lnTo>
                      <a:lnTo>
                        <a:pt x="36" y="8"/>
                      </a:lnTo>
                      <a:lnTo>
                        <a:pt x="36" y="12"/>
                      </a:lnTo>
                      <a:lnTo>
                        <a:pt x="32" y="12"/>
                      </a:lnTo>
                      <a:lnTo>
                        <a:pt x="32" y="16"/>
                      </a:lnTo>
                      <a:lnTo>
                        <a:pt x="32" y="20"/>
                      </a:lnTo>
                      <a:lnTo>
                        <a:pt x="28" y="20"/>
                      </a:lnTo>
                      <a:lnTo>
                        <a:pt x="24" y="20"/>
                      </a:lnTo>
                      <a:lnTo>
                        <a:pt x="24" y="16"/>
                      </a:lnTo>
                      <a:lnTo>
                        <a:pt x="20" y="16"/>
                      </a:lnTo>
                      <a:lnTo>
                        <a:pt x="20" y="20"/>
                      </a:lnTo>
                      <a:lnTo>
                        <a:pt x="16" y="20"/>
                      </a:lnTo>
                      <a:lnTo>
                        <a:pt x="12" y="20"/>
                      </a:lnTo>
                      <a:lnTo>
                        <a:pt x="8" y="20"/>
                      </a:lnTo>
                      <a:lnTo>
                        <a:pt x="8" y="24"/>
                      </a:lnTo>
                      <a:lnTo>
                        <a:pt x="8" y="20"/>
                      </a:lnTo>
                      <a:lnTo>
                        <a:pt x="8" y="24"/>
                      </a:lnTo>
                      <a:lnTo>
                        <a:pt x="8" y="20"/>
                      </a:lnTo>
                      <a:lnTo>
                        <a:pt x="4" y="20"/>
                      </a:lnTo>
                      <a:lnTo>
                        <a:pt x="4" y="16"/>
                      </a:lnTo>
                      <a:lnTo>
                        <a:pt x="0" y="16"/>
                      </a:lnTo>
                      <a:lnTo>
                        <a:pt x="0" y="20"/>
                      </a:lnTo>
                      <a:lnTo>
                        <a:pt x="0" y="16"/>
                      </a:lnTo>
                      <a:lnTo>
                        <a:pt x="0" y="12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8640" bIns="-86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10" name=""/>
                <p:cNvSpPr/>
                <p:nvPr/>
              </p:nvSpPr>
              <p:spPr>
                <a:xfrm>
                  <a:off x="6334200" y="1851120"/>
                  <a:ext cx="612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11" name=""/>
                <p:cNvSpPr/>
                <p:nvPr/>
              </p:nvSpPr>
              <p:spPr>
                <a:xfrm>
                  <a:off x="6353280" y="1851120"/>
                  <a:ext cx="612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12" name=""/>
                <p:cNvSpPr/>
                <p:nvPr/>
              </p:nvSpPr>
              <p:spPr>
                <a:xfrm>
                  <a:off x="6283440" y="1882800"/>
                  <a:ext cx="12600" cy="12600"/>
                </a:xfrm>
                <a:custGeom>
                  <a:avLst/>
                  <a:gdLst/>
                  <a:ahLst/>
                  <a:rect l="l" t="t" r="r" b="b"/>
                  <a:pathLst>
                    <a:path w="8" h="8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13" name=""/>
                <p:cNvSpPr/>
                <p:nvPr/>
              </p:nvSpPr>
              <p:spPr>
                <a:xfrm>
                  <a:off x="6289560" y="1882800"/>
                  <a:ext cx="648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14" name=""/>
                <p:cNvSpPr/>
                <p:nvPr/>
              </p:nvSpPr>
              <p:spPr>
                <a:xfrm>
                  <a:off x="6251400" y="1889280"/>
                  <a:ext cx="6480" cy="612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15" name=""/>
                <p:cNvSpPr/>
                <p:nvPr/>
              </p:nvSpPr>
              <p:spPr>
                <a:xfrm>
                  <a:off x="6257880" y="1889280"/>
                  <a:ext cx="6480" cy="612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16" name=""/>
                <p:cNvSpPr/>
                <p:nvPr/>
              </p:nvSpPr>
              <p:spPr>
                <a:xfrm>
                  <a:off x="6296040" y="188280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17" name=""/>
                <p:cNvSpPr/>
                <p:nvPr/>
              </p:nvSpPr>
              <p:spPr>
                <a:xfrm>
                  <a:off x="6302520" y="1882800"/>
                  <a:ext cx="612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18" name=""/>
                <p:cNvSpPr/>
                <p:nvPr/>
              </p:nvSpPr>
              <p:spPr>
                <a:xfrm>
                  <a:off x="3438360" y="2035080"/>
                  <a:ext cx="1143000" cy="723960"/>
                </a:xfrm>
                <a:custGeom>
                  <a:avLst/>
                  <a:gdLst/>
                  <a:ahLst/>
                  <a:rect l="l" t="t" r="r" b="b"/>
                  <a:pathLst>
                    <a:path w="720" h="456">
                      <a:moveTo>
                        <a:pt x="20" y="0"/>
                      </a:moveTo>
                      <a:lnTo>
                        <a:pt x="64" y="0"/>
                      </a:lnTo>
                      <a:lnTo>
                        <a:pt x="116" y="4"/>
                      </a:lnTo>
                      <a:lnTo>
                        <a:pt x="120" y="4"/>
                      </a:lnTo>
                      <a:lnTo>
                        <a:pt x="168" y="4"/>
                      </a:lnTo>
                      <a:lnTo>
                        <a:pt x="204" y="8"/>
                      </a:lnTo>
                      <a:lnTo>
                        <a:pt x="244" y="8"/>
                      </a:lnTo>
                      <a:lnTo>
                        <a:pt x="296" y="8"/>
                      </a:lnTo>
                      <a:lnTo>
                        <a:pt x="340" y="12"/>
                      </a:lnTo>
                      <a:lnTo>
                        <a:pt x="396" y="12"/>
                      </a:lnTo>
                      <a:lnTo>
                        <a:pt x="412" y="12"/>
                      </a:lnTo>
                      <a:lnTo>
                        <a:pt x="444" y="12"/>
                      </a:lnTo>
                      <a:lnTo>
                        <a:pt x="476" y="12"/>
                      </a:lnTo>
                      <a:lnTo>
                        <a:pt x="500" y="12"/>
                      </a:lnTo>
                      <a:lnTo>
                        <a:pt x="568" y="12"/>
                      </a:lnTo>
                      <a:lnTo>
                        <a:pt x="608" y="12"/>
                      </a:lnTo>
                      <a:lnTo>
                        <a:pt x="636" y="12"/>
                      </a:lnTo>
                      <a:lnTo>
                        <a:pt x="696" y="8"/>
                      </a:lnTo>
                      <a:lnTo>
                        <a:pt x="696" y="12"/>
                      </a:lnTo>
                      <a:lnTo>
                        <a:pt x="696" y="16"/>
                      </a:lnTo>
                      <a:lnTo>
                        <a:pt x="696" y="20"/>
                      </a:lnTo>
                      <a:lnTo>
                        <a:pt x="696" y="24"/>
                      </a:lnTo>
                      <a:lnTo>
                        <a:pt x="696" y="28"/>
                      </a:lnTo>
                      <a:lnTo>
                        <a:pt x="692" y="28"/>
                      </a:lnTo>
                      <a:lnTo>
                        <a:pt x="692" y="32"/>
                      </a:lnTo>
                      <a:lnTo>
                        <a:pt x="688" y="36"/>
                      </a:lnTo>
                      <a:lnTo>
                        <a:pt x="684" y="40"/>
                      </a:lnTo>
                      <a:lnTo>
                        <a:pt x="680" y="40"/>
                      </a:lnTo>
                      <a:lnTo>
                        <a:pt x="680" y="44"/>
                      </a:lnTo>
                      <a:lnTo>
                        <a:pt x="676" y="44"/>
                      </a:lnTo>
                      <a:lnTo>
                        <a:pt x="676" y="48"/>
                      </a:lnTo>
                      <a:lnTo>
                        <a:pt x="672" y="48"/>
                      </a:lnTo>
                      <a:lnTo>
                        <a:pt x="672" y="52"/>
                      </a:lnTo>
                      <a:lnTo>
                        <a:pt x="672" y="56"/>
                      </a:lnTo>
                      <a:lnTo>
                        <a:pt x="676" y="56"/>
                      </a:lnTo>
                      <a:lnTo>
                        <a:pt x="676" y="60"/>
                      </a:lnTo>
                      <a:lnTo>
                        <a:pt x="680" y="60"/>
                      </a:lnTo>
                      <a:lnTo>
                        <a:pt x="680" y="64"/>
                      </a:lnTo>
                      <a:lnTo>
                        <a:pt x="680" y="68"/>
                      </a:lnTo>
                      <a:lnTo>
                        <a:pt x="684" y="68"/>
                      </a:lnTo>
                      <a:lnTo>
                        <a:pt x="684" y="72"/>
                      </a:lnTo>
                      <a:lnTo>
                        <a:pt x="684" y="76"/>
                      </a:lnTo>
                      <a:lnTo>
                        <a:pt x="688" y="76"/>
                      </a:lnTo>
                      <a:lnTo>
                        <a:pt x="688" y="80"/>
                      </a:lnTo>
                      <a:lnTo>
                        <a:pt x="692" y="80"/>
                      </a:lnTo>
                      <a:lnTo>
                        <a:pt x="696" y="80"/>
                      </a:lnTo>
                      <a:lnTo>
                        <a:pt x="700" y="80"/>
                      </a:lnTo>
                      <a:lnTo>
                        <a:pt x="704" y="80"/>
                      </a:lnTo>
                      <a:lnTo>
                        <a:pt x="704" y="84"/>
                      </a:lnTo>
                      <a:lnTo>
                        <a:pt x="708" y="84"/>
                      </a:lnTo>
                      <a:lnTo>
                        <a:pt x="708" y="88"/>
                      </a:lnTo>
                      <a:lnTo>
                        <a:pt x="708" y="92"/>
                      </a:lnTo>
                      <a:lnTo>
                        <a:pt x="708" y="96"/>
                      </a:lnTo>
                      <a:lnTo>
                        <a:pt x="712" y="132"/>
                      </a:lnTo>
                      <a:lnTo>
                        <a:pt x="712" y="156"/>
                      </a:lnTo>
                      <a:lnTo>
                        <a:pt x="712" y="180"/>
                      </a:lnTo>
                      <a:lnTo>
                        <a:pt x="712" y="188"/>
                      </a:lnTo>
                      <a:lnTo>
                        <a:pt x="712" y="232"/>
                      </a:lnTo>
                      <a:lnTo>
                        <a:pt x="716" y="280"/>
                      </a:lnTo>
                      <a:lnTo>
                        <a:pt x="716" y="324"/>
                      </a:lnTo>
                      <a:lnTo>
                        <a:pt x="704" y="324"/>
                      </a:lnTo>
                      <a:lnTo>
                        <a:pt x="704" y="328"/>
                      </a:lnTo>
                      <a:lnTo>
                        <a:pt x="704" y="332"/>
                      </a:lnTo>
                      <a:lnTo>
                        <a:pt x="704" y="336"/>
                      </a:lnTo>
                      <a:lnTo>
                        <a:pt x="708" y="336"/>
                      </a:lnTo>
                      <a:lnTo>
                        <a:pt x="708" y="340"/>
                      </a:lnTo>
                      <a:lnTo>
                        <a:pt x="712" y="344"/>
                      </a:lnTo>
                      <a:lnTo>
                        <a:pt x="708" y="344"/>
                      </a:lnTo>
                      <a:lnTo>
                        <a:pt x="708" y="348"/>
                      </a:lnTo>
                      <a:lnTo>
                        <a:pt x="708" y="352"/>
                      </a:lnTo>
                      <a:lnTo>
                        <a:pt x="704" y="352"/>
                      </a:lnTo>
                      <a:lnTo>
                        <a:pt x="704" y="356"/>
                      </a:lnTo>
                      <a:lnTo>
                        <a:pt x="708" y="356"/>
                      </a:lnTo>
                      <a:lnTo>
                        <a:pt x="708" y="360"/>
                      </a:lnTo>
                      <a:lnTo>
                        <a:pt x="712" y="360"/>
                      </a:lnTo>
                      <a:lnTo>
                        <a:pt x="716" y="360"/>
                      </a:lnTo>
                      <a:lnTo>
                        <a:pt x="716" y="364"/>
                      </a:lnTo>
                      <a:lnTo>
                        <a:pt x="716" y="368"/>
                      </a:lnTo>
                      <a:lnTo>
                        <a:pt x="716" y="372"/>
                      </a:lnTo>
                      <a:lnTo>
                        <a:pt x="716" y="376"/>
                      </a:lnTo>
                      <a:lnTo>
                        <a:pt x="716" y="380"/>
                      </a:lnTo>
                      <a:lnTo>
                        <a:pt x="716" y="384"/>
                      </a:lnTo>
                      <a:lnTo>
                        <a:pt x="712" y="384"/>
                      </a:lnTo>
                      <a:lnTo>
                        <a:pt x="712" y="388"/>
                      </a:lnTo>
                      <a:lnTo>
                        <a:pt x="712" y="392"/>
                      </a:lnTo>
                      <a:lnTo>
                        <a:pt x="712" y="396"/>
                      </a:lnTo>
                      <a:lnTo>
                        <a:pt x="712" y="400"/>
                      </a:lnTo>
                      <a:lnTo>
                        <a:pt x="708" y="400"/>
                      </a:lnTo>
                      <a:lnTo>
                        <a:pt x="708" y="404"/>
                      </a:lnTo>
                      <a:lnTo>
                        <a:pt x="712" y="404"/>
                      </a:lnTo>
                      <a:lnTo>
                        <a:pt x="708" y="404"/>
                      </a:lnTo>
                      <a:lnTo>
                        <a:pt x="708" y="408"/>
                      </a:lnTo>
                      <a:lnTo>
                        <a:pt x="708" y="412"/>
                      </a:lnTo>
                      <a:lnTo>
                        <a:pt x="704" y="412"/>
                      </a:lnTo>
                      <a:lnTo>
                        <a:pt x="704" y="416"/>
                      </a:lnTo>
                      <a:lnTo>
                        <a:pt x="704" y="420"/>
                      </a:lnTo>
                      <a:lnTo>
                        <a:pt x="700" y="420"/>
                      </a:lnTo>
                      <a:lnTo>
                        <a:pt x="700" y="424"/>
                      </a:lnTo>
                      <a:lnTo>
                        <a:pt x="700" y="428"/>
                      </a:lnTo>
                      <a:lnTo>
                        <a:pt x="704" y="428"/>
                      </a:lnTo>
                      <a:lnTo>
                        <a:pt x="704" y="432"/>
                      </a:lnTo>
                      <a:lnTo>
                        <a:pt x="708" y="432"/>
                      </a:lnTo>
                      <a:lnTo>
                        <a:pt x="712" y="432"/>
                      </a:lnTo>
                      <a:lnTo>
                        <a:pt x="712" y="436"/>
                      </a:lnTo>
                      <a:lnTo>
                        <a:pt x="712" y="440"/>
                      </a:lnTo>
                      <a:lnTo>
                        <a:pt x="716" y="440"/>
                      </a:lnTo>
                      <a:lnTo>
                        <a:pt x="716" y="444"/>
                      </a:lnTo>
                      <a:lnTo>
                        <a:pt x="716" y="448"/>
                      </a:lnTo>
                      <a:lnTo>
                        <a:pt x="716" y="452"/>
                      </a:lnTo>
                      <a:lnTo>
                        <a:pt x="720" y="456"/>
                      </a:lnTo>
                      <a:lnTo>
                        <a:pt x="716" y="456"/>
                      </a:lnTo>
                      <a:lnTo>
                        <a:pt x="712" y="456"/>
                      </a:lnTo>
                      <a:lnTo>
                        <a:pt x="712" y="452"/>
                      </a:lnTo>
                      <a:lnTo>
                        <a:pt x="708" y="452"/>
                      </a:lnTo>
                      <a:lnTo>
                        <a:pt x="704" y="456"/>
                      </a:lnTo>
                      <a:lnTo>
                        <a:pt x="704" y="452"/>
                      </a:lnTo>
                      <a:lnTo>
                        <a:pt x="704" y="448"/>
                      </a:lnTo>
                      <a:lnTo>
                        <a:pt x="700" y="448"/>
                      </a:lnTo>
                      <a:lnTo>
                        <a:pt x="700" y="444"/>
                      </a:lnTo>
                      <a:lnTo>
                        <a:pt x="696" y="444"/>
                      </a:lnTo>
                      <a:lnTo>
                        <a:pt x="696" y="440"/>
                      </a:lnTo>
                      <a:lnTo>
                        <a:pt x="696" y="436"/>
                      </a:lnTo>
                      <a:lnTo>
                        <a:pt x="696" y="432"/>
                      </a:lnTo>
                      <a:lnTo>
                        <a:pt x="692" y="432"/>
                      </a:lnTo>
                      <a:lnTo>
                        <a:pt x="688" y="432"/>
                      </a:lnTo>
                      <a:lnTo>
                        <a:pt x="688" y="436"/>
                      </a:lnTo>
                      <a:lnTo>
                        <a:pt x="688" y="432"/>
                      </a:lnTo>
                      <a:lnTo>
                        <a:pt x="684" y="432"/>
                      </a:lnTo>
                      <a:lnTo>
                        <a:pt x="684" y="428"/>
                      </a:lnTo>
                      <a:lnTo>
                        <a:pt x="680" y="428"/>
                      </a:lnTo>
                      <a:lnTo>
                        <a:pt x="676" y="428"/>
                      </a:lnTo>
                      <a:lnTo>
                        <a:pt x="676" y="424"/>
                      </a:lnTo>
                      <a:lnTo>
                        <a:pt x="672" y="424"/>
                      </a:lnTo>
                      <a:lnTo>
                        <a:pt x="672" y="428"/>
                      </a:lnTo>
                      <a:lnTo>
                        <a:pt x="668" y="428"/>
                      </a:lnTo>
                      <a:lnTo>
                        <a:pt x="668" y="424"/>
                      </a:lnTo>
                      <a:lnTo>
                        <a:pt x="672" y="424"/>
                      </a:lnTo>
                      <a:lnTo>
                        <a:pt x="668" y="424"/>
                      </a:lnTo>
                      <a:lnTo>
                        <a:pt x="664" y="424"/>
                      </a:lnTo>
                      <a:lnTo>
                        <a:pt x="664" y="420"/>
                      </a:lnTo>
                      <a:lnTo>
                        <a:pt x="660" y="420"/>
                      </a:lnTo>
                      <a:lnTo>
                        <a:pt x="656" y="420"/>
                      </a:lnTo>
                      <a:lnTo>
                        <a:pt x="652" y="420"/>
                      </a:lnTo>
                      <a:lnTo>
                        <a:pt x="652" y="416"/>
                      </a:lnTo>
                      <a:lnTo>
                        <a:pt x="648" y="416"/>
                      </a:lnTo>
                      <a:lnTo>
                        <a:pt x="644" y="416"/>
                      </a:lnTo>
                      <a:lnTo>
                        <a:pt x="644" y="412"/>
                      </a:lnTo>
                      <a:lnTo>
                        <a:pt x="640" y="412"/>
                      </a:lnTo>
                      <a:lnTo>
                        <a:pt x="640" y="408"/>
                      </a:lnTo>
                      <a:lnTo>
                        <a:pt x="636" y="408"/>
                      </a:lnTo>
                      <a:lnTo>
                        <a:pt x="632" y="408"/>
                      </a:lnTo>
                      <a:lnTo>
                        <a:pt x="628" y="408"/>
                      </a:lnTo>
                      <a:lnTo>
                        <a:pt x="624" y="412"/>
                      </a:lnTo>
                      <a:lnTo>
                        <a:pt x="620" y="412"/>
                      </a:lnTo>
                      <a:lnTo>
                        <a:pt x="616" y="412"/>
                      </a:lnTo>
                      <a:lnTo>
                        <a:pt x="612" y="412"/>
                      </a:lnTo>
                      <a:lnTo>
                        <a:pt x="608" y="412"/>
                      </a:lnTo>
                      <a:lnTo>
                        <a:pt x="604" y="412"/>
                      </a:lnTo>
                      <a:lnTo>
                        <a:pt x="600" y="412"/>
                      </a:lnTo>
                      <a:lnTo>
                        <a:pt x="596" y="412"/>
                      </a:lnTo>
                      <a:lnTo>
                        <a:pt x="592" y="412"/>
                      </a:lnTo>
                      <a:lnTo>
                        <a:pt x="588" y="408"/>
                      </a:lnTo>
                      <a:lnTo>
                        <a:pt x="588" y="412"/>
                      </a:lnTo>
                      <a:lnTo>
                        <a:pt x="584" y="412"/>
                      </a:lnTo>
                      <a:lnTo>
                        <a:pt x="584" y="416"/>
                      </a:lnTo>
                      <a:lnTo>
                        <a:pt x="580" y="416"/>
                      </a:lnTo>
                      <a:lnTo>
                        <a:pt x="580" y="420"/>
                      </a:lnTo>
                      <a:lnTo>
                        <a:pt x="576" y="424"/>
                      </a:lnTo>
                      <a:lnTo>
                        <a:pt x="572" y="424"/>
                      </a:lnTo>
                      <a:lnTo>
                        <a:pt x="568" y="424"/>
                      </a:lnTo>
                      <a:lnTo>
                        <a:pt x="568" y="420"/>
                      </a:lnTo>
                      <a:lnTo>
                        <a:pt x="564" y="420"/>
                      </a:lnTo>
                      <a:lnTo>
                        <a:pt x="560" y="416"/>
                      </a:lnTo>
                      <a:lnTo>
                        <a:pt x="556" y="412"/>
                      </a:lnTo>
                      <a:lnTo>
                        <a:pt x="552" y="412"/>
                      </a:lnTo>
                      <a:lnTo>
                        <a:pt x="548" y="412"/>
                      </a:lnTo>
                      <a:lnTo>
                        <a:pt x="548" y="408"/>
                      </a:lnTo>
                      <a:lnTo>
                        <a:pt x="544" y="408"/>
                      </a:lnTo>
                      <a:lnTo>
                        <a:pt x="540" y="408"/>
                      </a:lnTo>
                      <a:lnTo>
                        <a:pt x="536" y="404"/>
                      </a:lnTo>
                      <a:lnTo>
                        <a:pt x="532" y="404"/>
                      </a:lnTo>
                      <a:lnTo>
                        <a:pt x="532" y="400"/>
                      </a:lnTo>
                      <a:lnTo>
                        <a:pt x="528" y="400"/>
                      </a:lnTo>
                      <a:lnTo>
                        <a:pt x="528" y="396"/>
                      </a:lnTo>
                      <a:lnTo>
                        <a:pt x="524" y="396"/>
                      </a:lnTo>
                      <a:lnTo>
                        <a:pt x="452" y="396"/>
                      </a:lnTo>
                      <a:lnTo>
                        <a:pt x="428" y="392"/>
                      </a:lnTo>
                      <a:lnTo>
                        <a:pt x="364" y="392"/>
                      </a:lnTo>
                      <a:lnTo>
                        <a:pt x="268" y="392"/>
                      </a:lnTo>
                      <a:lnTo>
                        <a:pt x="184" y="388"/>
                      </a:lnTo>
                      <a:lnTo>
                        <a:pt x="120" y="388"/>
                      </a:lnTo>
                      <a:lnTo>
                        <a:pt x="100" y="384"/>
                      </a:lnTo>
                      <a:lnTo>
                        <a:pt x="52" y="384"/>
                      </a:lnTo>
                      <a:lnTo>
                        <a:pt x="0" y="380"/>
                      </a:lnTo>
                      <a:lnTo>
                        <a:pt x="0" y="344"/>
                      </a:lnTo>
                      <a:lnTo>
                        <a:pt x="4" y="320"/>
                      </a:lnTo>
                      <a:lnTo>
                        <a:pt x="4" y="316"/>
                      </a:lnTo>
                      <a:lnTo>
                        <a:pt x="4" y="268"/>
                      </a:lnTo>
                      <a:lnTo>
                        <a:pt x="8" y="232"/>
                      </a:lnTo>
                      <a:lnTo>
                        <a:pt x="8" y="228"/>
                      </a:lnTo>
                      <a:lnTo>
                        <a:pt x="12" y="176"/>
                      </a:lnTo>
                      <a:lnTo>
                        <a:pt x="12" y="120"/>
                      </a:lnTo>
                      <a:lnTo>
                        <a:pt x="16" y="120"/>
                      </a:lnTo>
                      <a:lnTo>
                        <a:pt x="16" y="92"/>
                      </a:lnTo>
                      <a:lnTo>
                        <a:pt x="20" y="40"/>
                      </a:lnTo>
                      <a:lnTo>
                        <a:pt x="20" y="8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19" name=""/>
                <p:cNvSpPr/>
                <p:nvPr/>
              </p:nvSpPr>
              <p:spPr>
                <a:xfrm>
                  <a:off x="6251400" y="190800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20" name=""/>
                <p:cNvSpPr/>
                <p:nvPr/>
              </p:nvSpPr>
              <p:spPr>
                <a:xfrm>
                  <a:off x="6219720" y="1914480"/>
                  <a:ext cx="648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21" name=""/>
                <p:cNvSpPr/>
                <p:nvPr/>
              </p:nvSpPr>
              <p:spPr>
                <a:xfrm>
                  <a:off x="6118200" y="193356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22" name=""/>
                <p:cNvSpPr/>
                <p:nvPr/>
              </p:nvSpPr>
              <p:spPr>
                <a:xfrm>
                  <a:off x="6130800" y="1940040"/>
                  <a:ext cx="12960" cy="6120"/>
                </a:xfrm>
                <a:custGeom>
                  <a:avLst/>
                  <a:gdLst/>
                  <a:ahLst/>
                  <a:rect l="l" t="t" r="r" b="b"/>
                  <a:pathLst>
                    <a:path w="8" h="4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23" name=""/>
                <p:cNvSpPr/>
                <p:nvPr/>
              </p:nvSpPr>
              <p:spPr>
                <a:xfrm>
                  <a:off x="6149880" y="1940040"/>
                  <a:ext cx="6480" cy="612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24" name=""/>
                <p:cNvSpPr/>
                <p:nvPr/>
              </p:nvSpPr>
              <p:spPr>
                <a:xfrm>
                  <a:off x="6264360" y="1914480"/>
                  <a:ext cx="31680" cy="25560"/>
                </a:xfrm>
                <a:custGeom>
                  <a:avLst/>
                  <a:gdLst/>
                  <a:ahLst/>
                  <a:rect l="l" t="t" r="r" b="b"/>
                  <a:pathLst>
                    <a:path w="20" h="16">
                      <a:moveTo>
                        <a:pt x="8" y="4"/>
                      </a:moveTo>
                      <a:lnTo>
                        <a:pt x="12" y="4"/>
                      </a:lnTo>
                      <a:lnTo>
                        <a:pt x="16" y="4"/>
                      </a:lnTo>
                      <a:lnTo>
                        <a:pt x="12" y="4"/>
                      </a:lnTo>
                      <a:lnTo>
                        <a:pt x="16" y="4"/>
                      </a:lnTo>
                      <a:lnTo>
                        <a:pt x="16" y="0"/>
                      </a:lnTo>
                      <a:lnTo>
                        <a:pt x="16" y="4"/>
                      </a:lnTo>
                      <a:lnTo>
                        <a:pt x="20" y="4"/>
                      </a:lnTo>
                      <a:lnTo>
                        <a:pt x="20" y="8"/>
                      </a:lnTo>
                      <a:lnTo>
                        <a:pt x="20" y="12"/>
                      </a:lnTo>
                      <a:lnTo>
                        <a:pt x="16" y="12"/>
                      </a:lnTo>
                      <a:lnTo>
                        <a:pt x="16" y="16"/>
                      </a:lnTo>
                      <a:lnTo>
                        <a:pt x="16" y="12"/>
                      </a:lnTo>
                      <a:lnTo>
                        <a:pt x="12" y="12"/>
                      </a:lnTo>
                      <a:lnTo>
                        <a:pt x="8" y="12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8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240" bIns="-212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25" name=""/>
                <p:cNvSpPr/>
                <p:nvPr/>
              </p:nvSpPr>
              <p:spPr>
                <a:xfrm>
                  <a:off x="6035760" y="1933560"/>
                  <a:ext cx="635040" cy="863640"/>
                </a:xfrm>
                <a:custGeom>
                  <a:avLst/>
                  <a:gdLst/>
                  <a:ahLst/>
                  <a:rect l="l" t="t" r="r" b="b"/>
                  <a:pathLst>
                    <a:path w="400" h="544">
                      <a:moveTo>
                        <a:pt x="68" y="140"/>
                      </a:moveTo>
                      <a:lnTo>
                        <a:pt x="72" y="140"/>
                      </a:lnTo>
                      <a:lnTo>
                        <a:pt x="72" y="136"/>
                      </a:lnTo>
                      <a:lnTo>
                        <a:pt x="72" y="132"/>
                      </a:lnTo>
                      <a:lnTo>
                        <a:pt x="72" y="128"/>
                      </a:lnTo>
                      <a:lnTo>
                        <a:pt x="76" y="128"/>
                      </a:lnTo>
                      <a:lnTo>
                        <a:pt x="76" y="124"/>
                      </a:lnTo>
                      <a:lnTo>
                        <a:pt x="72" y="124"/>
                      </a:lnTo>
                      <a:lnTo>
                        <a:pt x="72" y="120"/>
                      </a:lnTo>
                      <a:lnTo>
                        <a:pt x="76" y="120"/>
                      </a:lnTo>
                      <a:lnTo>
                        <a:pt x="76" y="116"/>
                      </a:lnTo>
                      <a:lnTo>
                        <a:pt x="76" y="112"/>
                      </a:lnTo>
                      <a:lnTo>
                        <a:pt x="80" y="108"/>
                      </a:lnTo>
                      <a:lnTo>
                        <a:pt x="80" y="112"/>
                      </a:lnTo>
                      <a:lnTo>
                        <a:pt x="80" y="116"/>
                      </a:lnTo>
                      <a:lnTo>
                        <a:pt x="80" y="120"/>
                      </a:lnTo>
                      <a:lnTo>
                        <a:pt x="80" y="124"/>
                      </a:lnTo>
                      <a:lnTo>
                        <a:pt x="80" y="128"/>
                      </a:lnTo>
                      <a:lnTo>
                        <a:pt x="76" y="128"/>
                      </a:lnTo>
                      <a:lnTo>
                        <a:pt x="76" y="132"/>
                      </a:lnTo>
                      <a:lnTo>
                        <a:pt x="76" y="136"/>
                      </a:lnTo>
                      <a:lnTo>
                        <a:pt x="76" y="140"/>
                      </a:lnTo>
                      <a:lnTo>
                        <a:pt x="72" y="140"/>
                      </a:lnTo>
                      <a:lnTo>
                        <a:pt x="76" y="140"/>
                      </a:lnTo>
                      <a:lnTo>
                        <a:pt x="80" y="140"/>
                      </a:lnTo>
                      <a:lnTo>
                        <a:pt x="80" y="136"/>
                      </a:lnTo>
                      <a:lnTo>
                        <a:pt x="80" y="132"/>
                      </a:lnTo>
                      <a:lnTo>
                        <a:pt x="84" y="132"/>
                      </a:lnTo>
                      <a:lnTo>
                        <a:pt x="84" y="128"/>
                      </a:lnTo>
                      <a:lnTo>
                        <a:pt x="84" y="124"/>
                      </a:lnTo>
                      <a:lnTo>
                        <a:pt x="84" y="120"/>
                      </a:lnTo>
                      <a:lnTo>
                        <a:pt x="88" y="116"/>
                      </a:lnTo>
                      <a:lnTo>
                        <a:pt x="88" y="112"/>
                      </a:lnTo>
                      <a:lnTo>
                        <a:pt x="88" y="108"/>
                      </a:lnTo>
                      <a:lnTo>
                        <a:pt x="88" y="104"/>
                      </a:lnTo>
                      <a:lnTo>
                        <a:pt x="84" y="100"/>
                      </a:lnTo>
                      <a:lnTo>
                        <a:pt x="88" y="100"/>
                      </a:lnTo>
                      <a:lnTo>
                        <a:pt x="88" y="96"/>
                      </a:lnTo>
                      <a:lnTo>
                        <a:pt x="88" y="92"/>
                      </a:lnTo>
                      <a:lnTo>
                        <a:pt x="84" y="92"/>
                      </a:lnTo>
                      <a:lnTo>
                        <a:pt x="84" y="88"/>
                      </a:lnTo>
                      <a:lnTo>
                        <a:pt x="84" y="84"/>
                      </a:lnTo>
                      <a:lnTo>
                        <a:pt x="84" y="80"/>
                      </a:lnTo>
                      <a:lnTo>
                        <a:pt x="80" y="80"/>
                      </a:lnTo>
                      <a:lnTo>
                        <a:pt x="80" y="76"/>
                      </a:lnTo>
                      <a:lnTo>
                        <a:pt x="84" y="76"/>
                      </a:lnTo>
                      <a:lnTo>
                        <a:pt x="84" y="72"/>
                      </a:lnTo>
                      <a:lnTo>
                        <a:pt x="84" y="68"/>
                      </a:lnTo>
                      <a:lnTo>
                        <a:pt x="88" y="68"/>
                      </a:lnTo>
                      <a:lnTo>
                        <a:pt x="88" y="64"/>
                      </a:lnTo>
                      <a:lnTo>
                        <a:pt x="92" y="64"/>
                      </a:lnTo>
                      <a:lnTo>
                        <a:pt x="96" y="60"/>
                      </a:lnTo>
                      <a:lnTo>
                        <a:pt x="100" y="60"/>
                      </a:lnTo>
                      <a:lnTo>
                        <a:pt x="100" y="56"/>
                      </a:lnTo>
                      <a:lnTo>
                        <a:pt x="104" y="56"/>
                      </a:lnTo>
                      <a:lnTo>
                        <a:pt x="108" y="56"/>
                      </a:lnTo>
                      <a:lnTo>
                        <a:pt x="112" y="56"/>
                      </a:lnTo>
                      <a:lnTo>
                        <a:pt x="116" y="56"/>
                      </a:lnTo>
                      <a:lnTo>
                        <a:pt x="116" y="52"/>
                      </a:lnTo>
                      <a:lnTo>
                        <a:pt x="120" y="52"/>
                      </a:lnTo>
                      <a:lnTo>
                        <a:pt x="120" y="48"/>
                      </a:lnTo>
                      <a:lnTo>
                        <a:pt x="116" y="48"/>
                      </a:lnTo>
                      <a:lnTo>
                        <a:pt x="112" y="48"/>
                      </a:lnTo>
                      <a:lnTo>
                        <a:pt x="108" y="48"/>
                      </a:lnTo>
                      <a:lnTo>
                        <a:pt x="108" y="44"/>
                      </a:lnTo>
                      <a:lnTo>
                        <a:pt x="104" y="44"/>
                      </a:lnTo>
                      <a:lnTo>
                        <a:pt x="104" y="40"/>
                      </a:lnTo>
                      <a:lnTo>
                        <a:pt x="104" y="36"/>
                      </a:lnTo>
                      <a:lnTo>
                        <a:pt x="100" y="36"/>
                      </a:lnTo>
                      <a:lnTo>
                        <a:pt x="100" y="32"/>
                      </a:lnTo>
                      <a:lnTo>
                        <a:pt x="100" y="28"/>
                      </a:lnTo>
                      <a:lnTo>
                        <a:pt x="104" y="28"/>
                      </a:lnTo>
                      <a:lnTo>
                        <a:pt x="104" y="24"/>
                      </a:lnTo>
                      <a:lnTo>
                        <a:pt x="104" y="20"/>
                      </a:lnTo>
                      <a:lnTo>
                        <a:pt x="108" y="20"/>
                      </a:lnTo>
                      <a:lnTo>
                        <a:pt x="108" y="16"/>
                      </a:lnTo>
                      <a:lnTo>
                        <a:pt x="112" y="16"/>
                      </a:lnTo>
                      <a:lnTo>
                        <a:pt x="112" y="12"/>
                      </a:lnTo>
                      <a:lnTo>
                        <a:pt x="112" y="8"/>
                      </a:lnTo>
                      <a:lnTo>
                        <a:pt x="108" y="8"/>
                      </a:lnTo>
                      <a:lnTo>
                        <a:pt x="108" y="4"/>
                      </a:lnTo>
                      <a:lnTo>
                        <a:pt x="108" y="8"/>
                      </a:lnTo>
                      <a:lnTo>
                        <a:pt x="108" y="4"/>
                      </a:lnTo>
                      <a:lnTo>
                        <a:pt x="112" y="4"/>
                      </a:lnTo>
                      <a:lnTo>
                        <a:pt x="116" y="4"/>
                      </a:lnTo>
                      <a:lnTo>
                        <a:pt x="120" y="4"/>
                      </a:lnTo>
                      <a:lnTo>
                        <a:pt x="124" y="4"/>
                      </a:lnTo>
                      <a:lnTo>
                        <a:pt x="128" y="4"/>
                      </a:lnTo>
                      <a:lnTo>
                        <a:pt x="128" y="0"/>
                      </a:lnTo>
                      <a:lnTo>
                        <a:pt x="124" y="0"/>
                      </a:lnTo>
                      <a:lnTo>
                        <a:pt x="128" y="0"/>
                      </a:lnTo>
                      <a:lnTo>
                        <a:pt x="132" y="0"/>
                      </a:lnTo>
                      <a:lnTo>
                        <a:pt x="136" y="0"/>
                      </a:lnTo>
                      <a:lnTo>
                        <a:pt x="140" y="0"/>
                      </a:lnTo>
                      <a:lnTo>
                        <a:pt x="140" y="4"/>
                      </a:lnTo>
                      <a:lnTo>
                        <a:pt x="144" y="4"/>
                      </a:lnTo>
                      <a:lnTo>
                        <a:pt x="148" y="4"/>
                      </a:lnTo>
                      <a:lnTo>
                        <a:pt x="148" y="8"/>
                      </a:lnTo>
                      <a:lnTo>
                        <a:pt x="152" y="8"/>
                      </a:lnTo>
                      <a:lnTo>
                        <a:pt x="156" y="8"/>
                      </a:lnTo>
                      <a:lnTo>
                        <a:pt x="156" y="12"/>
                      </a:lnTo>
                      <a:lnTo>
                        <a:pt x="160" y="12"/>
                      </a:lnTo>
                      <a:lnTo>
                        <a:pt x="164" y="12"/>
                      </a:lnTo>
                      <a:lnTo>
                        <a:pt x="160" y="12"/>
                      </a:lnTo>
                      <a:lnTo>
                        <a:pt x="160" y="8"/>
                      </a:lnTo>
                      <a:lnTo>
                        <a:pt x="164" y="8"/>
                      </a:lnTo>
                      <a:lnTo>
                        <a:pt x="168" y="8"/>
                      </a:lnTo>
                      <a:lnTo>
                        <a:pt x="172" y="8"/>
                      </a:lnTo>
                      <a:lnTo>
                        <a:pt x="176" y="8"/>
                      </a:lnTo>
                      <a:lnTo>
                        <a:pt x="180" y="8"/>
                      </a:lnTo>
                      <a:lnTo>
                        <a:pt x="180" y="12"/>
                      </a:lnTo>
                      <a:lnTo>
                        <a:pt x="184" y="12"/>
                      </a:lnTo>
                      <a:lnTo>
                        <a:pt x="184" y="16"/>
                      </a:lnTo>
                      <a:lnTo>
                        <a:pt x="188" y="16"/>
                      </a:lnTo>
                      <a:lnTo>
                        <a:pt x="188" y="20"/>
                      </a:lnTo>
                      <a:lnTo>
                        <a:pt x="192" y="20"/>
                      </a:lnTo>
                      <a:lnTo>
                        <a:pt x="192" y="24"/>
                      </a:lnTo>
                      <a:lnTo>
                        <a:pt x="192" y="28"/>
                      </a:lnTo>
                      <a:lnTo>
                        <a:pt x="196" y="28"/>
                      </a:lnTo>
                      <a:lnTo>
                        <a:pt x="200" y="24"/>
                      </a:lnTo>
                      <a:lnTo>
                        <a:pt x="204" y="24"/>
                      </a:lnTo>
                      <a:lnTo>
                        <a:pt x="208" y="24"/>
                      </a:lnTo>
                      <a:lnTo>
                        <a:pt x="212" y="24"/>
                      </a:lnTo>
                      <a:lnTo>
                        <a:pt x="212" y="28"/>
                      </a:lnTo>
                      <a:lnTo>
                        <a:pt x="216" y="28"/>
                      </a:lnTo>
                      <a:lnTo>
                        <a:pt x="216" y="32"/>
                      </a:lnTo>
                      <a:lnTo>
                        <a:pt x="220" y="32"/>
                      </a:lnTo>
                      <a:lnTo>
                        <a:pt x="224" y="32"/>
                      </a:lnTo>
                      <a:lnTo>
                        <a:pt x="228" y="32"/>
                      </a:lnTo>
                      <a:lnTo>
                        <a:pt x="232" y="32"/>
                      </a:lnTo>
                      <a:lnTo>
                        <a:pt x="232" y="36"/>
                      </a:lnTo>
                      <a:lnTo>
                        <a:pt x="236" y="36"/>
                      </a:lnTo>
                      <a:lnTo>
                        <a:pt x="240" y="36"/>
                      </a:lnTo>
                      <a:lnTo>
                        <a:pt x="244" y="36"/>
                      </a:lnTo>
                      <a:lnTo>
                        <a:pt x="248" y="36"/>
                      </a:lnTo>
                      <a:lnTo>
                        <a:pt x="252" y="36"/>
                      </a:lnTo>
                      <a:lnTo>
                        <a:pt x="252" y="40"/>
                      </a:lnTo>
                      <a:lnTo>
                        <a:pt x="256" y="40"/>
                      </a:lnTo>
                      <a:lnTo>
                        <a:pt x="260" y="44"/>
                      </a:lnTo>
                      <a:lnTo>
                        <a:pt x="264" y="44"/>
                      </a:lnTo>
                      <a:lnTo>
                        <a:pt x="260" y="48"/>
                      </a:lnTo>
                      <a:lnTo>
                        <a:pt x="260" y="52"/>
                      </a:lnTo>
                      <a:lnTo>
                        <a:pt x="264" y="52"/>
                      </a:lnTo>
                      <a:lnTo>
                        <a:pt x="264" y="56"/>
                      </a:lnTo>
                      <a:lnTo>
                        <a:pt x="268" y="56"/>
                      </a:lnTo>
                      <a:lnTo>
                        <a:pt x="268" y="60"/>
                      </a:lnTo>
                      <a:lnTo>
                        <a:pt x="272" y="60"/>
                      </a:lnTo>
                      <a:lnTo>
                        <a:pt x="272" y="64"/>
                      </a:lnTo>
                      <a:lnTo>
                        <a:pt x="272" y="68"/>
                      </a:lnTo>
                      <a:lnTo>
                        <a:pt x="272" y="72"/>
                      </a:lnTo>
                      <a:lnTo>
                        <a:pt x="276" y="72"/>
                      </a:lnTo>
                      <a:lnTo>
                        <a:pt x="280" y="76"/>
                      </a:lnTo>
                      <a:lnTo>
                        <a:pt x="276" y="76"/>
                      </a:lnTo>
                      <a:lnTo>
                        <a:pt x="276" y="72"/>
                      </a:lnTo>
                      <a:lnTo>
                        <a:pt x="272" y="72"/>
                      </a:lnTo>
                      <a:lnTo>
                        <a:pt x="268" y="72"/>
                      </a:lnTo>
                      <a:lnTo>
                        <a:pt x="268" y="68"/>
                      </a:lnTo>
                      <a:lnTo>
                        <a:pt x="264" y="68"/>
                      </a:lnTo>
                      <a:lnTo>
                        <a:pt x="264" y="72"/>
                      </a:lnTo>
                      <a:lnTo>
                        <a:pt x="260" y="72"/>
                      </a:lnTo>
                      <a:lnTo>
                        <a:pt x="260" y="76"/>
                      </a:lnTo>
                      <a:lnTo>
                        <a:pt x="264" y="76"/>
                      </a:lnTo>
                      <a:lnTo>
                        <a:pt x="264" y="80"/>
                      </a:lnTo>
                      <a:lnTo>
                        <a:pt x="260" y="80"/>
                      </a:lnTo>
                      <a:lnTo>
                        <a:pt x="264" y="84"/>
                      </a:lnTo>
                      <a:lnTo>
                        <a:pt x="264" y="88"/>
                      </a:lnTo>
                      <a:lnTo>
                        <a:pt x="268" y="88"/>
                      </a:lnTo>
                      <a:lnTo>
                        <a:pt x="268" y="92"/>
                      </a:lnTo>
                      <a:lnTo>
                        <a:pt x="272" y="92"/>
                      </a:lnTo>
                      <a:lnTo>
                        <a:pt x="276" y="92"/>
                      </a:lnTo>
                      <a:lnTo>
                        <a:pt x="276" y="96"/>
                      </a:lnTo>
                      <a:lnTo>
                        <a:pt x="280" y="96"/>
                      </a:lnTo>
                      <a:lnTo>
                        <a:pt x="280" y="100"/>
                      </a:lnTo>
                      <a:lnTo>
                        <a:pt x="280" y="104"/>
                      </a:lnTo>
                      <a:lnTo>
                        <a:pt x="280" y="108"/>
                      </a:lnTo>
                      <a:lnTo>
                        <a:pt x="280" y="112"/>
                      </a:lnTo>
                      <a:lnTo>
                        <a:pt x="284" y="112"/>
                      </a:lnTo>
                      <a:lnTo>
                        <a:pt x="284" y="116"/>
                      </a:lnTo>
                      <a:lnTo>
                        <a:pt x="284" y="120"/>
                      </a:lnTo>
                      <a:lnTo>
                        <a:pt x="284" y="124"/>
                      </a:lnTo>
                      <a:lnTo>
                        <a:pt x="284" y="128"/>
                      </a:lnTo>
                      <a:lnTo>
                        <a:pt x="284" y="132"/>
                      </a:lnTo>
                      <a:lnTo>
                        <a:pt x="284" y="136"/>
                      </a:lnTo>
                      <a:lnTo>
                        <a:pt x="284" y="140"/>
                      </a:lnTo>
                      <a:lnTo>
                        <a:pt x="284" y="144"/>
                      </a:lnTo>
                      <a:lnTo>
                        <a:pt x="284" y="148"/>
                      </a:lnTo>
                      <a:lnTo>
                        <a:pt x="284" y="152"/>
                      </a:lnTo>
                      <a:lnTo>
                        <a:pt x="288" y="152"/>
                      </a:lnTo>
                      <a:lnTo>
                        <a:pt x="288" y="156"/>
                      </a:lnTo>
                      <a:lnTo>
                        <a:pt x="288" y="160"/>
                      </a:lnTo>
                      <a:lnTo>
                        <a:pt x="288" y="164"/>
                      </a:lnTo>
                      <a:lnTo>
                        <a:pt x="284" y="164"/>
                      </a:lnTo>
                      <a:lnTo>
                        <a:pt x="284" y="168"/>
                      </a:lnTo>
                      <a:lnTo>
                        <a:pt x="280" y="168"/>
                      </a:lnTo>
                      <a:lnTo>
                        <a:pt x="280" y="172"/>
                      </a:lnTo>
                      <a:lnTo>
                        <a:pt x="280" y="176"/>
                      </a:lnTo>
                      <a:lnTo>
                        <a:pt x="276" y="176"/>
                      </a:lnTo>
                      <a:lnTo>
                        <a:pt x="276" y="172"/>
                      </a:lnTo>
                      <a:lnTo>
                        <a:pt x="272" y="172"/>
                      </a:lnTo>
                      <a:lnTo>
                        <a:pt x="272" y="176"/>
                      </a:lnTo>
                      <a:lnTo>
                        <a:pt x="268" y="180"/>
                      </a:lnTo>
                      <a:lnTo>
                        <a:pt x="268" y="184"/>
                      </a:lnTo>
                      <a:lnTo>
                        <a:pt x="268" y="188"/>
                      </a:lnTo>
                      <a:lnTo>
                        <a:pt x="268" y="192"/>
                      </a:lnTo>
                      <a:lnTo>
                        <a:pt x="272" y="196"/>
                      </a:lnTo>
                      <a:lnTo>
                        <a:pt x="268" y="200"/>
                      </a:lnTo>
                      <a:lnTo>
                        <a:pt x="268" y="204"/>
                      </a:lnTo>
                      <a:lnTo>
                        <a:pt x="264" y="204"/>
                      </a:lnTo>
                      <a:lnTo>
                        <a:pt x="264" y="208"/>
                      </a:lnTo>
                      <a:lnTo>
                        <a:pt x="260" y="208"/>
                      </a:lnTo>
                      <a:lnTo>
                        <a:pt x="260" y="212"/>
                      </a:lnTo>
                      <a:lnTo>
                        <a:pt x="264" y="212"/>
                      </a:lnTo>
                      <a:lnTo>
                        <a:pt x="260" y="212"/>
                      </a:lnTo>
                      <a:lnTo>
                        <a:pt x="256" y="212"/>
                      </a:lnTo>
                      <a:lnTo>
                        <a:pt x="256" y="216"/>
                      </a:lnTo>
                      <a:lnTo>
                        <a:pt x="252" y="216"/>
                      </a:lnTo>
                      <a:lnTo>
                        <a:pt x="252" y="212"/>
                      </a:lnTo>
                      <a:lnTo>
                        <a:pt x="248" y="212"/>
                      </a:lnTo>
                      <a:lnTo>
                        <a:pt x="248" y="216"/>
                      </a:lnTo>
                      <a:lnTo>
                        <a:pt x="248" y="220"/>
                      </a:lnTo>
                      <a:lnTo>
                        <a:pt x="244" y="220"/>
                      </a:lnTo>
                      <a:lnTo>
                        <a:pt x="244" y="224"/>
                      </a:lnTo>
                      <a:lnTo>
                        <a:pt x="244" y="228"/>
                      </a:lnTo>
                      <a:lnTo>
                        <a:pt x="244" y="232"/>
                      </a:lnTo>
                      <a:lnTo>
                        <a:pt x="244" y="236"/>
                      </a:lnTo>
                      <a:lnTo>
                        <a:pt x="244" y="240"/>
                      </a:lnTo>
                      <a:lnTo>
                        <a:pt x="244" y="244"/>
                      </a:lnTo>
                      <a:lnTo>
                        <a:pt x="244" y="248"/>
                      </a:lnTo>
                      <a:lnTo>
                        <a:pt x="244" y="252"/>
                      </a:lnTo>
                      <a:lnTo>
                        <a:pt x="248" y="256"/>
                      </a:lnTo>
                      <a:lnTo>
                        <a:pt x="248" y="260"/>
                      </a:lnTo>
                      <a:lnTo>
                        <a:pt x="252" y="260"/>
                      </a:lnTo>
                      <a:lnTo>
                        <a:pt x="256" y="260"/>
                      </a:lnTo>
                      <a:lnTo>
                        <a:pt x="256" y="264"/>
                      </a:lnTo>
                      <a:lnTo>
                        <a:pt x="256" y="260"/>
                      </a:lnTo>
                      <a:lnTo>
                        <a:pt x="260" y="260"/>
                      </a:lnTo>
                      <a:lnTo>
                        <a:pt x="264" y="260"/>
                      </a:lnTo>
                      <a:lnTo>
                        <a:pt x="264" y="264"/>
                      </a:lnTo>
                      <a:lnTo>
                        <a:pt x="268" y="264"/>
                      </a:lnTo>
                      <a:lnTo>
                        <a:pt x="272" y="264"/>
                      </a:lnTo>
                      <a:lnTo>
                        <a:pt x="272" y="260"/>
                      </a:lnTo>
                      <a:lnTo>
                        <a:pt x="276" y="260"/>
                      </a:lnTo>
                      <a:lnTo>
                        <a:pt x="276" y="256"/>
                      </a:lnTo>
                      <a:lnTo>
                        <a:pt x="280" y="252"/>
                      </a:lnTo>
                      <a:lnTo>
                        <a:pt x="280" y="248"/>
                      </a:lnTo>
                      <a:lnTo>
                        <a:pt x="280" y="244"/>
                      </a:lnTo>
                      <a:lnTo>
                        <a:pt x="284" y="244"/>
                      </a:lnTo>
                      <a:lnTo>
                        <a:pt x="284" y="248"/>
                      </a:lnTo>
                      <a:lnTo>
                        <a:pt x="288" y="248"/>
                      </a:lnTo>
                      <a:lnTo>
                        <a:pt x="288" y="244"/>
                      </a:lnTo>
                      <a:lnTo>
                        <a:pt x="288" y="240"/>
                      </a:lnTo>
                      <a:lnTo>
                        <a:pt x="288" y="236"/>
                      </a:lnTo>
                      <a:lnTo>
                        <a:pt x="292" y="236"/>
                      </a:lnTo>
                      <a:lnTo>
                        <a:pt x="292" y="232"/>
                      </a:lnTo>
                      <a:lnTo>
                        <a:pt x="292" y="228"/>
                      </a:lnTo>
                      <a:lnTo>
                        <a:pt x="292" y="224"/>
                      </a:lnTo>
                      <a:lnTo>
                        <a:pt x="296" y="224"/>
                      </a:lnTo>
                      <a:lnTo>
                        <a:pt x="296" y="220"/>
                      </a:lnTo>
                      <a:lnTo>
                        <a:pt x="292" y="220"/>
                      </a:lnTo>
                      <a:lnTo>
                        <a:pt x="288" y="220"/>
                      </a:lnTo>
                      <a:lnTo>
                        <a:pt x="288" y="216"/>
                      </a:lnTo>
                      <a:lnTo>
                        <a:pt x="288" y="220"/>
                      </a:lnTo>
                      <a:lnTo>
                        <a:pt x="292" y="220"/>
                      </a:lnTo>
                      <a:lnTo>
                        <a:pt x="296" y="216"/>
                      </a:lnTo>
                      <a:lnTo>
                        <a:pt x="300" y="216"/>
                      </a:lnTo>
                      <a:lnTo>
                        <a:pt x="300" y="212"/>
                      </a:lnTo>
                      <a:lnTo>
                        <a:pt x="300" y="208"/>
                      </a:lnTo>
                      <a:lnTo>
                        <a:pt x="304" y="208"/>
                      </a:lnTo>
                      <a:lnTo>
                        <a:pt x="308" y="208"/>
                      </a:lnTo>
                      <a:lnTo>
                        <a:pt x="308" y="204"/>
                      </a:lnTo>
                      <a:lnTo>
                        <a:pt x="308" y="208"/>
                      </a:lnTo>
                      <a:lnTo>
                        <a:pt x="308" y="204"/>
                      </a:lnTo>
                      <a:lnTo>
                        <a:pt x="312" y="204"/>
                      </a:lnTo>
                      <a:lnTo>
                        <a:pt x="316" y="204"/>
                      </a:lnTo>
                      <a:lnTo>
                        <a:pt x="320" y="204"/>
                      </a:lnTo>
                      <a:lnTo>
                        <a:pt x="320" y="200"/>
                      </a:lnTo>
                      <a:lnTo>
                        <a:pt x="320" y="196"/>
                      </a:lnTo>
                      <a:lnTo>
                        <a:pt x="324" y="196"/>
                      </a:lnTo>
                      <a:lnTo>
                        <a:pt x="324" y="192"/>
                      </a:lnTo>
                      <a:lnTo>
                        <a:pt x="328" y="192"/>
                      </a:lnTo>
                      <a:lnTo>
                        <a:pt x="332" y="192"/>
                      </a:lnTo>
                      <a:lnTo>
                        <a:pt x="336" y="192"/>
                      </a:lnTo>
                      <a:lnTo>
                        <a:pt x="340" y="192"/>
                      </a:lnTo>
                      <a:lnTo>
                        <a:pt x="340" y="196"/>
                      </a:lnTo>
                      <a:lnTo>
                        <a:pt x="344" y="196"/>
                      </a:lnTo>
                      <a:lnTo>
                        <a:pt x="348" y="196"/>
                      </a:lnTo>
                      <a:lnTo>
                        <a:pt x="348" y="200"/>
                      </a:lnTo>
                      <a:lnTo>
                        <a:pt x="352" y="200"/>
                      </a:lnTo>
                      <a:lnTo>
                        <a:pt x="352" y="204"/>
                      </a:lnTo>
                      <a:lnTo>
                        <a:pt x="356" y="208"/>
                      </a:lnTo>
                      <a:lnTo>
                        <a:pt x="356" y="212"/>
                      </a:lnTo>
                      <a:lnTo>
                        <a:pt x="360" y="212"/>
                      </a:lnTo>
                      <a:lnTo>
                        <a:pt x="360" y="216"/>
                      </a:lnTo>
                      <a:lnTo>
                        <a:pt x="364" y="220"/>
                      </a:lnTo>
                      <a:lnTo>
                        <a:pt x="364" y="224"/>
                      </a:lnTo>
                      <a:lnTo>
                        <a:pt x="364" y="228"/>
                      </a:lnTo>
                      <a:lnTo>
                        <a:pt x="368" y="232"/>
                      </a:lnTo>
                      <a:lnTo>
                        <a:pt x="368" y="236"/>
                      </a:lnTo>
                      <a:lnTo>
                        <a:pt x="368" y="240"/>
                      </a:lnTo>
                      <a:lnTo>
                        <a:pt x="372" y="244"/>
                      </a:lnTo>
                      <a:lnTo>
                        <a:pt x="372" y="248"/>
                      </a:lnTo>
                      <a:lnTo>
                        <a:pt x="372" y="252"/>
                      </a:lnTo>
                      <a:lnTo>
                        <a:pt x="372" y="256"/>
                      </a:lnTo>
                      <a:lnTo>
                        <a:pt x="376" y="256"/>
                      </a:lnTo>
                      <a:lnTo>
                        <a:pt x="376" y="260"/>
                      </a:lnTo>
                      <a:lnTo>
                        <a:pt x="376" y="264"/>
                      </a:lnTo>
                      <a:lnTo>
                        <a:pt x="380" y="264"/>
                      </a:lnTo>
                      <a:lnTo>
                        <a:pt x="380" y="268"/>
                      </a:lnTo>
                      <a:lnTo>
                        <a:pt x="380" y="272"/>
                      </a:lnTo>
                      <a:lnTo>
                        <a:pt x="380" y="276"/>
                      </a:lnTo>
                      <a:lnTo>
                        <a:pt x="380" y="280"/>
                      </a:lnTo>
                      <a:lnTo>
                        <a:pt x="384" y="280"/>
                      </a:lnTo>
                      <a:lnTo>
                        <a:pt x="384" y="284"/>
                      </a:lnTo>
                      <a:lnTo>
                        <a:pt x="384" y="288"/>
                      </a:lnTo>
                      <a:lnTo>
                        <a:pt x="384" y="292"/>
                      </a:lnTo>
                      <a:lnTo>
                        <a:pt x="388" y="292"/>
                      </a:lnTo>
                      <a:lnTo>
                        <a:pt x="388" y="296"/>
                      </a:lnTo>
                      <a:lnTo>
                        <a:pt x="388" y="300"/>
                      </a:lnTo>
                      <a:lnTo>
                        <a:pt x="392" y="304"/>
                      </a:lnTo>
                      <a:lnTo>
                        <a:pt x="392" y="308"/>
                      </a:lnTo>
                      <a:lnTo>
                        <a:pt x="396" y="312"/>
                      </a:lnTo>
                      <a:lnTo>
                        <a:pt x="396" y="316"/>
                      </a:lnTo>
                      <a:lnTo>
                        <a:pt x="400" y="316"/>
                      </a:lnTo>
                      <a:lnTo>
                        <a:pt x="400" y="320"/>
                      </a:lnTo>
                      <a:lnTo>
                        <a:pt x="400" y="324"/>
                      </a:lnTo>
                      <a:lnTo>
                        <a:pt x="400" y="328"/>
                      </a:lnTo>
                      <a:lnTo>
                        <a:pt x="400" y="332"/>
                      </a:lnTo>
                      <a:lnTo>
                        <a:pt x="400" y="336"/>
                      </a:lnTo>
                      <a:lnTo>
                        <a:pt x="400" y="340"/>
                      </a:lnTo>
                      <a:lnTo>
                        <a:pt x="400" y="344"/>
                      </a:lnTo>
                      <a:lnTo>
                        <a:pt x="400" y="348"/>
                      </a:lnTo>
                      <a:lnTo>
                        <a:pt x="400" y="352"/>
                      </a:lnTo>
                      <a:lnTo>
                        <a:pt x="400" y="356"/>
                      </a:lnTo>
                      <a:lnTo>
                        <a:pt x="400" y="360"/>
                      </a:lnTo>
                      <a:lnTo>
                        <a:pt x="400" y="364"/>
                      </a:lnTo>
                      <a:lnTo>
                        <a:pt x="400" y="368"/>
                      </a:lnTo>
                      <a:lnTo>
                        <a:pt x="400" y="372"/>
                      </a:lnTo>
                      <a:lnTo>
                        <a:pt x="396" y="372"/>
                      </a:lnTo>
                      <a:lnTo>
                        <a:pt x="392" y="372"/>
                      </a:lnTo>
                      <a:lnTo>
                        <a:pt x="388" y="372"/>
                      </a:lnTo>
                      <a:lnTo>
                        <a:pt x="388" y="368"/>
                      </a:lnTo>
                      <a:lnTo>
                        <a:pt x="384" y="368"/>
                      </a:lnTo>
                      <a:lnTo>
                        <a:pt x="384" y="364"/>
                      </a:lnTo>
                      <a:lnTo>
                        <a:pt x="380" y="364"/>
                      </a:lnTo>
                      <a:lnTo>
                        <a:pt x="380" y="368"/>
                      </a:lnTo>
                      <a:lnTo>
                        <a:pt x="376" y="368"/>
                      </a:lnTo>
                      <a:lnTo>
                        <a:pt x="376" y="372"/>
                      </a:lnTo>
                      <a:lnTo>
                        <a:pt x="372" y="372"/>
                      </a:lnTo>
                      <a:lnTo>
                        <a:pt x="372" y="376"/>
                      </a:lnTo>
                      <a:lnTo>
                        <a:pt x="376" y="376"/>
                      </a:lnTo>
                      <a:lnTo>
                        <a:pt x="376" y="380"/>
                      </a:lnTo>
                      <a:lnTo>
                        <a:pt x="376" y="384"/>
                      </a:lnTo>
                      <a:lnTo>
                        <a:pt x="372" y="384"/>
                      </a:lnTo>
                      <a:lnTo>
                        <a:pt x="368" y="384"/>
                      </a:lnTo>
                      <a:lnTo>
                        <a:pt x="368" y="388"/>
                      </a:lnTo>
                      <a:lnTo>
                        <a:pt x="368" y="392"/>
                      </a:lnTo>
                      <a:lnTo>
                        <a:pt x="368" y="396"/>
                      </a:lnTo>
                      <a:lnTo>
                        <a:pt x="372" y="396"/>
                      </a:lnTo>
                      <a:lnTo>
                        <a:pt x="372" y="400"/>
                      </a:lnTo>
                      <a:lnTo>
                        <a:pt x="372" y="404"/>
                      </a:lnTo>
                      <a:lnTo>
                        <a:pt x="372" y="408"/>
                      </a:lnTo>
                      <a:lnTo>
                        <a:pt x="368" y="408"/>
                      </a:lnTo>
                      <a:lnTo>
                        <a:pt x="368" y="412"/>
                      </a:lnTo>
                      <a:lnTo>
                        <a:pt x="364" y="412"/>
                      </a:lnTo>
                      <a:lnTo>
                        <a:pt x="360" y="412"/>
                      </a:lnTo>
                      <a:lnTo>
                        <a:pt x="360" y="416"/>
                      </a:lnTo>
                      <a:lnTo>
                        <a:pt x="356" y="416"/>
                      </a:lnTo>
                      <a:lnTo>
                        <a:pt x="356" y="420"/>
                      </a:lnTo>
                      <a:lnTo>
                        <a:pt x="352" y="420"/>
                      </a:lnTo>
                      <a:lnTo>
                        <a:pt x="352" y="424"/>
                      </a:lnTo>
                      <a:lnTo>
                        <a:pt x="352" y="428"/>
                      </a:lnTo>
                      <a:lnTo>
                        <a:pt x="348" y="428"/>
                      </a:lnTo>
                      <a:lnTo>
                        <a:pt x="348" y="432"/>
                      </a:lnTo>
                      <a:lnTo>
                        <a:pt x="352" y="432"/>
                      </a:lnTo>
                      <a:lnTo>
                        <a:pt x="348" y="432"/>
                      </a:lnTo>
                      <a:lnTo>
                        <a:pt x="348" y="436"/>
                      </a:lnTo>
                      <a:lnTo>
                        <a:pt x="348" y="440"/>
                      </a:lnTo>
                      <a:lnTo>
                        <a:pt x="348" y="444"/>
                      </a:lnTo>
                      <a:lnTo>
                        <a:pt x="348" y="448"/>
                      </a:lnTo>
                      <a:lnTo>
                        <a:pt x="348" y="452"/>
                      </a:lnTo>
                      <a:lnTo>
                        <a:pt x="348" y="456"/>
                      </a:lnTo>
                      <a:lnTo>
                        <a:pt x="352" y="456"/>
                      </a:lnTo>
                      <a:lnTo>
                        <a:pt x="352" y="460"/>
                      </a:lnTo>
                      <a:lnTo>
                        <a:pt x="348" y="460"/>
                      </a:lnTo>
                      <a:lnTo>
                        <a:pt x="348" y="456"/>
                      </a:lnTo>
                      <a:lnTo>
                        <a:pt x="348" y="460"/>
                      </a:lnTo>
                      <a:lnTo>
                        <a:pt x="348" y="464"/>
                      </a:lnTo>
                      <a:lnTo>
                        <a:pt x="344" y="464"/>
                      </a:lnTo>
                      <a:lnTo>
                        <a:pt x="340" y="464"/>
                      </a:lnTo>
                      <a:lnTo>
                        <a:pt x="344" y="464"/>
                      </a:lnTo>
                      <a:lnTo>
                        <a:pt x="344" y="468"/>
                      </a:lnTo>
                      <a:lnTo>
                        <a:pt x="344" y="472"/>
                      </a:lnTo>
                      <a:lnTo>
                        <a:pt x="340" y="472"/>
                      </a:lnTo>
                      <a:lnTo>
                        <a:pt x="340" y="476"/>
                      </a:lnTo>
                      <a:lnTo>
                        <a:pt x="340" y="480"/>
                      </a:lnTo>
                      <a:lnTo>
                        <a:pt x="336" y="476"/>
                      </a:lnTo>
                      <a:lnTo>
                        <a:pt x="336" y="480"/>
                      </a:lnTo>
                      <a:lnTo>
                        <a:pt x="336" y="484"/>
                      </a:lnTo>
                      <a:lnTo>
                        <a:pt x="332" y="488"/>
                      </a:lnTo>
                      <a:lnTo>
                        <a:pt x="332" y="492"/>
                      </a:lnTo>
                      <a:lnTo>
                        <a:pt x="332" y="496"/>
                      </a:lnTo>
                      <a:lnTo>
                        <a:pt x="332" y="492"/>
                      </a:lnTo>
                      <a:lnTo>
                        <a:pt x="332" y="496"/>
                      </a:lnTo>
                      <a:lnTo>
                        <a:pt x="328" y="496"/>
                      </a:lnTo>
                      <a:lnTo>
                        <a:pt x="328" y="500"/>
                      </a:lnTo>
                      <a:lnTo>
                        <a:pt x="304" y="508"/>
                      </a:lnTo>
                      <a:lnTo>
                        <a:pt x="292" y="508"/>
                      </a:lnTo>
                      <a:lnTo>
                        <a:pt x="244" y="516"/>
                      </a:lnTo>
                      <a:lnTo>
                        <a:pt x="204" y="524"/>
                      </a:lnTo>
                      <a:lnTo>
                        <a:pt x="204" y="516"/>
                      </a:lnTo>
                      <a:lnTo>
                        <a:pt x="200" y="516"/>
                      </a:lnTo>
                      <a:lnTo>
                        <a:pt x="164" y="520"/>
                      </a:lnTo>
                      <a:lnTo>
                        <a:pt x="156" y="524"/>
                      </a:lnTo>
                      <a:lnTo>
                        <a:pt x="120" y="528"/>
                      </a:lnTo>
                      <a:lnTo>
                        <a:pt x="108" y="532"/>
                      </a:lnTo>
                      <a:lnTo>
                        <a:pt x="80" y="532"/>
                      </a:lnTo>
                      <a:lnTo>
                        <a:pt x="68" y="536"/>
                      </a:lnTo>
                      <a:lnTo>
                        <a:pt x="40" y="540"/>
                      </a:lnTo>
                      <a:lnTo>
                        <a:pt x="8" y="544"/>
                      </a:lnTo>
                      <a:lnTo>
                        <a:pt x="8" y="540"/>
                      </a:lnTo>
                      <a:lnTo>
                        <a:pt x="12" y="540"/>
                      </a:lnTo>
                      <a:lnTo>
                        <a:pt x="12" y="536"/>
                      </a:lnTo>
                      <a:lnTo>
                        <a:pt x="16" y="536"/>
                      </a:lnTo>
                      <a:lnTo>
                        <a:pt x="20" y="532"/>
                      </a:lnTo>
                      <a:lnTo>
                        <a:pt x="20" y="528"/>
                      </a:lnTo>
                      <a:lnTo>
                        <a:pt x="24" y="528"/>
                      </a:lnTo>
                      <a:lnTo>
                        <a:pt x="24" y="524"/>
                      </a:lnTo>
                      <a:lnTo>
                        <a:pt x="28" y="524"/>
                      </a:lnTo>
                      <a:lnTo>
                        <a:pt x="28" y="520"/>
                      </a:lnTo>
                      <a:lnTo>
                        <a:pt x="28" y="516"/>
                      </a:lnTo>
                      <a:lnTo>
                        <a:pt x="28" y="512"/>
                      </a:lnTo>
                      <a:lnTo>
                        <a:pt x="32" y="512"/>
                      </a:lnTo>
                      <a:lnTo>
                        <a:pt x="32" y="508"/>
                      </a:lnTo>
                      <a:lnTo>
                        <a:pt x="32" y="504"/>
                      </a:lnTo>
                      <a:lnTo>
                        <a:pt x="32" y="500"/>
                      </a:lnTo>
                      <a:lnTo>
                        <a:pt x="32" y="496"/>
                      </a:lnTo>
                      <a:lnTo>
                        <a:pt x="36" y="496"/>
                      </a:lnTo>
                      <a:lnTo>
                        <a:pt x="36" y="492"/>
                      </a:lnTo>
                      <a:lnTo>
                        <a:pt x="36" y="488"/>
                      </a:lnTo>
                      <a:lnTo>
                        <a:pt x="40" y="484"/>
                      </a:lnTo>
                      <a:lnTo>
                        <a:pt x="44" y="480"/>
                      </a:lnTo>
                      <a:lnTo>
                        <a:pt x="44" y="476"/>
                      </a:lnTo>
                      <a:lnTo>
                        <a:pt x="44" y="472"/>
                      </a:lnTo>
                      <a:lnTo>
                        <a:pt x="48" y="468"/>
                      </a:lnTo>
                      <a:lnTo>
                        <a:pt x="48" y="464"/>
                      </a:lnTo>
                      <a:lnTo>
                        <a:pt x="48" y="460"/>
                      </a:lnTo>
                      <a:lnTo>
                        <a:pt x="48" y="456"/>
                      </a:lnTo>
                      <a:lnTo>
                        <a:pt x="48" y="452"/>
                      </a:lnTo>
                      <a:lnTo>
                        <a:pt x="52" y="452"/>
                      </a:lnTo>
                      <a:lnTo>
                        <a:pt x="52" y="448"/>
                      </a:lnTo>
                      <a:lnTo>
                        <a:pt x="52" y="444"/>
                      </a:lnTo>
                      <a:lnTo>
                        <a:pt x="52" y="440"/>
                      </a:lnTo>
                      <a:lnTo>
                        <a:pt x="52" y="436"/>
                      </a:lnTo>
                      <a:lnTo>
                        <a:pt x="52" y="432"/>
                      </a:lnTo>
                      <a:lnTo>
                        <a:pt x="52" y="428"/>
                      </a:lnTo>
                      <a:lnTo>
                        <a:pt x="52" y="424"/>
                      </a:lnTo>
                      <a:lnTo>
                        <a:pt x="52" y="420"/>
                      </a:lnTo>
                      <a:lnTo>
                        <a:pt x="52" y="416"/>
                      </a:lnTo>
                      <a:lnTo>
                        <a:pt x="52" y="412"/>
                      </a:lnTo>
                      <a:lnTo>
                        <a:pt x="52" y="408"/>
                      </a:lnTo>
                      <a:lnTo>
                        <a:pt x="48" y="404"/>
                      </a:lnTo>
                      <a:lnTo>
                        <a:pt x="48" y="400"/>
                      </a:lnTo>
                      <a:lnTo>
                        <a:pt x="48" y="396"/>
                      </a:lnTo>
                      <a:lnTo>
                        <a:pt x="48" y="392"/>
                      </a:lnTo>
                      <a:lnTo>
                        <a:pt x="48" y="388"/>
                      </a:lnTo>
                      <a:lnTo>
                        <a:pt x="48" y="384"/>
                      </a:lnTo>
                      <a:lnTo>
                        <a:pt x="44" y="380"/>
                      </a:lnTo>
                      <a:lnTo>
                        <a:pt x="44" y="376"/>
                      </a:lnTo>
                      <a:lnTo>
                        <a:pt x="44" y="372"/>
                      </a:lnTo>
                      <a:lnTo>
                        <a:pt x="44" y="368"/>
                      </a:lnTo>
                      <a:lnTo>
                        <a:pt x="40" y="368"/>
                      </a:lnTo>
                      <a:lnTo>
                        <a:pt x="44" y="368"/>
                      </a:lnTo>
                      <a:lnTo>
                        <a:pt x="48" y="368"/>
                      </a:lnTo>
                      <a:lnTo>
                        <a:pt x="48" y="372"/>
                      </a:lnTo>
                      <a:lnTo>
                        <a:pt x="52" y="372"/>
                      </a:lnTo>
                      <a:lnTo>
                        <a:pt x="52" y="368"/>
                      </a:lnTo>
                      <a:lnTo>
                        <a:pt x="48" y="368"/>
                      </a:lnTo>
                      <a:lnTo>
                        <a:pt x="48" y="364"/>
                      </a:lnTo>
                      <a:lnTo>
                        <a:pt x="44" y="364"/>
                      </a:lnTo>
                      <a:lnTo>
                        <a:pt x="48" y="364"/>
                      </a:lnTo>
                      <a:lnTo>
                        <a:pt x="48" y="360"/>
                      </a:lnTo>
                      <a:lnTo>
                        <a:pt x="48" y="364"/>
                      </a:lnTo>
                      <a:lnTo>
                        <a:pt x="44" y="364"/>
                      </a:lnTo>
                      <a:lnTo>
                        <a:pt x="44" y="368"/>
                      </a:lnTo>
                      <a:lnTo>
                        <a:pt x="40" y="368"/>
                      </a:lnTo>
                      <a:lnTo>
                        <a:pt x="40" y="364"/>
                      </a:lnTo>
                      <a:lnTo>
                        <a:pt x="40" y="360"/>
                      </a:lnTo>
                      <a:lnTo>
                        <a:pt x="36" y="360"/>
                      </a:lnTo>
                      <a:lnTo>
                        <a:pt x="36" y="356"/>
                      </a:lnTo>
                      <a:lnTo>
                        <a:pt x="32" y="352"/>
                      </a:lnTo>
                      <a:lnTo>
                        <a:pt x="32" y="348"/>
                      </a:lnTo>
                      <a:lnTo>
                        <a:pt x="36" y="348"/>
                      </a:lnTo>
                      <a:lnTo>
                        <a:pt x="36" y="344"/>
                      </a:lnTo>
                      <a:lnTo>
                        <a:pt x="40" y="344"/>
                      </a:lnTo>
                      <a:lnTo>
                        <a:pt x="36" y="340"/>
                      </a:lnTo>
                      <a:lnTo>
                        <a:pt x="36" y="344"/>
                      </a:lnTo>
                      <a:lnTo>
                        <a:pt x="32" y="344"/>
                      </a:lnTo>
                      <a:lnTo>
                        <a:pt x="32" y="348"/>
                      </a:lnTo>
                      <a:lnTo>
                        <a:pt x="28" y="344"/>
                      </a:lnTo>
                      <a:lnTo>
                        <a:pt x="24" y="340"/>
                      </a:lnTo>
                      <a:lnTo>
                        <a:pt x="24" y="336"/>
                      </a:lnTo>
                      <a:lnTo>
                        <a:pt x="20" y="332"/>
                      </a:lnTo>
                      <a:lnTo>
                        <a:pt x="24" y="332"/>
                      </a:lnTo>
                      <a:lnTo>
                        <a:pt x="24" y="328"/>
                      </a:lnTo>
                      <a:lnTo>
                        <a:pt x="28" y="328"/>
                      </a:lnTo>
                      <a:lnTo>
                        <a:pt x="28" y="324"/>
                      </a:lnTo>
                      <a:lnTo>
                        <a:pt x="24" y="324"/>
                      </a:lnTo>
                      <a:lnTo>
                        <a:pt x="24" y="328"/>
                      </a:lnTo>
                      <a:lnTo>
                        <a:pt x="20" y="328"/>
                      </a:lnTo>
                      <a:lnTo>
                        <a:pt x="16" y="324"/>
                      </a:lnTo>
                      <a:lnTo>
                        <a:pt x="16" y="320"/>
                      </a:lnTo>
                      <a:lnTo>
                        <a:pt x="16" y="316"/>
                      </a:lnTo>
                      <a:lnTo>
                        <a:pt x="12" y="316"/>
                      </a:lnTo>
                      <a:lnTo>
                        <a:pt x="12" y="312"/>
                      </a:lnTo>
                      <a:lnTo>
                        <a:pt x="12" y="308"/>
                      </a:lnTo>
                      <a:lnTo>
                        <a:pt x="8" y="308"/>
                      </a:lnTo>
                      <a:lnTo>
                        <a:pt x="8" y="304"/>
                      </a:lnTo>
                      <a:lnTo>
                        <a:pt x="8" y="300"/>
                      </a:lnTo>
                      <a:lnTo>
                        <a:pt x="4" y="300"/>
                      </a:lnTo>
                      <a:lnTo>
                        <a:pt x="4" y="296"/>
                      </a:lnTo>
                      <a:lnTo>
                        <a:pt x="4" y="292"/>
                      </a:lnTo>
                      <a:lnTo>
                        <a:pt x="4" y="288"/>
                      </a:lnTo>
                      <a:lnTo>
                        <a:pt x="8" y="288"/>
                      </a:lnTo>
                      <a:lnTo>
                        <a:pt x="8" y="284"/>
                      </a:lnTo>
                      <a:lnTo>
                        <a:pt x="12" y="280"/>
                      </a:lnTo>
                      <a:lnTo>
                        <a:pt x="16" y="280"/>
                      </a:lnTo>
                      <a:lnTo>
                        <a:pt x="12" y="280"/>
                      </a:lnTo>
                      <a:lnTo>
                        <a:pt x="12" y="276"/>
                      </a:lnTo>
                      <a:lnTo>
                        <a:pt x="12" y="272"/>
                      </a:lnTo>
                      <a:lnTo>
                        <a:pt x="12" y="268"/>
                      </a:lnTo>
                      <a:lnTo>
                        <a:pt x="8" y="264"/>
                      </a:lnTo>
                      <a:lnTo>
                        <a:pt x="8" y="260"/>
                      </a:lnTo>
                      <a:lnTo>
                        <a:pt x="8" y="256"/>
                      </a:lnTo>
                      <a:lnTo>
                        <a:pt x="8" y="252"/>
                      </a:lnTo>
                      <a:lnTo>
                        <a:pt x="4" y="252"/>
                      </a:lnTo>
                      <a:lnTo>
                        <a:pt x="4" y="248"/>
                      </a:lnTo>
                      <a:lnTo>
                        <a:pt x="0" y="248"/>
                      </a:lnTo>
                      <a:lnTo>
                        <a:pt x="0" y="244"/>
                      </a:lnTo>
                      <a:lnTo>
                        <a:pt x="0" y="240"/>
                      </a:lnTo>
                      <a:lnTo>
                        <a:pt x="4" y="236"/>
                      </a:lnTo>
                      <a:lnTo>
                        <a:pt x="8" y="236"/>
                      </a:lnTo>
                      <a:lnTo>
                        <a:pt x="8" y="232"/>
                      </a:lnTo>
                      <a:lnTo>
                        <a:pt x="8" y="228"/>
                      </a:lnTo>
                      <a:lnTo>
                        <a:pt x="8" y="224"/>
                      </a:lnTo>
                      <a:lnTo>
                        <a:pt x="12" y="224"/>
                      </a:lnTo>
                      <a:lnTo>
                        <a:pt x="12" y="220"/>
                      </a:lnTo>
                      <a:lnTo>
                        <a:pt x="12" y="216"/>
                      </a:lnTo>
                      <a:lnTo>
                        <a:pt x="12" y="212"/>
                      </a:lnTo>
                      <a:lnTo>
                        <a:pt x="16" y="212"/>
                      </a:lnTo>
                      <a:lnTo>
                        <a:pt x="16" y="208"/>
                      </a:lnTo>
                      <a:lnTo>
                        <a:pt x="16" y="204"/>
                      </a:lnTo>
                      <a:lnTo>
                        <a:pt x="16" y="200"/>
                      </a:lnTo>
                      <a:lnTo>
                        <a:pt x="20" y="200"/>
                      </a:lnTo>
                      <a:lnTo>
                        <a:pt x="24" y="200"/>
                      </a:lnTo>
                      <a:lnTo>
                        <a:pt x="20" y="200"/>
                      </a:lnTo>
                      <a:lnTo>
                        <a:pt x="16" y="200"/>
                      </a:lnTo>
                      <a:lnTo>
                        <a:pt x="16" y="196"/>
                      </a:lnTo>
                      <a:lnTo>
                        <a:pt x="16" y="192"/>
                      </a:lnTo>
                      <a:lnTo>
                        <a:pt x="16" y="188"/>
                      </a:lnTo>
                      <a:lnTo>
                        <a:pt x="16" y="184"/>
                      </a:lnTo>
                      <a:lnTo>
                        <a:pt x="16" y="180"/>
                      </a:lnTo>
                      <a:lnTo>
                        <a:pt x="16" y="176"/>
                      </a:lnTo>
                      <a:lnTo>
                        <a:pt x="20" y="176"/>
                      </a:lnTo>
                      <a:lnTo>
                        <a:pt x="16" y="172"/>
                      </a:lnTo>
                      <a:lnTo>
                        <a:pt x="16" y="168"/>
                      </a:lnTo>
                      <a:lnTo>
                        <a:pt x="16" y="164"/>
                      </a:lnTo>
                      <a:lnTo>
                        <a:pt x="12" y="164"/>
                      </a:lnTo>
                      <a:lnTo>
                        <a:pt x="12" y="160"/>
                      </a:lnTo>
                      <a:lnTo>
                        <a:pt x="12" y="156"/>
                      </a:lnTo>
                      <a:lnTo>
                        <a:pt x="16" y="156"/>
                      </a:lnTo>
                      <a:lnTo>
                        <a:pt x="20" y="152"/>
                      </a:lnTo>
                      <a:lnTo>
                        <a:pt x="24" y="152"/>
                      </a:lnTo>
                      <a:lnTo>
                        <a:pt x="28" y="148"/>
                      </a:lnTo>
                      <a:lnTo>
                        <a:pt x="28" y="144"/>
                      </a:lnTo>
                      <a:lnTo>
                        <a:pt x="28" y="140"/>
                      </a:lnTo>
                      <a:lnTo>
                        <a:pt x="28" y="136"/>
                      </a:lnTo>
                      <a:lnTo>
                        <a:pt x="28" y="132"/>
                      </a:lnTo>
                      <a:lnTo>
                        <a:pt x="24" y="132"/>
                      </a:lnTo>
                      <a:lnTo>
                        <a:pt x="24" y="128"/>
                      </a:lnTo>
                      <a:lnTo>
                        <a:pt x="28" y="128"/>
                      </a:lnTo>
                      <a:lnTo>
                        <a:pt x="32" y="128"/>
                      </a:lnTo>
                      <a:lnTo>
                        <a:pt x="36" y="124"/>
                      </a:lnTo>
                      <a:lnTo>
                        <a:pt x="36" y="120"/>
                      </a:lnTo>
                      <a:lnTo>
                        <a:pt x="36" y="116"/>
                      </a:lnTo>
                      <a:lnTo>
                        <a:pt x="40" y="116"/>
                      </a:lnTo>
                      <a:lnTo>
                        <a:pt x="40" y="120"/>
                      </a:lnTo>
                      <a:lnTo>
                        <a:pt x="44" y="120"/>
                      </a:lnTo>
                      <a:lnTo>
                        <a:pt x="48" y="120"/>
                      </a:lnTo>
                      <a:lnTo>
                        <a:pt x="48" y="116"/>
                      </a:lnTo>
                      <a:lnTo>
                        <a:pt x="52" y="116"/>
                      </a:lnTo>
                      <a:lnTo>
                        <a:pt x="52" y="112"/>
                      </a:lnTo>
                      <a:lnTo>
                        <a:pt x="52" y="108"/>
                      </a:lnTo>
                      <a:lnTo>
                        <a:pt x="52" y="104"/>
                      </a:lnTo>
                      <a:lnTo>
                        <a:pt x="56" y="104"/>
                      </a:lnTo>
                      <a:lnTo>
                        <a:pt x="56" y="100"/>
                      </a:lnTo>
                      <a:lnTo>
                        <a:pt x="60" y="96"/>
                      </a:lnTo>
                      <a:lnTo>
                        <a:pt x="56" y="96"/>
                      </a:lnTo>
                      <a:lnTo>
                        <a:pt x="60" y="96"/>
                      </a:lnTo>
                      <a:lnTo>
                        <a:pt x="60" y="92"/>
                      </a:lnTo>
                      <a:lnTo>
                        <a:pt x="60" y="88"/>
                      </a:lnTo>
                      <a:lnTo>
                        <a:pt x="64" y="88"/>
                      </a:lnTo>
                      <a:lnTo>
                        <a:pt x="64" y="84"/>
                      </a:lnTo>
                      <a:lnTo>
                        <a:pt x="68" y="84"/>
                      </a:lnTo>
                      <a:lnTo>
                        <a:pt x="68" y="88"/>
                      </a:lnTo>
                      <a:lnTo>
                        <a:pt x="68" y="92"/>
                      </a:lnTo>
                      <a:lnTo>
                        <a:pt x="64" y="92"/>
                      </a:lnTo>
                      <a:lnTo>
                        <a:pt x="64" y="96"/>
                      </a:lnTo>
                      <a:lnTo>
                        <a:pt x="64" y="100"/>
                      </a:lnTo>
                      <a:lnTo>
                        <a:pt x="68" y="100"/>
                      </a:lnTo>
                      <a:lnTo>
                        <a:pt x="68" y="104"/>
                      </a:lnTo>
                      <a:lnTo>
                        <a:pt x="68" y="108"/>
                      </a:lnTo>
                      <a:lnTo>
                        <a:pt x="64" y="108"/>
                      </a:lnTo>
                      <a:lnTo>
                        <a:pt x="64" y="112"/>
                      </a:lnTo>
                      <a:lnTo>
                        <a:pt x="64" y="116"/>
                      </a:lnTo>
                      <a:lnTo>
                        <a:pt x="68" y="112"/>
                      </a:lnTo>
                      <a:lnTo>
                        <a:pt x="68" y="116"/>
                      </a:lnTo>
                      <a:lnTo>
                        <a:pt x="68" y="120"/>
                      </a:lnTo>
                      <a:lnTo>
                        <a:pt x="68" y="124"/>
                      </a:lnTo>
                      <a:lnTo>
                        <a:pt x="64" y="124"/>
                      </a:lnTo>
                      <a:lnTo>
                        <a:pt x="64" y="128"/>
                      </a:lnTo>
                      <a:lnTo>
                        <a:pt x="64" y="132"/>
                      </a:lnTo>
                      <a:lnTo>
                        <a:pt x="68" y="136"/>
                      </a:lnTo>
                      <a:lnTo>
                        <a:pt x="68" y="14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26" name=""/>
                <p:cNvSpPr/>
                <p:nvPr/>
              </p:nvSpPr>
              <p:spPr>
                <a:xfrm>
                  <a:off x="6124680" y="1952640"/>
                  <a:ext cx="19080" cy="38160"/>
                </a:xfrm>
                <a:custGeom>
                  <a:avLst/>
                  <a:gdLst/>
                  <a:ahLst/>
                  <a:rect l="l" t="t" r="r" b="b"/>
                  <a:pathLst>
                    <a:path w="12" h="2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8" y="12"/>
                      </a:lnTo>
                      <a:lnTo>
                        <a:pt x="12" y="12"/>
                      </a:lnTo>
                      <a:lnTo>
                        <a:pt x="12" y="16"/>
                      </a:lnTo>
                      <a:lnTo>
                        <a:pt x="12" y="20"/>
                      </a:lnTo>
                      <a:lnTo>
                        <a:pt x="8" y="20"/>
                      </a:lnTo>
                      <a:lnTo>
                        <a:pt x="8" y="24"/>
                      </a:lnTo>
                      <a:lnTo>
                        <a:pt x="4" y="24"/>
                      </a:lnTo>
                      <a:lnTo>
                        <a:pt x="0" y="24"/>
                      </a:lnTo>
                      <a:lnTo>
                        <a:pt x="0" y="20"/>
                      </a:lnTo>
                      <a:lnTo>
                        <a:pt x="0" y="16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8640" bIns="-86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27" name=""/>
                <p:cNvSpPr/>
                <p:nvPr/>
              </p:nvSpPr>
              <p:spPr>
                <a:xfrm>
                  <a:off x="6105600" y="1959120"/>
                  <a:ext cx="12600" cy="6120"/>
                </a:xfrm>
                <a:custGeom>
                  <a:avLst/>
                  <a:gdLst/>
                  <a:ahLst/>
                  <a:rect l="l" t="t" r="r" b="b"/>
                  <a:pathLst>
                    <a:path w="8" h="4">
                      <a:moveTo>
                        <a:pt x="4" y="0"/>
                      </a:move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28" name=""/>
                <p:cNvSpPr/>
                <p:nvPr/>
              </p:nvSpPr>
              <p:spPr>
                <a:xfrm>
                  <a:off x="6181560" y="195912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29" name=""/>
                <p:cNvSpPr/>
                <p:nvPr/>
              </p:nvSpPr>
              <p:spPr>
                <a:xfrm>
                  <a:off x="5965920" y="2003400"/>
                  <a:ext cx="612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30" name=""/>
                <p:cNvSpPr/>
                <p:nvPr/>
              </p:nvSpPr>
              <p:spPr>
                <a:xfrm>
                  <a:off x="5972040" y="200988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31" name=""/>
                <p:cNvSpPr/>
                <p:nvPr/>
              </p:nvSpPr>
              <p:spPr>
                <a:xfrm>
                  <a:off x="625320" y="166068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4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32" name=""/>
                <p:cNvSpPr/>
                <p:nvPr/>
              </p:nvSpPr>
              <p:spPr>
                <a:xfrm>
                  <a:off x="5959440" y="2028960"/>
                  <a:ext cx="6480" cy="612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33" name=""/>
                <p:cNvSpPr/>
                <p:nvPr/>
              </p:nvSpPr>
              <p:spPr>
                <a:xfrm>
                  <a:off x="6099120" y="2009880"/>
                  <a:ext cx="6480" cy="612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34" name=""/>
                <p:cNvSpPr/>
                <p:nvPr/>
              </p:nvSpPr>
              <p:spPr>
                <a:xfrm>
                  <a:off x="6086520" y="2022480"/>
                  <a:ext cx="12600" cy="12600"/>
                </a:xfrm>
                <a:custGeom>
                  <a:avLst/>
                  <a:gdLst/>
                  <a:ahLst/>
                  <a:rect l="l" t="t" r="r" b="b"/>
                  <a:pathLst>
                    <a:path w="8" h="8">
                      <a:moveTo>
                        <a:pt x="4" y="4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4" y="8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35" name=""/>
                <p:cNvSpPr/>
                <p:nvPr/>
              </p:nvSpPr>
              <p:spPr>
                <a:xfrm>
                  <a:off x="5934240" y="2048040"/>
                  <a:ext cx="18720" cy="18720"/>
                </a:xfrm>
                <a:custGeom>
                  <a:avLst/>
                  <a:gdLst/>
                  <a:ahLst/>
                  <a:rect l="l" t="t" r="r" b="b"/>
                  <a:pathLst>
                    <a:path w="12" h="12">
                      <a:moveTo>
                        <a:pt x="4" y="8"/>
                      </a:move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12" y="0"/>
                      </a:lnTo>
                      <a:lnTo>
                        <a:pt x="12" y="4"/>
                      </a:lnTo>
                      <a:lnTo>
                        <a:pt x="12" y="8"/>
                      </a:lnTo>
                      <a:lnTo>
                        <a:pt x="12" y="12"/>
                      </a:lnTo>
                      <a:lnTo>
                        <a:pt x="8" y="12"/>
                      </a:ln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4" y="12"/>
                      </a:lnTo>
                      <a:lnTo>
                        <a:pt x="4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8080" bIns="-280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36" name=""/>
                <p:cNvSpPr/>
                <p:nvPr/>
              </p:nvSpPr>
              <p:spPr>
                <a:xfrm>
                  <a:off x="5940360" y="206676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37" name=""/>
                <p:cNvSpPr/>
                <p:nvPr/>
              </p:nvSpPr>
              <p:spPr>
                <a:xfrm>
                  <a:off x="8105760" y="1596960"/>
                  <a:ext cx="273240" cy="565200"/>
                </a:xfrm>
                <a:custGeom>
                  <a:avLst/>
                  <a:gdLst/>
                  <a:ahLst/>
                  <a:rect l="l" t="t" r="r" b="b"/>
                  <a:pathLst>
                    <a:path w="172" h="356">
                      <a:moveTo>
                        <a:pt x="24" y="44"/>
                      </a:moveTo>
                      <a:lnTo>
                        <a:pt x="28" y="44"/>
                      </a:lnTo>
                      <a:lnTo>
                        <a:pt x="28" y="40"/>
                      </a:lnTo>
                      <a:lnTo>
                        <a:pt x="24" y="40"/>
                      </a:lnTo>
                      <a:lnTo>
                        <a:pt x="28" y="36"/>
                      </a:lnTo>
                      <a:lnTo>
                        <a:pt x="28" y="32"/>
                      </a:lnTo>
                      <a:lnTo>
                        <a:pt x="28" y="28"/>
                      </a:lnTo>
                      <a:lnTo>
                        <a:pt x="28" y="24"/>
                      </a:lnTo>
                      <a:lnTo>
                        <a:pt x="28" y="20"/>
                      </a:lnTo>
                      <a:lnTo>
                        <a:pt x="28" y="16"/>
                      </a:lnTo>
                      <a:lnTo>
                        <a:pt x="24" y="16"/>
                      </a:lnTo>
                      <a:lnTo>
                        <a:pt x="28" y="16"/>
                      </a:lnTo>
                      <a:lnTo>
                        <a:pt x="28" y="12"/>
                      </a:lnTo>
                      <a:lnTo>
                        <a:pt x="28" y="8"/>
                      </a:lnTo>
                      <a:lnTo>
                        <a:pt x="32" y="8"/>
                      </a:lnTo>
                      <a:lnTo>
                        <a:pt x="32" y="4"/>
                      </a:lnTo>
                      <a:lnTo>
                        <a:pt x="36" y="4"/>
                      </a:lnTo>
                      <a:lnTo>
                        <a:pt x="40" y="4"/>
                      </a:lnTo>
                      <a:lnTo>
                        <a:pt x="40" y="8"/>
                      </a:lnTo>
                      <a:lnTo>
                        <a:pt x="44" y="8"/>
                      </a:lnTo>
                      <a:lnTo>
                        <a:pt x="48" y="8"/>
                      </a:lnTo>
                      <a:lnTo>
                        <a:pt x="48" y="4"/>
                      </a:lnTo>
                      <a:lnTo>
                        <a:pt x="52" y="4"/>
                      </a:lnTo>
                      <a:lnTo>
                        <a:pt x="52" y="0"/>
                      </a:lnTo>
                      <a:lnTo>
                        <a:pt x="80" y="76"/>
                      </a:lnTo>
                      <a:lnTo>
                        <a:pt x="92" y="104"/>
                      </a:lnTo>
                      <a:lnTo>
                        <a:pt x="96" y="124"/>
                      </a:lnTo>
                      <a:lnTo>
                        <a:pt x="116" y="184"/>
                      </a:lnTo>
                      <a:lnTo>
                        <a:pt x="128" y="208"/>
                      </a:lnTo>
                      <a:lnTo>
                        <a:pt x="128" y="212"/>
                      </a:lnTo>
                      <a:lnTo>
                        <a:pt x="128" y="216"/>
                      </a:lnTo>
                      <a:lnTo>
                        <a:pt x="132" y="216"/>
                      </a:lnTo>
                      <a:lnTo>
                        <a:pt x="132" y="220"/>
                      </a:lnTo>
                      <a:lnTo>
                        <a:pt x="132" y="224"/>
                      </a:lnTo>
                      <a:lnTo>
                        <a:pt x="132" y="228"/>
                      </a:lnTo>
                      <a:lnTo>
                        <a:pt x="132" y="232"/>
                      </a:lnTo>
                      <a:lnTo>
                        <a:pt x="136" y="232"/>
                      </a:lnTo>
                      <a:lnTo>
                        <a:pt x="136" y="236"/>
                      </a:lnTo>
                      <a:lnTo>
                        <a:pt x="136" y="240"/>
                      </a:lnTo>
                      <a:lnTo>
                        <a:pt x="140" y="240"/>
                      </a:lnTo>
                      <a:lnTo>
                        <a:pt x="144" y="240"/>
                      </a:lnTo>
                      <a:lnTo>
                        <a:pt x="144" y="244"/>
                      </a:lnTo>
                      <a:lnTo>
                        <a:pt x="148" y="244"/>
                      </a:lnTo>
                      <a:lnTo>
                        <a:pt x="148" y="248"/>
                      </a:lnTo>
                      <a:lnTo>
                        <a:pt x="152" y="248"/>
                      </a:lnTo>
                      <a:lnTo>
                        <a:pt x="156" y="248"/>
                      </a:lnTo>
                      <a:lnTo>
                        <a:pt x="156" y="252"/>
                      </a:lnTo>
                      <a:lnTo>
                        <a:pt x="156" y="256"/>
                      </a:lnTo>
                      <a:lnTo>
                        <a:pt x="156" y="260"/>
                      </a:lnTo>
                      <a:lnTo>
                        <a:pt x="160" y="260"/>
                      </a:lnTo>
                      <a:lnTo>
                        <a:pt x="156" y="260"/>
                      </a:lnTo>
                      <a:lnTo>
                        <a:pt x="156" y="264"/>
                      </a:lnTo>
                      <a:lnTo>
                        <a:pt x="152" y="264"/>
                      </a:lnTo>
                      <a:lnTo>
                        <a:pt x="152" y="268"/>
                      </a:lnTo>
                      <a:lnTo>
                        <a:pt x="152" y="272"/>
                      </a:lnTo>
                      <a:lnTo>
                        <a:pt x="152" y="276"/>
                      </a:lnTo>
                      <a:lnTo>
                        <a:pt x="152" y="272"/>
                      </a:lnTo>
                      <a:lnTo>
                        <a:pt x="156" y="272"/>
                      </a:lnTo>
                      <a:lnTo>
                        <a:pt x="160" y="272"/>
                      </a:lnTo>
                      <a:lnTo>
                        <a:pt x="160" y="268"/>
                      </a:lnTo>
                      <a:lnTo>
                        <a:pt x="156" y="268"/>
                      </a:lnTo>
                      <a:lnTo>
                        <a:pt x="156" y="264"/>
                      </a:lnTo>
                      <a:lnTo>
                        <a:pt x="160" y="264"/>
                      </a:lnTo>
                      <a:lnTo>
                        <a:pt x="164" y="264"/>
                      </a:lnTo>
                      <a:lnTo>
                        <a:pt x="168" y="268"/>
                      </a:lnTo>
                      <a:lnTo>
                        <a:pt x="172" y="268"/>
                      </a:lnTo>
                      <a:lnTo>
                        <a:pt x="172" y="272"/>
                      </a:lnTo>
                      <a:lnTo>
                        <a:pt x="168" y="272"/>
                      </a:lnTo>
                      <a:lnTo>
                        <a:pt x="168" y="276"/>
                      </a:lnTo>
                      <a:lnTo>
                        <a:pt x="168" y="280"/>
                      </a:lnTo>
                      <a:lnTo>
                        <a:pt x="168" y="284"/>
                      </a:lnTo>
                      <a:lnTo>
                        <a:pt x="168" y="288"/>
                      </a:lnTo>
                      <a:lnTo>
                        <a:pt x="164" y="288"/>
                      </a:lnTo>
                      <a:lnTo>
                        <a:pt x="164" y="292"/>
                      </a:lnTo>
                      <a:lnTo>
                        <a:pt x="168" y="292"/>
                      </a:lnTo>
                      <a:lnTo>
                        <a:pt x="168" y="296"/>
                      </a:lnTo>
                      <a:lnTo>
                        <a:pt x="164" y="296"/>
                      </a:lnTo>
                      <a:lnTo>
                        <a:pt x="160" y="292"/>
                      </a:lnTo>
                      <a:lnTo>
                        <a:pt x="156" y="296"/>
                      </a:lnTo>
                      <a:lnTo>
                        <a:pt x="152" y="296"/>
                      </a:lnTo>
                      <a:lnTo>
                        <a:pt x="152" y="300"/>
                      </a:lnTo>
                      <a:lnTo>
                        <a:pt x="148" y="300"/>
                      </a:lnTo>
                      <a:lnTo>
                        <a:pt x="148" y="304"/>
                      </a:lnTo>
                      <a:lnTo>
                        <a:pt x="148" y="308"/>
                      </a:lnTo>
                      <a:lnTo>
                        <a:pt x="144" y="308"/>
                      </a:lnTo>
                      <a:lnTo>
                        <a:pt x="136" y="312"/>
                      </a:lnTo>
                      <a:lnTo>
                        <a:pt x="140" y="320"/>
                      </a:lnTo>
                      <a:lnTo>
                        <a:pt x="136" y="320"/>
                      </a:lnTo>
                      <a:lnTo>
                        <a:pt x="132" y="324"/>
                      </a:lnTo>
                      <a:lnTo>
                        <a:pt x="132" y="328"/>
                      </a:lnTo>
                      <a:lnTo>
                        <a:pt x="76" y="344"/>
                      </a:lnTo>
                      <a:lnTo>
                        <a:pt x="72" y="344"/>
                      </a:lnTo>
                      <a:lnTo>
                        <a:pt x="40" y="352"/>
                      </a:lnTo>
                      <a:lnTo>
                        <a:pt x="24" y="356"/>
                      </a:lnTo>
                      <a:lnTo>
                        <a:pt x="24" y="352"/>
                      </a:lnTo>
                      <a:lnTo>
                        <a:pt x="20" y="352"/>
                      </a:lnTo>
                      <a:lnTo>
                        <a:pt x="16" y="352"/>
                      </a:lnTo>
                      <a:lnTo>
                        <a:pt x="16" y="348"/>
                      </a:lnTo>
                      <a:lnTo>
                        <a:pt x="12" y="348"/>
                      </a:lnTo>
                      <a:lnTo>
                        <a:pt x="12" y="344"/>
                      </a:lnTo>
                      <a:lnTo>
                        <a:pt x="12" y="340"/>
                      </a:lnTo>
                      <a:lnTo>
                        <a:pt x="12" y="336"/>
                      </a:lnTo>
                      <a:lnTo>
                        <a:pt x="12" y="332"/>
                      </a:lnTo>
                      <a:lnTo>
                        <a:pt x="12" y="328"/>
                      </a:lnTo>
                      <a:lnTo>
                        <a:pt x="12" y="324"/>
                      </a:lnTo>
                      <a:lnTo>
                        <a:pt x="16" y="320"/>
                      </a:lnTo>
                      <a:lnTo>
                        <a:pt x="12" y="320"/>
                      </a:lnTo>
                      <a:lnTo>
                        <a:pt x="12" y="316"/>
                      </a:lnTo>
                      <a:lnTo>
                        <a:pt x="12" y="312"/>
                      </a:lnTo>
                      <a:lnTo>
                        <a:pt x="12" y="308"/>
                      </a:lnTo>
                      <a:lnTo>
                        <a:pt x="12" y="304"/>
                      </a:lnTo>
                      <a:lnTo>
                        <a:pt x="8" y="304"/>
                      </a:lnTo>
                      <a:lnTo>
                        <a:pt x="8" y="300"/>
                      </a:lnTo>
                      <a:lnTo>
                        <a:pt x="8" y="296"/>
                      </a:lnTo>
                      <a:lnTo>
                        <a:pt x="8" y="292"/>
                      </a:lnTo>
                      <a:lnTo>
                        <a:pt x="8" y="288"/>
                      </a:lnTo>
                      <a:lnTo>
                        <a:pt x="8" y="284"/>
                      </a:lnTo>
                      <a:lnTo>
                        <a:pt x="8" y="280"/>
                      </a:lnTo>
                      <a:lnTo>
                        <a:pt x="8" y="276"/>
                      </a:lnTo>
                      <a:lnTo>
                        <a:pt x="4" y="276"/>
                      </a:lnTo>
                      <a:lnTo>
                        <a:pt x="4" y="272"/>
                      </a:lnTo>
                      <a:lnTo>
                        <a:pt x="4" y="268"/>
                      </a:lnTo>
                      <a:lnTo>
                        <a:pt x="4" y="264"/>
                      </a:lnTo>
                      <a:lnTo>
                        <a:pt x="4" y="260"/>
                      </a:lnTo>
                      <a:lnTo>
                        <a:pt x="4" y="256"/>
                      </a:lnTo>
                      <a:lnTo>
                        <a:pt x="0" y="256"/>
                      </a:lnTo>
                      <a:lnTo>
                        <a:pt x="0" y="252"/>
                      </a:lnTo>
                      <a:lnTo>
                        <a:pt x="0" y="248"/>
                      </a:lnTo>
                      <a:lnTo>
                        <a:pt x="4" y="244"/>
                      </a:lnTo>
                      <a:lnTo>
                        <a:pt x="4" y="240"/>
                      </a:lnTo>
                      <a:lnTo>
                        <a:pt x="4" y="236"/>
                      </a:lnTo>
                      <a:lnTo>
                        <a:pt x="4" y="232"/>
                      </a:lnTo>
                      <a:lnTo>
                        <a:pt x="4" y="228"/>
                      </a:lnTo>
                      <a:lnTo>
                        <a:pt x="4" y="224"/>
                      </a:lnTo>
                      <a:lnTo>
                        <a:pt x="8" y="224"/>
                      </a:lnTo>
                      <a:lnTo>
                        <a:pt x="8" y="220"/>
                      </a:lnTo>
                      <a:lnTo>
                        <a:pt x="8" y="216"/>
                      </a:lnTo>
                      <a:lnTo>
                        <a:pt x="8" y="212"/>
                      </a:lnTo>
                      <a:lnTo>
                        <a:pt x="8" y="208"/>
                      </a:lnTo>
                      <a:lnTo>
                        <a:pt x="8" y="204"/>
                      </a:lnTo>
                      <a:lnTo>
                        <a:pt x="8" y="200"/>
                      </a:lnTo>
                      <a:lnTo>
                        <a:pt x="12" y="200"/>
                      </a:lnTo>
                      <a:lnTo>
                        <a:pt x="12" y="196"/>
                      </a:lnTo>
                      <a:lnTo>
                        <a:pt x="12" y="192"/>
                      </a:lnTo>
                      <a:lnTo>
                        <a:pt x="8" y="188"/>
                      </a:lnTo>
                      <a:lnTo>
                        <a:pt x="12" y="188"/>
                      </a:lnTo>
                      <a:lnTo>
                        <a:pt x="12" y="184"/>
                      </a:lnTo>
                      <a:lnTo>
                        <a:pt x="12" y="180"/>
                      </a:lnTo>
                      <a:lnTo>
                        <a:pt x="12" y="176"/>
                      </a:lnTo>
                      <a:lnTo>
                        <a:pt x="12" y="172"/>
                      </a:lnTo>
                      <a:lnTo>
                        <a:pt x="12" y="168"/>
                      </a:lnTo>
                      <a:lnTo>
                        <a:pt x="8" y="168"/>
                      </a:lnTo>
                      <a:lnTo>
                        <a:pt x="8" y="164"/>
                      </a:lnTo>
                      <a:lnTo>
                        <a:pt x="8" y="160"/>
                      </a:lnTo>
                      <a:lnTo>
                        <a:pt x="8" y="156"/>
                      </a:lnTo>
                      <a:lnTo>
                        <a:pt x="4" y="156"/>
                      </a:lnTo>
                      <a:lnTo>
                        <a:pt x="4" y="152"/>
                      </a:lnTo>
                      <a:lnTo>
                        <a:pt x="4" y="148"/>
                      </a:lnTo>
                      <a:lnTo>
                        <a:pt x="8" y="144"/>
                      </a:lnTo>
                      <a:lnTo>
                        <a:pt x="12" y="144"/>
                      </a:lnTo>
                      <a:lnTo>
                        <a:pt x="12" y="140"/>
                      </a:lnTo>
                      <a:lnTo>
                        <a:pt x="16" y="140"/>
                      </a:lnTo>
                      <a:lnTo>
                        <a:pt x="20" y="140"/>
                      </a:lnTo>
                      <a:lnTo>
                        <a:pt x="20" y="136"/>
                      </a:lnTo>
                      <a:lnTo>
                        <a:pt x="24" y="136"/>
                      </a:lnTo>
                      <a:lnTo>
                        <a:pt x="24" y="132"/>
                      </a:lnTo>
                      <a:lnTo>
                        <a:pt x="24" y="128"/>
                      </a:lnTo>
                      <a:lnTo>
                        <a:pt x="28" y="128"/>
                      </a:lnTo>
                      <a:lnTo>
                        <a:pt x="28" y="124"/>
                      </a:lnTo>
                      <a:lnTo>
                        <a:pt x="32" y="124"/>
                      </a:lnTo>
                      <a:lnTo>
                        <a:pt x="32" y="120"/>
                      </a:lnTo>
                      <a:lnTo>
                        <a:pt x="32" y="116"/>
                      </a:lnTo>
                      <a:lnTo>
                        <a:pt x="36" y="116"/>
                      </a:lnTo>
                      <a:lnTo>
                        <a:pt x="36" y="112"/>
                      </a:lnTo>
                      <a:lnTo>
                        <a:pt x="36" y="108"/>
                      </a:lnTo>
                      <a:lnTo>
                        <a:pt x="36" y="104"/>
                      </a:lnTo>
                      <a:lnTo>
                        <a:pt x="36" y="100"/>
                      </a:lnTo>
                      <a:lnTo>
                        <a:pt x="40" y="100"/>
                      </a:lnTo>
                      <a:lnTo>
                        <a:pt x="36" y="100"/>
                      </a:lnTo>
                      <a:lnTo>
                        <a:pt x="36" y="96"/>
                      </a:lnTo>
                      <a:lnTo>
                        <a:pt x="36" y="92"/>
                      </a:lnTo>
                      <a:lnTo>
                        <a:pt x="32" y="92"/>
                      </a:lnTo>
                      <a:lnTo>
                        <a:pt x="28" y="88"/>
                      </a:lnTo>
                      <a:lnTo>
                        <a:pt x="28" y="84"/>
                      </a:lnTo>
                      <a:lnTo>
                        <a:pt x="24" y="84"/>
                      </a:lnTo>
                      <a:lnTo>
                        <a:pt x="24" y="80"/>
                      </a:lnTo>
                      <a:lnTo>
                        <a:pt x="28" y="80"/>
                      </a:lnTo>
                      <a:lnTo>
                        <a:pt x="28" y="76"/>
                      </a:lnTo>
                      <a:lnTo>
                        <a:pt x="28" y="72"/>
                      </a:lnTo>
                      <a:lnTo>
                        <a:pt x="28" y="68"/>
                      </a:lnTo>
                      <a:lnTo>
                        <a:pt x="28" y="64"/>
                      </a:lnTo>
                      <a:lnTo>
                        <a:pt x="28" y="60"/>
                      </a:lnTo>
                      <a:lnTo>
                        <a:pt x="28" y="56"/>
                      </a:lnTo>
                      <a:lnTo>
                        <a:pt x="28" y="52"/>
                      </a:lnTo>
                      <a:lnTo>
                        <a:pt x="24" y="52"/>
                      </a:lnTo>
                      <a:lnTo>
                        <a:pt x="24" y="48"/>
                      </a:lnTo>
                      <a:lnTo>
                        <a:pt x="24" y="4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38" name=""/>
                <p:cNvSpPr/>
                <p:nvPr/>
              </p:nvSpPr>
              <p:spPr>
                <a:xfrm>
                  <a:off x="5883120" y="2073240"/>
                  <a:ext cx="57240" cy="108000"/>
                </a:xfrm>
                <a:custGeom>
                  <a:avLst/>
                  <a:gdLst/>
                  <a:ahLst/>
                  <a:rect l="l" t="t" r="r" b="b"/>
                  <a:pathLst>
                    <a:path w="36" h="68">
                      <a:moveTo>
                        <a:pt x="28" y="4"/>
                      </a:moveTo>
                      <a:lnTo>
                        <a:pt x="28" y="0"/>
                      </a:lnTo>
                      <a:lnTo>
                        <a:pt x="32" y="0"/>
                      </a:lnTo>
                      <a:lnTo>
                        <a:pt x="32" y="4"/>
                      </a:lnTo>
                      <a:lnTo>
                        <a:pt x="36" y="4"/>
                      </a:lnTo>
                      <a:lnTo>
                        <a:pt x="32" y="4"/>
                      </a:lnTo>
                      <a:lnTo>
                        <a:pt x="32" y="8"/>
                      </a:lnTo>
                      <a:lnTo>
                        <a:pt x="36" y="8"/>
                      </a:lnTo>
                      <a:lnTo>
                        <a:pt x="36" y="12"/>
                      </a:lnTo>
                      <a:lnTo>
                        <a:pt x="32" y="12"/>
                      </a:lnTo>
                      <a:lnTo>
                        <a:pt x="28" y="8"/>
                      </a:lnTo>
                      <a:lnTo>
                        <a:pt x="28" y="12"/>
                      </a:lnTo>
                      <a:lnTo>
                        <a:pt x="28" y="16"/>
                      </a:lnTo>
                      <a:lnTo>
                        <a:pt x="28" y="20"/>
                      </a:lnTo>
                      <a:lnTo>
                        <a:pt x="32" y="20"/>
                      </a:lnTo>
                      <a:lnTo>
                        <a:pt x="32" y="24"/>
                      </a:lnTo>
                      <a:lnTo>
                        <a:pt x="28" y="24"/>
                      </a:lnTo>
                      <a:lnTo>
                        <a:pt x="28" y="20"/>
                      </a:lnTo>
                      <a:lnTo>
                        <a:pt x="28" y="24"/>
                      </a:lnTo>
                      <a:lnTo>
                        <a:pt x="28" y="28"/>
                      </a:lnTo>
                      <a:lnTo>
                        <a:pt x="32" y="28"/>
                      </a:lnTo>
                      <a:lnTo>
                        <a:pt x="28" y="28"/>
                      </a:lnTo>
                      <a:lnTo>
                        <a:pt x="28" y="32"/>
                      </a:lnTo>
                      <a:lnTo>
                        <a:pt x="24" y="32"/>
                      </a:lnTo>
                      <a:lnTo>
                        <a:pt x="24" y="36"/>
                      </a:lnTo>
                      <a:lnTo>
                        <a:pt x="24" y="40"/>
                      </a:lnTo>
                      <a:lnTo>
                        <a:pt x="20" y="40"/>
                      </a:lnTo>
                      <a:lnTo>
                        <a:pt x="20" y="44"/>
                      </a:lnTo>
                      <a:lnTo>
                        <a:pt x="20" y="48"/>
                      </a:lnTo>
                      <a:lnTo>
                        <a:pt x="20" y="52"/>
                      </a:lnTo>
                      <a:lnTo>
                        <a:pt x="20" y="56"/>
                      </a:lnTo>
                      <a:lnTo>
                        <a:pt x="20" y="60"/>
                      </a:lnTo>
                      <a:lnTo>
                        <a:pt x="16" y="60"/>
                      </a:lnTo>
                      <a:lnTo>
                        <a:pt x="16" y="64"/>
                      </a:lnTo>
                      <a:lnTo>
                        <a:pt x="12" y="64"/>
                      </a:lnTo>
                      <a:lnTo>
                        <a:pt x="12" y="68"/>
                      </a:lnTo>
                      <a:lnTo>
                        <a:pt x="8" y="68"/>
                      </a:lnTo>
                      <a:lnTo>
                        <a:pt x="4" y="68"/>
                      </a:lnTo>
                      <a:lnTo>
                        <a:pt x="4" y="64"/>
                      </a:lnTo>
                      <a:lnTo>
                        <a:pt x="4" y="60"/>
                      </a:lnTo>
                      <a:lnTo>
                        <a:pt x="0" y="56"/>
                      </a:lnTo>
                      <a:lnTo>
                        <a:pt x="0" y="52"/>
                      </a:lnTo>
                      <a:lnTo>
                        <a:pt x="4" y="52"/>
                      </a:lnTo>
                      <a:lnTo>
                        <a:pt x="4" y="48"/>
                      </a:lnTo>
                      <a:lnTo>
                        <a:pt x="4" y="44"/>
                      </a:lnTo>
                      <a:lnTo>
                        <a:pt x="4" y="40"/>
                      </a:lnTo>
                      <a:lnTo>
                        <a:pt x="8" y="40"/>
                      </a:lnTo>
                      <a:lnTo>
                        <a:pt x="8" y="36"/>
                      </a:lnTo>
                      <a:lnTo>
                        <a:pt x="8" y="32"/>
                      </a:lnTo>
                      <a:lnTo>
                        <a:pt x="12" y="32"/>
                      </a:lnTo>
                      <a:lnTo>
                        <a:pt x="12" y="28"/>
                      </a:lnTo>
                      <a:lnTo>
                        <a:pt x="12" y="24"/>
                      </a:lnTo>
                      <a:lnTo>
                        <a:pt x="12" y="20"/>
                      </a:lnTo>
                      <a:lnTo>
                        <a:pt x="16" y="20"/>
                      </a:lnTo>
                      <a:lnTo>
                        <a:pt x="20" y="16"/>
                      </a:lnTo>
                      <a:lnTo>
                        <a:pt x="20" y="12"/>
                      </a:lnTo>
                      <a:lnTo>
                        <a:pt x="24" y="8"/>
                      </a:lnTo>
                      <a:lnTo>
                        <a:pt x="24" y="4"/>
                      </a:lnTo>
                      <a:lnTo>
                        <a:pt x="24" y="0"/>
                      </a:lnTo>
                      <a:lnTo>
                        <a:pt x="28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39" name=""/>
                <p:cNvSpPr/>
                <p:nvPr/>
              </p:nvSpPr>
              <p:spPr>
                <a:xfrm>
                  <a:off x="5883120" y="2098800"/>
                  <a:ext cx="6480" cy="12600"/>
                </a:xfrm>
                <a:custGeom>
                  <a:avLst/>
                  <a:gdLst/>
                  <a:ahLst/>
                  <a:rect l="l" t="t" r="r" b="b"/>
                  <a:pathLst>
                    <a:path w="4" h="8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40" name=""/>
                <p:cNvSpPr/>
                <p:nvPr/>
              </p:nvSpPr>
              <p:spPr>
                <a:xfrm>
                  <a:off x="6073920" y="2085840"/>
                  <a:ext cx="12600" cy="19080"/>
                </a:xfrm>
                <a:custGeom>
                  <a:avLst/>
                  <a:gdLst/>
                  <a:ahLst/>
                  <a:rect l="l" t="t" r="r" b="b"/>
                  <a:pathLst>
                    <a:path w="8" h="12">
                      <a:moveTo>
                        <a:pt x="4" y="8"/>
                      </a:move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8" y="12"/>
                      </a:lnTo>
                      <a:lnTo>
                        <a:pt x="4" y="12"/>
                      </a:lnTo>
                      <a:lnTo>
                        <a:pt x="4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41" name=""/>
                <p:cNvSpPr/>
                <p:nvPr/>
              </p:nvSpPr>
              <p:spPr>
                <a:xfrm>
                  <a:off x="5889600" y="211788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42" name=""/>
                <p:cNvSpPr/>
                <p:nvPr/>
              </p:nvSpPr>
              <p:spPr>
                <a:xfrm>
                  <a:off x="6467400" y="2041560"/>
                  <a:ext cx="648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43" name=""/>
                <p:cNvSpPr/>
                <p:nvPr/>
              </p:nvSpPr>
              <p:spPr>
                <a:xfrm>
                  <a:off x="5864400" y="2130480"/>
                  <a:ext cx="6120" cy="612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44" name=""/>
                <p:cNvSpPr/>
                <p:nvPr/>
              </p:nvSpPr>
              <p:spPr>
                <a:xfrm>
                  <a:off x="6060960" y="2111400"/>
                  <a:ext cx="12960" cy="6480"/>
                </a:xfrm>
                <a:custGeom>
                  <a:avLst/>
                  <a:gdLst/>
                  <a:ahLst/>
                  <a:rect l="l" t="t" r="r" b="b"/>
                  <a:pathLst>
                    <a:path w="8" h="4">
                      <a:moveTo>
                        <a:pt x="4" y="0"/>
                      </a:move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45" name=""/>
                <p:cNvSpPr/>
                <p:nvPr/>
              </p:nvSpPr>
              <p:spPr>
                <a:xfrm>
                  <a:off x="7889760" y="1666800"/>
                  <a:ext cx="279360" cy="520920"/>
                </a:xfrm>
                <a:custGeom>
                  <a:avLst/>
                  <a:gdLst/>
                  <a:ahLst/>
                  <a:rect l="l" t="t" r="r" b="b"/>
                  <a:pathLst>
                    <a:path w="176" h="328">
                      <a:moveTo>
                        <a:pt x="0" y="48"/>
                      </a:moveTo>
                      <a:lnTo>
                        <a:pt x="12" y="44"/>
                      </a:lnTo>
                      <a:lnTo>
                        <a:pt x="72" y="28"/>
                      </a:lnTo>
                      <a:lnTo>
                        <a:pt x="80" y="24"/>
                      </a:lnTo>
                      <a:lnTo>
                        <a:pt x="96" y="20"/>
                      </a:lnTo>
                      <a:lnTo>
                        <a:pt x="116" y="16"/>
                      </a:lnTo>
                      <a:lnTo>
                        <a:pt x="128" y="12"/>
                      </a:lnTo>
                      <a:lnTo>
                        <a:pt x="132" y="8"/>
                      </a:lnTo>
                      <a:lnTo>
                        <a:pt x="144" y="8"/>
                      </a:lnTo>
                      <a:lnTo>
                        <a:pt x="160" y="0"/>
                      </a:lnTo>
                      <a:lnTo>
                        <a:pt x="160" y="4"/>
                      </a:lnTo>
                      <a:lnTo>
                        <a:pt x="160" y="8"/>
                      </a:lnTo>
                      <a:lnTo>
                        <a:pt x="164" y="8"/>
                      </a:lnTo>
                      <a:lnTo>
                        <a:pt x="164" y="12"/>
                      </a:lnTo>
                      <a:lnTo>
                        <a:pt x="164" y="16"/>
                      </a:lnTo>
                      <a:lnTo>
                        <a:pt x="164" y="20"/>
                      </a:lnTo>
                      <a:lnTo>
                        <a:pt x="164" y="24"/>
                      </a:lnTo>
                      <a:lnTo>
                        <a:pt x="164" y="28"/>
                      </a:lnTo>
                      <a:lnTo>
                        <a:pt x="164" y="32"/>
                      </a:lnTo>
                      <a:lnTo>
                        <a:pt x="164" y="36"/>
                      </a:lnTo>
                      <a:lnTo>
                        <a:pt x="160" y="36"/>
                      </a:lnTo>
                      <a:lnTo>
                        <a:pt x="160" y="40"/>
                      </a:lnTo>
                      <a:lnTo>
                        <a:pt x="164" y="40"/>
                      </a:lnTo>
                      <a:lnTo>
                        <a:pt x="164" y="44"/>
                      </a:lnTo>
                      <a:lnTo>
                        <a:pt x="168" y="48"/>
                      </a:lnTo>
                      <a:lnTo>
                        <a:pt x="172" y="48"/>
                      </a:lnTo>
                      <a:lnTo>
                        <a:pt x="172" y="52"/>
                      </a:lnTo>
                      <a:lnTo>
                        <a:pt x="172" y="56"/>
                      </a:lnTo>
                      <a:lnTo>
                        <a:pt x="176" y="56"/>
                      </a:lnTo>
                      <a:lnTo>
                        <a:pt x="172" y="56"/>
                      </a:lnTo>
                      <a:lnTo>
                        <a:pt x="172" y="60"/>
                      </a:lnTo>
                      <a:lnTo>
                        <a:pt x="172" y="64"/>
                      </a:lnTo>
                      <a:lnTo>
                        <a:pt x="172" y="68"/>
                      </a:lnTo>
                      <a:lnTo>
                        <a:pt x="172" y="72"/>
                      </a:lnTo>
                      <a:lnTo>
                        <a:pt x="168" y="72"/>
                      </a:lnTo>
                      <a:lnTo>
                        <a:pt x="168" y="76"/>
                      </a:lnTo>
                      <a:lnTo>
                        <a:pt x="168" y="80"/>
                      </a:lnTo>
                      <a:lnTo>
                        <a:pt x="164" y="80"/>
                      </a:lnTo>
                      <a:lnTo>
                        <a:pt x="164" y="84"/>
                      </a:lnTo>
                      <a:lnTo>
                        <a:pt x="160" y="84"/>
                      </a:lnTo>
                      <a:lnTo>
                        <a:pt x="160" y="88"/>
                      </a:lnTo>
                      <a:lnTo>
                        <a:pt x="160" y="92"/>
                      </a:lnTo>
                      <a:lnTo>
                        <a:pt x="156" y="92"/>
                      </a:lnTo>
                      <a:lnTo>
                        <a:pt x="156" y="96"/>
                      </a:lnTo>
                      <a:lnTo>
                        <a:pt x="152" y="96"/>
                      </a:lnTo>
                      <a:lnTo>
                        <a:pt x="148" y="96"/>
                      </a:lnTo>
                      <a:lnTo>
                        <a:pt x="148" y="100"/>
                      </a:lnTo>
                      <a:lnTo>
                        <a:pt x="144" y="100"/>
                      </a:lnTo>
                      <a:lnTo>
                        <a:pt x="140" y="104"/>
                      </a:lnTo>
                      <a:lnTo>
                        <a:pt x="140" y="108"/>
                      </a:lnTo>
                      <a:lnTo>
                        <a:pt x="140" y="112"/>
                      </a:lnTo>
                      <a:lnTo>
                        <a:pt x="144" y="112"/>
                      </a:lnTo>
                      <a:lnTo>
                        <a:pt x="144" y="116"/>
                      </a:lnTo>
                      <a:lnTo>
                        <a:pt x="144" y="120"/>
                      </a:lnTo>
                      <a:lnTo>
                        <a:pt x="144" y="124"/>
                      </a:lnTo>
                      <a:lnTo>
                        <a:pt x="148" y="124"/>
                      </a:lnTo>
                      <a:lnTo>
                        <a:pt x="148" y="128"/>
                      </a:lnTo>
                      <a:lnTo>
                        <a:pt x="148" y="132"/>
                      </a:lnTo>
                      <a:lnTo>
                        <a:pt x="148" y="136"/>
                      </a:lnTo>
                      <a:lnTo>
                        <a:pt x="148" y="140"/>
                      </a:lnTo>
                      <a:lnTo>
                        <a:pt x="148" y="144"/>
                      </a:lnTo>
                      <a:lnTo>
                        <a:pt x="144" y="144"/>
                      </a:lnTo>
                      <a:lnTo>
                        <a:pt x="148" y="148"/>
                      </a:lnTo>
                      <a:lnTo>
                        <a:pt x="148" y="152"/>
                      </a:lnTo>
                      <a:lnTo>
                        <a:pt x="148" y="156"/>
                      </a:lnTo>
                      <a:lnTo>
                        <a:pt x="144" y="156"/>
                      </a:lnTo>
                      <a:lnTo>
                        <a:pt x="144" y="160"/>
                      </a:lnTo>
                      <a:lnTo>
                        <a:pt x="144" y="164"/>
                      </a:lnTo>
                      <a:lnTo>
                        <a:pt x="144" y="168"/>
                      </a:lnTo>
                      <a:lnTo>
                        <a:pt x="144" y="172"/>
                      </a:lnTo>
                      <a:lnTo>
                        <a:pt x="144" y="176"/>
                      </a:lnTo>
                      <a:lnTo>
                        <a:pt x="144" y="180"/>
                      </a:lnTo>
                      <a:lnTo>
                        <a:pt x="140" y="180"/>
                      </a:lnTo>
                      <a:lnTo>
                        <a:pt x="140" y="184"/>
                      </a:lnTo>
                      <a:lnTo>
                        <a:pt x="140" y="188"/>
                      </a:lnTo>
                      <a:lnTo>
                        <a:pt x="140" y="192"/>
                      </a:lnTo>
                      <a:lnTo>
                        <a:pt x="140" y="196"/>
                      </a:lnTo>
                      <a:lnTo>
                        <a:pt x="140" y="200"/>
                      </a:lnTo>
                      <a:lnTo>
                        <a:pt x="136" y="204"/>
                      </a:lnTo>
                      <a:lnTo>
                        <a:pt x="136" y="208"/>
                      </a:lnTo>
                      <a:lnTo>
                        <a:pt x="136" y="212"/>
                      </a:lnTo>
                      <a:lnTo>
                        <a:pt x="140" y="212"/>
                      </a:lnTo>
                      <a:lnTo>
                        <a:pt x="140" y="216"/>
                      </a:lnTo>
                      <a:lnTo>
                        <a:pt x="140" y="220"/>
                      </a:lnTo>
                      <a:lnTo>
                        <a:pt x="140" y="224"/>
                      </a:lnTo>
                      <a:lnTo>
                        <a:pt x="140" y="228"/>
                      </a:lnTo>
                      <a:lnTo>
                        <a:pt x="140" y="232"/>
                      </a:lnTo>
                      <a:lnTo>
                        <a:pt x="144" y="232"/>
                      </a:lnTo>
                      <a:lnTo>
                        <a:pt x="144" y="236"/>
                      </a:lnTo>
                      <a:lnTo>
                        <a:pt x="144" y="240"/>
                      </a:lnTo>
                      <a:lnTo>
                        <a:pt x="144" y="244"/>
                      </a:lnTo>
                      <a:lnTo>
                        <a:pt x="144" y="248"/>
                      </a:lnTo>
                      <a:lnTo>
                        <a:pt x="144" y="252"/>
                      </a:lnTo>
                      <a:lnTo>
                        <a:pt x="144" y="256"/>
                      </a:lnTo>
                      <a:lnTo>
                        <a:pt x="144" y="260"/>
                      </a:lnTo>
                      <a:lnTo>
                        <a:pt x="148" y="260"/>
                      </a:lnTo>
                      <a:lnTo>
                        <a:pt x="148" y="264"/>
                      </a:lnTo>
                      <a:lnTo>
                        <a:pt x="148" y="268"/>
                      </a:lnTo>
                      <a:lnTo>
                        <a:pt x="148" y="272"/>
                      </a:lnTo>
                      <a:lnTo>
                        <a:pt x="148" y="276"/>
                      </a:lnTo>
                      <a:lnTo>
                        <a:pt x="152" y="276"/>
                      </a:lnTo>
                      <a:lnTo>
                        <a:pt x="148" y="280"/>
                      </a:lnTo>
                      <a:lnTo>
                        <a:pt x="148" y="284"/>
                      </a:lnTo>
                      <a:lnTo>
                        <a:pt x="148" y="288"/>
                      </a:lnTo>
                      <a:lnTo>
                        <a:pt x="148" y="292"/>
                      </a:lnTo>
                      <a:lnTo>
                        <a:pt x="148" y="296"/>
                      </a:lnTo>
                      <a:lnTo>
                        <a:pt x="148" y="300"/>
                      </a:lnTo>
                      <a:lnTo>
                        <a:pt x="148" y="304"/>
                      </a:lnTo>
                      <a:lnTo>
                        <a:pt x="152" y="304"/>
                      </a:lnTo>
                      <a:lnTo>
                        <a:pt x="152" y="308"/>
                      </a:lnTo>
                      <a:lnTo>
                        <a:pt x="156" y="308"/>
                      </a:lnTo>
                      <a:lnTo>
                        <a:pt x="160" y="308"/>
                      </a:lnTo>
                      <a:lnTo>
                        <a:pt x="160" y="312"/>
                      </a:lnTo>
                      <a:lnTo>
                        <a:pt x="116" y="320"/>
                      </a:lnTo>
                      <a:lnTo>
                        <a:pt x="108" y="324"/>
                      </a:lnTo>
                      <a:lnTo>
                        <a:pt x="88" y="328"/>
                      </a:lnTo>
                      <a:lnTo>
                        <a:pt x="84" y="328"/>
                      </a:lnTo>
                      <a:lnTo>
                        <a:pt x="80" y="324"/>
                      </a:lnTo>
                      <a:lnTo>
                        <a:pt x="80" y="320"/>
                      </a:lnTo>
                      <a:lnTo>
                        <a:pt x="80" y="316"/>
                      </a:lnTo>
                      <a:lnTo>
                        <a:pt x="76" y="304"/>
                      </a:lnTo>
                      <a:lnTo>
                        <a:pt x="68" y="260"/>
                      </a:lnTo>
                      <a:lnTo>
                        <a:pt x="60" y="232"/>
                      </a:lnTo>
                      <a:lnTo>
                        <a:pt x="60" y="228"/>
                      </a:lnTo>
                      <a:lnTo>
                        <a:pt x="56" y="228"/>
                      </a:lnTo>
                      <a:lnTo>
                        <a:pt x="56" y="224"/>
                      </a:lnTo>
                      <a:lnTo>
                        <a:pt x="52" y="224"/>
                      </a:lnTo>
                      <a:lnTo>
                        <a:pt x="52" y="220"/>
                      </a:lnTo>
                      <a:lnTo>
                        <a:pt x="48" y="220"/>
                      </a:lnTo>
                      <a:lnTo>
                        <a:pt x="48" y="224"/>
                      </a:lnTo>
                      <a:lnTo>
                        <a:pt x="48" y="228"/>
                      </a:lnTo>
                      <a:lnTo>
                        <a:pt x="44" y="228"/>
                      </a:lnTo>
                      <a:lnTo>
                        <a:pt x="48" y="228"/>
                      </a:lnTo>
                      <a:lnTo>
                        <a:pt x="44" y="228"/>
                      </a:lnTo>
                      <a:lnTo>
                        <a:pt x="40" y="228"/>
                      </a:lnTo>
                      <a:lnTo>
                        <a:pt x="40" y="224"/>
                      </a:lnTo>
                      <a:lnTo>
                        <a:pt x="40" y="220"/>
                      </a:lnTo>
                      <a:lnTo>
                        <a:pt x="40" y="216"/>
                      </a:lnTo>
                      <a:lnTo>
                        <a:pt x="40" y="212"/>
                      </a:lnTo>
                      <a:lnTo>
                        <a:pt x="44" y="212"/>
                      </a:lnTo>
                      <a:lnTo>
                        <a:pt x="44" y="208"/>
                      </a:lnTo>
                      <a:lnTo>
                        <a:pt x="40" y="208"/>
                      </a:lnTo>
                      <a:lnTo>
                        <a:pt x="40" y="204"/>
                      </a:lnTo>
                      <a:lnTo>
                        <a:pt x="44" y="204"/>
                      </a:lnTo>
                      <a:lnTo>
                        <a:pt x="40" y="204"/>
                      </a:lnTo>
                      <a:lnTo>
                        <a:pt x="40" y="200"/>
                      </a:lnTo>
                      <a:lnTo>
                        <a:pt x="36" y="200"/>
                      </a:lnTo>
                      <a:lnTo>
                        <a:pt x="36" y="196"/>
                      </a:lnTo>
                      <a:lnTo>
                        <a:pt x="36" y="192"/>
                      </a:lnTo>
                      <a:lnTo>
                        <a:pt x="36" y="188"/>
                      </a:lnTo>
                      <a:lnTo>
                        <a:pt x="32" y="188"/>
                      </a:lnTo>
                      <a:lnTo>
                        <a:pt x="32" y="184"/>
                      </a:lnTo>
                      <a:lnTo>
                        <a:pt x="32" y="180"/>
                      </a:lnTo>
                      <a:lnTo>
                        <a:pt x="28" y="180"/>
                      </a:lnTo>
                      <a:lnTo>
                        <a:pt x="28" y="176"/>
                      </a:lnTo>
                      <a:lnTo>
                        <a:pt x="28" y="172"/>
                      </a:lnTo>
                      <a:lnTo>
                        <a:pt x="24" y="172"/>
                      </a:lnTo>
                      <a:lnTo>
                        <a:pt x="24" y="168"/>
                      </a:lnTo>
                      <a:lnTo>
                        <a:pt x="24" y="164"/>
                      </a:lnTo>
                      <a:lnTo>
                        <a:pt x="24" y="160"/>
                      </a:lnTo>
                      <a:lnTo>
                        <a:pt x="24" y="156"/>
                      </a:lnTo>
                      <a:lnTo>
                        <a:pt x="24" y="152"/>
                      </a:lnTo>
                      <a:lnTo>
                        <a:pt x="24" y="148"/>
                      </a:lnTo>
                      <a:lnTo>
                        <a:pt x="28" y="148"/>
                      </a:lnTo>
                      <a:lnTo>
                        <a:pt x="28" y="144"/>
                      </a:lnTo>
                      <a:lnTo>
                        <a:pt x="28" y="140"/>
                      </a:lnTo>
                      <a:lnTo>
                        <a:pt x="28" y="136"/>
                      </a:lnTo>
                      <a:lnTo>
                        <a:pt x="24" y="132"/>
                      </a:lnTo>
                      <a:lnTo>
                        <a:pt x="24" y="128"/>
                      </a:lnTo>
                      <a:lnTo>
                        <a:pt x="24" y="124"/>
                      </a:lnTo>
                      <a:lnTo>
                        <a:pt x="24" y="120"/>
                      </a:lnTo>
                      <a:lnTo>
                        <a:pt x="24" y="116"/>
                      </a:lnTo>
                      <a:lnTo>
                        <a:pt x="20" y="116"/>
                      </a:lnTo>
                      <a:lnTo>
                        <a:pt x="20" y="112"/>
                      </a:lnTo>
                      <a:lnTo>
                        <a:pt x="20" y="108"/>
                      </a:lnTo>
                      <a:lnTo>
                        <a:pt x="16" y="108"/>
                      </a:lnTo>
                      <a:lnTo>
                        <a:pt x="16" y="104"/>
                      </a:lnTo>
                      <a:lnTo>
                        <a:pt x="12" y="104"/>
                      </a:lnTo>
                      <a:lnTo>
                        <a:pt x="12" y="100"/>
                      </a:lnTo>
                      <a:lnTo>
                        <a:pt x="8" y="96"/>
                      </a:lnTo>
                      <a:lnTo>
                        <a:pt x="12" y="96"/>
                      </a:lnTo>
                      <a:lnTo>
                        <a:pt x="8" y="96"/>
                      </a:lnTo>
                      <a:lnTo>
                        <a:pt x="8" y="92"/>
                      </a:lnTo>
                      <a:lnTo>
                        <a:pt x="8" y="88"/>
                      </a:lnTo>
                      <a:lnTo>
                        <a:pt x="8" y="84"/>
                      </a:lnTo>
                      <a:lnTo>
                        <a:pt x="8" y="80"/>
                      </a:lnTo>
                      <a:lnTo>
                        <a:pt x="8" y="76"/>
                      </a:lnTo>
                      <a:lnTo>
                        <a:pt x="8" y="72"/>
                      </a:lnTo>
                      <a:lnTo>
                        <a:pt x="4" y="72"/>
                      </a:lnTo>
                      <a:lnTo>
                        <a:pt x="4" y="68"/>
                      </a:lnTo>
                      <a:lnTo>
                        <a:pt x="0" y="68"/>
                      </a:lnTo>
                      <a:lnTo>
                        <a:pt x="4" y="64"/>
                      </a:lnTo>
                      <a:lnTo>
                        <a:pt x="0" y="64"/>
                      </a:lnTo>
                      <a:lnTo>
                        <a:pt x="4" y="64"/>
                      </a:lnTo>
                      <a:lnTo>
                        <a:pt x="4" y="60"/>
                      </a:lnTo>
                      <a:lnTo>
                        <a:pt x="4" y="56"/>
                      </a:lnTo>
                      <a:lnTo>
                        <a:pt x="0" y="52"/>
                      </a:lnTo>
                      <a:lnTo>
                        <a:pt x="0" y="4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46" name=""/>
                <p:cNvSpPr/>
                <p:nvPr/>
              </p:nvSpPr>
              <p:spPr>
                <a:xfrm>
                  <a:off x="7095960" y="1743120"/>
                  <a:ext cx="984240" cy="882720"/>
                </a:xfrm>
                <a:custGeom>
                  <a:avLst/>
                  <a:gdLst/>
                  <a:ahLst/>
                  <a:rect l="l" t="t" r="r" b="b"/>
                  <a:pathLst>
                    <a:path w="620" h="556">
                      <a:moveTo>
                        <a:pt x="376" y="36"/>
                      </a:moveTo>
                      <a:lnTo>
                        <a:pt x="380" y="36"/>
                      </a:lnTo>
                      <a:lnTo>
                        <a:pt x="384" y="32"/>
                      </a:lnTo>
                      <a:lnTo>
                        <a:pt x="416" y="28"/>
                      </a:lnTo>
                      <a:lnTo>
                        <a:pt x="440" y="20"/>
                      </a:lnTo>
                      <a:lnTo>
                        <a:pt x="500" y="0"/>
                      </a:lnTo>
                      <a:lnTo>
                        <a:pt x="500" y="4"/>
                      </a:lnTo>
                      <a:lnTo>
                        <a:pt x="504" y="8"/>
                      </a:lnTo>
                      <a:lnTo>
                        <a:pt x="504" y="12"/>
                      </a:lnTo>
                      <a:lnTo>
                        <a:pt x="504" y="16"/>
                      </a:lnTo>
                      <a:lnTo>
                        <a:pt x="500" y="16"/>
                      </a:lnTo>
                      <a:lnTo>
                        <a:pt x="504" y="16"/>
                      </a:lnTo>
                      <a:lnTo>
                        <a:pt x="500" y="20"/>
                      </a:lnTo>
                      <a:lnTo>
                        <a:pt x="504" y="20"/>
                      </a:lnTo>
                      <a:lnTo>
                        <a:pt x="504" y="24"/>
                      </a:lnTo>
                      <a:lnTo>
                        <a:pt x="508" y="24"/>
                      </a:lnTo>
                      <a:lnTo>
                        <a:pt x="508" y="28"/>
                      </a:lnTo>
                      <a:lnTo>
                        <a:pt x="508" y="32"/>
                      </a:lnTo>
                      <a:lnTo>
                        <a:pt x="508" y="36"/>
                      </a:lnTo>
                      <a:lnTo>
                        <a:pt x="508" y="40"/>
                      </a:lnTo>
                      <a:lnTo>
                        <a:pt x="508" y="44"/>
                      </a:lnTo>
                      <a:lnTo>
                        <a:pt x="508" y="48"/>
                      </a:lnTo>
                      <a:lnTo>
                        <a:pt x="512" y="48"/>
                      </a:lnTo>
                      <a:lnTo>
                        <a:pt x="508" y="48"/>
                      </a:lnTo>
                      <a:lnTo>
                        <a:pt x="512" y="52"/>
                      </a:lnTo>
                      <a:lnTo>
                        <a:pt x="512" y="56"/>
                      </a:lnTo>
                      <a:lnTo>
                        <a:pt x="516" y="56"/>
                      </a:lnTo>
                      <a:lnTo>
                        <a:pt x="516" y="60"/>
                      </a:lnTo>
                      <a:lnTo>
                        <a:pt x="520" y="60"/>
                      </a:lnTo>
                      <a:lnTo>
                        <a:pt x="520" y="64"/>
                      </a:lnTo>
                      <a:lnTo>
                        <a:pt x="520" y="68"/>
                      </a:lnTo>
                      <a:lnTo>
                        <a:pt x="524" y="68"/>
                      </a:lnTo>
                      <a:lnTo>
                        <a:pt x="524" y="72"/>
                      </a:lnTo>
                      <a:lnTo>
                        <a:pt x="524" y="76"/>
                      </a:lnTo>
                      <a:lnTo>
                        <a:pt x="524" y="80"/>
                      </a:lnTo>
                      <a:lnTo>
                        <a:pt x="524" y="84"/>
                      </a:lnTo>
                      <a:lnTo>
                        <a:pt x="528" y="88"/>
                      </a:lnTo>
                      <a:lnTo>
                        <a:pt x="528" y="92"/>
                      </a:lnTo>
                      <a:lnTo>
                        <a:pt x="528" y="96"/>
                      </a:lnTo>
                      <a:lnTo>
                        <a:pt x="528" y="100"/>
                      </a:lnTo>
                      <a:lnTo>
                        <a:pt x="524" y="100"/>
                      </a:lnTo>
                      <a:lnTo>
                        <a:pt x="524" y="104"/>
                      </a:lnTo>
                      <a:lnTo>
                        <a:pt x="524" y="108"/>
                      </a:lnTo>
                      <a:lnTo>
                        <a:pt x="524" y="112"/>
                      </a:lnTo>
                      <a:lnTo>
                        <a:pt x="524" y="116"/>
                      </a:lnTo>
                      <a:lnTo>
                        <a:pt x="524" y="120"/>
                      </a:lnTo>
                      <a:lnTo>
                        <a:pt x="524" y="124"/>
                      </a:lnTo>
                      <a:lnTo>
                        <a:pt x="528" y="124"/>
                      </a:lnTo>
                      <a:lnTo>
                        <a:pt x="528" y="128"/>
                      </a:lnTo>
                      <a:lnTo>
                        <a:pt x="528" y="132"/>
                      </a:lnTo>
                      <a:lnTo>
                        <a:pt x="532" y="132"/>
                      </a:lnTo>
                      <a:lnTo>
                        <a:pt x="532" y="136"/>
                      </a:lnTo>
                      <a:lnTo>
                        <a:pt x="532" y="140"/>
                      </a:lnTo>
                      <a:lnTo>
                        <a:pt x="536" y="140"/>
                      </a:lnTo>
                      <a:lnTo>
                        <a:pt x="536" y="144"/>
                      </a:lnTo>
                      <a:lnTo>
                        <a:pt x="536" y="148"/>
                      </a:lnTo>
                      <a:lnTo>
                        <a:pt x="536" y="152"/>
                      </a:lnTo>
                      <a:lnTo>
                        <a:pt x="540" y="152"/>
                      </a:lnTo>
                      <a:lnTo>
                        <a:pt x="540" y="156"/>
                      </a:lnTo>
                      <a:lnTo>
                        <a:pt x="544" y="156"/>
                      </a:lnTo>
                      <a:lnTo>
                        <a:pt x="540" y="156"/>
                      </a:lnTo>
                      <a:lnTo>
                        <a:pt x="540" y="160"/>
                      </a:lnTo>
                      <a:lnTo>
                        <a:pt x="544" y="160"/>
                      </a:lnTo>
                      <a:lnTo>
                        <a:pt x="544" y="164"/>
                      </a:lnTo>
                      <a:lnTo>
                        <a:pt x="540" y="164"/>
                      </a:lnTo>
                      <a:lnTo>
                        <a:pt x="540" y="168"/>
                      </a:lnTo>
                      <a:lnTo>
                        <a:pt x="540" y="172"/>
                      </a:lnTo>
                      <a:lnTo>
                        <a:pt x="540" y="176"/>
                      </a:lnTo>
                      <a:lnTo>
                        <a:pt x="540" y="180"/>
                      </a:lnTo>
                      <a:lnTo>
                        <a:pt x="544" y="180"/>
                      </a:lnTo>
                      <a:lnTo>
                        <a:pt x="548" y="180"/>
                      </a:lnTo>
                      <a:lnTo>
                        <a:pt x="544" y="180"/>
                      </a:lnTo>
                      <a:lnTo>
                        <a:pt x="548" y="180"/>
                      </a:lnTo>
                      <a:lnTo>
                        <a:pt x="548" y="176"/>
                      </a:lnTo>
                      <a:lnTo>
                        <a:pt x="548" y="172"/>
                      </a:lnTo>
                      <a:lnTo>
                        <a:pt x="552" y="172"/>
                      </a:lnTo>
                      <a:lnTo>
                        <a:pt x="552" y="176"/>
                      </a:lnTo>
                      <a:lnTo>
                        <a:pt x="556" y="176"/>
                      </a:lnTo>
                      <a:lnTo>
                        <a:pt x="556" y="180"/>
                      </a:lnTo>
                      <a:lnTo>
                        <a:pt x="560" y="180"/>
                      </a:lnTo>
                      <a:lnTo>
                        <a:pt x="560" y="184"/>
                      </a:lnTo>
                      <a:lnTo>
                        <a:pt x="568" y="212"/>
                      </a:lnTo>
                      <a:lnTo>
                        <a:pt x="576" y="256"/>
                      </a:lnTo>
                      <a:lnTo>
                        <a:pt x="580" y="268"/>
                      </a:lnTo>
                      <a:lnTo>
                        <a:pt x="580" y="272"/>
                      </a:lnTo>
                      <a:lnTo>
                        <a:pt x="580" y="276"/>
                      </a:lnTo>
                      <a:lnTo>
                        <a:pt x="584" y="280"/>
                      </a:lnTo>
                      <a:lnTo>
                        <a:pt x="588" y="280"/>
                      </a:lnTo>
                      <a:lnTo>
                        <a:pt x="584" y="316"/>
                      </a:lnTo>
                      <a:lnTo>
                        <a:pt x="588" y="372"/>
                      </a:lnTo>
                      <a:lnTo>
                        <a:pt x="588" y="376"/>
                      </a:lnTo>
                      <a:lnTo>
                        <a:pt x="600" y="424"/>
                      </a:lnTo>
                      <a:lnTo>
                        <a:pt x="604" y="444"/>
                      </a:lnTo>
                      <a:lnTo>
                        <a:pt x="608" y="464"/>
                      </a:lnTo>
                      <a:lnTo>
                        <a:pt x="608" y="472"/>
                      </a:lnTo>
                      <a:lnTo>
                        <a:pt x="620" y="480"/>
                      </a:lnTo>
                      <a:lnTo>
                        <a:pt x="600" y="500"/>
                      </a:lnTo>
                      <a:lnTo>
                        <a:pt x="608" y="508"/>
                      </a:lnTo>
                      <a:lnTo>
                        <a:pt x="608" y="512"/>
                      </a:lnTo>
                      <a:lnTo>
                        <a:pt x="612" y="512"/>
                      </a:lnTo>
                      <a:lnTo>
                        <a:pt x="612" y="516"/>
                      </a:lnTo>
                      <a:lnTo>
                        <a:pt x="608" y="516"/>
                      </a:lnTo>
                      <a:lnTo>
                        <a:pt x="612" y="516"/>
                      </a:lnTo>
                      <a:lnTo>
                        <a:pt x="608" y="516"/>
                      </a:lnTo>
                      <a:lnTo>
                        <a:pt x="608" y="520"/>
                      </a:lnTo>
                      <a:lnTo>
                        <a:pt x="608" y="516"/>
                      </a:lnTo>
                      <a:lnTo>
                        <a:pt x="608" y="520"/>
                      </a:lnTo>
                      <a:lnTo>
                        <a:pt x="604" y="520"/>
                      </a:lnTo>
                      <a:lnTo>
                        <a:pt x="608" y="520"/>
                      </a:lnTo>
                      <a:lnTo>
                        <a:pt x="608" y="524"/>
                      </a:lnTo>
                      <a:lnTo>
                        <a:pt x="604" y="520"/>
                      </a:lnTo>
                      <a:lnTo>
                        <a:pt x="604" y="524"/>
                      </a:lnTo>
                      <a:lnTo>
                        <a:pt x="604" y="528"/>
                      </a:lnTo>
                      <a:lnTo>
                        <a:pt x="600" y="528"/>
                      </a:lnTo>
                      <a:lnTo>
                        <a:pt x="604" y="528"/>
                      </a:lnTo>
                      <a:lnTo>
                        <a:pt x="604" y="532"/>
                      </a:lnTo>
                      <a:lnTo>
                        <a:pt x="600" y="532"/>
                      </a:lnTo>
                      <a:lnTo>
                        <a:pt x="600" y="536"/>
                      </a:lnTo>
                      <a:lnTo>
                        <a:pt x="604" y="536"/>
                      </a:lnTo>
                      <a:lnTo>
                        <a:pt x="600" y="536"/>
                      </a:lnTo>
                      <a:lnTo>
                        <a:pt x="600" y="540"/>
                      </a:lnTo>
                      <a:lnTo>
                        <a:pt x="600" y="536"/>
                      </a:lnTo>
                      <a:lnTo>
                        <a:pt x="600" y="540"/>
                      </a:lnTo>
                      <a:lnTo>
                        <a:pt x="596" y="540"/>
                      </a:lnTo>
                      <a:lnTo>
                        <a:pt x="592" y="540"/>
                      </a:lnTo>
                      <a:lnTo>
                        <a:pt x="592" y="544"/>
                      </a:lnTo>
                      <a:lnTo>
                        <a:pt x="592" y="548"/>
                      </a:lnTo>
                      <a:lnTo>
                        <a:pt x="588" y="548"/>
                      </a:lnTo>
                      <a:lnTo>
                        <a:pt x="588" y="552"/>
                      </a:lnTo>
                      <a:lnTo>
                        <a:pt x="588" y="556"/>
                      </a:lnTo>
                      <a:lnTo>
                        <a:pt x="584" y="556"/>
                      </a:lnTo>
                      <a:lnTo>
                        <a:pt x="584" y="552"/>
                      </a:lnTo>
                      <a:lnTo>
                        <a:pt x="584" y="548"/>
                      </a:lnTo>
                      <a:lnTo>
                        <a:pt x="588" y="544"/>
                      </a:lnTo>
                      <a:lnTo>
                        <a:pt x="588" y="540"/>
                      </a:lnTo>
                      <a:lnTo>
                        <a:pt x="588" y="536"/>
                      </a:lnTo>
                      <a:lnTo>
                        <a:pt x="588" y="532"/>
                      </a:lnTo>
                      <a:lnTo>
                        <a:pt x="588" y="528"/>
                      </a:lnTo>
                      <a:lnTo>
                        <a:pt x="588" y="524"/>
                      </a:lnTo>
                      <a:lnTo>
                        <a:pt x="588" y="520"/>
                      </a:lnTo>
                      <a:lnTo>
                        <a:pt x="588" y="516"/>
                      </a:lnTo>
                      <a:lnTo>
                        <a:pt x="552" y="508"/>
                      </a:lnTo>
                      <a:lnTo>
                        <a:pt x="548" y="508"/>
                      </a:lnTo>
                      <a:lnTo>
                        <a:pt x="536" y="504"/>
                      </a:lnTo>
                      <a:lnTo>
                        <a:pt x="500" y="492"/>
                      </a:lnTo>
                      <a:lnTo>
                        <a:pt x="500" y="488"/>
                      </a:lnTo>
                      <a:lnTo>
                        <a:pt x="496" y="488"/>
                      </a:lnTo>
                      <a:lnTo>
                        <a:pt x="492" y="488"/>
                      </a:lnTo>
                      <a:lnTo>
                        <a:pt x="492" y="484"/>
                      </a:lnTo>
                      <a:lnTo>
                        <a:pt x="488" y="484"/>
                      </a:lnTo>
                      <a:lnTo>
                        <a:pt x="484" y="484"/>
                      </a:lnTo>
                      <a:lnTo>
                        <a:pt x="480" y="484"/>
                      </a:lnTo>
                      <a:lnTo>
                        <a:pt x="476" y="484"/>
                      </a:lnTo>
                      <a:lnTo>
                        <a:pt x="472" y="480"/>
                      </a:lnTo>
                      <a:lnTo>
                        <a:pt x="472" y="484"/>
                      </a:lnTo>
                      <a:lnTo>
                        <a:pt x="468" y="484"/>
                      </a:lnTo>
                      <a:lnTo>
                        <a:pt x="468" y="480"/>
                      </a:lnTo>
                      <a:lnTo>
                        <a:pt x="464" y="480"/>
                      </a:lnTo>
                      <a:lnTo>
                        <a:pt x="464" y="476"/>
                      </a:lnTo>
                      <a:lnTo>
                        <a:pt x="464" y="472"/>
                      </a:lnTo>
                      <a:lnTo>
                        <a:pt x="460" y="472"/>
                      </a:lnTo>
                      <a:lnTo>
                        <a:pt x="456" y="472"/>
                      </a:lnTo>
                      <a:lnTo>
                        <a:pt x="456" y="468"/>
                      </a:lnTo>
                      <a:lnTo>
                        <a:pt x="456" y="464"/>
                      </a:lnTo>
                      <a:lnTo>
                        <a:pt x="456" y="460"/>
                      </a:lnTo>
                      <a:lnTo>
                        <a:pt x="456" y="456"/>
                      </a:lnTo>
                      <a:lnTo>
                        <a:pt x="452" y="456"/>
                      </a:lnTo>
                      <a:lnTo>
                        <a:pt x="456" y="456"/>
                      </a:lnTo>
                      <a:lnTo>
                        <a:pt x="452" y="452"/>
                      </a:lnTo>
                      <a:lnTo>
                        <a:pt x="452" y="448"/>
                      </a:lnTo>
                      <a:lnTo>
                        <a:pt x="448" y="448"/>
                      </a:lnTo>
                      <a:lnTo>
                        <a:pt x="448" y="444"/>
                      </a:lnTo>
                      <a:lnTo>
                        <a:pt x="444" y="444"/>
                      </a:lnTo>
                      <a:lnTo>
                        <a:pt x="444" y="440"/>
                      </a:lnTo>
                      <a:lnTo>
                        <a:pt x="440" y="440"/>
                      </a:lnTo>
                      <a:lnTo>
                        <a:pt x="436" y="440"/>
                      </a:lnTo>
                      <a:lnTo>
                        <a:pt x="432" y="440"/>
                      </a:lnTo>
                      <a:lnTo>
                        <a:pt x="428" y="440"/>
                      </a:lnTo>
                      <a:lnTo>
                        <a:pt x="428" y="436"/>
                      </a:lnTo>
                      <a:lnTo>
                        <a:pt x="428" y="432"/>
                      </a:lnTo>
                      <a:lnTo>
                        <a:pt x="424" y="432"/>
                      </a:lnTo>
                      <a:lnTo>
                        <a:pt x="420" y="432"/>
                      </a:lnTo>
                      <a:lnTo>
                        <a:pt x="420" y="428"/>
                      </a:lnTo>
                      <a:lnTo>
                        <a:pt x="416" y="428"/>
                      </a:lnTo>
                      <a:lnTo>
                        <a:pt x="408" y="432"/>
                      </a:lnTo>
                      <a:lnTo>
                        <a:pt x="348" y="444"/>
                      </a:lnTo>
                      <a:lnTo>
                        <a:pt x="344" y="444"/>
                      </a:lnTo>
                      <a:lnTo>
                        <a:pt x="304" y="456"/>
                      </a:lnTo>
                      <a:lnTo>
                        <a:pt x="272" y="464"/>
                      </a:lnTo>
                      <a:lnTo>
                        <a:pt x="268" y="464"/>
                      </a:lnTo>
                      <a:lnTo>
                        <a:pt x="208" y="476"/>
                      </a:lnTo>
                      <a:lnTo>
                        <a:pt x="196" y="480"/>
                      </a:lnTo>
                      <a:lnTo>
                        <a:pt x="152" y="492"/>
                      </a:lnTo>
                      <a:lnTo>
                        <a:pt x="144" y="492"/>
                      </a:lnTo>
                      <a:lnTo>
                        <a:pt x="84" y="504"/>
                      </a:lnTo>
                      <a:lnTo>
                        <a:pt x="72" y="508"/>
                      </a:lnTo>
                      <a:lnTo>
                        <a:pt x="20" y="520"/>
                      </a:lnTo>
                      <a:lnTo>
                        <a:pt x="4" y="520"/>
                      </a:lnTo>
                      <a:lnTo>
                        <a:pt x="0" y="488"/>
                      </a:lnTo>
                      <a:lnTo>
                        <a:pt x="0" y="484"/>
                      </a:lnTo>
                      <a:lnTo>
                        <a:pt x="4" y="484"/>
                      </a:lnTo>
                      <a:lnTo>
                        <a:pt x="8" y="480"/>
                      </a:lnTo>
                      <a:lnTo>
                        <a:pt x="8" y="476"/>
                      </a:lnTo>
                      <a:lnTo>
                        <a:pt x="12" y="476"/>
                      </a:lnTo>
                      <a:lnTo>
                        <a:pt x="12" y="472"/>
                      </a:lnTo>
                      <a:lnTo>
                        <a:pt x="16" y="472"/>
                      </a:lnTo>
                      <a:lnTo>
                        <a:pt x="20" y="468"/>
                      </a:lnTo>
                      <a:lnTo>
                        <a:pt x="24" y="464"/>
                      </a:lnTo>
                      <a:lnTo>
                        <a:pt x="24" y="460"/>
                      </a:lnTo>
                      <a:lnTo>
                        <a:pt x="28" y="456"/>
                      </a:lnTo>
                      <a:lnTo>
                        <a:pt x="28" y="452"/>
                      </a:lnTo>
                      <a:lnTo>
                        <a:pt x="32" y="452"/>
                      </a:lnTo>
                      <a:lnTo>
                        <a:pt x="32" y="448"/>
                      </a:lnTo>
                      <a:lnTo>
                        <a:pt x="36" y="448"/>
                      </a:lnTo>
                      <a:lnTo>
                        <a:pt x="36" y="444"/>
                      </a:lnTo>
                      <a:lnTo>
                        <a:pt x="40" y="444"/>
                      </a:lnTo>
                      <a:lnTo>
                        <a:pt x="40" y="440"/>
                      </a:lnTo>
                      <a:lnTo>
                        <a:pt x="44" y="440"/>
                      </a:lnTo>
                      <a:lnTo>
                        <a:pt x="44" y="436"/>
                      </a:lnTo>
                      <a:lnTo>
                        <a:pt x="48" y="436"/>
                      </a:lnTo>
                      <a:lnTo>
                        <a:pt x="48" y="432"/>
                      </a:lnTo>
                      <a:lnTo>
                        <a:pt x="52" y="428"/>
                      </a:lnTo>
                      <a:lnTo>
                        <a:pt x="52" y="424"/>
                      </a:lnTo>
                      <a:lnTo>
                        <a:pt x="56" y="424"/>
                      </a:lnTo>
                      <a:lnTo>
                        <a:pt x="52" y="424"/>
                      </a:lnTo>
                      <a:lnTo>
                        <a:pt x="52" y="420"/>
                      </a:lnTo>
                      <a:lnTo>
                        <a:pt x="56" y="420"/>
                      </a:lnTo>
                      <a:lnTo>
                        <a:pt x="56" y="416"/>
                      </a:lnTo>
                      <a:lnTo>
                        <a:pt x="60" y="416"/>
                      </a:lnTo>
                      <a:lnTo>
                        <a:pt x="60" y="412"/>
                      </a:lnTo>
                      <a:lnTo>
                        <a:pt x="64" y="412"/>
                      </a:lnTo>
                      <a:lnTo>
                        <a:pt x="64" y="408"/>
                      </a:lnTo>
                      <a:lnTo>
                        <a:pt x="68" y="408"/>
                      </a:lnTo>
                      <a:lnTo>
                        <a:pt x="68" y="404"/>
                      </a:lnTo>
                      <a:lnTo>
                        <a:pt x="68" y="400"/>
                      </a:lnTo>
                      <a:lnTo>
                        <a:pt x="68" y="396"/>
                      </a:lnTo>
                      <a:lnTo>
                        <a:pt x="64" y="396"/>
                      </a:lnTo>
                      <a:lnTo>
                        <a:pt x="64" y="392"/>
                      </a:lnTo>
                      <a:lnTo>
                        <a:pt x="64" y="388"/>
                      </a:lnTo>
                      <a:lnTo>
                        <a:pt x="60" y="388"/>
                      </a:lnTo>
                      <a:lnTo>
                        <a:pt x="60" y="384"/>
                      </a:lnTo>
                      <a:lnTo>
                        <a:pt x="56" y="380"/>
                      </a:lnTo>
                      <a:lnTo>
                        <a:pt x="56" y="376"/>
                      </a:lnTo>
                      <a:lnTo>
                        <a:pt x="60" y="376"/>
                      </a:lnTo>
                      <a:lnTo>
                        <a:pt x="60" y="372"/>
                      </a:lnTo>
                      <a:lnTo>
                        <a:pt x="56" y="368"/>
                      </a:lnTo>
                      <a:lnTo>
                        <a:pt x="52" y="368"/>
                      </a:lnTo>
                      <a:lnTo>
                        <a:pt x="48" y="368"/>
                      </a:lnTo>
                      <a:lnTo>
                        <a:pt x="44" y="368"/>
                      </a:lnTo>
                      <a:lnTo>
                        <a:pt x="40" y="368"/>
                      </a:lnTo>
                      <a:lnTo>
                        <a:pt x="40" y="364"/>
                      </a:lnTo>
                      <a:lnTo>
                        <a:pt x="44" y="364"/>
                      </a:lnTo>
                      <a:lnTo>
                        <a:pt x="44" y="360"/>
                      </a:lnTo>
                      <a:lnTo>
                        <a:pt x="40" y="360"/>
                      </a:lnTo>
                      <a:lnTo>
                        <a:pt x="40" y="356"/>
                      </a:lnTo>
                      <a:lnTo>
                        <a:pt x="40" y="352"/>
                      </a:lnTo>
                      <a:lnTo>
                        <a:pt x="40" y="348"/>
                      </a:lnTo>
                      <a:lnTo>
                        <a:pt x="36" y="348"/>
                      </a:lnTo>
                      <a:lnTo>
                        <a:pt x="36" y="344"/>
                      </a:lnTo>
                      <a:lnTo>
                        <a:pt x="40" y="344"/>
                      </a:lnTo>
                      <a:lnTo>
                        <a:pt x="44" y="344"/>
                      </a:lnTo>
                      <a:lnTo>
                        <a:pt x="48" y="340"/>
                      </a:lnTo>
                      <a:lnTo>
                        <a:pt x="52" y="340"/>
                      </a:lnTo>
                      <a:lnTo>
                        <a:pt x="52" y="336"/>
                      </a:lnTo>
                      <a:lnTo>
                        <a:pt x="56" y="336"/>
                      </a:lnTo>
                      <a:lnTo>
                        <a:pt x="60" y="332"/>
                      </a:lnTo>
                      <a:lnTo>
                        <a:pt x="64" y="332"/>
                      </a:lnTo>
                      <a:lnTo>
                        <a:pt x="68" y="328"/>
                      </a:lnTo>
                      <a:lnTo>
                        <a:pt x="72" y="328"/>
                      </a:lnTo>
                      <a:lnTo>
                        <a:pt x="76" y="324"/>
                      </a:lnTo>
                      <a:lnTo>
                        <a:pt x="80" y="324"/>
                      </a:lnTo>
                      <a:lnTo>
                        <a:pt x="84" y="324"/>
                      </a:lnTo>
                      <a:lnTo>
                        <a:pt x="84" y="320"/>
                      </a:lnTo>
                      <a:lnTo>
                        <a:pt x="88" y="320"/>
                      </a:lnTo>
                      <a:lnTo>
                        <a:pt x="92" y="320"/>
                      </a:lnTo>
                      <a:lnTo>
                        <a:pt x="96" y="320"/>
                      </a:lnTo>
                      <a:lnTo>
                        <a:pt x="100" y="320"/>
                      </a:lnTo>
                      <a:lnTo>
                        <a:pt x="104" y="316"/>
                      </a:lnTo>
                      <a:lnTo>
                        <a:pt x="108" y="316"/>
                      </a:lnTo>
                      <a:lnTo>
                        <a:pt x="112" y="316"/>
                      </a:lnTo>
                      <a:lnTo>
                        <a:pt x="116" y="316"/>
                      </a:lnTo>
                      <a:lnTo>
                        <a:pt x="120" y="316"/>
                      </a:lnTo>
                      <a:lnTo>
                        <a:pt x="120" y="312"/>
                      </a:lnTo>
                      <a:lnTo>
                        <a:pt x="124" y="312"/>
                      </a:lnTo>
                      <a:lnTo>
                        <a:pt x="128" y="312"/>
                      </a:lnTo>
                      <a:lnTo>
                        <a:pt x="132" y="312"/>
                      </a:lnTo>
                      <a:lnTo>
                        <a:pt x="136" y="312"/>
                      </a:lnTo>
                      <a:lnTo>
                        <a:pt x="140" y="312"/>
                      </a:lnTo>
                      <a:lnTo>
                        <a:pt x="144" y="312"/>
                      </a:lnTo>
                      <a:lnTo>
                        <a:pt x="148" y="312"/>
                      </a:lnTo>
                      <a:lnTo>
                        <a:pt x="152" y="312"/>
                      </a:lnTo>
                      <a:lnTo>
                        <a:pt x="156" y="312"/>
                      </a:lnTo>
                      <a:lnTo>
                        <a:pt x="160" y="312"/>
                      </a:lnTo>
                      <a:lnTo>
                        <a:pt x="164" y="312"/>
                      </a:lnTo>
                      <a:lnTo>
                        <a:pt x="164" y="316"/>
                      </a:lnTo>
                      <a:lnTo>
                        <a:pt x="168" y="316"/>
                      </a:lnTo>
                      <a:lnTo>
                        <a:pt x="172" y="316"/>
                      </a:lnTo>
                      <a:lnTo>
                        <a:pt x="172" y="320"/>
                      </a:lnTo>
                      <a:lnTo>
                        <a:pt x="176" y="320"/>
                      </a:lnTo>
                      <a:lnTo>
                        <a:pt x="180" y="316"/>
                      </a:lnTo>
                      <a:lnTo>
                        <a:pt x="184" y="316"/>
                      </a:lnTo>
                      <a:lnTo>
                        <a:pt x="188" y="312"/>
                      </a:lnTo>
                      <a:lnTo>
                        <a:pt x="192" y="312"/>
                      </a:lnTo>
                      <a:lnTo>
                        <a:pt x="196" y="308"/>
                      </a:lnTo>
                      <a:lnTo>
                        <a:pt x="200" y="308"/>
                      </a:lnTo>
                      <a:lnTo>
                        <a:pt x="204" y="308"/>
                      </a:lnTo>
                      <a:lnTo>
                        <a:pt x="208" y="308"/>
                      </a:lnTo>
                      <a:lnTo>
                        <a:pt x="208" y="304"/>
                      </a:lnTo>
                      <a:lnTo>
                        <a:pt x="212" y="304"/>
                      </a:lnTo>
                      <a:lnTo>
                        <a:pt x="216" y="304"/>
                      </a:lnTo>
                      <a:lnTo>
                        <a:pt x="220" y="304"/>
                      </a:lnTo>
                      <a:lnTo>
                        <a:pt x="224" y="304"/>
                      </a:lnTo>
                      <a:lnTo>
                        <a:pt x="228" y="300"/>
                      </a:lnTo>
                      <a:lnTo>
                        <a:pt x="228" y="304"/>
                      </a:lnTo>
                      <a:lnTo>
                        <a:pt x="232" y="304"/>
                      </a:lnTo>
                      <a:lnTo>
                        <a:pt x="232" y="308"/>
                      </a:lnTo>
                      <a:lnTo>
                        <a:pt x="236" y="308"/>
                      </a:lnTo>
                      <a:lnTo>
                        <a:pt x="236" y="304"/>
                      </a:lnTo>
                      <a:lnTo>
                        <a:pt x="232" y="304"/>
                      </a:lnTo>
                      <a:lnTo>
                        <a:pt x="232" y="300"/>
                      </a:lnTo>
                      <a:lnTo>
                        <a:pt x="232" y="304"/>
                      </a:lnTo>
                      <a:lnTo>
                        <a:pt x="232" y="300"/>
                      </a:lnTo>
                      <a:lnTo>
                        <a:pt x="236" y="296"/>
                      </a:lnTo>
                      <a:lnTo>
                        <a:pt x="240" y="296"/>
                      </a:lnTo>
                      <a:lnTo>
                        <a:pt x="240" y="300"/>
                      </a:lnTo>
                      <a:lnTo>
                        <a:pt x="244" y="300"/>
                      </a:lnTo>
                      <a:lnTo>
                        <a:pt x="240" y="296"/>
                      </a:lnTo>
                      <a:lnTo>
                        <a:pt x="244" y="292"/>
                      </a:lnTo>
                      <a:lnTo>
                        <a:pt x="248" y="292"/>
                      </a:lnTo>
                      <a:lnTo>
                        <a:pt x="248" y="288"/>
                      </a:lnTo>
                      <a:lnTo>
                        <a:pt x="248" y="292"/>
                      </a:lnTo>
                      <a:lnTo>
                        <a:pt x="248" y="288"/>
                      </a:lnTo>
                      <a:lnTo>
                        <a:pt x="252" y="288"/>
                      </a:lnTo>
                      <a:lnTo>
                        <a:pt x="252" y="292"/>
                      </a:lnTo>
                      <a:lnTo>
                        <a:pt x="252" y="288"/>
                      </a:lnTo>
                      <a:lnTo>
                        <a:pt x="252" y="284"/>
                      </a:lnTo>
                      <a:lnTo>
                        <a:pt x="256" y="280"/>
                      </a:lnTo>
                      <a:lnTo>
                        <a:pt x="256" y="276"/>
                      </a:lnTo>
                      <a:lnTo>
                        <a:pt x="260" y="272"/>
                      </a:lnTo>
                      <a:lnTo>
                        <a:pt x="264" y="268"/>
                      </a:lnTo>
                      <a:lnTo>
                        <a:pt x="268" y="268"/>
                      </a:lnTo>
                      <a:lnTo>
                        <a:pt x="268" y="264"/>
                      </a:lnTo>
                      <a:lnTo>
                        <a:pt x="268" y="260"/>
                      </a:lnTo>
                      <a:lnTo>
                        <a:pt x="272" y="260"/>
                      </a:lnTo>
                      <a:lnTo>
                        <a:pt x="272" y="256"/>
                      </a:lnTo>
                      <a:lnTo>
                        <a:pt x="276" y="256"/>
                      </a:lnTo>
                      <a:lnTo>
                        <a:pt x="280" y="256"/>
                      </a:lnTo>
                      <a:lnTo>
                        <a:pt x="280" y="260"/>
                      </a:lnTo>
                      <a:lnTo>
                        <a:pt x="280" y="256"/>
                      </a:lnTo>
                      <a:lnTo>
                        <a:pt x="284" y="256"/>
                      </a:lnTo>
                      <a:lnTo>
                        <a:pt x="288" y="256"/>
                      </a:lnTo>
                      <a:lnTo>
                        <a:pt x="288" y="252"/>
                      </a:lnTo>
                      <a:lnTo>
                        <a:pt x="288" y="248"/>
                      </a:lnTo>
                      <a:lnTo>
                        <a:pt x="292" y="248"/>
                      </a:lnTo>
                      <a:lnTo>
                        <a:pt x="288" y="248"/>
                      </a:lnTo>
                      <a:lnTo>
                        <a:pt x="288" y="244"/>
                      </a:lnTo>
                      <a:lnTo>
                        <a:pt x="288" y="240"/>
                      </a:lnTo>
                      <a:lnTo>
                        <a:pt x="292" y="240"/>
                      </a:lnTo>
                      <a:lnTo>
                        <a:pt x="288" y="240"/>
                      </a:lnTo>
                      <a:lnTo>
                        <a:pt x="292" y="240"/>
                      </a:lnTo>
                      <a:lnTo>
                        <a:pt x="292" y="236"/>
                      </a:lnTo>
                      <a:lnTo>
                        <a:pt x="288" y="236"/>
                      </a:lnTo>
                      <a:lnTo>
                        <a:pt x="288" y="240"/>
                      </a:lnTo>
                      <a:lnTo>
                        <a:pt x="288" y="236"/>
                      </a:lnTo>
                      <a:lnTo>
                        <a:pt x="288" y="232"/>
                      </a:lnTo>
                      <a:lnTo>
                        <a:pt x="284" y="228"/>
                      </a:lnTo>
                      <a:lnTo>
                        <a:pt x="284" y="224"/>
                      </a:lnTo>
                      <a:lnTo>
                        <a:pt x="280" y="220"/>
                      </a:lnTo>
                      <a:lnTo>
                        <a:pt x="280" y="216"/>
                      </a:lnTo>
                      <a:lnTo>
                        <a:pt x="276" y="216"/>
                      </a:lnTo>
                      <a:lnTo>
                        <a:pt x="272" y="216"/>
                      </a:lnTo>
                      <a:lnTo>
                        <a:pt x="272" y="212"/>
                      </a:lnTo>
                      <a:lnTo>
                        <a:pt x="276" y="212"/>
                      </a:lnTo>
                      <a:lnTo>
                        <a:pt x="276" y="208"/>
                      </a:lnTo>
                      <a:lnTo>
                        <a:pt x="280" y="208"/>
                      </a:lnTo>
                      <a:lnTo>
                        <a:pt x="280" y="212"/>
                      </a:lnTo>
                      <a:lnTo>
                        <a:pt x="284" y="208"/>
                      </a:lnTo>
                      <a:lnTo>
                        <a:pt x="284" y="204"/>
                      </a:lnTo>
                      <a:lnTo>
                        <a:pt x="288" y="204"/>
                      </a:lnTo>
                      <a:lnTo>
                        <a:pt x="284" y="204"/>
                      </a:lnTo>
                      <a:lnTo>
                        <a:pt x="284" y="200"/>
                      </a:lnTo>
                      <a:lnTo>
                        <a:pt x="284" y="196"/>
                      </a:lnTo>
                      <a:lnTo>
                        <a:pt x="288" y="196"/>
                      </a:lnTo>
                      <a:lnTo>
                        <a:pt x="292" y="196"/>
                      </a:lnTo>
                      <a:lnTo>
                        <a:pt x="292" y="192"/>
                      </a:lnTo>
                      <a:lnTo>
                        <a:pt x="292" y="188"/>
                      </a:lnTo>
                      <a:lnTo>
                        <a:pt x="288" y="192"/>
                      </a:lnTo>
                      <a:lnTo>
                        <a:pt x="288" y="188"/>
                      </a:lnTo>
                      <a:lnTo>
                        <a:pt x="288" y="192"/>
                      </a:lnTo>
                      <a:lnTo>
                        <a:pt x="284" y="196"/>
                      </a:lnTo>
                      <a:lnTo>
                        <a:pt x="280" y="196"/>
                      </a:lnTo>
                      <a:lnTo>
                        <a:pt x="276" y="196"/>
                      </a:lnTo>
                      <a:lnTo>
                        <a:pt x="276" y="192"/>
                      </a:lnTo>
                      <a:lnTo>
                        <a:pt x="280" y="192"/>
                      </a:lnTo>
                      <a:lnTo>
                        <a:pt x="284" y="192"/>
                      </a:lnTo>
                      <a:lnTo>
                        <a:pt x="284" y="188"/>
                      </a:lnTo>
                      <a:lnTo>
                        <a:pt x="284" y="184"/>
                      </a:lnTo>
                      <a:lnTo>
                        <a:pt x="280" y="188"/>
                      </a:lnTo>
                      <a:lnTo>
                        <a:pt x="280" y="184"/>
                      </a:lnTo>
                      <a:lnTo>
                        <a:pt x="276" y="184"/>
                      </a:lnTo>
                      <a:lnTo>
                        <a:pt x="276" y="188"/>
                      </a:lnTo>
                      <a:lnTo>
                        <a:pt x="276" y="184"/>
                      </a:lnTo>
                      <a:lnTo>
                        <a:pt x="272" y="184"/>
                      </a:lnTo>
                      <a:lnTo>
                        <a:pt x="272" y="188"/>
                      </a:lnTo>
                      <a:lnTo>
                        <a:pt x="268" y="188"/>
                      </a:lnTo>
                      <a:lnTo>
                        <a:pt x="268" y="192"/>
                      </a:lnTo>
                      <a:lnTo>
                        <a:pt x="268" y="196"/>
                      </a:lnTo>
                      <a:lnTo>
                        <a:pt x="268" y="192"/>
                      </a:lnTo>
                      <a:lnTo>
                        <a:pt x="268" y="188"/>
                      </a:lnTo>
                      <a:lnTo>
                        <a:pt x="264" y="188"/>
                      </a:lnTo>
                      <a:lnTo>
                        <a:pt x="260" y="188"/>
                      </a:lnTo>
                      <a:lnTo>
                        <a:pt x="260" y="184"/>
                      </a:lnTo>
                      <a:lnTo>
                        <a:pt x="260" y="180"/>
                      </a:lnTo>
                      <a:lnTo>
                        <a:pt x="264" y="176"/>
                      </a:lnTo>
                      <a:lnTo>
                        <a:pt x="268" y="172"/>
                      </a:lnTo>
                      <a:lnTo>
                        <a:pt x="268" y="168"/>
                      </a:lnTo>
                      <a:lnTo>
                        <a:pt x="272" y="168"/>
                      </a:lnTo>
                      <a:lnTo>
                        <a:pt x="272" y="164"/>
                      </a:lnTo>
                      <a:lnTo>
                        <a:pt x="276" y="164"/>
                      </a:lnTo>
                      <a:lnTo>
                        <a:pt x="276" y="160"/>
                      </a:lnTo>
                      <a:lnTo>
                        <a:pt x="280" y="160"/>
                      </a:lnTo>
                      <a:lnTo>
                        <a:pt x="284" y="160"/>
                      </a:lnTo>
                      <a:lnTo>
                        <a:pt x="284" y="156"/>
                      </a:lnTo>
                      <a:lnTo>
                        <a:pt x="284" y="152"/>
                      </a:lnTo>
                      <a:lnTo>
                        <a:pt x="288" y="152"/>
                      </a:lnTo>
                      <a:lnTo>
                        <a:pt x="288" y="148"/>
                      </a:lnTo>
                      <a:lnTo>
                        <a:pt x="292" y="148"/>
                      </a:lnTo>
                      <a:lnTo>
                        <a:pt x="292" y="144"/>
                      </a:lnTo>
                      <a:lnTo>
                        <a:pt x="292" y="140"/>
                      </a:lnTo>
                      <a:lnTo>
                        <a:pt x="296" y="140"/>
                      </a:lnTo>
                      <a:lnTo>
                        <a:pt x="296" y="136"/>
                      </a:lnTo>
                      <a:lnTo>
                        <a:pt x="296" y="140"/>
                      </a:lnTo>
                      <a:lnTo>
                        <a:pt x="296" y="136"/>
                      </a:lnTo>
                      <a:lnTo>
                        <a:pt x="300" y="136"/>
                      </a:lnTo>
                      <a:lnTo>
                        <a:pt x="300" y="132"/>
                      </a:lnTo>
                      <a:lnTo>
                        <a:pt x="300" y="136"/>
                      </a:lnTo>
                      <a:lnTo>
                        <a:pt x="300" y="132"/>
                      </a:lnTo>
                      <a:lnTo>
                        <a:pt x="300" y="128"/>
                      </a:lnTo>
                      <a:lnTo>
                        <a:pt x="304" y="128"/>
                      </a:lnTo>
                      <a:lnTo>
                        <a:pt x="300" y="128"/>
                      </a:lnTo>
                      <a:lnTo>
                        <a:pt x="300" y="124"/>
                      </a:lnTo>
                      <a:lnTo>
                        <a:pt x="300" y="128"/>
                      </a:lnTo>
                      <a:lnTo>
                        <a:pt x="300" y="124"/>
                      </a:lnTo>
                      <a:lnTo>
                        <a:pt x="300" y="120"/>
                      </a:lnTo>
                      <a:lnTo>
                        <a:pt x="304" y="116"/>
                      </a:lnTo>
                      <a:lnTo>
                        <a:pt x="304" y="112"/>
                      </a:lnTo>
                      <a:lnTo>
                        <a:pt x="308" y="108"/>
                      </a:lnTo>
                      <a:lnTo>
                        <a:pt x="308" y="104"/>
                      </a:lnTo>
                      <a:lnTo>
                        <a:pt x="312" y="100"/>
                      </a:lnTo>
                      <a:lnTo>
                        <a:pt x="312" y="96"/>
                      </a:lnTo>
                      <a:lnTo>
                        <a:pt x="316" y="96"/>
                      </a:lnTo>
                      <a:lnTo>
                        <a:pt x="316" y="92"/>
                      </a:lnTo>
                      <a:lnTo>
                        <a:pt x="320" y="88"/>
                      </a:lnTo>
                      <a:lnTo>
                        <a:pt x="320" y="84"/>
                      </a:lnTo>
                      <a:lnTo>
                        <a:pt x="324" y="84"/>
                      </a:lnTo>
                      <a:lnTo>
                        <a:pt x="324" y="80"/>
                      </a:lnTo>
                      <a:lnTo>
                        <a:pt x="328" y="80"/>
                      </a:lnTo>
                      <a:lnTo>
                        <a:pt x="328" y="76"/>
                      </a:lnTo>
                      <a:lnTo>
                        <a:pt x="328" y="72"/>
                      </a:lnTo>
                      <a:lnTo>
                        <a:pt x="332" y="72"/>
                      </a:lnTo>
                      <a:lnTo>
                        <a:pt x="332" y="68"/>
                      </a:lnTo>
                      <a:lnTo>
                        <a:pt x="336" y="64"/>
                      </a:lnTo>
                      <a:lnTo>
                        <a:pt x="340" y="60"/>
                      </a:lnTo>
                      <a:lnTo>
                        <a:pt x="344" y="60"/>
                      </a:lnTo>
                      <a:lnTo>
                        <a:pt x="344" y="56"/>
                      </a:lnTo>
                      <a:lnTo>
                        <a:pt x="348" y="56"/>
                      </a:lnTo>
                      <a:lnTo>
                        <a:pt x="348" y="52"/>
                      </a:lnTo>
                      <a:lnTo>
                        <a:pt x="352" y="52"/>
                      </a:lnTo>
                      <a:lnTo>
                        <a:pt x="356" y="52"/>
                      </a:lnTo>
                      <a:lnTo>
                        <a:pt x="356" y="48"/>
                      </a:lnTo>
                      <a:lnTo>
                        <a:pt x="356" y="44"/>
                      </a:lnTo>
                      <a:lnTo>
                        <a:pt x="360" y="44"/>
                      </a:lnTo>
                      <a:lnTo>
                        <a:pt x="364" y="44"/>
                      </a:lnTo>
                      <a:lnTo>
                        <a:pt x="364" y="40"/>
                      </a:lnTo>
                      <a:lnTo>
                        <a:pt x="368" y="40"/>
                      </a:lnTo>
                      <a:lnTo>
                        <a:pt x="364" y="40"/>
                      </a:lnTo>
                      <a:lnTo>
                        <a:pt x="368" y="40"/>
                      </a:lnTo>
                      <a:lnTo>
                        <a:pt x="368" y="36"/>
                      </a:lnTo>
                      <a:lnTo>
                        <a:pt x="372" y="36"/>
                      </a:lnTo>
                      <a:lnTo>
                        <a:pt x="376" y="36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47" name=""/>
                <p:cNvSpPr/>
                <p:nvPr/>
              </p:nvSpPr>
              <p:spPr>
                <a:xfrm>
                  <a:off x="2340000" y="2136600"/>
                  <a:ext cx="1117440" cy="914400"/>
                </a:xfrm>
                <a:custGeom>
                  <a:avLst/>
                  <a:gdLst/>
                  <a:ahLst/>
                  <a:rect l="l" t="t" r="r" b="b"/>
                  <a:pathLst>
                    <a:path w="704" h="576">
                      <a:moveTo>
                        <a:pt x="56" y="68"/>
                      </a:moveTo>
                      <a:lnTo>
                        <a:pt x="60" y="44"/>
                      </a:lnTo>
                      <a:lnTo>
                        <a:pt x="64" y="0"/>
                      </a:lnTo>
                      <a:lnTo>
                        <a:pt x="88" y="4"/>
                      </a:lnTo>
                      <a:lnTo>
                        <a:pt x="92" y="4"/>
                      </a:lnTo>
                      <a:lnTo>
                        <a:pt x="96" y="4"/>
                      </a:lnTo>
                      <a:lnTo>
                        <a:pt x="108" y="4"/>
                      </a:lnTo>
                      <a:lnTo>
                        <a:pt x="124" y="8"/>
                      </a:lnTo>
                      <a:lnTo>
                        <a:pt x="128" y="8"/>
                      </a:lnTo>
                      <a:lnTo>
                        <a:pt x="164" y="12"/>
                      </a:lnTo>
                      <a:lnTo>
                        <a:pt x="180" y="12"/>
                      </a:lnTo>
                      <a:lnTo>
                        <a:pt x="224" y="16"/>
                      </a:lnTo>
                      <a:lnTo>
                        <a:pt x="272" y="24"/>
                      </a:lnTo>
                      <a:lnTo>
                        <a:pt x="288" y="24"/>
                      </a:lnTo>
                      <a:lnTo>
                        <a:pt x="320" y="28"/>
                      </a:lnTo>
                      <a:lnTo>
                        <a:pt x="352" y="32"/>
                      </a:lnTo>
                      <a:lnTo>
                        <a:pt x="384" y="32"/>
                      </a:lnTo>
                      <a:lnTo>
                        <a:pt x="416" y="36"/>
                      </a:lnTo>
                      <a:lnTo>
                        <a:pt x="464" y="40"/>
                      </a:lnTo>
                      <a:lnTo>
                        <a:pt x="504" y="44"/>
                      </a:lnTo>
                      <a:lnTo>
                        <a:pt x="524" y="44"/>
                      </a:lnTo>
                      <a:lnTo>
                        <a:pt x="552" y="48"/>
                      </a:lnTo>
                      <a:lnTo>
                        <a:pt x="612" y="52"/>
                      </a:lnTo>
                      <a:lnTo>
                        <a:pt x="616" y="52"/>
                      </a:lnTo>
                      <a:lnTo>
                        <a:pt x="652" y="52"/>
                      </a:lnTo>
                      <a:lnTo>
                        <a:pt x="704" y="56"/>
                      </a:lnTo>
                      <a:lnTo>
                        <a:pt x="704" y="112"/>
                      </a:lnTo>
                      <a:lnTo>
                        <a:pt x="700" y="164"/>
                      </a:lnTo>
                      <a:lnTo>
                        <a:pt x="700" y="168"/>
                      </a:lnTo>
                      <a:lnTo>
                        <a:pt x="696" y="204"/>
                      </a:lnTo>
                      <a:lnTo>
                        <a:pt x="696" y="252"/>
                      </a:lnTo>
                      <a:lnTo>
                        <a:pt x="696" y="256"/>
                      </a:lnTo>
                      <a:lnTo>
                        <a:pt x="692" y="280"/>
                      </a:lnTo>
                      <a:lnTo>
                        <a:pt x="692" y="316"/>
                      </a:lnTo>
                      <a:lnTo>
                        <a:pt x="688" y="368"/>
                      </a:lnTo>
                      <a:lnTo>
                        <a:pt x="684" y="448"/>
                      </a:lnTo>
                      <a:lnTo>
                        <a:pt x="684" y="484"/>
                      </a:lnTo>
                      <a:lnTo>
                        <a:pt x="680" y="504"/>
                      </a:lnTo>
                      <a:lnTo>
                        <a:pt x="680" y="528"/>
                      </a:lnTo>
                      <a:lnTo>
                        <a:pt x="680" y="576"/>
                      </a:lnTo>
                      <a:lnTo>
                        <a:pt x="592" y="572"/>
                      </a:lnTo>
                      <a:lnTo>
                        <a:pt x="560" y="572"/>
                      </a:lnTo>
                      <a:lnTo>
                        <a:pt x="468" y="564"/>
                      </a:lnTo>
                      <a:lnTo>
                        <a:pt x="456" y="564"/>
                      </a:lnTo>
                      <a:lnTo>
                        <a:pt x="404" y="560"/>
                      </a:lnTo>
                      <a:lnTo>
                        <a:pt x="364" y="556"/>
                      </a:lnTo>
                      <a:lnTo>
                        <a:pt x="304" y="548"/>
                      </a:lnTo>
                      <a:lnTo>
                        <a:pt x="192" y="540"/>
                      </a:lnTo>
                      <a:lnTo>
                        <a:pt x="176" y="536"/>
                      </a:lnTo>
                      <a:lnTo>
                        <a:pt x="152" y="532"/>
                      </a:lnTo>
                      <a:lnTo>
                        <a:pt x="128" y="532"/>
                      </a:lnTo>
                      <a:lnTo>
                        <a:pt x="100" y="528"/>
                      </a:lnTo>
                      <a:lnTo>
                        <a:pt x="96" y="528"/>
                      </a:lnTo>
                      <a:lnTo>
                        <a:pt x="44" y="520"/>
                      </a:lnTo>
                      <a:lnTo>
                        <a:pt x="0" y="516"/>
                      </a:lnTo>
                      <a:lnTo>
                        <a:pt x="4" y="484"/>
                      </a:lnTo>
                      <a:lnTo>
                        <a:pt x="4" y="480"/>
                      </a:lnTo>
                      <a:lnTo>
                        <a:pt x="8" y="440"/>
                      </a:lnTo>
                      <a:lnTo>
                        <a:pt x="16" y="388"/>
                      </a:lnTo>
                      <a:lnTo>
                        <a:pt x="20" y="348"/>
                      </a:lnTo>
                      <a:lnTo>
                        <a:pt x="24" y="320"/>
                      </a:lnTo>
                      <a:lnTo>
                        <a:pt x="28" y="284"/>
                      </a:lnTo>
                      <a:lnTo>
                        <a:pt x="32" y="256"/>
                      </a:lnTo>
                      <a:lnTo>
                        <a:pt x="40" y="220"/>
                      </a:lnTo>
                      <a:lnTo>
                        <a:pt x="40" y="192"/>
                      </a:lnTo>
                      <a:lnTo>
                        <a:pt x="48" y="132"/>
                      </a:lnTo>
                      <a:lnTo>
                        <a:pt x="52" y="100"/>
                      </a:lnTo>
                      <a:lnTo>
                        <a:pt x="56" y="76"/>
                      </a:lnTo>
                      <a:lnTo>
                        <a:pt x="56" y="6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48" name=""/>
                <p:cNvSpPr/>
                <p:nvPr/>
              </p:nvSpPr>
              <p:spPr>
                <a:xfrm>
                  <a:off x="7667640" y="1806480"/>
                  <a:ext cx="648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49" name=""/>
                <p:cNvSpPr/>
                <p:nvPr/>
              </p:nvSpPr>
              <p:spPr>
                <a:xfrm>
                  <a:off x="8766000" y="1482840"/>
                  <a:ext cx="12960" cy="6120"/>
                </a:xfrm>
                <a:custGeom>
                  <a:avLst/>
                  <a:gdLst/>
                  <a:ahLst/>
                  <a:rect l="l" t="t" r="r" b="b"/>
                  <a:pathLst>
                    <a:path w="8" h="4">
                      <a:moveTo>
                        <a:pt x="4" y="4"/>
                      </a:move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50" name=""/>
                <p:cNvSpPr/>
                <p:nvPr/>
              </p:nvSpPr>
              <p:spPr>
                <a:xfrm>
                  <a:off x="7655040" y="1819440"/>
                  <a:ext cx="612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51" name=""/>
                <p:cNvSpPr/>
                <p:nvPr/>
              </p:nvSpPr>
              <p:spPr>
                <a:xfrm>
                  <a:off x="8728200" y="1571760"/>
                  <a:ext cx="612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52" name=""/>
                <p:cNvSpPr/>
                <p:nvPr/>
              </p:nvSpPr>
              <p:spPr>
                <a:xfrm>
                  <a:off x="8550360" y="1635120"/>
                  <a:ext cx="6120" cy="12600"/>
                </a:xfrm>
                <a:custGeom>
                  <a:avLst/>
                  <a:gdLst/>
                  <a:ahLst/>
                  <a:rect l="l" t="t" r="r" b="b"/>
                  <a:pathLst>
                    <a:path w="4" h="8">
                      <a:moveTo>
                        <a:pt x="4" y="8"/>
                      </a:move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53" name=""/>
                <p:cNvSpPr/>
                <p:nvPr/>
              </p:nvSpPr>
              <p:spPr>
                <a:xfrm>
                  <a:off x="8721720" y="1590840"/>
                  <a:ext cx="6480" cy="12600"/>
                </a:xfrm>
                <a:custGeom>
                  <a:avLst/>
                  <a:gdLst/>
                  <a:ahLst/>
                  <a:rect l="l" t="t" r="r" b="b"/>
                  <a:pathLst>
                    <a:path w="4" h="8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54" name=""/>
                <p:cNvSpPr/>
                <p:nvPr/>
              </p:nvSpPr>
              <p:spPr>
                <a:xfrm>
                  <a:off x="8690040" y="1616040"/>
                  <a:ext cx="612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55" name=""/>
                <p:cNvSpPr/>
                <p:nvPr/>
              </p:nvSpPr>
              <p:spPr>
                <a:xfrm>
                  <a:off x="8620200" y="1635120"/>
                  <a:ext cx="38160" cy="50760"/>
                </a:xfrm>
                <a:custGeom>
                  <a:avLst/>
                  <a:gdLst/>
                  <a:ahLst/>
                  <a:rect l="l" t="t" r="r" b="b"/>
                  <a:pathLst>
                    <a:path w="24" h="32">
                      <a:moveTo>
                        <a:pt x="0" y="12"/>
                      </a:move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12" y="0"/>
                      </a:lnTo>
                      <a:lnTo>
                        <a:pt x="12" y="4"/>
                      </a:lnTo>
                      <a:lnTo>
                        <a:pt x="16" y="4"/>
                      </a:lnTo>
                      <a:lnTo>
                        <a:pt x="16" y="8"/>
                      </a:lnTo>
                      <a:lnTo>
                        <a:pt x="20" y="8"/>
                      </a:lnTo>
                      <a:lnTo>
                        <a:pt x="20" y="12"/>
                      </a:lnTo>
                      <a:lnTo>
                        <a:pt x="24" y="12"/>
                      </a:lnTo>
                      <a:lnTo>
                        <a:pt x="20" y="12"/>
                      </a:lnTo>
                      <a:lnTo>
                        <a:pt x="20" y="16"/>
                      </a:lnTo>
                      <a:lnTo>
                        <a:pt x="20" y="20"/>
                      </a:lnTo>
                      <a:lnTo>
                        <a:pt x="16" y="20"/>
                      </a:lnTo>
                      <a:lnTo>
                        <a:pt x="12" y="20"/>
                      </a:lnTo>
                      <a:lnTo>
                        <a:pt x="12" y="16"/>
                      </a:lnTo>
                      <a:lnTo>
                        <a:pt x="8" y="12"/>
                      </a:lnTo>
                      <a:lnTo>
                        <a:pt x="8" y="16"/>
                      </a:lnTo>
                      <a:lnTo>
                        <a:pt x="12" y="20"/>
                      </a:lnTo>
                      <a:lnTo>
                        <a:pt x="12" y="24"/>
                      </a:lnTo>
                      <a:lnTo>
                        <a:pt x="16" y="24"/>
                      </a:lnTo>
                      <a:lnTo>
                        <a:pt x="16" y="28"/>
                      </a:lnTo>
                      <a:lnTo>
                        <a:pt x="12" y="28"/>
                      </a:lnTo>
                      <a:lnTo>
                        <a:pt x="12" y="32"/>
                      </a:lnTo>
                      <a:lnTo>
                        <a:pt x="12" y="28"/>
                      </a:lnTo>
                      <a:lnTo>
                        <a:pt x="8" y="28"/>
                      </a:lnTo>
                      <a:lnTo>
                        <a:pt x="8" y="32"/>
                      </a:lnTo>
                      <a:lnTo>
                        <a:pt x="8" y="28"/>
                      </a:lnTo>
                      <a:lnTo>
                        <a:pt x="4" y="28"/>
                      </a:lnTo>
                      <a:lnTo>
                        <a:pt x="4" y="24"/>
                      </a:lnTo>
                      <a:lnTo>
                        <a:pt x="0" y="24"/>
                      </a:lnTo>
                      <a:lnTo>
                        <a:pt x="0" y="20"/>
                      </a:lnTo>
                      <a:lnTo>
                        <a:pt x="0" y="16"/>
                      </a:lnTo>
                      <a:lnTo>
                        <a:pt x="0" y="12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960" bIns="39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56" name=""/>
                <p:cNvSpPr/>
                <p:nvPr/>
              </p:nvSpPr>
              <p:spPr>
                <a:xfrm>
                  <a:off x="8550360" y="1673280"/>
                  <a:ext cx="6120" cy="38160"/>
                </a:xfrm>
                <a:custGeom>
                  <a:avLst/>
                  <a:gdLst/>
                  <a:ahLst/>
                  <a:rect l="l" t="t" r="r" b="b"/>
                  <a:pathLst>
                    <a:path w="4" h="24">
                      <a:moveTo>
                        <a:pt x="0" y="0"/>
                      </a:move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4" y="12"/>
                      </a:lnTo>
                      <a:lnTo>
                        <a:pt x="4" y="16"/>
                      </a:lnTo>
                      <a:lnTo>
                        <a:pt x="4" y="20"/>
                      </a:lnTo>
                      <a:lnTo>
                        <a:pt x="4" y="24"/>
                      </a:lnTo>
                      <a:lnTo>
                        <a:pt x="4" y="20"/>
                      </a:lnTo>
                      <a:lnTo>
                        <a:pt x="4" y="16"/>
                      </a:lnTo>
                      <a:lnTo>
                        <a:pt x="0" y="16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8640" bIns="-86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57" name=""/>
                <p:cNvSpPr/>
                <p:nvPr/>
              </p:nvSpPr>
              <p:spPr>
                <a:xfrm>
                  <a:off x="8601120" y="1660680"/>
                  <a:ext cx="12600" cy="12600"/>
                </a:xfrm>
                <a:custGeom>
                  <a:avLst/>
                  <a:gdLst/>
                  <a:ahLst/>
                  <a:rect l="l" t="t" r="r" b="b"/>
                  <a:pathLst>
                    <a:path w="8" h="8">
                      <a:moveTo>
                        <a:pt x="4" y="8"/>
                      </a:move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4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58" name=""/>
                <p:cNvSpPr/>
                <p:nvPr/>
              </p:nvSpPr>
              <p:spPr>
                <a:xfrm>
                  <a:off x="8613720" y="1660680"/>
                  <a:ext cx="6480" cy="612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59" name=""/>
                <p:cNvSpPr/>
                <p:nvPr/>
              </p:nvSpPr>
              <p:spPr>
                <a:xfrm>
                  <a:off x="7540560" y="1965240"/>
                  <a:ext cx="19080" cy="19080"/>
                </a:xfrm>
                <a:custGeom>
                  <a:avLst/>
                  <a:gdLst/>
                  <a:ahLst/>
                  <a:rect l="l" t="t" r="r" b="b"/>
                  <a:pathLst>
                    <a:path w="12" h="12">
                      <a:moveTo>
                        <a:pt x="8" y="4"/>
                      </a:moveTo>
                      <a:lnTo>
                        <a:pt x="8" y="0"/>
                      </a:lnTo>
                      <a:lnTo>
                        <a:pt x="12" y="0"/>
                      </a:lnTo>
                      <a:lnTo>
                        <a:pt x="12" y="4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8" y="12"/>
                      </a:lnTo>
                      <a:lnTo>
                        <a:pt x="4" y="12"/>
                      </a:lnTo>
                      <a:lnTo>
                        <a:pt x="0" y="12"/>
                      </a:ln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8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60" name=""/>
                <p:cNvSpPr/>
                <p:nvPr/>
              </p:nvSpPr>
              <p:spPr>
                <a:xfrm>
                  <a:off x="8575560" y="1685880"/>
                  <a:ext cx="12960" cy="6480"/>
                </a:xfrm>
                <a:custGeom>
                  <a:avLst/>
                  <a:gdLst/>
                  <a:ahLst/>
                  <a:rect l="l" t="t" r="r" b="b"/>
                  <a:pathLst>
                    <a:path w="8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61" name=""/>
                <p:cNvSpPr/>
                <p:nvPr/>
              </p:nvSpPr>
              <p:spPr>
                <a:xfrm>
                  <a:off x="7527960" y="1984320"/>
                  <a:ext cx="12600" cy="12600"/>
                </a:xfrm>
                <a:custGeom>
                  <a:avLst/>
                  <a:gdLst/>
                  <a:ahLst/>
                  <a:rect l="l" t="t" r="r" b="b"/>
                  <a:pathLst>
                    <a:path w="8" h="8">
                      <a:moveTo>
                        <a:pt x="0" y="4"/>
                      </a:move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62" name=""/>
                <p:cNvSpPr/>
                <p:nvPr/>
              </p:nvSpPr>
              <p:spPr>
                <a:xfrm>
                  <a:off x="8582040" y="1685880"/>
                  <a:ext cx="19080" cy="25560"/>
                </a:xfrm>
                <a:custGeom>
                  <a:avLst/>
                  <a:gdLst/>
                  <a:ahLst/>
                  <a:rect l="l" t="t" r="r" b="b"/>
                  <a:pathLst>
                    <a:path w="12" h="16">
                      <a:moveTo>
                        <a:pt x="4" y="0"/>
                      </a:moveTo>
                      <a:lnTo>
                        <a:pt x="8" y="4"/>
                      </a:lnTo>
                      <a:lnTo>
                        <a:pt x="12" y="4"/>
                      </a:lnTo>
                      <a:lnTo>
                        <a:pt x="12" y="8"/>
                      </a:lnTo>
                      <a:lnTo>
                        <a:pt x="8" y="8"/>
                      </a:lnTo>
                      <a:lnTo>
                        <a:pt x="12" y="8"/>
                      </a:lnTo>
                      <a:lnTo>
                        <a:pt x="8" y="8"/>
                      </a:lnTo>
                      <a:lnTo>
                        <a:pt x="8" y="12"/>
                      </a:lnTo>
                      <a:lnTo>
                        <a:pt x="12" y="12"/>
                      </a:lnTo>
                      <a:lnTo>
                        <a:pt x="12" y="16"/>
                      </a:lnTo>
                      <a:lnTo>
                        <a:pt x="8" y="16"/>
                      </a:lnTo>
                      <a:lnTo>
                        <a:pt x="4" y="16"/>
                      </a:lnTo>
                      <a:lnTo>
                        <a:pt x="4" y="12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240" bIns="-212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63" name=""/>
                <p:cNvSpPr/>
                <p:nvPr/>
              </p:nvSpPr>
              <p:spPr>
                <a:xfrm>
                  <a:off x="8645400" y="167328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64" name=""/>
                <p:cNvSpPr/>
                <p:nvPr/>
              </p:nvSpPr>
              <p:spPr>
                <a:xfrm>
                  <a:off x="8620200" y="1692360"/>
                  <a:ext cx="19080" cy="12600"/>
                </a:xfrm>
                <a:custGeom>
                  <a:avLst/>
                  <a:gdLst/>
                  <a:ahLst/>
                  <a:rect l="l" t="t" r="r" b="b"/>
                  <a:pathLst>
                    <a:path w="12" h="8">
                      <a:moveTo>
                        <a:pt x="0" y="4"/>
                      </a:move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12" y="4"/>
                      </a:lnTo>
                      <a:lnTo>
                        <a:pt x="8" y="4"/>
                      </a:lnTo>
                      <a:lnTo>
                        <a:pt x="12" y="4"/>
                      </a:lnTo>
                      <a:lnTo>
                        <a:pt x="12" y="8"/>
                      </a:lnTo>
                      <a:lnTo>
                        <a:pt x="8" y="8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65" name=""/>
                <p:cNvSpPr/>
                <p:nvPr/>
              </p:nvSpPr>
              <p:spPr>
                <a:xfrm>
                  <a:off x="7508880" y="201600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66" name=""/>
                <p:cNvSpPr/>
                <p:nvPr/>
              </p:nvSpPr>
              <p:spPr>
                <a:xfrm>
                  <a:off x="8562960" y="1711440"/>
                  <a:ext cx="12600" cy="25200"/>
                </a:xfrm>
                <a:custGeom>
                  <a:avLst/>
                  <a:gdLst/>
                  <a:ahLst/>
                  <a:rect l="l" t="t" r="r" b="b"/>
                  <a:pathLst>
                    <a:path w="8" h="16">
                      <a:moveTo>
                        <a:pt x="8" y="0"/>
                      </a:move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12"/>
                      </a:lnTo>
                      <a:lnTo>
                        <a:pt x="0" y="16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600" bIns="-216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67" name=""/>
                <p:cNvSpPr/>
                <p:nvPr/>
              </p:nvSpPr>
              <p:spPr>
                <a:xfrm>
                  <a:off x="8575560" y="172404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68" name=""/>
                <p:cNvSpPr/>
                <p:nvPr/>
              </p:nvSpPr>
              <p:spPr>
                <a:xfrm>
                  <a:off x="8639280" y="1704960"/>
                  <a:ext cx="612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69" name=""/>
                <p:cNvSpPr/>
                <p:nvPr/>
              </p:nvSpPr>
              <p:spPr>
                <a:xfrm>
                  <a:off x="8569440" y="1730520"/>
                  <a:ext cx="19080" cy="12600"/>
                </a:xfrm>
                <a:custGeom>
                  <a:avLst/>
                  <a:gdLst/>
                  <a:ahLst/>
                  <a:rect l="l" t="t" r="r" b="b"/>
                  <a:pathLst>
                    <a:path w="12" h="8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12" y="0"/>
                      </a:lnTo>
                      <a:lnTo>
                        <a:pt x="12" y="4"/>
                      </a:lnTo>
                      <a:lnTo>
                        <a:pt x="8" y="8"/>
                      </a:lnTo>
                      <a:lnTo>
                        <a:pt x="12" y="8"/>
                      </a:lnTo>
                      <a:lnTo>
                        <a:pt x="8" y="8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70" name=""/>
                <p:cNvSpPr/>
                <p:nvPr/>
              </p:nvSpPr>
              <p:spPr>
                <a:xfrm>
                  <a:off x="8601120" y="1724040"/>
                  <a:ext cx="6480" cy="19080"/>
                </a:xfrm>
                <a:custGeom>
                  <a:avLst/>
                  <a:gdLst/>
                  <a:ahLst/>
                  <a:rect l="l" t="t" r="r" b="b"/>
                  <a:pathLst>
                    <a:path w="4" h="12">
                      <a:moveTo>
                        <a:pt x="0" y="8"/>
                      </a:move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12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71" name=""/>
                <p:cNvSpPr/>
                <p:nvPr/>
              </p:nvSpPr>
              <p:spPr>
                <a:xfrm>
                  <a:off x="7521480" y="2041560"/>
                  <a:ext cx="12960" cy="19080"/>
                </a:xfrm>
                <a:custGeom>
                  <a:avLst/>
                  <a:gdLst/>
                  <a:ahLst/>
                  <a:rect l="l" t="t" r="r" b="b"/>
                  <a:pathLst>
                    <a:path w="8" h="12">
                      <a:moveTo>
                        <a:pt x="0" y="8"/>
                      </a:move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72" name=""/>
                <p:cNvSpPr/>
                <p:nvPr/>
              </p:nvSpPr>
              <p:spPr>
                <a:xfrm>
                  <a:off x="8461440" y="1793880"/>
                  <a:ext cx="6120" cy="25560"/>
                </a:xfrm>
                <a:custGeom>
                  <a:avLst/>
                  <a:gdLst/>
                  <a:ahLst/>
                  <a:rect l="l" t="t" r="r" b="b"/>
                  <a:pathLst>
                    <a:path w="4" h="16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4" y="12"/>
                      </a:lnTo>
                      <a:lnTo>
                        <a:pt x="4" y="16"/>
                      </a:lnTo>
                      <a:lnTo>
                        <a:pt x="4" y="12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240" bIns="-212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73" name=""/>
                <p:cNvSpPr/>
                <p:nvPr/>
              </p:nvSpPr>
              <p:spPr>
                <a:xfrm>
                  <a:off x="8499600" y="1787400"/>
                  <a:ext cx="612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74" name=""/>
                <p:cNvSpPr/>
                <p:nvPr/>
              </p:nvSpPr>
              <p:spPr>
                <a:xfrm>
                  <a:off x="7508880" y="2073240"/>
                  <a:ext cx="648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75" name=""/>
                <p:cNvSpPr/>
                <p:nvPr/>
              </p:nvSpPr>
              <p:spPr>
                <a:xfrm>
                  <a:off x="7521480" y="2073240"/>
                  <a:ext cx="648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76" name=""/>
                <p:cNvSpPr/>
                <p:nvPr/>
              </p:nvSpPr>
              <p:spPr>
                <a:xfrm>
                  <a:off x="6492960" y="2295360"/>
                  <a:ext cx="612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77" name=""/>
                <p:cNvSpPr/>
                <p:nvPr/>
              </p:nvSpPr>
              <p:spPr>
                <a:xfrm>
                  <a:off x="8474040" y="1819440"/>
                  <a:ext cx="6480" cy="12600"/>
                </a:xfrm>
                <a:custGeom>
                  <a:avLst/>
                  <a:gdLst/>
                  <a:ahLst/>
                  <a:rect l="l" t="t" r="r" b="b"/>
                  <a:pathLst>
                    <a:path w="4" h="8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78" name=""/>
                <p:cNvSpPr/>
                <p:nvPr/>
              </p:nvSpPr>
              <p:spPr>
                <a:xfrm>
                  <a:off x="8410680" y="1851120"/>
                  <a:ext cx="6120" cy="612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79" name=""/>
                <p:cNvSpPr/>
                <p:nvPr/>
              </p:nvSpPr>
              <p:spPr>
                <a:xfrm>
                  <a:off x="8416800" y="1851120"/>
                  <a:ext cx="6480" cy="12600"/>
                </a:xfrm>
                <a:custGeom>
                  <a:avLst/>
                  <a:gdLst/>
                  <a:ahLst/>
                  <a:rect l="l" t="t" r="r" b="b"/>
                  <a:pathLst>
                    <a:path w="4" h="8">
                      <a:moveTo>
                        <a:pt x="0" y="8"/>
                      </a:move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80" name=""/>
                <p:cNvSpPr/>
                <p:nvPr/>
              </p:nvSpPr>
              <p:spPr>
                <a:xfrm>
                  <a:off x="4549680" y="2511360"/>
                  <a:ext cx="990720" cy="647640"/>
                </a:xfrm>
                <a:custGeom>
                  <a:avLst/>
                  <a:gdLst/>
                  <a:ahLst/>
                  <a:rect l="l" t="t" r="r" b="b"/>
                  <a:pathLst>
                    <a:path w="624" h="408">
                      <a:moveTo>
                        <a:pt x="16" y="24"/>
                      </a:moveTo>
                      <a:lnTo>
                        <a:pt x="52" y="24"/>
                      </a:lnTo>
                      <a:lnTo>
                        <a:pt x="72" y="24"/>
                      </a:lnTo>
                      <a:lnTo>
                        <a:pt x="108" y="20"/>
                      </a:lnTo>
                      <a:lnTo>
                        <a:pt x="116" y="20"/>
                      </a:lnTo>
                      <a:lnTo>
                        <a:pt x="160" y="20"/>
                      </a:lnTo>
                      <a:lnTo>
                        <a:pt x="164" y="20"/>
                      </a:lnTo>
                      <a:lnTo>
                        <a:pt x="204" y="20"/>
                      </a:lnTo>
                      <a:lnTo>
                        <a:pt x="224" y="16"/>
                      </a:lnTo>
                      <a:lnTo>
                        <a:pt x="248" y="16"/>
                      </a:lnTo>
                      <a:lnTo>
                        <a:pt x="280" y="12"/>
                      </a:lnTo>
                      <a:lnTo>
                        <a:pt x="292" y="12"/>
                      </a:lnTo>
                      <a:lnTo>
                        <a:pt x="336" y="12"/>
                      </a:lnTo>
                      <a:lnTo>
                        <a:pt x="380" y="8"/>
                      </a:lnTo>
                      <a:lnTo>
                        <a:pt x="392" y="8"/>
                      </a:lnTo>
                      <a:lnTo>
                        <a:pt x="428" y="4"/>
                      </a:lnTo>
                      <a:lnTo>
                        <a:pt x="460" y="0"/>
                      </a:lnTo>
                      <a:lnTo>
                        <a:pt x="472" y="0"/>
                      </a:lnTo>
                      <a:lnTo>
                        <a:pt x="508" y="0"/>
                      </a:lnTo>
                      <a:lnTo>
                        <a:pt x="504" y="0"/>
                      </a:lnTo>
                      <a:lnTo>
                        <a:pt x="504" y="4"/>
                      </a:lnTo>
                      <a:lnTo>
                        <a:pt x="508" y="4"/>
                      </a:lnTo>
                      <a:lnTo>
                        <a:pt x="508" y="8"/>
                      </a:lnTo>
                      <a:lnTo>
                        <a:pt x="508" y="12"/>
                      </a:lnTo>
                      <a:lnTo>
                        <a:pt x="508" y="16"/>
                      </a:lnTo>
                      <a:lnTo>
                        <a:pt x="512" y="16"/>
                      </a:lnTo>
                      <a:lnTo>
                        <a:pt x="516" y="16"/>
                      </a:lnTo>
                      <a:lnTo>
                        <a:pt x="516" y="20"/>
                      </a:lnTo>
                      <a:lnTo>
                        <a:pt x="520" y="20"/>
                      </a:lnTo>
                      <a:lnTo>
                        <a:pt x="524" y="20"/>
                      </a:lnTo>
                      <a:lnTo>
                        <a:pt x="524" y="24"/>
                      </a:lnTo>
                      <a:lnTo>
                        <a:pt x="524" y="28"/>
                      </a:lnTo>
                      <a:lnTo>
                        <a:pt x="524" y="32"/>
                      </a:lnTo>
                      <a:lnTo>
                        <a:pt x="520" y="32"/>
                      </a:lnTo>
                      <a:lnTo>
                        <a:pt x="520" y="36"/>
                      </a:lnTo>
                      <a:lnTo>
                        <a:pt x="520" y="40"/>
                      </a:lnTo>
                      <a:lnTo>
                        <a:pt x="516" y="40"/>
                      </a:lnTo>
                      <a:lnTo>
                        <a:pt x="516" y="44"/>
                      </a:lnTo>
                      <a:lnTo>
                        <a:pt x="516" y="48"/>
                      </a:lnTo>
                      <a:lnTo>
                        <a:pt x="516" y="52"/>
                      </a:lnTo>
                      <a:lnTo>
                        <a:pt x="516" y="56"/>
                      </a:lnTo>
                      <a:lnTo>
                        <a:pt x="516" y="60"/>
                      </a:lnTo>
                      <a:lnTo>
                        <a:pt x="520" y="60"/>
                      </a:lnTo>
                      <a:lnTo>
                        <a:pt x="520" y="64"/>
                      </a:lnTo>
                      <a:lnTo>
                        <a:pt x="520" y="68"/>
                      </a:lnTo>
                      <a:lnTo>
                        <a:pt x="520" y="72"/>
                      </a:lnTo>
                      <a:lnTo>
                        <a:pt x="524" y="76"/>
                      </a:lnTo>
                      <a:lnTo>
                        <a:pt x="524" y="80"/>
                      </a:lnTo>
                      <a:lnTo>
                        <a:pt x="528" y="80"/>
                      </a:lnTo>
                      <a:lnTo>
                        <a:pt x="528" y="84"/>
                      </a:lnTo>
                      <a:lnTo>
                        <a:pt x="528" y="88"/>
                      </a:lnTo>
                      <a:lnTo>
                        <a:pt x="528" y="92"/>
                      </a:lnTo>
                      <a:lnTo>
                        <a:pt x="528" y="96"/>
                      </a:lnTo>
                      <a:lnTo>
                        <a:pt x="532" y="96"/>
                      </a:lnTo>
                      <a:lnTo>
                        <a:pt x="532" y="100"/>
                      </a:lnTo>
                      <a:lnTo>
                        <a:pt x="536" y="100"/>
                      </a:lnTo>
                      <a:lnTo>
                        <a:pt x="540" y="100"/>
                      </a:lnTo>
                      <a:lnTo>
                        <a:pt x="544" y="100"/>
                      </a:lnTo>
                      <a:lnTo>
                        <a:pt x="544" y="104"/>
                      </a:lnTo>
                      <a:lnTo>
                        <a:pt x="544" y="100"/>
                      </a:lnTo>
                      <a:lnTo>
                        <a:pt x="544" y="104"/>
                      </a:lnTo>
                      <a:lnTo>
                        <a:pt x="548" y="104"/>
                      </a:lnTo>
                      <a:lnTo>
                        <a:pt x="552" y="104"/>
                      </a:lnTo>
                      <a:lnTo>
                        <a:pt x="556" y="104"/>
                      </a:lnTo>
                      <a:lnTo>
                        <a:pt x="560" y="104"/>
                      </a:lnTo>
                      <a:lnTo>
                        <a:pt x="564" y="104"/>
                      </a:lnTo>
                      <a:lnTo>
                        <a:pt x="564" y="108"/>
                      </a:lnTo>
                      <a:lnTo>
                        <a:pt x="568" y="108"/>
                      </a:lnTo>
                      <a:lnTo>
                        <a:pt x="568" y="112"/>
                      </a:lnTo>
                      <a:lnTo>
                        <a:pt x="568" y="116"/>
                      </a:lnTo>
                      <a:lnTo>
                        <a:pt x="572" y="116"/>
                      </a:lnTo>
                      <a:lnTo>
                        <a:pt x="572" y="120"/>
                      </a:lnTo>
                      <a:lnTo>
                        <a:pt x="572" y="124"/>
                      </a:lnTo>
                      <a:lnTo>
                        <a:pt x="572" y="128"/>
                      </a:lnTo>
                      <a:lnTo>
                        <a:pt x="576" y="128"/>
                      </a:lnTo>
                      <a:lnTo>
                        <a:pt x="580" y="132"/>
                      </a:lnTo>
                      <a:lnTo>
                        <a:pt x="584" y="132"/>
                      </a:lnTo>
                      <a:lnTo>
                        <a:pt x="584" y="136"/>
                      </a:lnTo>
                      <a:lnTo>
                        <a:pt x="588" y="136"/>
                      </a:lnTo>
                      <a:lnTo>
                        <a:pt x="592" y="136"/>
                      </a:lnTo>
                      <a:lnTo>
                        <a:pt x="592" y="140"/>
                      </a:lnTo>
                      <a:lnTo>
                        <a:pt x="596" y="144"/>
                      </a:lnTo>
                      <a:lnTo>
                        <a:pt x="596" y="148"/>
                      </a:lnTo>
                      <a:lnTo>
                        <a:pt x="596" y="152"/>
                      </a:lnTo>
                      <a:lnTo>
                        <a:pt x="596" y="156"/>
                      </a:lnTo>
                      <a:lnTo>
                        <a:pt x="600" y="156"/>
                      </a:lnTo>
                      <a:lnTo>
                        <a:pt x="600" y="160"/>
                      </a:lnTo>
                      <a:lnTo>
                        <a:pt x="604" y="160"/>
                      </a:lnTo>
                      <a:lnTo>
                        <a:pt x="608" y="160"/>
                      </a:lnTo>
                      <a:lnTo>
                        <a:pt x="612" y="164"/>
                      </a:lnTo>
                      <a:lnTo>
                        <a:pt x="616" y="164"/>
                      </a:lnTo>
                      <a:lnTo>
                        <a:pt x="616" y="168"/>
                      </a:lnTo>
                      <a:lnTo>
                        <a:pt x="620" y="168"/>
                      </a:lnTo>
                      <a:lnTo>
                        <a:pt x="620" y="172"/>
                      </a:lnTo>
                      <a:lnTo>
                        <a:pt x="624" y="172"/>
                      </a:lnTo>
                      <a:lnTo>
                        <a:pt x="624" y="176"/>
                      </a:lnTo>
                      <a:lnTo>
                        <a:pt x="624" y="180"/>
                      </a:lnTo>
                      <a:lnTo>
                        <a:pt x="624" y="184"/>
                      </a:lnTo>
                      <a:lnTo>
                        <a:pt x="624" y="188"/>
                      </a:lnTo>
                      <a:lnTo>
                        <a:pt x="624" y="192"/>
                      </a:lnTo>
                      <a:lnTo>
                        <a:pt x="624" y="196"/>
                      </a:lnTo>
                      <a:lnTo>
                        <a:pt x="624" y="200"/>
                      </a:lnTo>
                      <a:lnTo>
                        <a:pt x="624" y="204"/>
                      </a:lnTo>
                      <a:lnTo>
                        <a:pt x="624" y="208"/>
                      </a:lnTo>
                      <a:lnTo>
                        <a:pt x="620" y="212"/>
                      </a:lnTo>
                      <a:lnTo>
                        <a:pt x="616" y="212"/>
                      </a:lnTo>
                      <a:lnTo>
                        <a:pt x="616" y="216"/>
                      </a:lnTo>
                      <a:lnTo>
                        <a:pt x="612" y="216"/>
                      </a:lnTo>
                      <a:lnTo>
                        <a:pt x="612" y="220"/>
                      </a:lnTo>
                      <a:lnTo>
                        <a:pt x="612" y="224"/>
                      </a:lnTo>
                      <a:lnTo>
                        <a:pt x="612" y="228"/>
                      </a:lnTo>
                      <a:lnTo>
                        <a:pt x="612" y="232"/>
                      </a:lnTo>
                      <a:lnTo>
                        <a:pt x="612" y="236"/>
                      </a:lnTo>
                      <a:lnTo>
                        <a:pt x="612" y="240"/>
                      </a:lnTo>
                      <a:lnTo>
                        <a:pt x="608" y="240"/>
                      </a:lnTo>
                      <a:lnTo>
                        <a:pt x="604" y="240"/>
                      </a:lnTo>
                      <a:lnTo>
                        <a:pt x="604" y="244"/>
                      </a:lnTo>
                      <a:lnTo>
                        <a:pt x="604" y="248"/>
                      </a:lnTo>
                      <a:lnTo>
                        <a:pt x="600" y="248"/>
                      </a:lnTo>
                      <a:lnTo>
                        <a:pt x="596" y="248"/>
                      </a:lnTo>
                      <a:lnTo>
                        <a:pt x="592" y="248"/>
                      </a:lnTo>
                      <a:lnTo>
                        <a:pt x="592" y="252"/>
                      </a:lnTo>
                      <a:lnTo>
                        <a:pt x="588" y="252"/>
                      </a:lnTo>
                      <a:lnTo>
                        <a:pt x="584" y="252"/>
                      </a:lnTo>
                      <a:lnTo>
                        <a:pt x="584" y="256"/>
                      </a:lnTo>
                      <a:lnTo>
                        <a:pt x="584" y="260"/>
                      </a:lnTo>
                      <a:lnTo>
                        <a:pt x="580" y="260"/>
                      </a:lnTo>
                      <a:lnTo>
                        <a:pt x="576" y="260"/>
                      </a:lnTo>
                      <a:lnTo>
                        <a:pt x="572" y="260"/>
                      </a:lnTo>
                      <a:lnTo>
                        <a:pt x="568" y="260"/>
                      </a:lnTo>
                      <a:lnTo>
                        <a:pt x="564" y="260"/>
                      </a:lnTo>
                      <a:lnTo>
                        <a:pt x="564" y="264"/>
                      </a:lnTo>
                      <a:lnTo>
                        <a:pt x="560" y="264"/>
                      </a:lnTo>
                      <a:lnTo>
                        <a:pt x="556" y="264"/>
                      </a:lnTo>
                      <a:lnTo>
                        <a:pt x="552" y="268"/>
                      </a:lnTo>
                      <a:lnTo>
                        <a:pt x="552" y="264"/>
                      </a:lnTo>
                      <a:lnTo>
                        <a:pt x="548" y="264"/>
                      </a:lnTo>
                      <a:lnTo>
                        <a:pt x="548" y="268"/>
                      </a:lnTo>
                      <a:lnTo>
                        <a:pt x="544" y="268"/>
                      </a:lnTo>
                      <a:lnTo>
                        <a:pt x="544" y="272"/>
                      </a:lnTo>
                      <a:lnTo>
                        <a:pt x="544" y="276"/>
                      </a:lnTo>
                      <a:lnTo>
                        <a:pt x="544" y="280"/>
                      </a:lnTo>
                      <a:lnTo>
                        <a:pt x="544" y="284"/>
                      </a:lnTo>
                      <a:lnTo>
                        <a:pt x="540" y="288"/>
                      </a:lnTo>
                      <a:lnTo>
                        <a:pt x="540" y="292"/>
                      </a:lnTo>
                      <a:lnTo>
                        <a:pt x="544" y="292"/>
                      </a:lnTo>
                      <a:lnTo>
                        <a:pt x="544" y="296"/>
                      </a:lnTo>
                      <a:lnTo>
                        <a:pt x="548" y="296"/>
                      </a:lnTo>
                      <a:lnTo>
                        <a:pt x="548" y="300"/>
                      </a:lnTo>
                      <a:lnTo>
                        <a:pt x="552" y="300"/>
                      </a:lnTo>
                      <a:lnTo>
                        <a:pt x="552" y="304"/>
                      </a:lnTo>
                      <a:lnTo>
                        <a:pt x="556" y="304"/>
                      </a:lnTo>
                      <a:lnTo>
                        <a:pt x="556" y="308"/>
                      </a:lnTo>
                      <a:lnTo>
                        <a:pt x="556" y="312"/>
                      </a:lnTo>
                      <a:lnTo>
                        <a:pt x="560" y="312"/>
                      </a:lnTo>
                      <a:lnTo>
                        <a:pt x="560" y="316"/>
                      </a:lnTo>
                      <a:lnTo>
                        <a:pt x="560" y="320"/>
                      </a:lnTo>
                      <a:lnTo>
                        <a:pt x="560" y="324"/>
                      </a:lnTo>
                      <a:lnTo>
                        <a:pt x="560" y="328"/>
                      </a:lnTo>
                      <a:lnTo>
                        <a:pt x="556" y="328"/>
                      </a:lnTo>
                      <a:lnTo>
                        <a:pt x="556" y="332"/>
                      </a:lnTo>
                      <a:lnTo>
                        <a:pt x="556" y="336"/>
                      </a:lnTo>
                      <a:lnTo>
                        <a:pt x="552" y="336"/>
                      </a:lnTo>
                      <a:lnTo>
                        <a:pt x="552" y="340"/>
                      </a:lnTo>
                      <a:lnTo>
                        <a:pt x="548" y="340"/>
                      </a:lnTo>
                      <a:lnTo>
                        <a:pt x="548" y="344"/>
                      </a:lnTo>
                      <a:lnTo>
                        <a:pt x="548" y="348"/>
                      </a:lnTo>
                      <a:lnTo>
                        <a:pt x="548" y="352"/>
                      </a:lnTo>
                      <a:lnTo>
                        <a:pt x="548" y="356"/>
                      </a:lnTo>
                      <a:lnTo>
                        <a:pt x="548" y="360"/>
                      </a:lnTo>
                      <a:lnTo>
                        <a:pt x="548" y="364"/>
                      </a:lnTo>
                      <a:lnTo>
                        <a:pt x="544" y="364"/>
                      </a:lnTo>
                      <a:lnTo>
                        <a:pt x="544" y="368"/>
                      </a:lnTo>
                      <a:lnTo>
                        <a:pt x="540" y="368"/>
                      </a:lnTo>
                      <a:lnTo>
                        <a:pt x="536" y="368"/>
                      </a:lnTo>
                      <a:lnTo>
                        <a:pt x="532" y="372"/>
                      </a:lnTo>
                      <a:lnTo>
                        <a:pt x="528" y="372"/>
                      </a:lnTo>
                      <a:lnTo>
                        <a:pt x="524" y="376"/>
                      </a:lnTo>
                      <a:lnTo>
                        <a:pt x="520" y="376"/>
                      </a:lnTo>
                      <a:lnTo>
                        <a:pt x="520" y="380"/>
                      </a:lnTo>
                      <a:lnTo>
                        <a:pt x="520" y="384"/>
                      </a:lnTo>
                      <a:lnTo>
                        <a:pt x="524" y="384"/>
                      </a:lnTo>
                      <a:lnTo>
                        <a:pt x="524" y="388"/>
                      </a:lnTo>
                      <a:lnTo>
                        <a:pt x="524" y="392"/>
                      </a:lnTo>
                      <a:lnTo>
                        <a:pt x="524" y="396"/>
                      </a:lnTo>
                      <a:lnTo>
                        <a:pt x="524" y="400"/>
                      </a:lnTo>
                      <a:lnTo>
                        <a:pt x="524" y="404"/>
                      </a:lnTo>
                      <a:lnTo>
                        <a:pt x="520" y="404"/>
                      </a:lnTo>
                      <a:lnTo>
                        <a:pt x="516" y="408"/>
                      </a:lnTo>
                      <a:lnTo>
                        <a:pt x="516" y="404"/>
                      </a:lnTo>
                      <a:lnTo>
                        <a:pt x="512" y="404"/>
                      </a:lnTo>
                      <a:lnTo>
                        <a:pt x="508" y="404"/>
                      </a:lnTo>
                      <a:lnTo>
                        <a:pt x="508" y="400"/>
                      </a:lnTo>
                      <a:lnTo>
                        <a:pt x="508" y="396"/>
                      </a:lnTo>
                      <a:lnTo>
                        <a:pt x="504" y="396"/>
                      </a:lnTo>
                      <a:lnTo>
                        <a:pt x="504" y="392"/>
                      </a:lnTo>
                      <a:lnTo>
                        <a:pt x="500" y="392"/>
                      </a:lnTo>
                      <a:lnTo>
                        <a:pt x="500" y="388"/>
                      </a:lnTo>
                      <a:lnTo>
                        <a:pt x="496" y="388"/>
                      </a:lnTo>
                      <a:lnTo>
                        <a:pt x="496" y="384"/>
                      </a:lnTo>
                      <a:lnTo>
                        <a:pt x="492" y="384"/>
                      </a:lnTo>
                      <a:lnTo>
                        <a:pt x="492" y="380"/>
                      </a:lnTo>
                      <a:lnTo>
                        <a:pt x="488" y="380"/>
                      </a:lnTo>
                      <a:lnTo>
                        <a:pt x="488" y="376"/>
                      </a:lnTo>
                      <a:lnTo>
                        <a:pt x="468" y="380"/>
                      </a:lnTo>
                      <a:lnTo>
                        <a:pt x="444" y="384"/>
                      </a:lnTo>
                      <a:lnTo>
                        <a:pt x="428" y="384"/>
                      </a:lnTo>
                      <a:lnTo>
                        <a:pt x="400" y="388"/>
                      </a:lnTo>
                      <a:lnTo>
                        <a:pt x="392" y="388"/>
                      </a:lnTo>
                      <a:lnTo>
                        <a:pt x="356" y="392"/>
                      </a:lnTo>
                      <a:lnTo>
                        <a:pt x="328" y="392"/>
                      </a:lnTo>
                      <a:lnTo>
                        <a:pt x="308" y="392"/>
                      </a:lnTo>
                      <a:lnTo>
                        <a:pt x="288" y="396"/>
                      </a:lnTo>
                      <a:lnTo>
                        <a:pt x="264" y="396"/>
                      </a:lnTo>
                      <a:lnTo>
                        <a:pt x="252" y="396"/>
                      </a:lnTo>
                      <a:lnTo>
                        <a:pt x="244" y="400"/>
                      </a:lnTo>
                      <a:lnTo>
                        <a:pt x="220" y="400"/>
                      </a:lnTo>
                      <a:lnTo>
                        <a:pt x="204" y="400"/>
                      </a:lnTo>
                      <a:lnTo>
                        <a:pt x="176" y="400"/>
                      </a:lnTo>
                      <a:lnTo>
                        <a:pt x="148" y="400"/>
                      </a:lnTo>
                      <a:lnTo>
                        <a:pt x="132" y="400"/>
                      </a:lnTo>
                      <a:lnTo>
                        <a:pt x="92" y="404"/>
                      </a:lnTo>
                      <a:lnTo>
                        <a:pt x="92" y="400"/>
                      </a:lnTo>
                      <a:lnTo>
                        <a:pt x="96" y="400"/>
                      </a:lnTo>
                      <a:lnTo>
                        <a:pt x="96" y="396"/>
                      </a:lnTo>
                      <a:lnTo>
                        <a:pt x="92" y="396"/>
                      </a:lnTo>
                      <a:lnTo>
                        <a:pt x="92" y="392"/>
                      </a:lnTo>
                      <a:lnTo>
                        <a:pt x="88" y="392"/>
                      </a:lnTo>
                      <a:lnTo>
                        <a:pt x="88" y="388"/>
                      </a:lnTo>
                      <a:lnTo>
                        <a:pt x="84" y="388"/>
                      </a:lnTo>
                      <a:lnTo>
                        <a:pt x="84" y="384"/>
                      </a:lnTo>
                      <a:lnTo>
                        <a:pt x="84" y="380"/>
                      </a:lnTo>
                      <a:lnTo>
                        <a:pt x="84" y="376"/>
                      </a:lnTo>
                      <a:lnTo>
                        <a:pt x="84" y="372"/>
                      </a:lnTo>
                      <a:lnTo>
                        <a:pt x="84" y="368"/>
                      </a:lnTo>
                      <a:lnTo>
                        <a:pt x="84" y="364"/>
                      </a:lnTo>
                      <a:lnTo>
                        <a:pt x="84" y="360"/>
                      </a:lnTo>
                      <a:lnTo>
                        <a:pt x="84" y="356"/>
                      </a:lnTo>
                      <a:lnTo>
                        <a:pt x="84" y="352"/>
                      </a:lnTo>
                      <a:lnTo>
                        <a:pt x="84" y="348"/>
                      </a:lnTo>
                      <a:lnTo>
                        <a:pt x="84" y="344"/>
                      </a:lnTo>
                      <a:lnTo>
                        <a:pt x="80" y="344"/>
                      </a:lnTo>
                      <a:lnTo>
                        <a:pt x="80" y="340"/>
                      </a:lnTo>
                      <a:lnTo>
                        <a:pt x="80" y="336"/>
                      </a:lnTo>
                      <a:lnTo>
                        <a:pt x="84" y="336"/>
                      </a:lnTo>
                      <a:lnTo>
                        <a:pt x="84" y="332"/>
                      </a:lnTo>
                      <a:lnTo>
                        <a:pt x="80" y="332"/>
                      </a:lnTo>
                      <a:lnTo>
                        <a:pt x="80" y="328"/>
                      </a:lnTo>
                      <a:lnTo>
                        <a:pt x="84" y="328"/>
                      </a:lnTo>
                      <a:lnTo>
                        <a:pt x="84" y="324"/>
                      </a:lnTo>
                      <a:lnTo>
                        <a:pt x="80" y="324"/>
                      </a:lnTo>
                      <a:lnTo>
                        <a:pt x="76" y="324"/>
                      </a:lnTo>
                      <a:lnTo>
                        <a:pt x="76" y="320"/>
                      </a:lnTo>
                      <a:lnTo>
                        <a:pt x="76" y="316"/>
                      </a:lnTo>
                      <a:lnTo>
                        <a:pt x="76" y="312"/>
                      </a:lnTo>
                      <a:lnTo>
                        <a:pt x="76" y="308"/>
                      </a:lnTo>
                      <a:lnTo>
                        <a:pt x="76" y="312"/>
                      </a:lnTo>
                      <a:lnTo>
                        <a:pt x="80" y="312"/>
                      </a:lnTo>
                      <a:lnTo>
                        <a:pt x="80" y="308"/>
                      </a:lnTo>
                      <a:lnTo>
                        <a:pt x="76" y="308"/>
                      </a:lnTo>
                      <a:lnTo>
                        <a:pt x="76" y="304"/>
                      </a:lnTo>
                      <a:lnTo>
                        <a:pt x="72" y="304"/>
                      </a:lnTo>
                      <a:lnTo>
                        <a:pt x="72" y="300"/>
                      </a:lnTo>
                      <a:lnTo>
                        <a:pt x="72" y="296"/>
                      </a:lnTo>
                      <a:lnTo>
                        <a:pt x="72" y="292"/>
                      </a:lnTo>
                      <a:lnTo>
                        <a:pt x="72" y="288"/>
                      </a:lnTo>
                      <a:lnTo>
                        <a:pt x="68" y="288"/>
                      </a:lnTo>
                      <a:lnTo>
                        <a:pt x="68" y="284"/>
                      </a:lnTo>
                      <a:lnTo>
                        <a:pt x="64" y="284"/>
                      </a:lnTo>
                      <a:lnTo>
                        <a:pt x="68" y="284"/>
                      </a:lnTo>
                      <a:lnTo>
                        <a:pt x="68" y="280"/>
                      </a:lnTo>
                      <a:lnTo>
                        <a:pt x="64" y="280"/>
                      </a:lnTo>
                      <a:lnTo>
                        <a:pt x="60" y="280"/>
                      </a:lnTo>
                      <a:lnTo>
                        <a:pt x="60" y="276"/>
                      </a:lnTo>
                      <a:lnTo>
                        <a:pt x="56" y="276"/>
                      </a:lnTo>
                      <a:lnTo>
                        <a:pt x="60" y="276"/>
                      </a:lnTo>
                      <a:lnTo>
                        <a:pt x="60" y="272"/>
                      </a:lnTo>
                      <a:lnTo>
                        <a:pt x="56" y="272"/>
                      </a:lnTo>
                      <a:lnTo>
                        <a:pt x="56" y="268"/>
                      </a:lnTo>
                      <a:lnTo>
                        <a:pt x="56" y="264"/>
                      </a:lnTo>
                      <a:lnTo>
                        <a:pt x="56" y="260"/>
                      </a:lnTo>
                      <a:lnTo>
                        <a:pt x="56" y="256"/>
                      </a:lnTo>
                      <a:lnTo>
                        <a:pt x="56" y="252"/>
                      </a:lnTo>
                      <a:lnTo>
                        <a:pt x="56" y="248"/>
                      </a:lnTo>
                      <a:lnTo>
                        <a:pt x="60" y="248"/>
                      </a:lnTo>
                      <a:lnTo>
                        <a:pt x="60" y="244"/>
                      </a:lnTo>
                      <a:lnTo>
                        <a:pt x="56" y="244"/>
                      </a:lnTo>
                      <a:lnTo>
                        <a:pt x="56" y="240"/>
                      </a:lnTo>
                      <a:lnTo>
                        <a:pt x="52" y="240"/>
                      </a:lnTo>
                      <a:lnTo>
                        <a:pt x="52" y="236"/>
                      </a:lnTo>
                      <a:lnTo>
                        <a:pt x="52" y="232"/>
                      </a:lnTo>
                      <a:lnTo>
                        <a:pt x="48" y="232"/>
                      </a:lnTo>
                      <a:lnTo>
                        <a:pt x="52" y="232"/>
                      </a:lnTo>
                      <a:lnTo>
                        <a:pt x="52" y="228"/>
                      </a:lnTo>
                      <a:lnTo>
                        <a:pt x="52" y="224"/>
                      </a:lnTo>
                      <a:lnTo>
                        <a:pt x="48" y="224"/>
                      </a:lnTo>
                      <a:lnTo>
                        <a:pt x="48" y="220"/>
                      </a:lnTo>
                      <a:lnTo>
                        <a:pt x="44" y="220"/>
                      </a:lnTo>
                      <a:lnTo>
                        <a:pt x="44" y="216"/>
                      </a:lnTo>
                      <a:lnTo>
                        <a:pt x="40" y="216"/>
                      </a:lnTo>
                      <a:lnTo>
                        <a:pt x="44" y="216"/>
                      </a:lnTo>
                      <a:lnTo>
                        <a:pt x="40" y="216"/>
                      </a:lnTo>
                      <a:lnTo>
                        <a:pt x="40" y="212"/>
                      </a:lnTo>
                      <a:lnTo>
                        <a:pt x="40" y="208"/>
                      </a:lnTo>
                      <a:lnTo>
                        <a:pt x="36" y="208"/>
                      </a:lnTo>
                      <a:lnTo>
                        <a:pt x="36" y="204"/>
                      </a:lnTo>
                      <a:lnTo>
                        <a:pt x="36" y="200"/>
                      </a:lnTo>
                      <a:lnTo>
                        <a:pt x="32" y="200"/>
                      </a:lnTo>
                      <a:lnTo>
                        <a:pt x="32" y="196"/>
                      </a:lnTo>
                      <a:lnTo>
                        <a:pt x="32" y="192"/>
                      </a:lnTo>
                      <a:lnTo>
                        <a:pt x="28" y="192"/>
                      </a:lnTo>
                      <a:lnTo>
                        <a:pt x="32" y="192"/>
                      </a:lnTo>
                      <a:lnTo>
                        <a:pt x="32" y="188"/>
                      </a:lnTo>
                      <a:lnTo>
                        <a:pt x="32" y="184"/>
                      </a:lnTo>
                      <a:lnTo>
                        <a:pt x="28" y="184"/>
                      </a:lnTo>
                      <a:lnTo>
                        <a:pt x="28" y="180"/>
                      </a:lnTo>
                      <a:lnTo>
                        <a:pt x="28" y="176"/>
                      </a:lnTo>
                      <a:lnTo>
                        <a:pt x="24" y="176"/>
                      </a:lnTo>
                      <a:lnTo>
                        <a:pt x="24" y="172"/>
                      </a:lnTo>
                      <a:lnTo>
                        <a:pt x="24" y="168"/>
                      </a:lnTo>
                      <a:lnTo>
                        <a:pt x="24" y="164"/>
                      </a:lnTo>
                      <a:lnTo>
                        <a:pt x="24" y="160"/>
                      </a:lnTo>
                      <a:lnTo>
                        <a:pt x="24" y="156"/>
                      </a:lnTo>
                      <a:lnTo>
                        <a:pt x="20" y="156"/>
                      </a:lnTo>
                      <a:lnTo>
                        <a:pt x="16" y="152"/>
                      </a:lnTo>
                      <a:lnTo>
                        <a:pt x="16" y="148"/>
                      </a:lnTo>
                      <a:lnTo>
                        <a:pt x="16" y="144"/>
                      </a:lnTo>
                      <a:lnTo>
                        <a:pt x="16" y="140"/>
                      </a:lnTo>
                      <a:lnTo>
                        <a:pt x="12" y="140"/>
                      </a:lnTo>
                      <a:lnTo>
                        <a:pt x="12" y="136"/>
                      </a:lnTo>
                      <a:lnTo>
                        <a:pt x="12" y="132"/>
                      </a:lnTo>
                      <a:lnTo>
                        <a:pt x="8" y="132"/>
                      </a:lnTo>
                      <a:lnTo>
                        <a:pt x="4" y="132"/>
                      </a:lnTo>
                      <a:lnTo>
                        <a:pt x="4" y="128"/>
                      </a:lnTo>
                      <a:lnTo>
                        <a:pt x="0" y="128"/>
                      </a:lnTo>
                      <a:lnTo>
                        <a:pt x="0" y="124"/>
                      </a:lnTo>
                      <a:lnTo>
                        <a:pt x="0" y="120"/>
                      </a:lnTo>
                      <a:lnTo>
                        <a:pt x="4" y="120"/>
                      </a:lnTo>
                      <a:lnTo>
                        <a:pt x="4" y="116"/>
                      </a:lnTo>
                      <a:lnTo>
                        <a:pt x="4" y="112"/>
                      </a:lnTo>
                      <a:lnTo>
                        <a:pt x="8" y="112"/>
                      </a:lnTo>
                      <a:lnTo>
                        <a:pt x="8" y="108"/>
                      </a:lnTo>
                      <a:lnTo>
                        <a:pt x="8" y="104"/>
                      </a:lnTo>
                      <a:lnTo>
                        <a:pt x="12" y="104"/>
                      </a:lnTo>
                      <a:lnTo>
                        <a:pt x="8" y="104"/>
                      </a:lnTo>
                      <a:lnTo>
                        <a:pt x="8" y="100"/>
                      </a:lnTo>
                      <a:lnTo>
                        <a:pt x="12" y="100"/>
                      </a:lnTo>
                      <a:lnTo>
                        <a:pt x="12" y="96"/>
                      </a:lnTo>
                      <a:lnTo>
                        <a:pt x="12" y="92"/>
                      </a:lnTo>
                      <a:lnTo>
                        <a:pt x="12" y="88"/>
                      </a:lnTo>
                      <a:lnTo>
                        <a:pt x="12" y="84"/>
                      </a:lnTo>
                      <a:lnTo>
                        <a:pt x="16" y="84"/>
                      </a:lnTo>
                      <a:lnTo>
                        <a:pt x="16" y="80"/>
                      </a:lnTo>
                      <a:lnTo>
                        <a:pt x="16" y="76"/>
                      </a:lnTo>
                      <a:lnTo>
                        <a:pt x="16" y="72"/>
                      </a:lnTo>
                      <a:lnTo>
                        <a:pt x="16" y="68"/>
                      </a:lnTo>
                      <a:lnTo>
                        <a:pt x="16" y="64"/>
                      </a:lnTo>
                      <a:lnTo>
                        <a:pt x="16" y="60"/>
                      </a:lnTo>
                      <a:lnTo>
                        <a:pt x="12" y="60"/>
                      </a:lnTo>
                      <a:lnTo>
                        <a:pt x="8" y="60"/>
                      </a:lnTo>
                      <a:lnTo>
                        <a:pt x="8" y="56"/>
                      </a:lnTo>
                      <a:lnTo>
                        <a:pt x="4" y="56"/>
                      </a:lnTo>
                      <a:lnTo>
                        <a:pt x="4" y="52"/>
                      </a:lnTo>
                      <a:lnTo>
                        <a:pt x="8" y="52"/>
                      </a:lnTo>
                      <a:lnTo>
                        <a:pt x="8" y="48"/>
                      </a:lnTo>
                      <a:lnTo>
                        <a:pt x="8" y="44"/>
                      </a:lnTo>
                      <a:lnTo>
                        <a:pt x="12" y="44"/>
                      </a:lnTo>
                      <a:lnTo>
                        <a:pt x="8" y="40"/>
                      </a:lnTo>
                      <a:lnTo>
                        <a:pt x="8" y="36"/>
                      </a:lnTo>
                      <a:lnTo>
                        <a:pt x="4" y="36"/>
                      </a:lnTo>
                      <a:lnTo>
                        <a:pt x="4" y="32"/>
                      </a:lnTo>
                      <a:lnTo>
                        <a:pt x="4" y="28"/>
                      </a:lnTo>
                      <a:lnTo>
                        <a:pt x="4" y="24"/>
                      </a:lnTo>
                      <a:lnTo>
                        <a:pt x="16" y="2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81" name=""/>
                <p:cNvSpPr/>
                <p:nvPr/>
              </p:nvSpPr>
              <p:spPr>
                <a:xfrm>
                  <a:off x="7172280" y="2327400"/>
                  <a:ext cx="19080" cy="25200"/>
                </a:xfrm>
                <a:custGeom>
                  <a:avLst/>
                  <a:gdLst/>
                  <a:ahLst/>
                  <a:rect l="l" t="t" r="r" b="b"/>
                  <a:pathLst>
                    <a:path w="12" h="16">
                      <a:moveTo>
                        <a:pt x="8" y="16"/>
                      </a:moveTo>
                      <a:lnTo>
                        <a:pt x="4" y="16"/>
                      </a:lnTo>
                      <a:lnTo>
                        <a:pt x="4" y="12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8" y="4"/>
                      </a:lnTo>
                      <a:lnTo>
                        <a:pt x="12" y="4"/>
                      </a:lnTo>
                      <a:lnTo>
                        <a:pt x="12" y="8"/>
                      </a:lnTo>
                      <a:lnTo>
                        <a:pt x="8" y="8"/>
                      </a:lnTo>
                      <a:lnTo>
                        <a:pt x="8" y="12"/>
                      </a:lnTo>
                      <a:lnTo>
                        <a:pt x="8" y="16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600" bIns="-216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82" name=""/>
                <p:cNvSpPr/>
                <p:nvPr/>
              </p:nvSpPr>
              <p:spPr>
                <a:xfrm>
                  <a:off x="3419640" y="2638440"/>
                  <a:ext cx="1352520" cy="641160"/>
                </a:xfrm>
                <a:custGeom>
                  <a:avLst/>
                  <a:gdLst/>
                  <a:ahLst/>
                  <a:rect l="l" t="t" r="r" b="b"/>
                  <a:pathLst>
                    <a:path w="852" h="404">
                      <a:moveTo>
                        <a:pt x="12" y="0"/>
                      </a:moveTo>
                      <a:lnTo>
                        <a:pt x="64" y="4"/>
                      </a:lnTo>
                      <a:lnTo>
                        <a:pt x="112" y="4"/>
                      </a:lnTo>
                      <a:lnTo>
                        <a:pt x="132" y="8"/>
                      </a:lnTo>
                      <a:lnTo>
                        <a:pt x="196" y="8"/>
                      </a:lnTo>
                      <a:lnTo>
                        <a:pt x="280" y="12"/>
                      </a:lnTo>
                      <a:lnTo>
                        <a:pt x="376" y="12"/>
                      </a:lnTo>
                      <a:lnTo>
                        <a:pt x="440" y="12"/>
                      </a:lnTo>
                      <a:lnTo>
                        <a:pt x="464" y="16"/>
                      </a:lnTo>
                      <a:lnTo>
                        <a:pt x="536" y="16"/>
                      </a:lnTo>
                      <a:lnTo>
                        <a:pt x="540" y="16"/>
                      </a:lnTo>
                      <a:lnTo>
                        <a:pt x="540" y="20"/>
                      </a:lnTo>
                      <a:lnTo>
                        <a:pt x="544" y="20"/>
                      </a:lnTo>
                      <a:lnTo>
                        <a:pt x="544" y="24"/>
                      </a:lnTo>
                      <a:lnTo>
                        <a:pt x="548" y="24"/>
                      </a:lnTo>
                      <a:lnTo>
                        <a:pt x="552" y="28"/>
                      </a:lnTo>
                      <a:lnTo>
                        <a:pt x="556" y="28"/>
                      </a:lnTo>
                      <a:lnTo>
                        <a:pt x="560" y="28"/>
                      </a:lnTo>
                      <a:lnTo>
                        <a:pt x="560" y="32"/>
                      </a:lnTo>
                      <a:lnTo>
                        <a:pt x="564" y="32"/>
                      </a:lnTo>
                      <a:lnTo>
                        <a:pt x="568" y="32"/>
                      </a:lnTo>
                      <a:lnTo>
                        <a:pt x="572" y="36"/>
                      </a:lnTo>
                      <a:lnTo>
                        <a:pt x="576" y="40"/>
                      </a:lnTo>
                      <a:lnTo>
                        <a:pt x="580" y="40"/>
                      </a:lnTo>
                      <a:lnTo>
                        <a:pt x="580" y="44"/>
                      </a:lnTo>
                      <a:lnTo>
                        <a:pt x="584" y="44"/>
                      </a:lnTo>
                      <a:lnTo>
                        <a:pt x="588" y="44"/>
                      </a:lnTo>
                      <a:lnTo>
                        <a:pt x="592" y="40"/>
                      </a:lnTo>
                      <a:lnTo>
                        <a:pt x="592" y="36"/>
                      </a:lnTo>
                      <a:lnTo>
                        <a:pt x="596" y="36"/>
                      </a:lnTo>
                      <a:lnTo>
                        <a:pt x="596" y="32"/>
                      </a:lnTo>
                      <a:lnTo>
                        <a:pt x="600" y="32"/>
                      </a:lnTo>
                      <a:lnTo>
                        <a:pt x="600" y="28"/>
                      </a:lnTo>
                      <a:lnTo>
                        <a:pt x="604" y="32"/>
                      </a:lnTo>
                      <a:lnTo>
                        <a:pt x="608" y="32"/>
                      </a:lnTo>
                      <a:lnTo>
                        <a:pt x="612" y="32"/>
                      </a:lnTo>
                      <a:lnTo>
                        <a:pt x="616" y="32"/>
                      </a:lnTo>
                      <a:lnTo>
                        <a:pt x="620" y="32"/>
                      </a:lnTo>
                      <a:lnTo>
                        <a:pt x="624" y="32"/>
                      </a:lnTo>
                      <a:lnTo>
                        <a:pt x="628" y="32"/>
                      </a:lnTo>
                      <a:lnTo>
                        <a:pt x="632" y="32"/>
                      </a:lnTo>
                      <a:lnTo>
                        <a:pt x="636" y="32"/>
                      </a:lnTo>
                      <a:lnTo>
                        <a:pt x="640" y="28"/>
                      </a:lnTo>
                      <a:lnTo>
                        <a:pt x="644" y="28"/>
                      </a:lnTo>
                      <a:lnTo>
                        <a:pt x="648" y="28"/>
                      </a:lnTo>
                      <a:lnTo>
                        <a:pt x="652" y="28"/>
                      </a:lnTo>
                      <a:lnTo>
                        <a:pt x="652" y="32"/>
                      </a:lnTo>
                      <a:lnTo>
                        <a:pt x="656" y="32"/>
                      </a:lnTo>
                      <a:lnTo>
                        <a:pt x="656" y="36"/>
                      </a:lnTo>
                      <a:lnTo>
                        <a:pt x="660" y="36"/>
                      </a:lnTo>
                      <a:lnTo>
                        <a:pt x="664" y="36"/>
                      </a:lnTo>
                      <a:lnTo>
                        <a:pt x="664" y="40"/>
                      </a:lnTo>
                      <a:lnTo>
                        <a:pt x="668" y="40"/>
                      </a:lnTo>
                      <a:lnTo>
                        <a:pt x="672" y="40"/>
                      </a:lnTo>
                      <a:lnTo>
                        <a:pt x="676" y="40"/>
                      </a:lnTo>
                      <a:lnTo>
                        <a:pt x="676" y="44"/>
                      </a:lnTo>
                      <a:lnTo>
                        <a:pt x="680" y="44"/>
                      </a:lnTo>
                      <a:lnTo>
                        <a:pt x="684" y="44"/>
                      </a:lnTo>
                      <a:lnTo>
                        <a:pt x="680" y="44"/>
                      </a:lnTo>
                      <a:lnTo>
                        <a:pt x="680" y="48"/>
                      </a:lnTo>
                      <a:lnTo>
                        <a:pt x="684" y="48"/>
                      </a:lnTo>
                      <a:lnTo>
                        <a:pt x="684" y="44"/>
                      </a:lnTo>
                      <a:lnTo>
                        <a:pt x="688" y="44"/>
                      </a:lnTo>
                      <a:lnTo>
                        <a:pt x="688" y="48"/>
                      </a:lnTo>
                      <a:lnTo>
                        <a:pt x="692" y="48"/>
                      </a:lnTo>
                      <a:lnTo>
                        <a:pt x="696" y="48"/>
                      </a:lnTo>
                      <a:lnTo>
                        <a:pt x="696" y="52"/>
                      </a:lnTo>
                      <a:lnTo>
                        <a:pt x="700" y="52"/>
                      </a:lnTo>
                      <a:lnTo>
                        <a:pt x="700" y="56"/>
                      </a:lnTo>
                      <a:lnTo>
                        <a:pt x="700" y="52"/>
                      </a:lnTo>
                      <a:lnTo>
                        <a:pt x="704" y="52"/>
                      </a:lnTo>
                      <a:lnTo>
                        <a:pt x="708" y="52"/>
                      </a:lnTo>
                      <a:lnTo>
                        <a:pt x="708" y="56"/>
                      </a:lnTo>
                      <a:lnTo>
                        <a:pt x="708" y="60"/>
                      </a:lnTo>
                      <a:lnTo>
                        <a:pt x="708" y="64"/>
                      </a:lnTo>
                      <a:lnTo>
                        <a:pt x="712" y="64"/>
                      </a:lnTo>
                      <a:lnTo>
                        <a:pt x="712" y="68"/>
                      </a:lnTo>
                      <a:lnTo>
                        <a:pt x="716" y="68"/>
                      </a:lnTo>
                      <a:lnTo>
                        <a:pt x="716" y="72"/>
                      </a:lnTo>
                      <a:lnTo>
                        <a:pt x="716" y="76"/>
                      </a:lnTo>
                      <a:lnTo>
                        <a:pt x="720" y="72"/>
                      </a:lnTo>
                      <a:lnTo>
                        <a:pt x="724" y="72"/>
                      </a:lnTo>
                      <a:lnTo>
                        <a:pt x="724" y="76"/>
                      </a:lnTo>
                      <a:lnTo>
                        <a:pt x="728" y="76"/>
                      </a:lnTo>
                      <a:lnTo>
                        <a:pt x="732" y="76"/>
                      </a:lnTo>
                      <a:lnTo>
                        <a:pt x="736" y="76"/>
                      </a:lnTo>
                      <a:lnTo>
                        <a:pt x="736" y="80"/>
                      </a:lnTo>
                      <a:lnTo>
                        <a:pt x="736" y="84"/>
                      </a:lnTo>
                      <a:lnTo>
                        <a:pt x="736" y="88"/>
                      </a:lnTo>
                      <a:lnTo>
                        <a:pt x="736" y="92"/>
                      </a:lnTo>
                      <a:lnTo>
                        <a:pt x="736" y="96"/>
                      </a:lnTo>
                      <a:lnTo>
                        <a:pt x="740" y="96"/>
                      </a:lnTo>
                      <a:lnTo>
                        <a:pt x="740" y="100"/>
                      </a:lnTo>
                      <a:lnTo>
                        <a:pt x="740" y="104"/>
                      </a:lnTo>
                      <a:lnTo>
                        <a:pt x="744" y="104"/>
                      </a:lnTo>
                      <a:lnTo>
                        <a:pt x="744" y="108"/>
                      </a:lnTo>
                      <a:lnTo>
                        <a:pt x="744" y="112"/>
                      </a:lnTo>
                      <a:lnTo>
                        <a:pt x="740" y="112"/>
                      </a:lnTo>
                      <a:lnTo>
                        <a:pt x="744" y="112"/>
                      </a:lnTo>
                      <a:lnTo>
                        <a:pt x="744" y="116"/>
                      </a:lnTo>
                      <a:lnTo>
                        <a:pt x="744" y="120"/>
                      </a:lnTo>
                      <a:lnTo>
                        <a:pt x="748" y="120"/>
                      </a:lnTo>
                      <a:lnTo>
                        <a:pt x="748" y="124"/>
                      </a:lnTo>
                      <a:lnTo>
                        <a:pt x="748" y="128"/>
                      </a:lnTo>
                      <a:lnTo>
                        <a:pt x="752" y="128"/>
                      </a:lnTo>
                      <a:lnTo>
                        <a:pt x="752" y="132"/>
                      </a:lnTo>
                      <a:lnTo>
                        <a:pt x="752" y="136"/>
                      </a:lnTo>
                      <a:lnTo>
                        <a:pt x="756" y="136"/>
                      </a:lnTo>
                      <a:lnTo>
                        <a:pt x="752" y="136"/>
                      </a:lnTo>
                      <a:lnTo>
                        <a:pt x="756" y="136"/>
                      </a:lnTo>
                      <a:lnTo>
                        <a:pt x="756" y="140"/>
                      </a:lnTo>
                      <a:lnTo>
                        <a:pt x="760" y="140"/>
                      </a:lnTo>
                      <a:lnTo>
                        <a:pt x="760" y="144"/>
                      </a:lnTo>
                      <a:lnTo>
                        <a:pt x="764" y="144"/>
                      </a:lnTo>
                      <a:lnTo>
                        <a:pt x="764" y="148"/>
                      </a:lnTo>
                      <a:lnTo>
                        <a:pt x="764" y="152"/>
                      </a:lnTo>
                      <a:lnTo>
                        <a:pt x="760" y="152"/>
                      </a:lnTo>
                      <a:lnTo>
                        <a:pt x="764" y="152"/>
                      </a:lnTo>
                      <a:lnTo>
                        <a:pt x="764" y="156"/>
                      </a:lnTo>
                      <a:lnTo>
                        <a:pt x="764" y="160"/>
                      </a:lnTo>
                      <a:lnTo>
                        <a:pt x="768" y="160"/>
                      </a:lnTo>
                      <a:lnTo>
                        <a:pt x="768" y="164"/>
                      </a:lnTo>
                      <a:lnTo>
                        <a:pt x="772" y="164"/>
                      </a:lnTo>
                      <a:lnTo>
                        <a:pt x="772" y="168"/>
                      </a:lnTo>
                      <a:lnTo>
                        <a:pt x="768" y="168"/>
                      </a:lnTo>
                      <a:lnTo>
                        <a:pt x="768" y="172"/>
                      </a:lnTo>
                      <a:lnTo>
                        <a:pt x="768" y="176"/>
                      </a:lnTo>
                      <a:lnTo>
                        <a:pt x="768" y="180"/>
                      </a:lnTo>
                      <a:lnTo>
                        <a:pt x="768" y="184"/>
                      </a:lnTo>
                      <a:lnTo>
                        <a:pt x="768" y="188"/>
                      </a:lnTo>
                      <a:lnTo>
                        <a:pt x="768" y="192"/>
                      </a:lnTo>
                      <a:lnTo>
                        <a:pt x="772" y="192"/>
                      </a:lnTo>
                      <a:lnTo>
                        <a:pt x="772" y="196"/>
                      </a:lnTo>
                      <a:lnTo>
                        <a:pt x="768" y="196"/>
                      </a:lnTo>
                      <a:lnTo>
                        <a:pt x="772" y="196"/>
                      </a:lnTo>
                      <a:lnTo>
                        <a:pt x="772" y="200"/>
                      </a:lnTo>
                      <a:lnTo>
                        <a:pt x="776" y="200"/>
                      </a:lnTo>
                      <a:lnTo>
                        <a:pt x="780" y="200"/>
                      </a:lnTo>
                      <a:lnTo>
                        <a:pt x="780" y="204"/>
                      </a:lnTo>
                      <a:lnTo>
                        <a:pt x="776" y="204"/>
                      </a:lnTo>
                      <a:lnTo>
                        <a:pt x="780" y="204"/>
                      </a:lnTo>
                      <a:lnTo>
                        <a:pt x="780" y="208"/>
                      </a:lnTo>
                      <a:lnTo>
                        <a:pt x="784" y="208"/>
                      </a:lnTo>
                      <a:lnTo>
                        <a:pt x="784" y="212"/>
                      </a:lnTo>
                      <a:lnTo>
                        <a:pt x="784" y="216"/>
                      </a:lnTo>
                      <a:lnTo>
                        <a:pt x="784" y="220"/>
                      </a:lnTo>
                      <a:lnTo>
                        <a:pt x="784" y="224"/>
                      </a:lnTo>
                      <a:lnTo>
                        <a:pt x="788" y="224"/>
                      </a:lnTo>
                      <a:lnTo>
                        <a:pt x="788" y="228"/>
                      </a:lnTo>
                      <a:lnTo>
                        <a:pt x="792" y="228"/>
                      </a:lnTo>
                      <a:lnTo>
                        <a:pt x="792" y="232"/>
                      </a:lnTo>
                      <a:lnTo>
                        <a:pt x="788" y="232"/>
                      </a:lnTo>
                      <a:lnTo>
                        <a:pt x="788" y="228"/>
                      </a:lnTo>
                      <a:lnTo>
                        <a:pt x="788" y="232"/>
                      </a:lnTo>
                      <a:lnTo>
                        <a:pt x="788" y="236"/>
                      </a:lnTo>
                      <a:lnTo>
                        <a:pt x="788" y="240"/>
                      </a:lnTo>
                      <a:lnTo>
                        <a:pt x="788" y="244"/>
                      </a:lnTo>
                      <a:lnTo>
                        <a:pt x="792" y="244"/>
                      </a:lnTo>
                      <a:lnTo>
                        <a:pt x="796" y="244"/>
                      </a:lnTo>
                      <a:lnTo>
                        <a:pt x="796" y="248"/>
                      </a:lnTo>
                      <a:lnTo>
                        <a:pt x="792" y="248"/>
                      </a:lnTo>
                      <a:lnTo>
                        <a:pt x="792" y="252"/>
                      </a:lnTo>
                      <a:lnTo>
                        <a:pt x="796" y="252"/>
                      </a:lnTo>
                      <a:lnTo>
                        <a:pt x="796" y="256"/>
                      </a:lnTo>
                      <a:lnTo>
                        <a:pt x="792" y="256"/>
                      </a:lnTo>
                      <a:lnTo>
                        <a:pt x="792" y="260"/>
                      </a:lnTo>
                      <a:lnTo>
                        <a:pt x="792" y="264"/>
                      </a:lnTo>
                      <a:lnTo>
                        <a:pt x="796" y="264"/>
                      </a:lnTo>
                      <a:lnTo>
                        <a:pt x="796" y="268"/>
                      </a:lnTo>
                      <a:lnTo>
                        <a:pt x="796" y="272"/>
                      </a:lnTo>
                      <a:lnTo>
                        <a:pt x="796" y="276"/>
                      </a:lnTo>
                      <a:lnTo>
                        <a:pt x="796" y="280"/>
                      </a:lnTo>
                      <a:lnTo>
                        <a:pt x="796" y="284"/>
                      </a:lnTo>
                      <a:lnTo>
                        <a:pt x="796" y="288"/>
                      </a:lnTo>
                      <a:lnTo>
                        <a:pt x="796" y="292"/>
                      </a:lnTo>
                      <a:lnTo>
                        <a:pt x="796" y="296"/>
                      </a:lnTo>
                      <a:lnTo>
                        <a:pt x="796" y="300"/>
                      </a:lnTo>
                      <a:lnTo>
                        <a:pt x="796" y="304"/>
                      </a:lnTo>
                      <a:lnTo>
                        <a:pt x="796" y="308"/>
                      </a:lnTo>
                      <a:lnTo>
                        <a:pt x="800" y="308"/>
                      </a:lnTo>
                      <a:lnTo>
                        <a:pt x="800" y="312"/>
                      </a:lnTo>
                      <a:lnTo>
                        <a:pt x="804" y="312"/>
                      </a:lnTo>
                      <a:lnTo>
                        <a:pt x="804" y="316"/>
                      </a:lnTo>
                      <a:lnTo>
                        <a:pt x="808" y="316"/>
                      </a:lnTo>
                      <a:lnTo>
                        <a:pt x="808" y="320"/>
                      </a:lnTo>
                      <a:lnTo>
                        <a:pt x="804" y="320"/>
                      </a:lnTo>
                      <a:lnTo>
                        <a:pt x="804" y="324"/>
                      </a:lnTo>
                      <a:lnTo>
                        <a:pt x="804" y="328"/>
                      </a:lnTo>
                      <a:lnTo>
                        <a:pt x="808" y="328"/>
                      </a:lnTo>
                      <a:lnTo>
                        <a:pt x="812" y="328"/>
                      </a:lnTo>
                      <a:lnTo>
                        <a:pt x="812" y="332"/>
                      </a:lnTo>
                      <a:lnTo>
                        <a:pt x="812" y="328"/>
                      </a:lnTo>
                      <a:lnTo>
                        <a:pt x="812" y="324"/>
                      </a:lnTo>
                      <a:lnTo>
                        <a:pt x="816" y="324"/>
                      </a:lnTo>
                      <a:lnTo>
                        <a:pt x="816" y="328"/>
                      </a:lnTo>
                      <a:lnTo>
                        <a:pt x="816" y="332"/>
                      </a:lnTo>
                      <a:lnTo>
                        <a:pt x="812" y="332"/>
                      </a:lnTo>
                      <a:lnTo>
                        <a:pt x="812" y="336"/>
                      </a:lnTo>
                      <a:lnTo>
                        <a:pt x="816" y="336"/>
                      </a:lnTo>
                      <a:lnTo>
                        <a:pt x="816" y="340"/>
                      </a:lnTo>
                      <a:lnTo>
                        <a:pt x="816" y="344"/>
                      </a:lnTo>
                      <a:lnTo>
                        <a:pt x="820" y="344"/>
                      </a:lnTo>
                      <a:lnTo>
                        <a:pt x="820" y="348"/>
                      </a:lnTo>
                      <a:lnTo>
                        <a:pt x="820" y="352"/>
                      </a:lnTo>
                      <a:lnTo>
                        <a:pt x="820" y="356"/>
                      </a:lnTo>
                      <a:lnTo>
                        <a:pt x="820" y="360"/>
                      </a:lnTo>
                      <a:lnTo>
                        <a:pt x="824" y="360"/>
                      </a:lnTo>
                      <a:lnTo>
                        <a:pt x="828" y="360"/>
                      </a:lnTo>
                      <a:lnTo>
                        <a:pt x="828" y="364"/>
                      </a:lnTo>
                      <a:lnTo>
                        <a:pt x="832" y="364"/>
                      </a:lnTo>
                      <a:lnTo>
                        <a:pt x="832" y="368"/>
                      </a:lnTo>
                      <a:lnTo>
                        <a:pt x="836" y="368"/>
                      </a:lnTo>
                      <a:lnTo>
                        <a:pt x="836" y="372"/>
                      </a:lnTo>
                      <a:lnTo>
                        <a:pt x="836" y="376"/>
                      </a:lnTo>
                      <a:lnTo>
                        <a:pt x="840" y="376"/>
                      </a:lnTo>
                      <a:lnTo>
                        <a:pt x="840" y="380"/>
                      </a:lnTo>
                      <a:lnTo>
                        <a:pt x="844" y="380"/>
                      </a:lnTo>
                      <a:lnTo>
                        <a:pt x="844" y="384"/>
                      </a:lnTo>
                      <a:lnTo>
                        <a:pt x="844" y="388"/>
                      </a:lnTo>
                      <a:lnTo>
                        <a:pt x="844" y="392"/>
                      </a:lnTo>
                      <a:lnTo>
                        <a:pt x="848" y="392"/>
                      </a:lnTo>
                      <a:lnTo>
                        <a:pt x="848" y="396"/>
                      </a:lnTo>
                      <a:lnTo>
                        <a:pt x="852" y="396"/>
                      </a:lnTo>
                      <a:lnTo>
                        <a:pt x="852" y="400"/>
                      </a:lnTo>
                      <a:lnTo>
                        <a:pt x="808" y="400"/>
                      </a:lnTo>
                      <a:lnTo>
                        <a:pt x="784" y="400"/>
                      </a:lnTo>
                      <a:lnTo>
                        <a:pt x="760" y="400"/>
                      </a:lnTo>
                      <a:lnTo>
                        <a:pt x="740" y="400"/>
                      </a:lnTo>
                      <a:lnTo>
                        <a:pt x="708" y="404"/>
                      </a:lnTo>
                      <a:lnTo>
                        <a:pt x="696" y="404"/>
                      </a:lnTo>
                      <a:lnTo>
                        <a:pt x="652" y="404"/>
                      </a:lnTo>
                      <a:lnTo>
                        <a:pt x="608" y="404"/>
                      </a:lnTo>
                      <a:lnTo>
                        <a:pt x="596" y="404"/>
                      </a:lnTo>
                      <a:lnTo>
                        <a:pt x="560" y="404"/>
                      </a:lnTo>
                      <a:lnTo>
                        <a:pt x="540" y="404"/>
                      </a:lnTo>
                      <a:lnTo>
                        <a:pt x="516" y="404"/>
                      </a:lnTo>
                      <a:lnTo>
                        <a:pt x="484" y="404"/>
                      </a:lnTo>
                      <a:lnTo>
                        <a:pt x="472" y="404"/>
                      </a:lnTo>
                      <a:lnTo>
                        <a:pt x="428" y="404"/>
                      </a:lnTo>
                      <a:lnTo>
                        <a:pt x="372" y="404"/>
                      </a:lnTo>
                      <a:lnTo>
                        <a:pt x="320" y="404"/>
                      </a:lnTo>
                      <a:lnTo>
                        <a:pt x="316" y="404"/>
                      </a:lnTo>
                      <a:lnTo>
                        <a:pt x="260" y="400"/>
                      </a:lnTo>
                      <a:lnTo>
                        <a:pt x="252" y="400"/>
                      </a:lnTo>
                      <a:lnTo>
                        <a:pt x="188" y="400"/>
                      </a:lnTo>
                      <a:lnTo>
                        <a:pt x="192" y="356"/>
                      </a:lnTo>
                      <a:lnTo>
                        <a:pt x="192" y="344"/>
                      </a:lnTo>
                      <a:lnTo>
                        <a:pt x="192" y="308"/>
                      </a:lnTo>
                      <a:lnTo>
                        <a:pt x="192" y="304"/>
                      </a:lnTo>
                      <a:lnTo>
                        <a:pt x="192" y="268"/>
                      </a:lnTo>
                      <a:lnTo>
                        <a:pt x="136" y="268"/>
                      </a:lnTo>
                      <a:lnTo>
                        <a:pt x="64" y="264"/>
                      </a:lnTo>
                      <a:lnTo>
                        <a:pt x="44" y="264"/>
                      </a:lnTo>
                      <a:lnTo>
                        <a:pt x="0" y="260"/>
                      </a:lnTo>
                      <a:lnTo>
                        <a:pt x="0" y="212"/>
                      </a:lnTo>
                      <a:lnTo>
                        <a:pt x="0" y="188"/>
                      </a:lnTo>
                      <a:lnTo>
                        <a:pt x="4" y="168"/>
                      </a:lnTo>
                      <a:lnTo>
                        <a:pt x="4" y="132"/>
                      </a:lnTo>
                      <a:lnTo>
                        <a:pt x="8" y="52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83" name=""/>
                <p:cNvSpPr/>
                <p:nvPr/>
              </p:nvSpPr>
              <p:spPr>
                <a:xfrm>
                  <a:off x="8023320" y="2060640"/>
                  <a:ext cx="552240" cy="285840"/>
                </a:xfrm>
                <a:custGeom>
                  <a:avLst/>
                  <a:gdLst/>
                  <a:ahLst/>
                  <a:rect l="l" t="t" r="r" b="b"/>
                  <a:pathLst>
                    <a:path w="348" h="180">
                      <a:moveTo>
                        <a:pt x="4" y="80"/>
                      </a:moveTo>
                      <a:lnTo>
                        <a:pt x="24" y="76"/>
                      </a:lnTo>
                      <a:lnTo>
                        <a:pt x="32" y="72"/>
                      </a:lnTo>
                      <a:lnTo>
                        <a:pt x="76" y="64"/>
                      </a:lnTo>
                      <a:lnTo>
                        <a:pt x="92" y="60"/>
                      </a:lnTo>
                      <a:lnTo>
                        <a:pt x="124" y="52"/>
                      </a:lnTo>
                      <a:lnTo>
                        <a:pt x="128" y="52"/>
                      </a:lnTo>
                      <a:lnTo>
                        <a:pt x="184" y="36"/>
                      </a:lnTo>
                      <a:lnTo>
                        <a:pt x="184" y="32"/>
                      </a:lnTo>
                      <a:lnTo>
                        <a:pt x="188" y="28"/>
                      </a:lnTo>
                      <a:lnTo>
                        <a:pt x="192" y="28"/>
                      </a:lnTo>
                      <a:lnTo>
                        <a:pt x="188" y="20"/>
                      </a:lnTo>
                      <a:lnTo>
                        <a:pt x="196" y="16"/>
                      </a:lnTo>
                      <a:lnTo>
                        <a:pt x="200" y="16"/>
                      </a:lnTo>
                      <a:lnTo>
                        <a:pt x="200" y="12"/>
                      </a:lnTo>
                      <a:lnTo>
                        <a:pt x="200" y="8"/>
                      </a:lnTo>
                      <a:lnTo>
                        <a:pt x="204" y="8"/>
                      </a:lnTo>
                      <a:lnTo>
                        <a:pt x="204" y="4"/>
                      </a:lnTo>
                      <a:lnTo>
                        <a:pt x="208" y="4"/>
                      </a:lnTo>
                      <a:lnTo>
                        <a:pt x="212" y="0"/>
                      </a:lnTo>
                      <a:lnTo>
                        <a:pt x="216" y="4"/>
                      </a:lnTo>
                      <a:lnTo>
                        <a:pt x="220" y="4"/>
                      </a:lnTo>
                      <a:lnTo>
                        <a:pt x="220" y="0"/>
                      </a:lnTo>
                      <a:lnTo>
                        <a:pt x="220" y="4"/>
                      </a:lnTo>
                      <a:lnTo>
                        <a:pt x="220" y="8"/>
                      </a:lnTo>
                      <a:lnTo>
                        <a:pt x="216" y="8"/>
                      </a:lnTo>
                      <a:lnTo>
                        <a:pt x="216" y="12"/>
                      </a:lnTo>
                      <a:lnTo>
                        <a:pt x="220" y="12"/>
                      </a:lnTo>
                      <a:lnTo>
                        <a:pt x="224" y="8"/>
                      </a:lnTo>
                      <a:lnTo>
                        <a:pt x="224" y="12"/>
                      </a:lnTo>
                      <a:lnTo>
                        <a:pt x="228" y="16"/>
                      </a:lnTo>
                      <a:lnTo>
                        <a:pt x="228" y="20"/>
                      </a:lnTo>
                      <a:lnTo>
                        <a:pt x="232" y="20"/>
                      </a:lnTo>
                      <a:lnTo>
                        <a:pt x="228" y="20"/>
                      </a:lnTo>
                      <a:lnTo>
                        <a:pt x="228" y="16"/>
                      </a:lnTo>
                      <a:lnTo>
                        <a:pt x="224" y="16"/>
                      </a:lnTo>
                      <a:lnTo>
                        <a:pt x="224" y="20"/>
                      </a:lnTo>
                      <a:lnTo>
                        <a:pt x="224" y="24"/>
                      </a:lnTo>
                      <a:lnTo>
                        <a:pt x="228" y="24"/>
                      </a:lnTo>
                      <a:lnTo>
                        <a:pt x="228" y="20"/>
                      </a:lnTo>
                      <a:lnTo>
                        <a:pt x="228" y="24"/>
                      </a:lnTo>
                      <a:lnTo>
                        <a:pt x="232" y="24"/>
                      </a:lnTo>
                      <a:lnTo>
                        <a:pt x="236" y="24"/>
                      </a:lnTo>
                      <a:lnTo>
                        <a:pt x="232" y="24"/>
                      </a:lnTo>
                      <a:lnTo>
                        <a:pt x="232" y="28"/>
                      </a:lnTo>
                      <a:lnTo>
                        <a:pt x="236" y="28"/>
                      </a:lnTo>
                      <a:lnTo>
                        <a:pt x="236" y="24"/>
                      </a:lnTo>
                      <a:lnTo>
                        <a:pt x="240" y="24"/>
                      </a:lnTo>
                      <a:lnTo>
                        <a:pt x="240" y="28"/>
                      </a:lnTo>
                      <a:lnTo>
                        <a:pt x="240" y="24"/>
                      </a:lnTo>
                      <a:lnTo>
                        <a:pt x="240" y="20"/>
                      </a:lnTo>
                      <a:lnTo>
                        <a:pt x="244" y="20"/>
                      </a:lnTo>
                      <a:lnTo>
                        <a:pt x="244" y="24"/>
                      </a:lnTo>
                      <a:lnTo>
                        <a:pt x="248" y="24"/>
                      </a:lnTo>
                      <a:lnTo>
                        <a:pt x="248" y="28"/>
                      </a:lnTo>
                      <a:lnTo>
                        <a:pt x="248" y="32"/>
                      </a:lnTo>
                      <a:lnTo>
                        <a:pt x="244" y="32"/>
                      </a:lnTo>
                      <a:lnTo>
                        <a:pt x="244" y="28"/>
                      </a:lnTo>
                      <a:lnTo>
                        <a:pt x="244" y="32"/>
                      </a:lnTo>
                      <a:lnTo>
                        <a:pt x="244" y="36"/>
                      </a:lnTo>
                      <a:lnTo>
                        <a:pt x="240" y="36"/>
                      </a:lnTo>
                      <a:lnTo>
                        <a:pt x="236" y="36"/>
                      </a:lnTo>
                      <a:lnTo>
                        <a:pt x="236" y="40"/>
                      </a:lnTo>
                      <a:lnTo>
                        <a:pt x="232" y="40"/>
                      </a:lnTo>
                      <a:lnTo>
                        <a:pt x="228" y="44"/>
                      </a:lnTo>
                      <a:lnTo>
                        <a:pt x="224" y="44"/>
                      </a:lnTo>
                      <a:lnTo>
                        <a:pt x="228" y="44"/>
                      </a:lnTo>
                      <a:lnTo>
                        <a:pt x="228" y="48"/>
                      </a:lnTo>
                      <a:lnTo>
                        <a:pt x="228" y="52"/>
                      </a:lnTo>
                      <a:lnTo>
                        <a:pt x="228" y="48"/>
                      </a:lnTo>
                      <a:lnTo>
                        <a:pt x="232" y="48"/>
                      </a:lnTo>
                      <a:lnTo>
                        <a:pt x="232" y="52"/>
                      </a:lnTo>
                      <a:lnTo>
                        <a:pt x="228" y="52"/>
                      </a:lnTo>
                      <a:lnTo>
                        <a:pt x="228" y="56"/>
                      </a:lnTo>
                      <a:lnTo>
                        <a:pt x="224" y="56"/>
                      </a:lnTo>
                      <a:lnTo>
                        <a:pt x="224" y="60"/>
                      </a:lnTo>
                      <a:lnTo>
                        <a:pt x="228" y="60"/>
                      </a:lnTo>
                      <a:lnTo>
                        <a:pt x="224" y="60"/>
                      </a:lnTo>
                      <a:lnTo>
                        <a:pt x="224" y="56"/>
                      </a:lnTo>
                      <a:lnTo>
                        <a:pt x="224" y="60"/>
                      </a:lnTo>
                      <a:lnTo>
                        <a:pt x="224" y="64"/>
                      </a:lnTo>
                      <a:lnTo>
                        <a:pt x="220" y="64"/>
                      </a:lnTo>
                      <a:lnTo>
                        <a:pt x="224" y="64"/>
                      </a:lnTo>
                      <a:lnTo>
                        <a:pt x="224" y="68"/>
                      </a:lnTo>
                      <a:lnTo>
                        <a:pt x="228" y="72"/>
                      </a:lnTo>
                      <a:lnTo>
                        <a:pt x="224" y="72"/>
                      </a:lnTo>
                      <a:lnTo>
                        <a:pt x="224" y="68"/>
                      </a:lnTo>
                      <a:lnTo>
                        <a:pt x="220" y="68"/>
                      </a:lnTo>
                      <a:lnTo>
                        <a:pt x="220" y="72"/>
                      </a:lnTo>
                      <a:lnTo>
                        <a:pt x="224" y="72"/>
                      </a:lnTo>
                      <a:lnTo>
                        <a:pt x="220" y="72"/>
                      </a:lnTo>
                      <a:lnTo>
                        <a:pt x="216" y="72"/>
                      </a:lnTo>
                      <a:lnTo>
                        <a:pt x="220" y="72"/>
                      </a:lnTo>
                      <a:lnTo>
                        <a:pt x="224" y="72"/>
                      </a:lnTo>
                      <a:lnTo>
                        <a:pt x="220" y="76"/>
                      </a:lnTo>
                      <a:lnTo>
                        <a:pt x="220" y="80"/>
                      </a:lnTo>
                      <a:lnTo>
                        <a:pt x="224" y="80"/>
                      </a:lnTo>
                      <a:lnTo>
                        <a:pt x="224" y="76"/>
                      </a:lnTo>
                      <a:lnTo>
                        <a:pt x="224" y="80"/>
                      </a:lnTo>
                      <a:lnTo>
                        <a:pt x="228" y="80"/>
                      </a:lnTo>
                      <a:lnTo>
                        <a:pt x="232" y="80"/>
                      </a:lnTo>
                      <a:lnTo>
                        <a:pt x="228" y="80"/>
                      </a:lnTo>
                      <a:lnTo>
                        <a:pt x="232" y="84"/>
                      </a:lnTo>
                      <a:lnTo>
                        <a:pt x="228" y="84"/>
                      </a:lnTo>
                      <a:lnTo>
                        <a:pt x="232" y="84"/>
                      </a:lnTo>
                      <a:lnTo>
                        <a:pt x="232" y="80"/>
                      </a:lnTo>
                      <a:lnTo>
                        <a:pt x="232" y="84"/>
                      </a:lnTo>
                      <a:lnTo>
                        <a:pt x="236" y="84"/>
                      </a:lnTo>
                      <a:lnTo>
                        <a:pt x="232" y="84"/>
                      </a:lnTo>
                      <a:lnTo>
                        <a:pt x="232" y="80"/>
                      </a:lnTo>
                      <a:lnTo>
                        <a:pt x="236" y="80"/>
                      </a:lnTo>
                      <a:lnTo>
                        <a:pt x="240" y="80"/>
                      </a:lnTo>
                      <a:lnTo>
                        <a:pt x="236" y="76"/>
                      </a:lnTo>
                      <a:lnTo>
                        <a:pt x="236" y="80"/>
                      </a:lnTo>
                      <a:lnTo>
                        <a:pt x="236" y="76"/>
                      </a:lnTo>
                      <a:lnTo>
                        <a:pt x="232" y="76"/>
                      </a:lnTo>
                      <a:lnTo>
                        <a:pt x="232" y="72"/>
                      </a:lnTo>
                      <a:lnTo>
                        <a:pt x="236" y="72"/>
                      </a:lnTo>
                      <a:lnTo>
                        <a:pt x="236" y="76"/>
                      </a:lnTo>
                      <a:lnTo>
                        <a:pt x="240" y="76"/>
                      </a:lnTo>
                      <a:lnTo>
                        <a:pt x="244" y="76"/>
                      </a:lnTo>
                      <a:lnTo>
                        <a:pt x="244" y="80"/>
                      </a:lnTo>
                      <a:lnTo>
                        <a:pt x="248" y="80"/>
                      </a:lnTo>
                      <a:lnTo>
                        <a:pt x="248" y="76"/>
                      </a:lnTo>
                      <a:lnTo>
                        <a:pt x="248" y="80"/>
                      </a:lnTo>
                      <a:lnTo>
                        <a:pt x="252" y="80"/>
                      </a:lnTo>
                      <a:lnTo>
                        <a:pt x="256" y="80"/>
                      </a:lnTo>
                      <a:lnTo>
                        <a:pt x="256" y="84"/>
                      </a:lnTo>
                      <a:lnTo>
                        <a:pt x="252" y="84"/>
                      </a:lnTo>
                      <a:lnTo>
                        <a:pt x="256" y="84"/>
                      </a:lnTo>
                      <a:lnTo>
                        <a:pt x="256" y="88"/>
                      </a:lnTo>
                      <a:lnTo>
                        <a:pt x="260" y="88"/>
                      </a:lnTo>
                      <a:lnTo>
                        <a:pt x="260" y="92"/>
                      </a:lnTo>
                      <a:lnTo>
                        <a:pt x="264" y="92"/>
                      </a:lnTo>
                      <a:lnTo>
                        <a:pt x="264" y="96"/>
                      </a:lnTo>
                      <a:lnTo>
                        <a:pt x="268" y="96"/>
                      </a:lnTo>
                      <a:lnTo>
                        <a:pt x="264" y="96"/>
                      </a:lnTo>
                      <a:lnTo>
                        <a:pt x="268" y="96"/>
                      </a:lnTo>
                      <a:lnTo>
                        <a:pt x="268" y="100"/>
                      </a:lnTo>
                      <a:lnTo>
                        <a:pt x="272" y="100"/>
                      </a:lnTo>
                      <a:lnTo>
                        <a:pt x="272" y="104"/>
                      </a:lnTo>
                      <a:lnTo>
                        <a:pt x="268" y="104"/>
                      </a:lnTo>
                      <a:lnTo>
                        <a:pt x="272" y="104"/>
                      </a:lnTo>
                      <a:lnTo>
                        <a:pt x="268" y="100"/>
                      </a:lnTo>
                      <a:lnTo>
                        <a:pt x="264" y="100"/>
                      </a:lnTo>
                      <a:lnTo>
                        <a:pt x="264" y="96"/>
                      </a:lnTo>
                      <a:lnTo>
                        <a:pt x="264" y="100"/>
                      </a:lnTo>
                      <a:lnTo>
                        <a:pt x="264" y="104"/>
                      </a:lnTo>
                      <a:lnTo>
                        <a:pt x="264" y="108"/>
                      </a:lnTo>
                      <a:lnTo>
                        <a:pt x="268" y="108"/>
                      </a:lnTo>
                      <a:lnTo>
                        <a:pt x="268" y="112"/>
                      </a:lnTo>
                      <a:lnTo>
                        <a:pt x="272" y="112"/>
                      </a:lnTo>
                      <a:lnTo>
                        <a:pt x="268" y="108"/>
                      </a:lnTo>
                      <a:lnTo>
                        <a:pt x="272" y="108"/>
                      </a:lnTo>
                      <a:lnTo>
                        <a:pt x="272" y="112"/>
                      </a:lnTo>
                      <a:lnTo>
                        <a:pt x="276" y="112"/>
                      </a:lnTo>
                      <a:lnTo>
                        <a:pt x="276" y="108"/>
                      </a:lnTo>
                      <a:lnTo>
                        <a:pt x="276" y="112"/>
                      </a:lnTo>
                      <a:lnTo>
                        <a:pt x="280" y="112"/>
                      </a:lnTo>
                      <a:lnTo>
                        <a:pt x="280" y="116"/>
                      </a:lnTo>
                      <a:lnTo>
                        <a:pt x="284" y="116"/>
                      </a:lnTo>
                      <a:lnTo>
                        <a:pt x="284" y="120"/>
                      </a:lnTo>
                      <a:lnTo>
                        <a:pt x="284" y="124"/>
                      </a:lnTo>
                      <a:lnTo>
                        <a:pt x="288" y="128"/>
                      </a:lnTo>
                      <a:lnTo>
                        <a:pt x="292" y="128"/>
                      </a:lnTo>
                      <a:lnTo>
                        <a:pt x="296" y="128"/>
                      </a:lnTo>
                      <a:lnTo>
                        <a:pt x="300" y="132"/>
                      </a:lnTo>
                      <a:lnTo>
                        <a:pt x="304" y="132"/>
                      </a:lnTo>
                      <a:lnTo>
                        <a:pt x="308" y="128"/>
                      </a:lnTo>
                      <a:lnTo>
                        <a:pt x="312" y="128"/>
                      </a:lnTo>
                      <a:lnTo>
                        <a:pt x="312" y="132"/>
                      </a:lnTo>
                      <a:lnTo>
                        <a:pt x="308" y="132"/>
                      </a:lnTo>
                      <a:lnTo>
                        <a:pt x="312" y="132"/>
                      </a:lnTo>
                      <a:lnTo>
                        <a:pt x="316" y="132"/>
                      </a:lnTo>
                      <a:lnTo>
                        <a:pt x="316" y="128"/>
                      </a:lnTo>
                      <a:lnTo>
                        <a:pt x="320" y="124"/>
                      </a:lnTo>
                      <a:lnTo>
                        <a:pt x="324" y="120"/>
                      </a:lnTo>
                      <a:lnTo>
                        <a:pt x="328" y="120"/>
                      </a:lnTo>
                      <a:lnTo>
                        <a:pt x="332" y="116"/>
                      </a:lnTo>
                      <a:lnTo>
                        <a:pt x="332" y="112"/>
                      </a:lnTo>
                      <a:lnTo>
                        <a:pt x="336" y="112"/>
                      </a:lnTo>
                      <a:lnTo>
                        <a:pt x="336" y="108"/>
                      </a:lnTo>
                      <a:lnTo>
                        <a:pt x="332" y="108"/>
                      </a:lnTo>
                      <a:lnTo>
                        <a:pt x="332" y="104"/>
                      </a:lnTo>
                      <a:lnTo>
                        <a:pt x="332" y="100"/>
                      </a:lnTo>
                      <a:lnTo>
                        <a:pt x="328" y="100"/>
                      </a:lnTo>
                      <a:lnTo>
                        <a:pt x="332" y="100"/>
                      </a:lnTo>
                      <a:lnTo>
                        <a:pt x="328" y="100"/>
                      </a:lnTo>
                      <a:lnTo>
                        <a:pt x="328" y="96"/>
                      </a:lnTo>
                      <a:lnTo>
                        <a:pt x="324" y="96"/>
                      </a:lnTo>
                      <a:lnTo>
                        <a:pt x="324" y="100"/>
                      </a:lnTo>
                      <a:lnTo>
                        <a:pt x="328" y="104"/>
                      </a:lnTo>
                      <a:lnTo>
                        <a:pt x="324" y="104"/>
                      </a:lnTo>
                      <a:lnTo>
                        <a:pt x="324" y="100"/>
                      </a:lnTo>
                      <a:lnTo>
                        <a:pt x="324" y="96"/>
                      </a:lnTo>
                      <a:lnTo>
                        <a:pt x="320" y="96"/>
                      </a:lnTo>
                      <a:lnTo>
                        <a:pt x="320" y="92"/>
                      </a:lnTo>
                      <a:lnTo>
                        <a:pt x="320" y="88"/>
                      </a:lnTo>
                      <a:lnTo>
                        <a:pt x="316" y="88"/>
                      </a:lnTo>
                      <a:lnTo>
                        <a:pt x="316" y="84"/>
                      </a:lnTo>
                      <a:lnTo>
                        <a:pt x="312" y="84"/>
                      </a:lnTo>
                      <a:lnTo>
                        <a:pt x="308" y="84"/>
                      </a:lnTo>
                      <a:lnTo>
                        <a:pt x="308" y="88"/>
                      </a:lnTo>
                      <a:lnTo>
                        <a:pt x="312" y="88"/>
                      </a:lnTo>
                      <a:lnTo>
                        <a:pt x="308" y="88"/>
                      </a:lnTo>
                      <a:lnTo>
                        <a:pt x="304" y="88"/>
                      </a:lnTo>
                      <a:lnTo>
                        <a:pt x="304" y="84"/>
                      </a:lnTo>
                      <a:lnTo>
                        <a:pt x="304" y="88"/>
                      </a:lnTo>
                      <a:lnTo>
                        <a:pt x="300" y="88"/>
                      </a:lnTo>
                      <a:lnTo>
                        <a:pt x="304" y="84"/>
                      </a:lnTo>
                      <a:lnTo>
                        <a:pt x="308" y="80"/>
                      </a:lnTo>
                      <a:lnTo>
                        <a:pt x="312" y="80"/>
                      </a:lnTo>
                      <a:lnTo>
                        <a:pt x="316" y="80"/>
                      </a:lnTo>
                      <a:lnTo>
                        <a:pt x="320" y="84"/>
                      </a:lnTo>
                      <a:lnTo>
                        <a:pt x="324" y="84"/>
                      </a:lnTo>
                      <a:lnTo>
                        <a:pt x="324" y="88"/>
                      </a:lnTo>
                      <a:lnTo>
                        <a:pt x="328" y="88"/>
                      </a:lnTo>
                      <a:lnTo>
                        <a:pt x="328" y="92"/>
                      </a:lnTo>
                      <a:lnTo>
                        <a:pt x="332" y="92"/>
                      </a:lnTo>
                      <a:lnTo>
                        <a:pt x="332" y="96"/>
                      </a:lnTo>
                      <a:lnTo>
                        <a:pt x="336" y="96"/>
                      </a:lnTo>
                      <a:lnTo>
                        <a:pt x="336" y="100"/>
                      </a:lnTo>
                      <a:lnTo>
                        <a:pt x="340" y="104"/>
                      </a:lnTo>
                      <a:lnTo>
                        <a:pt x="340" y="108"/>
                      </a:lnTo>
                      <a:lnTo>
                        <a:pt x="340" y="104"/>
                      </a:lnTo>
                      <a:lnTo>
                        <a:pt x="340" y="108"/>
                      </a:lnTo>
                      <a:lnTo>
                        <a:pt x="336" y="108"/>
                      </a:lnTo>
                      <a:lnTo>
                        <a:pt x="340" y="108"/>
                      </a:lnTo>
                      <a:lnTo>
                        <a:pt x="340" y="112"/>
                      </a:lnTo>
                      <a:lnTo>
                        <a:pt x="336" y="112"/>
                      </a:lnTo>
                      <a:lnTo>
                        <a:pt x="340" y="112"/>
                      </a:lnTo>
                      <a:lnTo>
                        <a:pt x="340" y="108"/>
                      </a:lnTo>
                      <a:lnTo>
                        <a:pt x="344" y="112"/>
                      </a:lnTo>
                      <a:lnTo>
                        <a:pt x="344" y="116"/>
                      </a:lnTo>
                      <a:lnTo>
                        <a:pt x="344" y="120"/>
                      </a:lnTo>
                      <a:lnTo>
                        <a:pt x="348" y="120"/>
                      </a:lnTo>
                      <a:lnTo>
                        <a:pt x="348" y="124"/>
                      </a:lnTo>
                      <a:lnTo>
                        <a:pt x="348" y="128"/>
                      </a:lnTo>
                      <a:lnTo>
                        <a:pt x="344" y="128"/>
                      </a:lnTo>
                      <a:lnTo>
                        <a:pt x="344" y="124"/>
                      </a:lnTo>
                      <a:lnTo>
                        <a:pt x="344" y="120"/>
                      </a:lnTo>
                      <a:lnTo>
                        <a:pt x="344" y="116"/>
                      </a:lnTo>
                      <a:lnTo>
                        <a:pt x="340" y="116"/>
                      </a:lnTo>
                      <a:lnTo>
                        <a:pt x="340" y="112"/>
                      </a:lnTo>
                      <a:lnTo>
                        <a:pt x="340" y="116"/>
                      </a:lnTo>
                      <a:lnTo>
                        <a:pt x="340" y="112"/>
                      </a:lnTo>
                      <a:lnTo>
                        <a:pt x="340" y="116"/>
                      </a:lnTo>
                      <a:lnTo>
                        <a:pt x="340" y="120"/>
                      </a:lnTo>
                      <a:lnTo>
                        <a:pt x="340" y="124"/>
                      </a:lnTo>
                      <a:lnTo>
                        <a:pt x="340" y="120"/>
                      </a:lnTo>
                      <a:lnTo>
                        <a:pt x="340" y="124"/>
                      </a:lnTo>
                      <a:lnTo>
                        <a:pt x="344" y="124"/>
                      </a:lnTo>
                      <a:lnTo>
                        <a:pt x="344" y="120"/>
                      </a:lnTo>
                      <a:lnTo>
                        <a:pt x="344" y="124"/>
                      </a:lnTo>
                      <a:lnTo>
                        <a:pt x="344" y="128"/>
                      </a:lnTo>
                      <a:lnTo>
                        <a:pt x="340" y="128"/>
                      </a:lnTo>
                      <a:lnTo>
                        <a:pt x="336" y="128"/>
                      </a:lnTo>
                      <a:lnTo>
                        <a:pt x="336" y="132"/>
                      </a:lnTo>
                      <a:lnTo>
                        <a:pt x="332" y="132"/>
                      </a:lnTo>
                      <a:lnTo>
                        <a:pt x="328" y="132"/>
                      </a:lnTo>
                      <a:lnTo>
                        <a:pt x="328" y="136"/>
                      </a:lnTo>
                      <a:lnTo>
                        <a:pt x="324" y="136"/>
                      </a:lnTo>
                      <a:lnTo>
                        <a:pt x="320" y="140"/>
                      </a:lnTo>
                      <a:lnTo>
                        <a:pt x="320" y="144"/>
                      </a:lnTo>
                      <a:lnTo>
                        <a:pt x="316" y="140"/>
                      </a:lnTo>
                      <a:lnTo>
                        <a:pt x="320" y="140"/>
                      </a:lnTo>
                      <a:lnTo>
                        <a:pt x="316" y="140"/>
                      </a:lnTo>
                      <a:lnTo>
                        <a:pt x="312" y="140"/>
                      </a:lnTo>
                      <a:lnTo>
                        <a:pt x="312" y="144"/>
                      </a:lnTo>
                      <a:lnTo>
                        <a:pt x="312" y="140"/>
                      </a:lnTo>
                      <a:lnTo>
                        <a:pt x="312" y="144"/>
                      </a:lnTo>
                      <a:lnTo>
                        <a:pt x="308" y="144"/>
                      </a:lnTo>
                      <a:lnTo>
                        <a:pt x="308" y="148"/>
                      </a:lnTo>
                      <a:lnTo>
                        <a:pt x="308" y="144"/>
                      </a:lnTo>
                      <a:lnTo>
                        <a:pt x="304" y="144"/>
                      </a:lnTo>
                      <a:lnTo>
                        <a:pt x="304" y="148"/>
                      </a:lnTo>
                      <a:lnTo>
                        <a:pt x="304" y="152"/>
                      </a:lnTo>
                      <a:lnTo>
                        <a:pt x="300" y="152"/>
                      </a:lnTo>
                      <a:lnTo>
                        <a:pt x="300" y="156"/>
                      </a:lnTo>
                      <a:lnTo>
                        <a:pt x="296" y="156"/>
                      </a:lnTo>
                      <a:lnTo>
                        <a:pt x="296" y="160"/>
                      </a:lnTo>
                      <a:lnTo>
                        <a:pt x="292" y="160"/>
                      </a:lnTo>
                      <a:lnTo>
                        <a:pt x="292" y="156"/>
                      </a:lnTo>
                      <a:lnTo>
                        <a:pt x="292" y="160"/>
                      </a:lnTo>
                      <a:lnTo>
                        <a:pt x="288" y="160"/>
                      </a:lnTo>
                      <a:lnTo>
                        <a:pt x="288" y="164"/>
                      </a:lnTo>
                      <a:lnTo>
                        <a:pt x="284" y="164"/>
                      </a:lnTo>
                      <a:lnTo>
                        <a:pt x="284" y="160"/>
                      </a:lnTo>
                      <a:lnTo>
                        <a:pt x="284" y="156"/>
                      </a:lnTo>
                      <a:lnTo>
                        <a:pt x="284" y="152"/>
                      </a:lnTo>
                      <a:lnTo>
                        <a:pt x="280" y="148"/>
                      </a:lnTo>
                      <a:lnTo>
                        <a:pt x="284" y="148"/>
                      </a:lnTo>
                      <a:lnTo>
                        <a:pt x="280" y="148"/>
                      </a:lnTo>
                      <a:lnTo>
                        <a:pt x="284" y="144"/>
                      </a:lnTo>
                      <a:lnTo>
                        <a:pt x="280" y="144"/>
                      </a:lnTo>
                      <a:lnTo>
                        <a:pt x="284" y="140"/>
                      </a:lnTo>
                      <a:lnTo>
                        <a:pt x="280" y="140"/>
                      </a:lnTo>
                      <a:lnTo>
                        <a:pt x="280" y="136"/>
                      </a:lnTo>
                      <a:lnTo>
                        <a:pt x="276" y="140"/>
                      </a:lnTo>
                      <a:lnTo>
                        <a:pt x="280" y="140"/>
                      </a:lnTo>
                      <a:lnTo>
                        <a:pt x="280" y="144"/>
                      </a:lnTo>
                      <a:lnTo>
                        <a:pt x="276" y="144"/>
                      </a:lnTo>
                      <a:lnTo>
                        <a:pt x="280" y="144"/>
                      </a:lnTo>
                      <a:lnTo>
                        <a:pt x="280" y="140"/>
                      </a:lnTo>
                      <a:lnTo>
                        <a:pt x="276" y="140"/>
                      </a:lnTo>
                      <a:lnTo>
                        <a:pt x="272" y="140"/>
                      </a:lnTo>
                      <a:lnTo>
                        <a:pt x="272" y="144"/>
                      </a:lnTo>
                      <a:lnTo>
                        <a:pt x="272" y="148"/>
                      </a:lnTo>
                      <a:lnTo>
                        <a:pt x="276" y="148"/>
                      </a:lnTo>
                      <a:lnTo>
                        <a:pt x="272" y="148"/>
                      </a:lnTo>
                      <a:lnTo>
                        <a:pt x="272" y="144"/>
                      </a:lnTo>
                      <a:lnTo>
                        <a:pt x="272" y="148"/>
                      </a:lnTo>
                      <a:lnTo>
                        <a:pt x="272" y="152"/>
                      </a:lnTo>
                      <a:lnTo>
                        <a:pt x="268" y="152"/>
                      </a:lnTo>
                      <a:lnTo>
                        <a:pt x="268" y="156"/>
                      </a:lnTo>
                      <a:lnTo>
                        <a:pt x="264" y="156"/>
                      </a:lnTo>
                      <a:lnTo>
                        <a:pt x="264" y="160"/>
                      </a:lnTo>
                      <a:lnTo>
                        <a:pt x="264" y="164"/>
                      </a:lnTo>
                      <a:lnTo>
                        <a:pt x="264" y="160"/>
                      </a:lnTo>
                      <a:lnTo>
                        <a:pt x="260" y="160"/>
                      </a:lnTo>
                      <a:lnTo>
                        <a:pt x="260" y="156"/>
                      </a:lnTo>
                      <a:lnTo>
                        <a:pt x="256" y="156"/>
                      </a:lnTo>
                      <a:lnTo>
                        <a:pt x="256" y="152"/>
                      </a:lnTo>
                      <a:lnTo>
                        <a:pt x="256" y="156"/>
                      </a:lnTo>
                      <a:lnTo>
                        <a:pt x="256" y="160"/>
                      </a:lnTo>
                      <a:lnTo>
                        <a:pt x="260" y="160"/>
                      </a:lnTo>
                      <a:lnTo>
                        <a:pt x="260" y="164"/>
                      </a:lnTo>
                      <a:lnTo>
                        <a:pt x="256" y="160"/>
                      </a:lnTo>
                      <a:lnTo>
                        <a:pt x="256" y="164"/>
                      </a:lnTo>
                      <a:lnTo>
                        <a:pt x="256" y="168"/>
                      </a:lnTo>
                      <a:lnTo>
                        <a:pt x="256" y="164"/>
                      </a:lnTo>
                      <a:lnTo>
                        <a:pt x="256" y="168"/>
                      </a:lnTo>
                      <a:lnTo>
                        <a:pt x="260" y="168"/>
                      </a:lnTo>
                      <a:lnTo>
                        <a:pt x="260" y="172"/>
                      </a:lnTo>
                      <a:lnTo>
                        <a:pt x="260" y="176"/>
                      </a:lnTo>
                      <a:lnTo>
                        <a:pt x="260" y="172"/>
                      </a:lnTo>
                      <a:lnTo>
                        <a:pt x="256" y="172"/>
                      </a:lnTo>
                      <a:lnTo>
                        <a:pt x="256" y="176"/>
                      </a:lnTo>
                      <a:lnTo>
                        <a:pt x="252" y="176"/>
                      </a:lnTo>
                      <a:lnTo>
                        <a:pt x="252" y="180"/>
                      </a:lnTo>
                      <a:lnTo>
                        <a:pt x="248" y="180"/>
                      </a:lnTo>
                      <a:lnTo>
                        <a:pt x="248" y="176"/>
                      </a:lnTo>
                      <a:lnTo>
                        <a:pt x="252" y="176"/>
                      </a:lnTo>
                      <a:lnTo>
                        <a:pt x="248" y="176"/>
                      </a:lnTo>
                      <a:lnTo>
                        <a:pt x="248" y="172"/>
                      </a:lnTo>
                      <a:lnTo>
                        <a:pt x="244" y="172"/>
                      </a:lnTo>
                      <a:lnTo>
                        <a:pt x="244" y="168"/>
                      </a:lnTo>
                      <a:lnTo>
                        <a:pt x="244" y="172"/>
                      </a:lnTo>
                      <a:lnTo>
                        <a:pt x="248" y="172"/>
                      </a:lnTo>
                      <a:lnTo>
                        <a:pt x="248" y="176"/>
                      </a:lnTo>
                      <a:lnTo>
                        <a:pt x="244" y="176"/>
                      </a:lnTo>
                      <a:lnTo>
                        <a:pt x="244" y="180"/>
                      </a:lnTo>
                      <a:lnTo>
                        <a:pt x="244" y="176"/>
                      </a:lnTo>
                      <a:lnTo>
                        <a:pt x="240" y="176"/>
                      </a:lnTo>
                      <a:lnTo>
                        <a:pt x="240" y="172"/>
                      </a:lnTo>
                      <a:lnTo>
                        <a:pt x="240" y="168"/>
                      </a:lnTo>
                      <a:lnTo>
                        <a:pt x="240" y="164"/>
                      </a:lnTo>
                      <a:lnTo>
                        <a:pt x="236" y="164"/>
                      </a:lnTo>
                      <a:lnTo>
                        <a:pt x="236" y="160"/>
                      </a:lnTo>
                      <a:lnTo>
                        <a:pt x="232" y="160"/>
                      </a:lnTo>
                      <a:lnTo>
                        <a:pt x="228" y="160"/>
                      </a:lnTo>
                      <a:lnTo>
                        <a:pt x="232" y="160"/>
                      </a:lnTo>
                      <a:lnTo>
                        <a:pt x="232" y="156"/>
                      </a:lnTo>
                      <a:lnTo>
                        <a:pt x="232" y="152"/>
                      </a:lnTo>
                      <a:lnTo>
                        <a:pt x="232" y="148"/>
                      </a:lnTo>
                      <a:lnTo>
                        <a:pt x="236" y="144"/>
                      </a:lnTo>
                      <a:lnTo>
                        <a:pt x="232" y="144"/>
                      </a:lnTo>
                      <a:lnTo>
                        <a:pt x="232" y="140"/>
                      </a:lnTo>
                      <a:lnTo>
                        <a:pt x="232" y="144"/>
                      </a:lnTo>
                      <a:lnTo>
                        <a:pt x="232" y="148"/>
                      </a:lnTo>
                      <a:lnTo>
                        <a:pt x="232" y="152"/>
                      </a:lnTo>
                      <a:lnTo>
                        <a:pt x="232" y="156"/>
                      </a:lnTo>
                      <a:lnTo>
                        <a:pt x="228" y="156"/>
                      </a:lnTo>
                      <a:lnTo>
                        <a:pt x="224" y="156"/>
                      </a:lnTo>
                      <a:lnTo>
                        <a:pt x="228" y="156"/>
                      </a:lnTo>
                      <a:lnTo>
                        <a:pt x="224" y="156"/>
                      </a:lnTo>
                      <a:lnTo>
                        <a:pt x="220" y="156"/>
                      </a:lnTo>
                      <a:lnTo>
                        <a:pt x="220" y="152"/>
                      </a:lnTo>
                      <a:lnTo>
                        <a:pt x="216" y="152"/>
                      </a:lnTo>
                      <a:lnTo>
                        <a:pt x="212" y="152"/>
                      </a:lnTo>
                      <a:lnTo>
                        <a:pt x="212" y="148"/>
                      </a:lnTo>
                      <a:lnTo>
                        <a:pt x="212" y="144"/>
                      </a:lnTo>
                      <a:lnTo>
                        <a:pt x="212" y="140"/>
                      </a:lnTo>
                      <a:lnTo>
                        <a:pt x="208" y="140"/>
                      </a:lnTo>
                      <a:lnTo>
                        <a:pt x="208" y="136"/>
                      </a:lnTo>
                      <a:lnTo>
                        <a:pt x="204" y="140"/>
                      </a:lnTo>
                      <a:lnTo>
                        <a:pt x="200" y="128"/>
                      </a:lnTo>
                      <a:lnTo>
                        <a:pt x="200" y="124"/>
                      </a:lnTo>
                      <a:lnTo>
                        <a:pt x="192" y="128"/>
                      </a:lnTo>
                      <a:lnTo>
                        <a:pt x="164" y="136"/>
                      </a:lnTo>
                      <a:lnTo>
                        <a:pt x="160" y="136"/>
                      </a:lnTo>
                      <a:lnTo>
                        <a:pt x="136" y="140"/>
                      </a:lnTo>
                      <a:lnTo>
                        <a:pt x="132" y="144"/>
                      </a:lnTo>
                      <a:lnTo>
                        <a:pt x="96" y="152"/>
                      </a:lnTo>
                      <a:lnTo>
                        <a:pt x="92" y="152"/>
                      </a:lnTo>
                      <a:lnTo>
                        <a:pt x="88" y="156"/>
                      </a:lnTo>
                      <a:lnTo>
                        <a:pt x="72" y="156"/>
                      </a:lnTo>
                      <a:lnTo>
                        <a:pt x="72" y="160"/>
                      </a:lnTo>
                      <a:lnTo>
                        <a:pt x="72" y="164"/>
                      </a:lnTo>
                      <a:lnTo>
                        <a:pt x="68" y="164"/>
                      </a:lnTo>
                      <a:lnTo>
                        <a:pt x="68" y="160"/>
                      </a:lnTo>
                      <a:lnTo>
                        <a:pt x="52" y="164"/>
                      </a:lnTo>
                      <a:lnTo>
                        <a:pt x="48" y="164"/>
                      </a:lnTo>
                      <a:lnTo>
                        <a:pt x="4" y="176"/>
                      </a:lnTo>
                      <a:lnTo>
                        <a:pt x="4" y="172"/>
                      </a:lnTo>
                      <a:lnTo>
                        <a:pt x="0" y="116"/>
                      </a:lnTo>
                      <a:lnTo>
                        <a:pt x="4" y="8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84" name=""/>
                <p:cNvSpPr/>
                <p:nvPr/>
              </p:nvSpPr>
              <p:spPr>
                <a:xfrm>
                  <a:off x="6651720" y="2523960"/>
                  <a:ext cx="612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4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85" name=""/>
                <p:cNvSpPr/>
                <p:nvPr/>
              </p:nvSpPr>
              <p:spPr>
                <a:xfrm>
                  <a:off x="6651720" y="2523960"/>
                  <a:ext cx="19080" cy="19080"/>
                </a:xfrm>
                <a:custGeom>
                  <a:avLst/>
                  <a:gdLst/>
                  <a:ahLst/>
                  <a:rect l="l" t="t" r="r" b="b"/>
                  <a:pathLst>
                    <a:path w="12" h="12">
                      <a:moveTo>
                        <a:pt x="4" y="8"/>
                      </a:moveTo>
                      <a:lnTo>
                        <a:pt x="0" y="8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12" y="0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4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86" name=""/>
                <p:cNvSpPr/>
                <p:nvPr/>
              </p:nvSpPr>
              <p:spPr>
                <a:xfrm>
                  <a:off x="6645240" y="2530440"/>
                  <a:ext cx="6480" cy="1800"/>
                </a:xfrm>
                <a:custGeom>
                  <a:avLst/>
                  <a:gdLst/>
                  <a:ahLst/>
                  <a:rect l="l" t="t" r="r" b="b"/>
                  <a:pathLst>
                    <a:path w="4" h="0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000" bIns="-45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87" name=""/>
                <p:cNvSpPr/>
                <p:nvPr/>
              </p:nvSpPr>
              <p:spPr>
                <a:xfrm>
                  <a:off x="5362560" y="2664000"/>
                  <a:ext cx="660240" cy="1161720"/>
                </a:xfrm>
                <a:custGeom>
                  <a:avLst/>
                  <a:gdLst/>
                  <a:ahLst/>
                  <a:rect l="l" t="t" r="r" b="b"/>
                  <a:pathLst>
                    <a:path w="416" h="732">
                      <a:moveTo>
                        <a:pt x="60" y="28"/>
                      </a:moveTo>
                      <a:lnTo>
                        <a:pt x="80" y="24"/>
                      </a:lnTo>
                      <a:lnTo>
                        <a:pt x="128" y="20"/>
                      </a:lnTo>
                      <a:lnTo>
                        <a:pt x="136" y="20"/>
                      </a:lnTo>
                      <a:lnTo>
                        <a:pt x="176" y="16"/>
                      </a:lnTo>
                      <a:lnTo>
                        <a:pt x="180" y="16"/>
                      </a:lnTo>
                      <a:lnTo>
                        <a:pt x="220" y="12"/>
                      </a:lnTo>
                      <a:lnTo>
                        <a:pt x="240" y="12"/>
                      </a:lnTo>
                      <a:lnTo>
                        <a:pt x="244" y="12"/>
                      </a:lnTo>
                      <a:lnTo>
                        <a:pt x="284" y="4"/>
                      </a:lnTo>
                      <a:lnTo>
                        <a:pt x="292" y="4"/>
                      </a:lnTo>
                      <a:lnTo>
                        <a:pt x="328" y="0"/>
                      </a:lnTo>
                      <a:lnTo>
                        <a:pt x="328" y="4"/>
                      </a:lnTo>
                      <a:lnTo>
                        <a:pt x="328" y="8"/>
                      </a:lnTo>
                      <a:lnTo>
                        <a:pt x="328" y="12"/>
                      </a:lnTo>
                      <a:lnTo>
                        <a:pt x="332" y="12"/>
                      </a:lnTo>
                      <a:lnTo>
                        <a:pt x="332" y="16"/>
                      </a:lnTo>
                      <a:lnTo>
                        <a:pt x="328" y="16"/>
                      </a:lnTo>
                      <a:lnTo>
                        <a:pt x="328" y="20"/>
                      </a:lnTo>
                      <a:lnTo>
                        <a:pt x="328" y="24"/>
                      </a:lnTo>
                      <a:lnTo>
                        <a:pt x="328" y="28"/>
                      </a:lnTo>
                      <a:lnTo>
                        <a:pt x="332" y="28"/>
                      </a:lnTo>
                      <a:lnTo>
                        <a:pt x="332" y="32"/>
                      </a:lnTo>
                      <a:lnTo>
                        <a:pt x="332" y="36"/>
                      </a:lnTo>
                      <a:lnTo>
                        <a:pt x="336" y="40"/>
                      </a:lnTo>
                      <a:lnTo>
                        <a:pt x="336" y="44"/>
                      </a:lnTo>
                      <a:lnTo>
                        <a:pt x="340" y="44"/>
                      </a:lnTo>
                      <a:lnTo>
                        <a:pt x="340" y="48"/>
                      </a:lnTo>
                      <a:lnTo>
                        <a:pt x="344" y="48"/>
                      </a:lnTo>
                      <a:lnTo>
                        <a:pt x="344" y="52"/>
                      </a:lnTo>
                      <a:lnTo>
                        <a:pt x="348" y="52"/>
                      </a:lnTo>
                      <a:lnTo>
                        <a:pt x="348" y="56"/>
                      </a:lnTo>
                      <a:lnTo>
                        <a:pt x="348" y="60"/>
                      </a:lnTo>
                      <a:lnTo>
                        <a:pt x="352" y="60"/>
                      </a:lnTo>
                      <a:lnTo>
                        <a:pt x="352" y="64"/>
                      </a:lnTo>
                      <a:lnTo>
                        <a:pt x="352" y="68"/>
                      </a:lnTo>
                      <a:lnTo>
                        <a:pt x="352" y="72"/>
                      </a:lnTo>
                      <a:lnTo>
                        <a:pt x="356" y="72"/>
                      </a:lnTo>
                      <a:lnTo>
                        <a:pt x="356" y="76"/>
                      </a:lnTo>
                      <a:lnTo>
                        <a:pt x="356" y="80"/>
                      </a:lnTo>
                      <a:lnTo>
                        <a:pt x="356" y="84"/>
                      </a:lnTo>
                      <a:lnTo>
                        <a:pt x="360" y="84"/>
                      </a:lnTo>
                      <a:lnTo>
                        <a:pt x="360" y="88"/>
                      </a:lnTo>
                      <a:lnTo>
                        <a:pt x="364" y="92"/>
                      </a:lnTo>
                      <a:lnTo>
                        <a:pt x="364" y="96"/>
                      </a:lnTo>
                      <a:lnTo>
                        <a:pt x="368" y="96"/>
                      </a:lnTo>
                      <a:lnTo>
                        <a:pt x="368" y="108"/>
                      </a:lnTo>
                      <a:lnTo>
                        <a:pt x="372" y="128"/>
                      </a:lnTo>
                      <a:lnTo>
                        <a:pt x="372" y="152"/>
                      </a:lnTo>
                      <a:lnTo>
                        <a:pt x="376" y="168"/>
                      </a:lnTo>
                      <a:lnTo>
                        <a:pt x="380" y="188"/>
                      </a:lnTo>
                      <a:lnTo>
                        <a:pt x="384" y="224"/>
                      </a:lnTo>
                      <a:lnTo>
                        <a:pt x="384" y="256"/>
                      </a:lnTo>
                      <a:lnTo>
                        <a:pt x="392" y="300"/>
                      </a:lnTo>
                      <a:lnTo>
                        <a:pt x="396" y="336"/>
                      </a:lnTo>
                      <a:lnTo>
                        <a:pt x="400" y="372"/>
                      </a:lnTo>
                      <a:lnTo>
                        <a:pt x="400" y="388"/>
                      </a:lnTo>
                      <a:lnTo>
                        <a:pt x="404" y="404"/>
                      </a:lnTo>
                      <a:lnTo>
                        <a:pt x="400" y="404"/>
                      </a:lnTo>
                      <a:lnTo>
                        <a:pt x="400" y="408"/>
                      </a:lnTo>
                      <a:lnTo>
                        <a:pt x="396" y="408"/>
                      </a:lnTo>
                      <a:lnTo>
                        <a:pt x="396" y="412"/>
                      </a:lnTo>
                      <a:lnTo>
                        <a:pt x="396" y="416"/>
                      </a:lnTo>
                      <a:lnTo>
                        <a:pt x="400" y="416"/>
                      </a:lnTo>
                      <a:lnTo>
                        <a:pt x="400" y="420"/>
                      </a:lnTo>
                      <a:lnTo>
                        <a:pt x="400" y="416"/>
                      </a:lnTo>
                      <a:lnTo>
                        <a:pt x="400" y="420"/>
                      </a:lnTo>
                      <a:lnTo>
                        <a:pt x="400" y="424"/>
                      </a:lnTo>
                      <a:lnTo>
                        <a:pt x="400" y="428"/>
                      </a:lnTo>
                      <a:lnTo>
                        <a:pt x="396" y="428"/>
                      </a:lnTo>
                      <a:lnTo>
                        <a:pt x="396" y="432"/>
                      </a:lnTo>
                      <a:lnTo>
                        <a:pt x="392" y="432"/>
                      </a:lnTo>
                      <a:lnTo>
                        <a:pt x="396" y="432"/>
                      </a:lnTo>
                      <a:lnTo>
                        <a:pt x="396" y="436"/>
                      </a:lnTo>
                      <a:lnTo>
                        <a:pt x="400" y="436"/>
                      </a:lnTo>
                      <a:lnTo>
                        <a:pt x="400" y="440"/>
                      </a:lnTo>
                      <a:lnTo>
                        <a:pt x="404" y="440"/>
                      </a:lnTo>
                      <a:lnTo>
                        <a:pt x="404" y="444"/>
                      </a:lnTo>
                      <a:lnTo>
                        <a:pt x="404" y="448"/>
                      </a:lnTo>
                      <a:lnTo>
                        <a:pt x="404" y="452"/>
                      </a:lnTo>
                      <a:lnTo>
                        <a:pt x="408" y="452"/>
                      </a:lnTo>
                      <a:lnTo>
                        <a:pt x="408" y="456"/>
                      </a:lnTo>
                      <a:lnTo>
                        <a:pt x="412" y="456"/>
                      </a:lnTo>
                      <a:lnTo>
                        <a:pt x="412" y="460"/>
                      </a:lnTo>
                      <a:lnTo>
                        <a:pt x="412" y="464"/>
                      </a:lnTo>
                      <a:lnTo>
                        <a:pt x="408" y="464"/>
                      </a:lnTo>
                      <a:lnTo>
                        <a:pt x="408" y="468"/>
                      </a:lnTo>
                      <a:lnTo>
                        <a:pt x="412" y="468"/>
                      </a:lnTo>
                      <a:lnTo>
                        <a:pt x="412" y="472"/>
                      </a:lnTo>
                      <a:lnTo>
                        <a:pt x="412" y="476"/>
                      </a:lnTo>
                      <a:lnTo>
                        <a:pt x="416" y="476"/>
                      </a:lnTo>
                      <a:lnTo>
                        <a:pt x="416" y="480"/>
                      </a:lnTo>
                      <a:lnTo>
                        <a:pt x="416" y="484"/>
                      </a:lnTo>
                      <a:lnTo>
                        <a:pt x="416" y="488"/>
                      </a:lnTo>
                      <a:lnTo>
                        <a:pt x="412" y="492"/>
                      </a:lnTo>
                      <a:lnTo>
                        <a:pt x="408" y="492"/>
                      </a:lnTo>
                      <a:lnTo>
                        <a:pt x="408" y="496"/>
                      </a:lnTo>
                      <a:lnTo>
                        <a:pt x="404" y="496"/>
                      </a:lnTo>
                      <a:lnTo>
                        <a:pt x="404" y="500"/>
                      </a:lnTo>
                      <a:lnTo>
                        <a:pt x="408" y="500"/>
                      </a:lnTo>
                      <a:lnTo>
                        <a:pt x="408" y="504"/>
                      </a:lnTo>
                      <a:lnTo>
                        <a:pt x="404" y="504"/>
                      </a:lnTo>
                      <a:lnTo>
                        <a:pt x="404" y="508"/>
                      </a:lnTo>
                      <a:lnTo>
                        <a:pt x="404" y="512"/>
                      </a:lnTo>
                      <a:lnTo>
                        <a:pt x="404" y="516"/>
                      </a:lnTo>
                      <a:lnTo>
                        <a:pt x="400" y="520"/>
                      </a:lnTo>
                      <a:lnTo>
                        <a:pt x="396" y="520"/>
                      </a:lnTo>
                      <a:lnTo>
                        <a:pt x="396" y="524"/>
                      </a:lnTo>
                      <a:lnTo>
                        <a:pt x="396" y="528"/>
                      </a:lnTo>
                      <a:lnTo>
                        <a:pt x="396" y="532"/>
                      </a:lnTo>
                      <a:lnTo>
                        <a:pt x="392" y="532"/>
                      </a:lnTo>
                      <a:lnTo>
                        <a:pt x="392" y="536"/>
                      </a:lnTo>
                      <a:lnTo>
                        <a:pt x="388" y="536"/>
                      </a:lnTo>
                      <a:lnTo>
                        <a:pt x="388" y="540"/>
                      </a:lnTo>
                      <a:lnTo>
                        <a:pt x="388" y="544"/>
                      </a:lnTo>
                      <a:lnTo>
                        <a:pt x="388" y="548"/>
                      </a:lnTo>
                      <a:lnTo>
                        <a:pt x="388" y="544"/>
                      </a:lnTo>
                      <a:lnTo>
                        <a:pt x="384" y="544"/>
                      </a:lnTo>
                      <a:lnTo>
                        <a:pt x="384" y="548"/>
                      </a:lnTo>
                      <a:lnTo>
                        <a:pt x="384" y="544"/>
                      </a:lnTo>
                      <a:lnTo>
                        <a:pt x="380" y="544"/>
                      </a:lnTo>
                      <a:lnTo>
                        <a:pt x="380" y="548"/>
                      </a:lnTo>
                      <a:lnTo>
                        <a:pt x="380" y="552"/>
                      </a:lnTo>
                      <a:lnTo>
                        <a:pt x="376" y="552"/>
                      </a:lnTo>
                      <a:lnTo>
                        <a:pt x="376" y="556"/>
                      </a:lnTo>
                      <a:lnTo>
                        <a:pt x="376" y="560"/>
                      </a:lnTo>
                      <a:lnTo>
                        <a:pt x="380" y="560"/>
                      </a:lnTo>
                      <a:lnTo>
                        <a:pt x="380" y="564"/>
                      </a:lnTo>
                      <a:lnTo>
                        <a:pt x="384" y="564"/>
                      </a:lnTo>
                      <a:lnTo>
                        <a:pt x="380" y="568"/>
                      </a:lnTo>
                      <a:lnTo>
                        <a:pt x="376" y="568"/>
                      </a:lnTo>
                      <a:lnTo>
                        <a:pt x="376" y="572"/>
                      </a:lnTo>
                      <a:lnTo>
                        <a:pt x="380" y="572"/>
                      </a:lnTo>
                      <a:lnTo>
                        <a:pt x="380" y="576"/>
                      </a:lnTo>
                      <a:lnTo>
                        <a:pt x="376" y="576"/>
                      </a:lnTo>
                      <a:lnTo>
                        <a:pt x="376" y="580"/>
                      </a:lnTo>
                      <a:lnTo>
                        <a:pt x="372" y="580"/>
                      </a:lnTo>
                      <a:lnTo>
                        <a:pt x="376" y="580"/>
                      </a:lnTo>
                      <a:lnTo>
                        <a:pt x="376" y="584"/>
                      </a:lnTo>
                      <a:lnTo>
                        <a:pt x="376" y="588"/>
                      </a:lnTo>
                      <a:lnTo>
                        <a:pt x="376" y="592"/>
                      </a:lnTo>
                      <a:lnTo>
                        <a:pt x="376" y="596"/>
                      </a:lnTo>
                      <a:lnTo>
                        <a:pt x="372" y="596"/>
                      </a:lnTo>
                      <a:lnTo>
                        <a:pt x="372" y="592"/>
                      </a:lnTo>
                      <a:lnTo>
                        <a:pt x="372" y="596"/>
                      </a:lnTo>
                      <a:lnTo>
                        <a:pt x="376" y="596"/>
                      </a:lnTo>
                      <a:lnTo>
                        <a:pt x="376" y="600"/>
                      </a:lnTo>
                      <a:lnTo>
                        <a:pt x="372" y="600"/>
                      </a:lnTo>
                      <a:lnTo>
                        <a:pt x="368" y="600"/>
                      </a:lnTo>
                      <a:lnTo>
                        <a:pt x="372" y="600"/>
                      </a:lnTo>
                      <a:lnTo>
                        <a:pt x="372" y="604"/>
                      </a:lnTo>
                      <a:lnTo>
                        <a:pt x="376" y="604"/>
                      </a:lnTo>
                      <a:lnTo>
                        <a:pt x="376" y="608"/>
                      </a:lnTo>
                      <a:lnTo>
                        <a:pt x="372" y="608"/>
                      </a:lnTo>
                      <a:lnTo>
                        <a:pt x="372" y="612"/>
                      </a:lnTo>
                      <a:lnTo>
                        <a:pt x="376" y="612"/>
                      </a:lnTo>
                      <a:lnTo>
                        <a:pt x="376" y="616"/>
                      </a:lnTo>
                      <a:lnTo>
                        <a:pt x="376" y="620"/>
                      </a:lnTo>
                      <a:lnTo>
                        <a:pt x="372" y="620"/>
                      </a:lnTo>
                      <a:lnTo>
                        <a:pt x="372" y="624"/>
                      </a:lnTo>
                      <a:lnTo>
                        <a:pt x="368" y="624"/>
                      </a:lnTo>
                      <a:lnTo>
                        <a:pt x="368" y="628"/>
                      </a:lnTo>
                      <a:lnTo>
                        <a:pt x="368" y="632"/>
                      </a:lnTo>
                      <a:lnTo>
                        <a:pt x="368" y="636"/>
                      </a:lnTo>
                      <a:lnTo>
                        <a:pt x="368" y="640"/>
                      </a:lnTo>
                      <a:lnTo>
                        <a:pt x="372" y="640"/>
                      </a:lnTo>
                      <a:lnTo>
                        <a:pt x="372" y="644"/>
                      </a:lnTo>
                      <a:lnTo>
                        <a:pt x="376" y="644"/>
                      </a:lnTo>
                      <a:lnTo>
                        <a:pt x="376" y="648"/>
                      </a:lnTo>
                      <a:lnTo>
                        <a:pt x="380" y="648"/>
                      </a:lnTo>
                      <a:lnTo>
                        <a:pt x="380" y="652"/>
                      </a:lnTo>
                      <a:lnTo>
                        <a:pt x="376" y="652"/>
                      </a:lnTo>
                      <a:lnTo>
                        <a:pt x="376" y="656"/>
                      </a:lnTo>
                      <a:lnTo>
                        <a:pt x="372" y="656"/>
                      </a:lnTo>
                      <a:lnTo>
                        <a:pt x="368" y="656"/>
                      </a:lnTo>
                      <a:lnTo>
                        <a:pt x="364" y="656"/>
                      </a:lnTo>
                      <a:lnTo>
                        <a:pt x="364" y="660"/>
                      </a:lnTo>
                      <a:lnTo>
                        <a:pt x="360" y="660"/>
                      </a:lnTo>
                      <a:lnTo>
                        <a:pt x="356" y="660"/>
                      </a:lnTo>
                      <a:lnTo>
                        <a:pt x="352" y="660"/>
                      </a:lnTo>
                      <a:lnTo>
                        <a:pt x="352" y="664"/>
                      </a:lnTo>
                      <a:lnTo>
                        <a:pt x="352" y="668"/>
                      </a:lnTo>
                      <a:lnTo>
                        <a:pt x="348" y="668"/>
                      </a:lnTo>
                      <a:lnTo>
                        <a:pt x="348" y="664"/>
                      </a:lnTo>
                      <a:lnTo>
                        <a:pt x="344" y="664"/>
                      </a:lnTo>
                      <a:lnTo>
                        <a:pt x="344" y="668"/>
                      </a:lnTo>
                      <a:lnTo>
                        <a:pt x="340" y="668"/>
                      </a:lnTo>
                      <a:lnTo>
                        <a:pt x="340" y="672"/>
                      </a:lnTo>
                      <a:lnTo>
                        <a:pt x="340" y="676"/>
                      </a:lnTo>
                      <a:lnTo>
                        <a:pt x="336" y="676"/>
                      </a:lnTo>
                      <a:lnTo>
                        <a:pt x="336" y="680"/>
                      </a:lnTo>
                      <a:lnTo>
                        <a:pt x="336" y="684"/>
                      </a:lnTo>
                      <a:lnTo>
                        <a:pt x="336" y="688"/>
                      </a:lnTo>
                      <a:lnTo>
                        <a:pt x="340" y="688"/>
                      </a:lnTo>
                      <a:lnTo>
                        <a:pt x="340" y="692"/>
                      </a:lnTo>
                      <a:lnTo>
                        <a:pt x="344" y="692"/>
                      </a:lnTo>
                      <a:lnTo>
                        <a:pt x="344" y="696"/>
                      </a:lnTo>
                      <a:lnTo>
                        <a:pt x="348" y="696"/>
                      </a:lnTo>
                      <a:lnTo>
                        <a:pt x="348" y="700"/>
                      </a:lnTo>
                      <a:lnTo>
                        <a:pt x="348" y="704"/>
                      </a:lnTo>
                      <a:lnTo>
                        <a:pt x="348" y="708"/>
                      </a:lnTo>
                      <a:lnTo>
                        <a:pt x="344" y="708"/>
                      </a:lnTo>
                      <a:lnTo>
                        <a:pt x="344" y="712"/>
                      </a:lnTo>
                      <a:lnTo>
                        <a:pt x="340" y="712"/>
                      </a:lnTo>
                      <a:lnTo>
                        <a:pt x="336" y="712"/>
                      </a:lnTo>
                      <a:lnTo>
                        <a:pt x="332" y="712"/>
                      </a:lnTo>
                      <a:lnTo>
                        <a:pt x="332" y="708"/>
                      </a:lnTo>
                      <a:lnTo>
                        <a:pt x="328" y="708"/>
                      </a:lnTo>
                      <a:lnTo>
                        <a:pt x="324" y="708"/>
                      </a:lnTo>
                      <a:lnTo>
                        <a:pt x="324" y="704"/>
                      </a:lnTo>
                      <a:lnTo>
                        <a:pt x="320" y="704"/>
                      </a:lnTo>
                      <a:lnTo>
                        <a:pt x="316" y="704"/>
                      </a:lnTo>
                      <a:lnTo>
                        <a:pt x="312" y="704"/>
                      </a:lnTo>
                      <a:lnTo>
                        <a:pt x="312" y="700"/>
                      </a:lnTo>
                      <a:lnTo>
                        <a:pt x="308" y="700"/>
                      </a:lnTo>
                      <a:lnTo>
                        <a:pt x="304" y="700"/>
                      </a:lnTo>
                      <a:lnTo>
                        <a:pt x="300" y="700"/>
                      </a:lnTo>
                      <a:lnTo>
                        <a:pt x="300" y="696"/>
                      </a:lnTo>
                      <a:lnTo>
                        <a:pt x="296" y="696"/>
                      </a:lnTo>
                      <a:lnTo>
                        <a:pt x="292" y="696"/>
                      </a:lnTo>
                      <a:lnTo>
                        <a:pt x="288" y="696"/>
                      </a:lnTo>
                      <a:lnTo>
                        <a:pt x="288" y="700"/>
                      </a:lnTo>
                      <a:lnTo>
                        <a:pt x="284" y="700"/>
                      </a:lnTo>
                      <a:lnTo>
                        <a:pt x="284" y="704"/>
                      </a:lnTo>
                      <a:lnTo>
                        <a:pt x="280" y="704"/>
                      </a:lnTo>
                      <a:lnTo>
                        <a:pt x="280" y="708"/>
                      </a:lnTo>
                      <a:lnTo>
                        <a:pt x="280" y="712"/>
                      </a:lnTo>
                      <a:lnTo>
                        <a:pt x="276" y="712"/>
                      </a:lnTo>
                      <a:lnTo>
                        <a:pt x="276" y="716"/>
                      </a:lnTo>
                      <a:lnTo>
                        <a:pt x="272" y="716"/>
                      </a:lnTo>
                      <a:lnTo>
                        <a:pt x="272" y="720"/>
                      </a:lnTo>
                      <a:lnTo>
                        <a:pt x="272" y="724"/>
                      </a:lnTo>
                      <a:lnTo>
                        <a:pt x="276" y="728"/>
                      </a:lnTo>
                      <a:lnTo>
                        <a:pt x="280" y="728"/>
                      </a:lnTo>
                      <a:lnTo>
                        <a:pt x="276" y="728"/>
                      </a:lnTo>
                      <a:lnTo>
                        <a:pt x="276" y="732"/>
                      </a:lnTo>
                      <a:lnTo>
                        <a:pt x="272" y="732"/>
                      </a:lnTo>
                      <a:lnTo>
                        <a:pt x="272" y="728"/>
                      </a:lnTo>
                      <a:lnTo>
                        <a:pt x="268" y="724"/>
                      </a:lnTo>
                      <a:lnTo>
                        <a:pt x="264" y="724"/>
                      </a:lnTo>
                      <a:lnTo>
                        <a:pt x="264" y="720"/>
                      </a:lnTo>
                      <a:lnTo>
                        <a:pt x="264" y="716"/>
                      </a:lnTo>
                      <a:lnTo>
                        <a:pt x="260" y="716"/>
                      </a:lnTo>
                      <a:lnTo>
                        <a:pt x="260" y="720"/>
                      </a:lnTo>
                      <a:lnTo>
                        <a:pt x="260" y="724"/>
                      </a:lnTo>
                      <a:lnTo>
                        <a:pt x="264" y="724"/>
                      </a:lnTo>
                      <a:lnTo>
                        <a:pt x="264" y="728"/>
                      </a:lnTo>
                      <a:lnTo>
                        <a:pt x="260" y="728"/>
                      </a:lnTo>
                      <a:lnTo>
                        <a:pt x="256" y="728"/>
                      </a:lnTo>
                      <a:lnTo>
                        <a:pt x="256" y="724"/>
                      </a:lnTo>
                      <a:lnTo>
                        <a:pt x="252" y="724"/>
                      </a:lnTo>
                      <a:lnTo>
                        <a:pt x="252" y="720"/>
                      </a:lnTo>
                      <a:lnTo>
                        <a:pt x="252" y="716"/>
                      </a:lnTo>
                      <a:lnTo>
                        <a:pt x="248" y="716"/>
                      </a:lnTo>
                      <a:lnTo>
                        <a:pt x="248" y="712"/>
                      </a:lnTo>
                      <a:lnTo>
                        <a:pt x="244" y="712"/>
                      </a:lnTo>
                      <a:lnTo>
                        <a:pt x="244" y="708"/>
                      </a:lnTo>
                      <a:lnTo>
                        <a:pt x="244" y="704"/>
                      </a:lnTo>
                      <a:lnTo>
                        <a:pt x="240" y="704"/>
                      </a:lnTo>
                      <a:lnTo>
                        <a:pt x="240" y="700"/>
                      </a:lnTo>
                      <a:lnTo>
                        <a:pt x="236" y="700"/>
                      </a:lnTo>
                      <a:lnTo>
                        <a:pt x="236" y="696"/>
                      </a:lnTo>
                      <a:lnTo>
                        <a:pt x="236" y="692"/>
                      </a:lnTo>
                      <a:lnTo>
                        <a:pt x="236" y="688"/>
                      </a:lnTo>
                      <a:lnTo>
                        <a:pt x="240" y="688"/>
                      </a:lnTo>
                      <a:lnTo>
                        <a:pt x="240" y="684"/>
                      </a:lnTo>
                      <a:lnTo>
                        <a:pt x="244" y="684"/>
                      </a:lnTo>
                      <a:lnTo>
                        <a:pt x="244" y="680"/>
                      </a:lnTo>
                      <a:lnTo>
                        <a:pt x="244" y="676"/>
                      </a:lnTo>
                      <a:lnTo>
                        <a:pt x="240" y="676"/>
                      </a:lnTo>
                      <a:lnTo>
                        <a:pt x="240" y="672"/>
                      </a:lnTo>
                      <a:lnTo>
                        <a:pt x="236" y="672"/>
                      </a:lnTo>
                      <a:lnTo>
                        <a:pt x="236" y="668"/>
                      </a:lnTo>
                      <a:lnTo>
                        <a:pt x="232" y="668"/>
                      </a:lnTo>
                      <a:lnTo>
                        <a:pt x="232" y="664"/>
                      </a:lnTo>
                      <a:lnTo>
                        <a:pt x="232" y="660"/>
                      </a:lnTo>
                      <a:lnTo>
                        <a:pt x="232" y="656"/>
                      </a:lnTo>
                      <a:lnTo>
                        <a:pt x="232" y="652"/>
                      </a:lnTo>
                      <a:lnTo>
                        <a:pt x="232" y="648"/>
                      </a:lnTo>
                      <a:lnTo>
                        <a:pt x="228" y="648"/>
                      </a:lnTo>
                      <a:lnTo>
                        <a:pt x="228" y="644"/>
                      </a:lnTo>
                      <a:lnTo>
                        <a:pt x="228" y="640"/>
                      </a:lnTo>
                      <a:lnTo>
                        <a:pt x="224" y="640"/>
                      </a:lnTo>
                      <a:lnTo>
                        <a:pt x="220" y="640"/>
                      </a:lnTo>
                      <a:lnTo>
                        <a:pt x="216" y="640"/>
                      </a:lnTo>
                      <a:lnTo>
                        <a:pt x="216" y="636"/>
                      </a:lnTo>
                      <a:lnTo>
                        <a:pt x="212" y="636"/>
                      </a:lnTo>
                      <a:lnTo>
                        <a:pt x="212" y="632"/>
                      </a:lnTo>
                      <a:lnTo>
                        <a:pt x="212" y="628"/>
                      </a:lnTo>
                      <a:lnTo>
                        <a:pt x="208" y="628"/>
                      </a:lnTo>
                      <a:lnTo>
                        <a:pt x="208" y="624"/>
                      </a:lnTo>
                      <a:lnTo>
                        <a:pt x="204" y="624"/>
                      </a:lnTo>
                      <a:lnTo>
                        <a:pt x="200" y="624"/>
                      </a:lnTo>
                      <a:lnTo>
                        <a:pt x="200" y="620"/>
                      </a:lnTo>
                      <a:lnTo>
                        <a:pt x="196" y="620"/>
                      </a:lnTo>
                      <a:lnTo>
                        <a:pt x="192" y="616"/>
                      </a:lnTo>
                      <a:lnTo>
                        <a:pt x="192" y="620"/>
                      </a:lnTo>
                      <a:lnTo>
                        <a:pt x="188" y="620"/>
                      </a:lnTo>
                      <a:lnTo>
                        <a:pt x="184" y="620"/>
                      </a:lnTo>
                      <a:lnTo>
                        <a:pt x="180" y="620"/>
                      </a:lnTo>
                      <a:lnTo>
                        <a:pt x="180" y="616"/>
                      </a:lnTo>
                      <a:lnTo>
                        <a:pt x="180" y="612"/>
                      </a:lnTo>
                      <a:lnTo>
                        <a:pt x="176" y="612"/>
                      </a:lnTo>
                      <a:lnTo>
                        <a:pt x="176" y="608"/>
                      </a:lnTo>
                      <a:lnTo>
                        <a:pt x="172" y="608"/>
                      </a:lnTo>
                      <a:lnTo>
                        <a:pt x="168" y="608"/>
                      </a:lnTo>
                      <a:lnTo>
                        <a:pt x="168" y="604"/>
                      </a:lnTo>
                      <a:lnTo>
                        <a:pt x="164" y="604"/>
                      </a:lnTo>
                      <a:lnTo>
                        <a:pt x="164" y="600"/>
                      </a:lnTo>
                      <a:lnTo>
                        <a:pt x="160" y="600"/>
                      </a:lnTo>
                      <a:lnTo>
                        <a:pt x="156" y="600"/>
                      </a:lnTo>
                      <a:lnTo>
                        <a:pt x="156" y="596"/>
                      </a:lnTo>
                      <a:lnTo>
                        <a:pt x="152" y="596"/>
                      </a:lnTo>
                      <a:lnTo>
                        <a:pt x="152" y="592"/>
                      </a:lnTo>
                      <a:lnTo>
                        <a:pt x="148" y="592"/>
                      </a:lnTo>
                      <a:lnTo>
                        <a:pt x="148" y="588"/>
                      </a:lnTo>
                      <a:lnTo>
                        <a:pt x="144" y="588"/>
                      </a:lnTo>
                      <a:lnTo>
                        <a:pt x="140" y="588"/>
                      </a:lnTo>
                      <a:lnTo>
                        <a:pt x="140" y="584"/>
                      </a:lnTo>
                      <a:lnTo>
                        <a:pt x="136" y="580"/>
                      </a:lnTo>
                      <a:lnTo>
                        <a:pt x="136" y="576"/>
                      </a:lnTo>
                      <a:lnTo>
                        <a:pt x="136" y="572"/>
                      </a:lnTo>
                      <a:lnTo>
                        <a:pt x="136" y="568"/>
                      </a:lnTo>
                      <a:lnTo>
                        <a:pt x="136" y="564"/>
                      </a:lnTo>
                      <a:lnTo>
                        <a:pt x="136" y="560"/>
                      </a:lnTo>
                      <a:lnTo>
                        <a:pt x="140" y="556"/>
                      </a:lnTo>
                      <a:lnTo>
                        <a:pt x="140" y="552"/>
                      </a:lnTo>
                      <a:lnTo>
                        <a:pt x="140" y="548"/>
                      </a:lnTo>
                      <a:lnTo>
                        <a:pt x="144" y="548"/>
                      </a:lnTo>
                      <a:lnTo>
                        <a:pt x="144" y="544"/>
                      </a:lnTo>
                      <a:lnTo>
                        <a:pt x="144" y="540"/>
                      </a:lnTo>
                      <a:lnTo>
                        <a:pt x="144" y="536"/>
                      </a:lnTo>
                      <a:lnTo>
                        <a:pt x="148" y="532"/>
                      </a:lnTo>
                      <a:lnTo>
                        <a:pt x="148" y="528"/>
                      </a:lnTo>
                      <a:lnTo>
                        <a:pt x="152" y="528"/>
                      </a:lnTo>
                      <a:lnTo>
                        <a:pt x="152" y="524"/>
                      </a:lnTo>
                      <a:lnTo>
                        <a:pt x="148" y="524"/>
                      </a:lnTo>
                      <a:lnTo>
                        <a:pt x="148" y="520"/>
                      </a:lnTo>
                      <a:lnTo>
                        <a:pt x="148" y="516"/>
                      </a:lnTo>
                      <a:lnTo>
                        <a:pt x="148" y="512"/>
                      </a:lnTo>
                      <a:lnTo>
                        <a:pt x="148" y="508"/>
                      </a:lnTo>
                      <a:lnTo>
                        <a:pt x="152" y="508"/>
                      </a:lnTo>
                      <a:lnTo>
                        <a:pt x="152" y="504"/>
                      </a:lnTo>
                      <a:lnTo>
                        <a:pt x="156" y="504"/>
                      </a:lnTo>
                      <a:lnTo>
                        <a:pt x="156" y="500"/>
                      </a:lnTo>
                      <a:lnTo>
                        <a:pt x="152" y="500"/>
                      </a:lnTo>
                      <a:lnTo>
                        <a:pt x="152" y="496"/>
                      </a:lnTo>
                      <a:lnTo>
                        <a:pt x="148" y="496"/>
                      </a:lnTo>
                      <a:lnTo>
                        <a:pt x="148" y="492"/>
                      </a:lnTo>
                      <a:lnTo>
                        <a:pt x="144" y="492"/>
                      </a:lnTo>
                      <a:lnTo>
                        <a:pt x="140" y="492"/>
                      </a:lnTo>
                      <a:lnTo>
                        <a:pt x="140" y="488"/>
                      </a:lnTo>
                      <a:lnTo>
                        <a:pt x="136" y="488"/>
                      </a:lnTo>
                      <a:lnTo>
                        <a:pt x="132" y="488"/>
                      </a:lnTo>
                      <a:lnTo>
                        <a:pt x="128" y="488"/>
                      </a:lnTo>
                      <a:lnTo>
                        <a:pt x="124" y="488"/>
                      </a:lnTo>
                      <a:lnTo>
                        <a:pt x="124" y="484"/>
                      </a:lnTo>
                      <a:lnTo>
                        <a:pt x="120" y="484"/>
                      </a:lnTo>
                      <a:lnTo>
                        <a:pt x="116" y="488"/>
                      </a:lnTo>
                      <a:lnTo>
                        <a:pt x="116" y="492"/>
                      </a:lnTo>
                      <a:lnTo>
                        <a:pt x="112" y="492"/>
                      </a:lnTo>
                      <a:lnTo>
                        <a:pt x="112" y="496"/>
                      </a:lnTo>
                      <a:lnTo>
                        <a:pt x="108" y="500"/>
                      </a:lnTo>
                      <a:lnTo>
                        <a:pt x="104" y="500"/>
                      </a:lnTo>
                      <a:lnTo>
                        <a:pt x="104" y="496"/>
                      </a:lnTo>
                      <a:lnTo>
                        <a:pt x="100" y="496"/>
                      </a:lnTo>
                      <a:lnTo>
                        <a:pt x="100" y="492"/>
                      </a:lnTo>
                      <a:lnTo>
                        <a:pt x="96" y="488"/>
                      </a:lnTo>
                      <a:lnTo>
                        <a:pt x="96" y="484"/>
                      </a:lnTo>
                      <a:lnTo>
                        <a:pt x="96" y="480"/>
                      </a:lnTo>
                      <a:lnTo>
                        <a:pt x="92" y="480"/>
                      </a:lnTo>
                      <a:lnTo>
                        <a:pt x="92" y="476"/>
                      </a:lnTo>
                      <a:lnTo>
                        <a:pt x="92" y="472"/>
                      </a:lnTo>
                      <a:lnTo>
                        <a:pt x="96" y="472"/>
                      </a:lnTo>
                      <a:lnTo>
                        <a:pt x="96" y="468"/>
                      </a:lnTo>
                      <a:lnTo>
                        <a:pt x="92" y="468"/>
                      </a:lnTo>
                      <a:lnTo>
                        <a:pt x="92" y="464"/>
                      </a:lnTo>
                      <a:lnTo>
                        <a:pt x="92" y="460"/>
                      </a:lnTo>
                      <a:lnTo>
                        <a:pt x="92" y="456"/>
                      </a:lnTo>
                      <a:lnTo>
                        <a:pt x="88" y="456"/>
                      </a:lnTo>
                      <a:lnTo>
                        <a:pt x="88" y="452"/>
                      </a:lnTo>
                      <a:lnTo>
                        <a:pt x="88" y="448"/>
                      </a:lnTo>
                      <a:lnTo>
                        <a:pt x="84" y="448"/>
                      </a:lnTo>
                      <a:lnTo>
                        <a:pt x="84" y="444"/>
                      </a:lnTo>
                      <a:lnTo>
                        <a:pt x="80" y="444"/>
                      </a:lnTo>
                      <a:lnTo>
                        <a:pt x="80" y="440"/>
                      </a:lnTo>
                      <a:lnTo>
                        <a:pt x="76" y="440"/>
                      </a:lnTo>
                      <a:lnTo>
                        <a:pt x="72" y="436"/>
                      </a:lnTo>
                      <a:lnTo>
                        <a:pt x="68" y="436"/>
                      </a:lnTo>
                      <a:lnTo>
                        <a:pt x="68" y="432"/>
                      </a:lnTo>
                      <a:lnTo>
                        <a:pt x="64" y="432"/>
                      </a:lnTo>
                      <a:lnTo>
                        <a:pt x="60" y="432"/>
                      </a:lnTo>
                      <a:lnTo>
                        <a:pt x="60" y="428"/>
                      </a:lnTo>
                      <a:lnTo>
                        <a:pt x="56" y="428"/>
                      </a:lnTo>
                      <a:lnTo>
                        <a:pt x="56" y="424"/>
                      </a:lnTo>
                      <a:lnTo>
                        <a:pt x="52" y="424"/>
                      </a:lnTo>
                      <a:lnTo>
                        <a:pt x="52" y="420"/>
                      </a:lnTo>
                      <a:lnTo>
                        <a:pt x="48" y="420"/>
                      </a:lnTo>
                      <a:lnTo>
                        <a:pt x="48" y="416"/>
                      </a:lnTo>
                      <a:lnTo>
                        <a:pt x="44" y="416"/>
                      </a:lnTo>
                      <a:lnTo>
                        <a:pt x="44" y="412"/>
                      </a:lnTo>
                      <a:lnTo>
                        <a:pt x="40" y="412"/>
                      </a:lnTo>
                      <a:lnTo>
                        <a:pt x="40" y="408"/>
                      </a:lnTo>
                      <a:lnTo>
                        <a:pt x="36" y="408"/>
                      </a:lnTo>
                      <a:lnTo>
                        <a:pt x="36" y="404"/>
                      </a:lnTo>
                      <a:lnTo>
                        <a:pt x="32" y="404"/>
                      </a:lnTo>
                      <a:lnTo>
                        <a:pt x="28" y="404"/>
                      </a:lnTo>
                      <a:lnTo>
                        <a:pt x="28" y="400"/>
                      </a:lnTo>
                      <a:lnTo>
                        <a:pt x="24" y="400"/>
                      </a:lnTo>
                      <a:lnTo>
                        <a:pt x="24" y="396"/>
                      </a:lnTo>
                      <a:lnTo>
                        <a:pt x="20" y="396"/>
                      </a:lnTo>
                      <a:lnTo>
                        <a:pt x="20" y="392"/>
                      </a:lnTo>
                      <a:lnTo>
                        <a:pt x="20" y="388"/>
                      </a:lnTo>
                      <a:lnTo>
                        <a:pt x="20" y="384"/>
                      </a:lnTo>
                      <a:lnTo>
                        <a:pt x="16" y="384"/>
                      </a:lnTo>
                      <a:lnTo>
                        <a:pt x="16" y="380"/>
                      </a:lnTo>
                      <a:lnTo>
                        <a:pt x="12" y="380"/>
                      </a:lnTo>
                      <a:lnTo>
                        <a:pt x="12" y="376"/>
                      </a:lnTo>
                      <a:lnTo>
                        <a:pt x="12" y="372"/>
                      </a:lnTo>
                      <a:lnTo>
                        <a:pt x="12" y="368"/>
                      </a:lnTo>
                      <a:lnTo>
                        <a:pt x="12" y="364"/>
                      </a:lnTo>
                      <a:lnTo>
                        <a:pt x="8" y="364"/>
                      </a:lnTo>
                      <a:lnTo>
                        <a:pt x="8" y="360"/>
                      </a:lnTo>
                      <a:lnTo>
                        <a:pt x="4" y="360"/>
                      </a:lnTo>
                      <a:lnTo>
                        <a:pt x="4" y="356"/>
                      </a:lnTo>
                      <a:lnTo>
                        <a:pt x="4" y="352"/>
                      </a:lnTo>
                      <a:lnTo>
                        <a:pt x="4" y="348"/>
                      </a:lnTo>
                      <a:lnTo>
                        <a:pt x="4" y="344"/>
                      </a:lnTo>
                      <a:lnTo>
                        <a:pt x="0" y="344"/>
                      </a:lnTo>
                      <a:lnTo>
                        <a:pt x="0" y="340"/>
                      </a:lnTo>
                      <a:lnTo>
                        <a:pt x="0" y="336"/>
                      </a:lnTo>
                      <a:lnTo>
                        <a:pt x="4" y="336"/>
                      </a:lnTo>
                      <a:lnTo>
                        <a:pt x="0" y="332"/>
                      </a:lnTo>
                      <a:lnTo>
                        <a:pt x="0" y="328"/>
                      </a:lnTo>
                      <a:lnTo>
                        <a:pt x="4" y="324"/>
                      </a:lnTo>
                      <a:lnTo>
                        <a:pt x="0" y="324"/>
                      </a:lnTo>
                      <a:lnTo>
                        <a:pt x="0" y="320"/>
                      </a:lnTo>
                      <a:lnTo>
                        <a:pt x="4" y="320"/>
                      </a:lnTo>
                      <a:lnTo>
                        <a:pt x="4" y="316"/>
                      </a:lnTo>
                      <a:lnTo>
                        <a:pt x="4" y="312"/>
                      </a:lnTo>
                      <a:lnTo>
                        <a:pt x="8" y="308"/>
                      </a:lnTo>
                      <a:lnTo>
                        <a:pt x="12" y="308"/>
                      </a:lnTo>
                      <a:lnTo>
                        <a:pt x="12" y="304"/>
                      </a:lnTo>
                      <a:lnTo>
                        <a:pt x="12" y="300"/>
                      </a:lnTo>
                      <a:lnTo>
                        <a:pt x="12" y="296"/>
                      </a:lnTo>
                      <a:lnTo>
                        <a:pt x="12" y="292"/>
                      </a:lnTo>
                      <a:lnTo>
                        <a:pt x="12" y="288"/>
                      </a:lnTo>
                      <a:lnTo>
                        <a:pt x="8" y="288"/>
                      </a:lnTo>
                      <a:lnTo>
                        <a:pt x="8" y="284"/>
                      </a:lnTo>
                      <a:lnTo>
                        <a:pt x="8" y="280"/>
                      </a:lnTo>
                      <a:lnTo>
                        <a:pt x="12" y="280"/>
                      </a:lnTo>
                      <a:lnTo>
                        <a:pt x="16" y="276"/>
                      </a:lnTo>
                      <a:lnTo>
                        <a:pt x="20" y="276"/>
                      </a:lnTo>
                      <a:lnTo>
                        <a:pt x="24" y="272"/>
                      </a:lnTo>
                      <a:lnTo>
                        <a:pt x="28" y="272"/>
                      </a:lnTo>
                      <a:lnTo>
                        <a:pt x="32" y="272"/>
                      </a:lnTo>
                      <a:lnTo>
                        <a:pt x="32" y="268"/>
                      </a:lnTo>
                      <a:lnTo>
                        <a:pt x="36" y="268"/>
                      </a:lnTo>
                      <a:lnTo>
                        <a:pt x="36" y="264"/>
                      </a:lnTo>
                      <a:lnTo>
                        <a:pt x="36" y="260"/>
                      </a:lnTo>
                      <a:lnTo>
                        <a:pt x="36" y="256"/>
                      </a:lnTo>
                      <a:lnTo>
                        <a:pt x="36" y="252"/>
                      </a:lnTo>
                      <a:lnTo>
                        <a:pt x="36" y="248"/>
                      </a:lnTo>
                      <a:lnTo>
                        <a:pt x="36" y="244"/>
                      </a:lnTo>
                      <a:lnTo>
                        <a:pt x="40" y="244"/>
                      </a:lnTo>
                      <a:lnTo>
                        <a:pt x="40" y="240"/>
                      </a:lnTo>
                      <a:lnTo>
                        <a:pt x="44" y="240"/>
                      </a:lnTo>
                      <a:lnTo>
                        <a:pt x="44" y="236"/>
                      </a:lnTo>
                      <a:lnTo>
                        <a:pt x="44" y="232"/>
                      </a:lnTo>
                      <a:lnTo>
                        <a:pt x="48" y="232"/>
                      </a:lnTo>
                      <a:lnTo>
                        <a:pt x="48" y="228"/>
                      </a:lnTo>
                      <a:lnTo>
                        <a:pt x="48" y="224"/>
                      </a:lnTo>
                      <a:lnTo>
                        <a:pt x="48" y="220"/>
                      </a:lnTo>
                      <a:lnTo>
                        <a:pt x="48" y="216"/>
                      </a:lnTo>
                      <a:lnTo>
                        <a:pt x="44" y="216"/>
                      </a:lnTo>
                      <a:lnTo>
                        <a:pt x="44" y="212"/>
                      </a:lnTo>
                      <a:lnTo>
                        <a:pt x="44" y="208"/>
                      </a:lnTo>
                      <a:lnTo>
                        <a:pt x="40" y="208"/>
                      </a:lnTo>
                      <a:lnTo>
                        <a:pt x="40" y="204"/>
                      </a:lnTo>
                      <a:lnTo>
                        <a:pt x="36" y="204"/>
                      </a:lnTo>
                      <a:lnTo>
                        <a:pt x="36" y="200"/>
                      </a:lnTo>
                      <a:lnTo>
                        <a:pt x="32" y="200"/>
                      </a:lnTo>
                      <a:lnTo>
                        <a:pt x="32" y="196"/>
                      </a:lnTo>
                      <a:lnTo>
                        <a:pt x="28" y="196"/>
                      </a:lnTo>
                      <a:lnTo>
                        <a:pt x="28" y="192"/>
                      </a:lnTo>
                      <a:lnTo>
                        <a:pt x="32" y="188"/>
                      </a:lnTo>
                      <a:lnTo>
                        <a:pt x="32" y="184"/>
                      </a:lnTo>
                      <a:lnTo>
                        <a:pt x="32" y="180"/>
                      </a:lnTo>
                      <a:lnTo>
                        <a:pt x="32" y="176"/>
                      </a:lnTo>
                      <a:lnTo>
                        <a:pt x="32" y="172"/>
                      </a:lnTo>
                      <a:lnTo>
                        <a:pt x="36" y="172"/>
                      </a:lnTo>
                      <a:lnTo>
                        <a:pt x="36" y="168"/>
                      </a:lnTo>
                      <a:lnTo>
                        <a:pt x="40" y="168"/>
                      </a:lnTo>
                      <a:lnTo>
                        <a:pt x="40" y="172"/>
                      </a:lnTo>
                      <a:lnTo>
                        <a:pt x="44" y="168"/>
                      </a:lnTo>
                      <a:lnTo>
                        <a:pt x="48" y="168"/>
                      </a:lnTo>
                      <a:lnTo>
                        <a:pt x="52" y="168"/>
                      </a:lnTo>
                      <a:lnTo>
                        <a:pt x="52" y="164"/>
                      </a:lnTo>
                      <a:lnTo>
                        <a:pt x="56" y="164"/>
                      </a:lnTo>
                      <a:lnTo>
                        <a:pt x="60" y="164"/>
                      </a:lnTo>
                      <a:lnTo>
                        <a:pt x="64" y="164"/>
                      </a:lnTo>
                      <a:lnTo>
                        <a:pt x="68" y="164"/>
                      </a:lnTo>
                      <a:lnTo>
                        <a:pt x="72" y="164"/>
                      </a:lnTo>
                      <a:lnTo>
                        <a:pt x="72" y="160"/>
                      </a:lnTo>
                      <a:lnTo>
                        <a:pt x="72" y="156"/>
                      </a:lnTo>
                      <a:lnTo>
                        <a:pt x="76" y="156"/>
                      </a:lnTo>
                      <a:lnTo>
                        <a:pt x="80" y="156"/>
                      </a:lnTo>
                      <a:lnTo>
                        <a:pt x="80" y="152"/>
                      </a:lnTo>
                      <a:lnTo>
                        <a:pt x="84" y="152"/>
                      </a:lnTo>
                      <a:lnTo>
                        <a:pt x="88" y="152"/>
                      </a:lnTo>
                      <a:lnTo>
                        <a:pt x="92" y="152"/>
                      </a:lnTo>
                      <a:lnTo>
                        <a:pt x="92" y="148"/>
                      </a:lnTo>
                      <a:lnTo>
                        <a:pt x="92" y="144"/>
                      </a:lnTo>
                      <a:lnTo>
                        <a:pt x="96" y="144"/>
                      </a:lnTo>
                      <a:lnTo>
                        <a:pt x="100" y="144"/>
                      </a:lnTo>
                      <a:lnTo>
                        <a:pt x="100" y="140"/>
                      </a:lnTo>
                      <a:lnTo>
                        <a:pt x="100" y="136"/>
                      </a:lnTo>
                      <a:lnTo>
                        <a:pt x="100" y="132"/>
                      </a:lnTo>
                      <a:lnTo>
                        <a:pt x="100" y="128"/>
                      </a:lnTo>
                      <a:lnTo>
                        <a:pt x="100" y="124"/>
                      </a:lnTo>
                      <a:lnTo>
                        <a:pt x="100" y="120"/>
                      </a:lnTo>
                      <a:lnTo>
                        <a:pt x="104" y="120"/>
                      </a:lnTo>
                      <a:lnTo>
                        <a:pt x="104" y="116"/>
                      </a:lnTo>
                      <a:lnTo>
                        <a:pt x="108" y="116"/>
                      </a:lnTo>
                      <a:lnTo>
                        <a:pt x="112" y="112"/>
                      </a:lnTo>
                      <a:lnTo>
                        <a:pt x="112" y="108"/>
                      </a:lnTo>
                      <a:lnTo>
                        <a:pt x="112" y="104"/>
                      </a:lnTo>
                      <a:lnTo>
                        <a:pt x="112" y="100"/>
                      </a:lnTo>
                      <a:lnTo>
                        <a:pt x="112" y="96"/>
                      </a:lnTo>
                      <a:lnTo>
                        <a:pt x="112" y="92"/>
                      </a:lnTo>
                      <a:lnTo>
                        <a:pt x="112" y="88"/>
                      </a:lnTo>
                      <a:lnTo>
                        <a:pt x="112" y="84"/>
                      </a:lnTo>
                      <a:lnTo>
                        <a:pt x="112" y="80"/>
                      </a:lnTo>
                      <a:lnTo>
                        <a:pt x="112" y="76"/>
                      </a:lnTo>
                      <a:lnTo>
                        <a:pt x="108" y="76"/>
                      </a:lnTo>
                      <a:lnTo>
                        <a:pt x="108" y="72"/>
                      </a:lnTo>
                      <a:lnTo>
                        <a:pt x="104" y="72"/>
                      </a:lnTo>
                      <a:lnTo>
                        <a:pt x="104" y="68"/>
                      </a:lnTo>
                      <a:lnTo>
                        <a:pt x="100" y="68"/>
                      </a:lnTo>
                      <a:lnTo>
                        <a:pt x="96" y="64"/>
                      </a:lnTo>
                      <a:lnTo>
                        <a:pt x="92" y="64"/>
                      </a:lnTo>
                      <a:lnTo>
                        <a:pt x="88" y="64"/>
                      </a:lnTo>
                      <a:lnTo>
                        <a:pt x="88" y="60"/>
                      </a:lnTo>
                      <a:lnTo>
                        <a:pt x="84" y="60"/>
                      </a:lnTo>
                      <a:lnTo>
                        <a:pt x="84" y="56"/>
                      </a:lnTo>
                      <a:lnTo>
                        <a:pt x="84" y="52"/>
                      </a:lnTo>
                      <a:lnTo>
                        <a:pt x="84" y="48"/>
                      </a:lnTo>
                      <a:lnTo>
                        <a:pt x="80" y="44"/>
                      </a:lnTo>
                      <a:lnTo>
                        <a:pt x="80" y="40"/>
                      </a:lnTo>
                      <a:lnTo>
                        <a:pt x="76" y="40"/>
                      </a:lnTo>
                      <a:lnTo>
                        <a:pt x="72" y="40"/>
                      </a:lnTo>
                      <a:lnTo>
                        <a:pt x="72" y="36"/>
                      </a:lnTo>
                      <a:lnTo>
                        <a:pt x="68" y="36"/>
                      </a:lnTo>
                      <a:lnTo>
                        <a:pt x="64" y="32"/>
                      </a:lnTo>
                      <a:lnTo>
                        <a:pt x="60" y="32"/>
                      </a:lnTo>
                      <a:lnTo>
                        <a:pt x="60" y="2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88" name=""/>
                <p:cNvSpPr/>
                <p:nvPr/>
              </p:nvSpPr>
              <p:spPr>
                <a:xfrm>
                  <a:off x="6607080" y="258768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89" name=""/>
                <p:cNvSpPr/>
                <p:nvPr/>
              </p:nvSpPr>
              <p:spPr>
                <a:xfrm>
                  <a:off x="6994440" y="2422440"/>
                  <a:ext cx="952560" cy="635040"/>
                </a:xfrm>
                <a:custGeom>
                  <a:avLst/>
                  <a:gdLst/>
                  <a:ahLst/>
                  <a:rect l="l" t="t" r="r" b="b"/>
                  <a:pathLst>
                    <a:path w="600" h="400">
                      <a:moveTo>
                        <a:pt x="0" y="108"/>
                      </a:moveTo>
                      <a:lnTo>
                        <a:pt x="4" y="108"/>
                      </a:lnTo>
                      <a:lnTo>
                        <a:pt x="4" y="104"/>
                      </a:lnTo>
                      <a:lnTo>
                        <a:pt x="8" y="104"/>
                      </a:lnTo>
                      <a:lnTo>
                        <a:pt x="12" y="100"/>
                      </a:lnTo>
                      <a:lnTo>
                        <a:pt x="16" y="100"/>
                      </a:lnTo>
                      <a:lnTo>
                        <a:pt x="16" y="96"/>
                      </a:lnTo>
                      <a:lnTo>
                        <a:pt x="20" y="96"/>
                      </a:lnTo>
                      <a:lnTo>
                        <a:pt x="24" y="92"/>
                      </a:lnTo>
                      <a:lnTo>
                        <a:pt x="24" y="88"/>
                      </a:lnTo>
                      <a:lnTo>
                        <a:pt x="28" y="88"/>
                      </a:lnTo>
                      <a:lnTo>
                        <a:pt x="28" y="84"/>
                      </a:lnTo>
                      <a:lnTo>
                        <a:pt x="28" y="80"/>
                      </a:lnTo>
                      <a:lnTo>
                        <a:pt x="32" y="80"/>
                      </a:lnTo>
                      <a:lnTo>
                        <a:pt x="36" y="80"/>
                      </a:lnTo>
                      <a:lnTo>
                        <a:pt x="32" y="80"/>
                      </a:lnTo>
                      <a:lnTo>
                        <a:pt x="32" y="84"/>
                      </a:lnTo>
                      <a:lnTo>
                        <a:pt x="28" y="84"/>
                      </a:lnTo>
                      <a:lnTo>
                        <a:pt x="28" y="88"/>
                      </a:lnTo>
                      <a:lnTo>
                        <a:pt x="32" y="88"/>
                      </a:lnTo>
                      <a:lnTo>
                        <a:pt x="32" y="84"/>
                      </a:lnTo>
                      <a:lnTo>
                        <a:pt x="36" y="84"/>
                      </a:lnTo>
                      <a:lnTo>
                        <a:pt x="36" y="80"/>
                      </a:lnTo>
                      <a:lnTo>
                        <a:pt x="40" y="80"/>
                      </a:lnTo>
                      <a:lnTo>
                        <a:pt x="40" y="76"/>
                      </a:lnTo>
                      <a:lnTo>
                        <a:pt x="44" y="76"/>
                      </a:lnTo>
                      <a:lnTo>
                        <a:pt x="44" y="72"/>
                      </a:lnTo>
                      <a:lnTo>
                        <a:pt x="48" y="72"/>
                      </a:lnTo>
                      <a:lnTo>
                        <a:pt x="48" y="68"/>
                      </a:lnTo>
                      <a:lnTo>
                        <a:pt x="52" y="68"/>
                      </a:lnTo>
                      <a:lnTo>
                        <a:pt x="56" y="68"/>
                      </a:lnTo>
                      <a:lnTo>
                        <a:pt x="56" y="64"/>
                      </a:lnTo>
                      <a:lnTo>
                        <a:pt x="60" y="64"/>
                      </a:lnTo>
                      <a:lnTo>
                        <a:pt x="60" y="60"/>
                      </a:lnTo>
                      <a:lnTo>
                        <a:pt x="64" y="60"/>
                      </a:lnTo>
                      <a:lnTo>
                        <a:pt x="68" y="92"/>
                      </a:lnTo>
                      <a:lnTo>
                        <a:pt x="84" y="92"/>
                      </a:lnTo>
                      <a:lnTo>
                        <a:pt x="136" y="80"/>
                      </a:lnTo>
                      <a:lnTo>
                        <a:pt x="148" y="76"/>
                      </a:lnTo>
                      <a:lnTo>
                        <a:pt x="208" y="64"/>
                      </a:lnTo>
                      <a:lnTo>
                        <a:pt x="216" y="64"/>
                      </a:lnTo>
                      <a:lnTo>
                        <a:pt x="260" y="52"/>
                      </a:lnTo>
                      <a:lnTo>
                        <a:pt x="272" y="48"/>
                      </a:lnTo>
                      <a:lnTo>
                        <a:pt x="332" y="36"/>
                      </a:lnTo>
                      <a:lnTo>
                        <a:pt x="336" y="36"/>
                      </a:lnTo>
                      <a:lnTo>
                        <a:pt x="368" y="28"/>
                      </a:lnTo>
                      <a:lnTo>
                        <a:pt x="408" y="16"/>
                      </a:lnTo>
                      <a:lnTo>
                        <a:pt x="412" y="16"/>
                      </a:lnTo>
                      <a:lnTo>
                        <a:pt x="472" y="4"/>
                      </a:lnTo>
                      <a:lnTo>
                        <a:pt x="480" y="0"/>
                      </a:lnTo>
                      <a:lnTo>
                        <a:pt x="484" y="0"/>
                      </a:lnTo>
                      <a:lnTo>
                        <a:pt x="484" y="4"/>
                      </a:lnTo>
                      <a:lnTo>
                        <a:pt x="488" y="4"/>
                      </a:lnTo>
                      <a:lnTo>
                        <a:pt x="492" y="4"/>
                      </a:lnTo>
                      <a:lnTo>
                        <a:pt x="492" y="8"/>
                      </a:lnTo>
                      <a:lnTo>
                        <a:pt x="492" y="12"/>
                      </a:lnTo>
                      <a:lnTo>
                        <a:pt x="496" y="12"/>
                      </a:lnTo>
                      <a:lnTo>
                        <a:pt x="500" y="12"/>
                      </a:lnTo>
                      <a:lnTo>
                        <a:pt x="504" y="12"/>
                      </a:lnTo>
                      <a:lnTo>
                        <a:pt x="508" y="12"/>
                      </a:lnTo>
                      <a:lnTo>
                        <a:pt x="508" y="16"/>
                      </a:lnTo>
                      <a:lnTo>
                        <a:pt x="512" y="16"/>
                      </a:lnTo>
                      <a:lnTo>
                        <a:pt x="512" y="20"/>
                      </a:lnTo>
                      <a:lnTo>
                        <a:pt x="516" y="20"/>
                      </a:lnTo>
                      <a:lnTo>
                        <a:pt x="516" y="24"/>
                      </a:lnTo>
                      <a:lnTo>
                        <a:pt x="520" y="28"/>
                      </a:lnTo>
                      <a:lnTo>
                        <a:pt x="516" y="28"/>
                      </a:lnTo>
                      <a:lnTo>
                        <a:pt x="520" y="28"/>
                      </a:lnTo>
                      <a:lnTo>
                        <a:pt x="520" y="32"/>
                      </a:lnTo>
                      <a:lnTo>
                        <a:pt x="520" y="36"/>
                      </a:lnTo>
                      <a:lnTo>
                        <a:pt x="520" y="40"/>
                      </a:lnTo>
                      <a:lnTo>
                        <a:pt x="520" y="44"/>
                      </a:lnTo>
                      <a:lnTo>
                        <a:pt x="524" y="44"/>
                      </a:lnTo>
                      <a:lnTo>
                        <a:pt x="528" y="44"/>
                      </a:lnTo>
                      <a:lnTo>
                        <a:pt x="528" y="48"/>
                      </a:lnTo>
                      <a:lnTo>
                        <a:pt x="528" y="52"/>
                      </a:lnTo>
                      <a:lnTo>
                        <a:pt x="532" y="52"/>
                      </a:lnTo>
                      <a:lnTo>
                        <a:pt x="532" y="56"/>
                      </a:lnTo>
                      <a:lnTo>
                        <a:pt x="536" y="56"/>
                      </a:lnTo>
                      <a:lnTo>
                        <a:pt x="536" y="52"/>
                      </a:lnTo>
                      <a:lnTo>
                        <a:pt x="540" y="56"/>
                      </a:lnTo>
                      <a:lnTo>
                        <a:pt x="544" y="56"/>
                      </a:lnTo>
                      <a:lnTo>
                        <a:pt x="548" y="56"/>
                      </a:lnTo>
                      <a:lnTo>
                        <a:pt x="552" y="56"/>
                      </a:lnTo>
                      <a:lnTo>
                        <a:pt x="556" y="56"/>
                      </a:lnTo>
                      <a:lnTo>
                        <a:pt x="556" y="60"/>
                      </a:lnTo>
                      <a:lnTo>
                        <a:pt x="560" y="60"/>
                      </a:lnTo>
                      <a:lnTo>
                        <a:pt x="564" y="60"/>
                      </a:lnTo>
                      <a:lnTo>
                        <a:pt x="564" y="64"/>
                      </a:lnTo>
                      <a:lnTo>
                        <a:pt x="564" y="68"/>
                      </a:lnTo>
                      <a:lnTo>
                        <a:pt x="560" y="68"/>
                      </a:lnTo>
                      <a:lnTo>
                        <a:pt x="560" y="72"/>
                      </a:lnTo>
                      <a:lnTo>
                        <a:pt x="556" y="72"/>
                      </a:lnTo>
                      <a:lnTo>
                        <a:pt x="556" y="76"/>
                      </a:lnTo>
                      <a:lnTo>
                        <a:pt x="552" y="80"/>
                      </a:lnTo>
                      <a:lnTo>
                        <a:pt x="552" y="84"/>
                      </a:lnTo>
                      <a:lnTo>
                        <a:pt x="552" y="88"/>
                      </a:lnTo>
                      <a:lnTo>
                        <a:pt x="552" y="92"/>
                      </a:lnTo>
                      <a:lnTo>
                        <a:pt x="552" y="96"/>
                      </a:lnTo>
                      <a:lnTo>
                        <a:pt x="548" y="100"/>
                      </a:lnTo>
                      <a:lnTo>
                        <a:pt x="548" y="104"/>
                      </a:lnTo>
                      <a:lnTo>
                        <a:pt x="544" y="104"/>
                      </a:lnTo>
                      <a:lnTo>
                        <a:pt x="544" y="108"/>
                      </a:lnTo>
                      <a:lnTo>
                        <a:pt x="548" y="108"/>
                      </a:lnTo>
                      <a:lnTo>
                        <a:pt x="548" y="104"/>
                      </a:lnTo>
                      <a:lnTo>
                        <a:pt x="548" y="108"/>
                      </a:lnTo>
                      <a:lnTo>
                        <a:pt x="544" y="108"/>
                      </a:lnTo>
                      <a:lnTo>
                        <a:pt x="544" y="112"/>
                      </a:lnTo>
                      <a:lnTo>
                        <a:pt x="544" y="116"/>
                      </a:lnTo>
                      <a:lnTo>
                        <a:pt x="540" y="116"/>
                      </a:lnTo>
                      <a:lnTo>
                        <a:pt x="536" y="116"/>
                      </a:lnTo>
                      <a:lnTo>
                        <a:pt x="536" y="120"/>
                      </a:lnTo>
                      <a:lnTo>
                        <a:pt x="536" y="124"/>
                      </a:lnTo>
                      <a:lnTo>
                        <a:pt x="536" y="128"/>
                      </a:lnTo>
                      <a:lnTo>
                        <a:pt x="540" y="128"/>
                      </a:lnTo>
                      <a:lnTo>
                        <a:pt x="544" y="132"/>
                      </a:lnTo>
                      <a:lnTo>
                        <a:pt x="548" y="136"/>
                      </a:lnTo>
                      <a:lnTo>
                        <a:pt x="544" y="136"/>
                      </a:lnTo>
                      <a:lnTo>
                        <a:pt x="544" y="140"/>
                      </a:lnTo>
                      <a:lnTo>
                        <a:pt x="544" y="144"/>
                      </a:lnTo>
                      <a:lnTo>
                        <a:pt x="544" y="148"/>
                      </a:lnTo>
                      <a:lnTo>
                        <a:pt x="540" y="148"/>
                      </a:lnTo>
                      <a:lnTo>
                        <a:pt x="540" y="152"/>
                      </a:lnTo>
                      <a:lnTo>
                        <a:pt x="536" y="152"/>
                      </a:lnTo>
                      <a:lnTo>
                        <a:pt x="536" y="156"/>
                      </a:lnTo>
                      <a:lnTo>
                        <a:pt x="540" y="156"/>
                      </a:lnTo>
                      <a:lnTo>
                        <a:pt x="540" y="160"/>
                      </a:lnTo>
                      <a:lnTo>
                        <a:pt x="536" y="160"/>
                      </a:lnTo>
                      <a:lnTo>
                        <a:pt x="540" y="160"/>
                      </a:lnTo>
                      <a:lnTo>
                        <a:pt x="540" y="164"/>
                      </a:lnTo>
                      <a:lnTo>
                        <a:pt x="540" y="168"/>
                      </a:lnTo>
                      <a:lnTo>
                        <a:pt x="540" y="172"/>
                      </a:lnTo>
                      <a:lnTo>
                        <a:pt x="544" y="172"/>
                      </a:lnTo>
                      <a:lnTo>
                        <a:pt x="544" y="176"/>
                      </a:lnTo>
                      <a:lnTo>
                        <a:pt x="548" y="176"/>
                      </a:lnTo>
                      <a:lnTo>
                        <a:pt x="552" y="176"/>
                      </a:lnTo>
                      <a:lnTo>
                        <a:pt x="556" y="176"/>
                      </a:lnTo>
                      <a:lnTo>
                        <a:pt x="556" y="180"/>
                      </a:lnTo>
                      <a:lnTo>
                        <a:pt x="556" y="184"/>
                      </a:lnTo>
                      <a:lnTo>
                        <a:pt x="560" y="184"/>
                      </a:lnTo>
                      <a:lnTo>
                        <a:pt x="560" y="188"/>
                      </a:lnTo>
                      <a:lnTo>
                        <a:pt x="560" y="192"/>
                      </a:lnTo>
                      <a:lnTo>
                        <a:pt x="564" y="192"/>
                      </a:lnTo>
                      <a:lnTo>
                        <a:pt x="568" y="192"/>
                      </a:lnTo>
                      <a:lnTo>
                        <a:pt x="572" y="192"/>
                      </a:lnTo>
                      <a:lnTo>
                        <a:pt x="572" y="196"/>
                      </a:lnTo>
                      <a:lnTo>
                        <a:pt x="572" y="200"/>
                      </a:lnTo>
                      <a:lnTo>
                        <a:pt x="576" y="200"/>
                      </a:lnTo>
                      <a:lnTo>
                        <a:pt x="580" y="200"/>
                      </a:lnTo>
                      <a:lnTo>
                        <a:pt x="580" y="204"/>
                      </a:lnTo>
                      <a:lnTo>
                        <a:pt x="584" y="204"/>
                      </a:lnTo>
                      <a:lnTo>
                        <a:pt x="584" y="208"/>
                      </a:lnTo>
                      <a:lnTo>
                        <a:pt x="588" y="208"/>
                      </a:lnTo>
                      <a:lnTo>
                        <a:pt x="592" y="208"/>
                      </a:lnTo>
                      <a:lnTo>
                        <a:pt x="592" y="212"/>
                      </a:lnTo>
                      <a:lnTo>
                        <a:pt x="596" y="212"/>
                      </a:lnTo>
                      <a:lnTo>
                        <a:pt x="600" y="216"/>
                      </a:lnTo>
                      <a:lnTo>
                        <a:pt x="600" y="220"/>
                      </a:lnTo>
                      <a:lnTo>
                        <a:pt x="596" y="220"/>
                      </a:lnTo>
                      <a:lnTo>
                        <a:pt x="596" y="224"/>
                      </a:lnTo>
                      <a:lnTo>
                        <a:pt x="596" y="220"/>
                      </a:lnTo>
                      <a:lnTo>
                        <a:pt x="596" y="224"/>
                      </a:lnTo>
                      <a:lnTo>
                        <a:pt x="592" y="224"/>
                      </a:lnTo>
                      <a:lnTo>
                        <a:pt x="592" y="228"/>
                      </a:lnTo>
                      <a:lnTo>
                        <a:pt x="588" y="228"/>
                      </a:lnTo>
                      <a:lnTo>
                        <a:pt x="588" y="232"/>
                      </a:lnTo>
                      <a:lnTo>
                        <a:pt x="584" y="232"/>
                      </a:lnTo>
                      <a:lnTo>
                        <a:pt x="584" y="236"/>
                      </a:lnTo>
                      <a:lnTo>
                        <a:pt x="580" y="236"/>
                      </a:lnTo>
                      <a:lnTo>
                        <a:pt x="580" y="240"/>
                      </a:lnTo>
                      <a:lnTo>
                        <a:pt x="576" y="240"/>
                      </a:lnTo>
                      <a:lnTo>
                        <a:pt x="576" y="244"/>
                      </a:lnTo>
                      <a:lnTo>
                        <a:pt x="572" y="248"/>
                      </a:lnTo>
                      <a:lnTo>
                        <a:pt x="568" y="248"/>
                      </a:lnTo>
                      <a:lnTo>
                        <a:pt x="568" y="252"/>
                      </a:lnTo>
                      <a:lnTo>
                        <a:pt x="568" y="256"/>
                      </a:lnTo>
                      <a:lnTo>
                        <a:pt x="568" y="260"/>
                      </a:lnTo>
                      <a:lnTo>
                        <a:pt x="572" y="260"/>
                      </a:lnTo>
                      <a:lnTo>
                        <a:pt x="568" y="260"/>
                      </a:lnTo>
                      <a:lnTo>
                        <a:pt x="568" y="264"/>
                      </a:lnTo>
                      <a:lnTo>
                        <a:pt x="564" y="264"/>
                      </a:lnTo>
                      <a:lnTo>
                        <a:pt x="564" y="268"/>
                      </a:lnTo>
                      <a:lnTo>
                        <a:pt x="560" y="268"/>
                      </a:lnTo>
                      <a:lnTo>
                        <a:pt x="556" y="268"/>
                      </a:lnTo>
                      <a:lnTo>
                        <a:pt x="552" y="272"/>
                      </a:lnTo>
                      <a:lnTo>
                        <a:pt x="548" y="272"/>
                      </a:lnTo>
                      <a:lnTo>
                        <a:pt x="548" y="276"/>
                      </a:lnTo>
                      <a:lnTo>
                        <a:pt x="548" y="280"/>
                      </a:lnTo>
                      <a:lnTo>
                        <a:pt x="544" y="280"/>
                      </a:lnTo>
                      <a:lnTo>
                        <a:pt x="544" y="276"/>
                      </a:lnTo>
                      <a:lnTo>
                        <a:pt x="540" y="276"/>
                      </a:lnTo>
                      <a:lnTo>
                        <a:pt x="536" y="276"/>
                      </a:lnTo>
                      <a:lnTo>
                        <a:pt x="532" y="276"/>
                      </a:lnTo>
                      <a:lnTo>
                        <a:pt x="528" y="276"/>
                      </a:lnTo>
                      <a:lnTo>
                        <a:pt x="528" y="280"/>
                      </a:lnTo>
                      <a:lnTo>
                        <a:pt x="524" y="280"/>
                      </a:lnTo>
                      <a:lnTo>
                        <a:pt x="520" y="280"/>
                      </a:lnTo>
                      <a:lnTo>
                        <a:pt x="520" y="284"/>
                      </a:lnTo>
                      <a:lnTo>
                        <a:pt x="516" y="284"/>
                      </a:lnTo>
                      <a:lnTo>
                        <a:pt x="516" y="288"/>
                      </a:lnTo>
                      <a:lnTo>
                        <a:pt x="516" y="292"/>
                      </a:lnTo>
                      <a:lnTo>
                        <a:pt x="516" y="296"/>
                      </a:lnTo>
                      <a:lnTo>
                        <a:pt x="512" y="296"/>
                      </a:lnTo>
                      <a:lnTo>
                        <a:pt x="480" y="304"/>
                      </a:lnTo>
                      <a:lnTo>
                        <a:pt x="472" y="308"/>
                      </a:lnTo>
                      <a:lnTo>
                        <a:pt x="440" y="316"/>
                      </a:lnTo>
                      <a:lnTo>
                        <a:pt x="416" y="320"/>
                      </a:lnTo>
                      <a:lnTo>
                        <a:pt x="396" y="324"/>
                      </a:lnTo>
                      <a:lnTo>
                        <a:pt x="376" y="332"/>
                      </a:lnTo>
                      <a:lnTo>
                        <a:pt x="352" y="336"/>
                      </a:lnTo>
                      <a:lnTo>
                        <a:pt x="292" y="348"/>
                      </a:lnTo>
                      <a:lnTo>
                        <a:pt x="268" y="356"/>
                      </a:lnTo>
                      <a:lnTo>
                        <a:pt x="264" y="356"/>
                      </a:lnTo>
                      <a:lnTo>
                        <a:pt x="220" y="364"/>
                      </a:lnTo>
                      <a:lnTo>
                        <a:pt x="212" y="368"/>
                      </a:lnTo>
                      <a:lnTo>
                        <a:pt x="164" y="376"/>
                      </a:lnTo>
                      <a:lnTo>
                        <a:pt x="156" y="380"/>
                      </a:lnTo>
                      <a:lnTo>
                        <a:pt x="128" y="384"/>
                      </a:lnTo>
                      <a:lnTo>
                        <a:pt x="116" y="388"/>
                      </a:lnTo>
                      <a:lnTo>
                        <a:pt x="64" y="396"/>
                      </a:lnTo>
                      <a:lnTo>
                        <a:pt x="56" y="400"/>
                      </a:lnTo>
                      <a:lnTo>
                        <a:pt x="48" y="368"/>
                      </a:lnTo>
                      <a:lnTo>
                        <a:pt x="48" y="360"/>
                      </a:lnTo>
                      <a:lnTo>
                        <a:pt x="44" y="344"/>
                      </a:lnTo>
                      <a:lnTo>
                        <a:pt x="40" y="312"/>
                      </a:lnTo>
                      <a:lnTo>
                        <a:pt x="36" y="304"/>
                      </a:lnTo>
                      <a:lnTo>
                        <a:pt x="32" y="284"/>
                      </a:lnTo>
                      <a:lnTo>
                        <a:pt x="28" y="256"/>
                      </a:lnTo>
                      <a:lnTo>
                        <a:pt x="28" y="248"/>
                      </a:lnTo>
                      <a:lnTo>
                        <a:pt x="20" y="220"/>
                      </a:lnTo>
                      <a:lnTo>
                        <a:pt x="12" y="172"/>
                      </a:lnTo>
                      <a:lnTo>
                        <a:pt x="4" y="128"/>
                      </a:lnTo>
                      <a:lnTo>
                        <a:pt x="0" y="112"/>
                      </a:lnTo>
                      <a:lnTo>
                        <a:pt x="0" y="10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90" name=""/>
                <p:cNvSpPr/>
                <p:nvPr/>
              </p:nvSpPr>
              <p:spPr>
                <a:xfrm>
                  <a:off x="6588000" y="2625840"/>
                  <a:ext cx="6480" cy="19080"/>
                </a:xfrm>
                <a:custGeom>
                  <a:avLst/>
                  <a:gdLst/>
                  <a:ahLst/>
                  <a:rect l="l" t="t" r="r" b="b"/>
                  <a:pathLst>
                    <a:path w="4" h="12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4" y="12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91" name=""/>
                <p:cNvSpPr/>
                <p:nvPr/>
              </p:nvSpPr>
              <p:spPr>
                <a:xfrm>
                  <a:off x="8029440" y="2276640"/>
                  <a:ext cx="285840" cy="279360"/>
                </a:xfrm>
                <a:custGeom>
                  <a:avLst/>
                  <a:gdLst/>
                  <a:ahLst/>
                  <a:rect l="l" t="t" r="r" b="b"/>
                  <a:pathLst>
                    <a:path w="180" h="176">
                      <a:moveTo>
                        <a:pt x="0" y="40"/>
                      </a:moveTo>
                      <a:lnTo>
                        <a:pt x="44" y="28"/>
                      </a:lnTo>
                      <a:lnTo>
                        <a:pt x="48" y="28"/>
                      </a:lnTo>
                      <a:lnTo>
                        <a:pt x="64" y="24"/>
                      </a:lnTo>
                      <a:lnTo>
                        <a:pt x="64" y="28"/>
                      </a:lnTo>
                      <a:lnTo>
                        <a:pt x="68" y="28"/>
                      </a:lnTo>
                      <a:lnTo>
                        <a:pt x="68" y="24"/>
                      </a:lnTo>
                      <a:lnTo>
                        <a:pt x="68" y="20"/>
                      </a:lnTo>
                      <a:lnTo>
                        <a:pt x="84" y="20"/>
                      </a:lnTo>
                      <a:lnTo>
                        <a:pt x="88" y="16"/>
                      </a:lnTo>
                      <a:lnTo>
                        <a:pt x="92" y="16"/>
                      </a:lnTo>
                      <a:lnTo>
                        <a:pt x="128" y="8"/>
                      </a:lnTo>
                      <a:lnTo>
                        <a:pt x="132" y="4"/>
                      </a:lnTo>
                      <a:lnTo>
                        <a:pt x="156" y="0"/>
                      </a:lnTo>
                      <a:lnTo>
                        <a:pt x="160" y="0"/>
                      </a:lnTo>
                      <a:lnTo>
                        <a:pt x="168" y="36"/>
                      </a:lnTo>
                      <a:lnTo>
                        <a:pt x="172" y="44"/>
                      </a:lnTo>
                      <a:lnTo>
                        <a:pt x="176" y="52"/>
                      </a:lnTo>
                      <a:lnTo>
                        <a:pt x="180" y="72"/>
                      </a:lnTo>
                      <a:lnTo>
                        <a:pt x="180" y="76"/>
                      </a:lnTo>
                      <a:lnTo>
                        <a:pt x="176" y="76"/>
                      </a:lnTo>
                      <a:lnTo>
                        <a:pt x="176" y="80"/>
                      </a:lnTo>
                      <a:lnTo>
                        <a:pt x="180" y="80"/>
                      </a:lnTo>
                      <a:lnTo>
                        <a:pt x="180" y="84"/>
                      </a:lnTo>
                      <a:lnTo>
                        <a:pt x="180" y="88"/>
                      </a:lnTo>
                      <a:lnTo>
                        <a:pt x="176" y="88"/>
                      </a:lnTo>
                      <a:lnTo>
                        <a:pt x="176" y="84"/>
                      </a:lnTo>
                      <a:lnTo>
                        <a:pt x="172" y="88"/>
                      </a:lnTo>
                      <a:lnTo>
                        <a:pt x="168" y="88"/>
                      </a:lnTo>
                      <a:lnTo>
                        <a:pt x="164" y="88"/>
                      </a:lnTo>
                      <a:lnTo>
                        <a:pt x="164" y="92"/>
                      </a:lnTo>
                      <a:lnTo>
                        <a:pt x="160" y="92"/>
                      </a:lnTo>
                      <a:lnTo>
                        <a:pt x="156" y="92"/>
                      </a:lnTo>
                      <a:lnTo>
                        <a:pt x="156" y="88"/>
                      </a:lnTo>
                      <a:lnTo>
                        <a:pt x="152" y="84"/>
                      </a:lnTo>
                      <a:lnTo>
                        <a:pt x="152" y="88"/>
                      </a:lnTo>
                      <a:lnTo>
                        <a:pt x="156" y="88"/>
                      </a:lnTo>
                      <a:lnTo>
                        <a:pt x="156" y="92"/>
                      </a:lnTo>
                      <a:lnTo>
                        <a:pt x="156" y="96"/>
                      </a:lnTo>
                      <a:lnTo>
                        <a:pt x="152" y="96"/>
                      </a:lnTo>
                      <a:lnTo>
                        <a:pt x="148" y="96"/>
                      </a:lnTo>
                      <a:lnTo>
                        <a:pt x="148" y="100"/>
                      </a:lnTo>
                      <a:lnTo>
                        <a:pt x="144" y="100"/>
                      </a:lnTo>
                      <a:lnTo>
                        <a:pt x="140" y="104"/>
                      </a:lnTo>
                      <a:lnTo>
                        <a:pt x="136" y="104"/>
                      </a:lnTo>
                      <a:lnTo>
                        <a:pt x="132" y="104"/>
                      </a:lnTo>
                      <a:lnTo>
                        <a:pt x="132" y="100"/>
                      </a:lnTo>
                      <a:lnTo>
                        <a:pt x="132" y="96"/>
                      </a:lnTo>
                      <a:lnTo>
                        <a:pt x="132" y="100"/>
                      </a:lnTo>
                      <a:lnTo>
                        <a:pt x="128" y="96"/>
                      </a:lnTo>
                      <a:lnTo>
                        <a:pt x="128" y="100"/>
                      </a:lnTo>
                      <a:lnTo>
                        <a:pt x="132" y="100"/>
                      </a:lnTo>
                      <a:lnTo>
                        <a:pt x="132" y="104"/>
                      </a:lnTo>
                      <a:lnTo>
                        <a:pt x="136" y="104"/>
                      </a:lnTo>
                      <a:lnTo>
                        <a:pt x="132" y="104"/>
                      </a:lnTo>
                      <a:lnTo>
                        <a:pt x="132" y="108"/>
                      </a:lnTo>
                      <a:lnTo>
                        <a:pt x="136" y="108"/>
                      </a:lnTo>
                      <a:lnTo>
                        <a:pt x="132" y="108"/>
                      </a:lnTo>
                      <a:lnTo>
                        <a:pt x="128" y="108"/>
                      </a:lnTo>
                      <a:lnTo>
                        <a:pt x="124" y="108"/>
                      </a:lnTo>
                      <a:lnTo>
                        <a:pt x="124" y="112"/>
                      </a:lnTo>
                      <a:lnTo>
                        <a:pt x="120" y="112"/>
                      </a:lnTo>
                      <a:lnTo>
                        <a:pt x="116" y="112"/>
                      </a:lnTo>
                      <a:lnTo>
                        <a:pt x="120" y="112"/>
                      </a:lnTo>
                      <a:lnTo>
                        <a:pt x="120" y="116"/>
                      </a:lnTo>
                      <a:lnTo>
                        <a:pt x="116" y="116"/>
                      </a:lnTo>
                      <a:lnTo>
                        <a:pt x="116" y="112"/>
                      </a:lnTo>
                      <a:lnTo>
                        <a:pt x="112" y="112"/>
                      </a:lnTo>
                      <a:lnTo>
                        <a:pt x="108" y="112"/>
                      </a:lnTo>
                      <a:lnTo>
                        <a:pt x="108" y="116"/>
                      </a:lnTo>
                      <a:lnTo>
                        <a:pt x="104" y="116"/>
                      </a:lnTo>
                      <a:lnTo>
                        <a:pt x="104" y="120"/>
                      </a:lnTo>
                      <a:lnTo>
                        <a:pt x="100" y="120"/>
                      </a:lnTo>
                      <a:lnTo>
                        <a:pt x="100" y="116"/>
                      </a:lnTo>
                      <a:lnTo>
                        <a:pt x="100" y="120"/>
                      </a:lnTo>
                      <a:lnTo>
                        <a:pt x="100" y="116"/>
                      </a:lnTo>
                      <a:lnTo>
                        <a:pt x="100" y="120"/>
                      </a:lnTo>
                      <a:lnTo>
                        <a:pt x="96" y="120"/>
                      </a:lnTo>
                      <a:lnTo>
                        <a:pt x="92" y="120"/>
                      </a:lnTo>
                      <a:lnTo>
                        <a:pt x="92" y="124"/>
                      </a:lnTo>
                      <a:lnTo>
                        <a:pt x="88" y="124"/>
                      </a:lnTo>
                      <a:lnTo>
                        <a:pt x="88" y="120"/>
                      </a:lnTo>
                      <a:lnTo>
                        <a:pt x="88" y="124"/>
                      </a:lnTo>
                      <a:lnTo>
                        <a:pt x="84" y="124"/>
                      </a:lnTo>
                      <a:lnTo>
                        <a:pt x="84" y="120"/>
                      </a:lnTo>
                      <a:lnTo>
                        <a:pt x="84" y="116"/>
                      </a:lnTo>
                      <a:lnTo>
                        <a:pt x="80" y="116"/>
                      </a:lnTo>
                      <a:lnTo>
                        <a:pt x="80" y="120"/>
                      </a:lnTo>
                      <a:lnTo>
                        <a:pt x="80" y="124"/>
                      </a:lnTo>
                      <a:lnTo>
                        <a:pt x="76" y="128"/>
                      </a:lnTo>
                      <a:lnTo>
                        <a:pt x="76" y="132"/>
                      </a:lnTo>
                      <a:lnTo>
                        <a:pt x="72" y="132"/>
                      </a:lnTo>
                      <a:lnTo>
                        <a:pt x="72" y="136"/>
                      </a:lnTo>
                      <a:lnTo>
                        <a:pt x="68" y="136"/>
                      </a:lnTo>
                      <a:lnTo>
                        <a:pt x="68" y="140"/>
                      </a:lnTo>
                      <a:lnTo>
                        <a:pt x="68" y="144"/>
                      </a:lnTo>
                      <a:lnTo>
                        <a:pt x="64" y="144"/>
                      </a:lnTo>
                      <a:lnTo>
                        <a:pt x="64" y="140"/>
                      </a:lnTo>
                      <a:lnTo>
                        <a:pt x="60" y="140"/>
                      </a:lnTo>
                      <a:lnTo>
                        <a:pt x="60" y="144"/>
                      </a:lnTo>
                      <a:lnTo>
                        <a:pt x="56" y="144"/>
                      </a:lnTo>
                      <a:lnTo>
                        <a:pt x="56" y="148"/>
                      </a:lnTo>
                      <a:lnTo>
                        <a:pt x="56" y="152"/>
                      </a:lnTo>
                      <a:lnTo>
                        <a:pt x="52" y="148"/>
                      </a:lnTo>
                      <a:lnTo>
                        <a:pt x="52" y="152"/>
                      </a:lnTo>
                      <a:lnTo>
                        <a:pt x="48" y="152"/>
                      </a:lnTo>
                      <a:lnTo>
                        <a:pt x="44" y="156"/>
                      </a:lnTo>
                      <a:lnTo>
                        <a:pt x="44" y="160"/>
                      </a:lnTo>
                      <a:lnTo>
                        <a:pt x="44" y="156"/>
                      </a:lnTo>
                      <a:lnTo>
                        <a:pt x="44" y="160"/>
                      </a:lnTo>
                      <a:lnTo>
                        <a:pt x="40" y="160"/>
                      </a:lnTo>
                      <a:lnTo>
                        <a:pt x="44" y="160"/>
                      </a:lnTo>
                      <a:lnTo>
                        <a:pt x="40" y="160"/>
                      </a:lnTo>
                      <a:lnTo>
                        <a:pt x="40" y="164"/>
                      </a:lnTo>
                      <a:lnTo>
                        <a:pt x="36" y="164"/>
                      </a:lnTo>
                      <a:lnTo>
                        <a:pt x="32" y="168"/>
                      </a:lnTo>
                      <a:lnTo>
                        <a:pt x="32" y="172"/>
                      </a:lnTo>
                      <a:lnTo>
                        <a:pt x="28" y="172"/>
                      </a:lnTo>
                      <a:lnTo>
                        <a:pt x="24" y="172"/>
                      </a:lnTo>
                      <a:lnTo>
                        <a:pt x="24" y="176"/>
                      </a:lnTo>
                      <a:lnTo>
                        <a:pt x="20" y="176"/>
                      </a:lnTo>
                      <a:lnTo>
                        <a:pt x="20" y="172"/>
                      </a:lnTo>
                      <a:lnTo>
                        <a:pt x="12" y="164"/>
                      </a:lnTo>
                      <a:lnTo>
                        <a:pt x="32" y="144"/>
                      </a:lnTo>
                      <a:lnTo>
                        <a:pt x="20" y="136"/>
                      </a:lnTo>
                      <a:lnTo>
                        <a:pt x="20" y="128"/>
                      </a:lnTo>
                      <a:lnTo>
                        <a:pt x="16" y="108"/>
                      </a:lnTo>
                      <a:lnTo>
                        <a:pt x="12" y="88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92" name=""/>
                <p:cNvSpPr/>
                <p:nvPr/>
              </p:nvSpPr>
              <p:spPr>
                <a:xfrm>
                  <a:off x="8283600" y="2257560"/>
                  <a:ext cx="101520" cy="158760"/>
                </a:xfrm>
                <a:custGeom>
                  <a:avLst/>
                  <a:gdLst/>
                  <a:ahLst/>
                  <a:rect l="l" t="t" r="r" b="b"/>
                  <a:pathLst>
                    <a:path w="64" h="100">
                      <a:moveTo>
                        <a:pt x="0" y="12"/>
                      </a:moveTo>
                      <a:lnTo>
                        <a:pt x="28" y="4"/>
                      </a:lnTo>
                      <a:lnTo>
                        <a:pt x="36" y="0"/>
                      </a:lnTo>
                      <a:lnTo>
                        <a:pt x="36" y="4"/>
                      </a:lnTo>
                      <a:lnTo>
                        <a:pt x="40" y="16"/>
                      </a:lnTo>
                      <a:lnTo>
                        <a:pt x="44" y="12"/>
                      </a:lnTo>
                      <a:lnTo>
                        <a:pt x="44" y="16"/>
                      </a:lnTo>
                      <a:lnTo>
                        <a:pt x="48" y="16"/>
                      </a:lnTo>
                      <a:lnTo>
                        <a:pt x="48" y="20"/>
                      </a:lnTo>
                      <a:lnTo>
                        <a:pt x="48" y="24"/>
                      </a:lnTo>
                      <a:lnTo>
                        <a:pt x="48" y="28"/>
                      </a:lnTo>
                      <a:lnTo>
                        <a:pt x="52" y="28"/>
                      </a:lnTo>
                      <a:lnTo>
                        <a:pt x="56" y="28"/>
                      </a:lnTo>
                      <a:lnTo>
                        <a:pt x="56" y="32"/>
                      </a:lnTo>
                      <a:lnTo>
                        <a:pt x="60" y="32"/>
                      </a:lnTo>
                      <a:lnTo>
                        <a:pt x="64" y="32"/>
                      </a:lnTo>
                      <a:lnTo>
                        <a:pt x="64" y="36"/>
                      </a:lnTo>
                      <a:lnTo>
                        <a:pt x="60" y="36"/>
                      </a:lnTo>
                      <a:lnTo>
                        <a:pt x="60" y="32"/>
                      </a:lnTo>
                      <a:lnTo>
                        <a:pt x="60" y="36"/>
                      </a:lnTo>
                      <a:lnTo>
                        <a:pt x="60" y="40"/>
                      </a:lnTo>
                      <a:lnTo>
                        <a:pt x="56" y="40"/>
                      </a:lnTo>
                      <a:lnTo>
                        <a:pt x="56" y="44"/>
                      </a:lnTo>
                      <a:lnTo>
                        <a:pt x="56" y="40"/>
                      </a:lnTo>
                      <a:lnTo>
                        <a:pt x="56" y="36"/>
                      </a:lnTo>
                      <a:lnTo>
                        <a:pt x="56" y="32"/>
                      </a:lnTo>
                      <a:lnTo>
                        <a:pt x="56" y="28"/>
                      </a:lnTo>
                      <a:lnTo>
                        <a:pt x="56" y="32"/>
                      </a:lnTo>
                      <a:lnTo>
                        <a:pt x="52" y="32"/>
                      </a:lnTo>
                      <a:lnTo>
                        <a:pt x="52" y="28"/>
                      </a:lnTo>
                      <a:lnTo>
                        <a:pt x="52" y="32"/>
                      </a:lnTo>
                      <a:lnTo>
                        <a:pt x="56" y="32"/>
                      </a:lnTo>
                      <a:lnTo>
                        <a:pt x="56" y="36"/>
                      </a:lnTo>
                      <a:lnTo>
                        <a:pt x="52" y="36"/>
                      </a:lnTo>
                      <a:lnTo>
                        <a:pt x="52" y="32"/>
                      </a:lnTo>
                      <a:lnTo>
                        <a:pt x="48" y="32"/>
                      </a:lnTo>
                      <a:lnTo>
                        <a:pt x="48" y="28"/>
                      </a:lnTo>
                      <a:lnTo>
                        <a:pt x="44" y="28"/>
                      </a:lnTo>
                      <a:lnTo>
                        <a:pt x="44" y="24"/>
                      </a:lnTo>
                      <a:lnTo>
                        <a:pt x="44" y="20"/>
                      </a:lnTo>
                      <a:lnTo>
                        <a:pt x="40" y="20"/>
                      </a:lnTo>
                      <a:lnTo>
                        <a:pt x="44" y="20"/>
                      </a:lnTo>
                      <a:lnTo>
                        <a:pt x="44" y="24"/>
                      </a:lnTo>
                      <a:lnTo>
                        <a:pt x="44" y="28"/>
                      </a:lnTo>
                      <a:lnTo>
                        <a:pt x="44" y="32"/>
                      </a:lnTo>
                      <a:lnTo>
                        <a:pt x="48" y="32"/>
                      </a:lnTo>
                      <a:lnTo>
                        <a:pt x="44" y="36"/>
                      </a:lnTo>
                      <a:lnTo>
                        <a:pt x="48" y="36"/>
                      </a:lnTo>
                      <a:lnTo>
                        <a:pt x="48" y="40"/>
                      </a:lnTo>
                      <a:lnTo>
                        <a:pt x="48" y="44"/>
                      </a:lnTo>
                      <a:lnTo>
                        <a:pt x="48" y="40"/>
                      </a:lnTo>
                      <a:lnTo>
                        <a:pt x="44" y="40"/>
                      </a:lnTo>
                      <a:lnTo>
                        <a:pt x="44" y="44"/>
                      </a:lnTo>
                      <a:lnTo>
                        <a:pt x="48" y="44"/>
                      </a:lnTo>
                      <a:lnTo>
                        <a:pt x="48" y="48"/>
                      </a:lnTo>
                      <a:lnTo>
                        <a:pt x="48" y="52"/>
                      </a:lnTo>
                      <a:lnTo>
                        <a:pt x="48" y="56"/>
                      </a:lnTo>
                      <a:lnTo>
                        <a:pt x="48" y="60"/>
                      </a:lnTo>
                      <a:lnTo>
                        <a:pt x="52" y="60"/>
                      </a:lnTo>
                      <a:lnTo>
                        <a:pt x="52" y="64"/>
                      </a:lnTo>
                      <a:lnTo>
                        <a:pt x="52" y="68"/>
                      </a:lnTo>
                      <a:lnTo>
                        <a:pt x="52" y="72"/>
                      </a:lnTo>
                      <a:lnTo>
                        <a:pt x="52" y="76"/>
                      </a:lnTo>
                      <a:lnTo>
                        <a:pt x="52" y="80"/>
                      </a:lnTo>
                      <a:lnTo>
                        <a:pt x="52" y="84"/>
                      </a:lnTo>
                      <a:lnTo>
                        <a:pt x="48" y="84"/>
                      </a:lnTo>
                      <a:lnTo>
                        <a:pt x="48" y="80"/>
                      </a:lnTo>
                      <a:lnTo>
                        <a:pt x="48" y="76"/>
                      </a:lnTo>
                      <a:lnTo>
                        <a:pt x="48" y="80"/>
                      </a:lnTo>
                      <a:lnTo>
                        <a:pt x="44" y="80"/>
                      </a:lnTo>
                      <a:lnTo>
                        <a:pt x="44" y="84"/>
                      </a:lnTo>
                      <a:lnTo>
                        <a:pt x="48" y="84"/>
                      </a:lnTo>
                      <a:lnTo>
                        <a:pt x="44" y="84"/>
                      </a:lnTo>
                      <a:lnTo>
                        <a:pt x="40" y="84"/>
                      </a:lnTo>
                      <a:lnTo>
                        <a:pt x="40" y="88"/>
                      </a:lnTo>
                      <a:lnTo>
                        <a:pt x="36" y="88"/>
                      </a:lnTo>
                      <a:lnTo>
                        <a:pt x="36" y="92"/>
                      </a:lnTo>
                      <a:lnTo>
                        <a:pt x="32" y="92"/>
                      </a:lnTo>
                      <a:lnTo>
                        <a:pt x="32" y="96"/>
                      </a:lnTo>
                      <a:lnTo>
                        <a:pt x="28" y="96"/>
                      </a:lnTo>
                      <a:lnTo>
                        <a:pt x="24" y="96"/>
                      </a:lnTo>
                      <a:lnTo>
                        <a:pt x="24" y="100"/>
                      </a:lnTo>
                      <a:lnTo>
                        <a:pt x="20" y="100"/>
                      </a:lnTo>
                      <a:lnTo>
                        <a:pt x="16" y="100"/>
                      </a:lnTo>
                      <a:lnTo>
                        <a:pt x="20" y="100"/>
                      </a:lnTo>
                      <a:lnTo>
                        <a:pt x="20" y="96"/>
                      </a:lnTo>
                      <a:lnTo>
                        <a:pt x="20" y="92"/>
                      </a:lnTo>
                      <a:lnTo>
                        <a:pt x="16" y="92"/>
                      </a:lnTo>
                      <a:lnTo>
                        <a:pt x="16" y="88"/>
                      </a:lnTo>
                      <a:lnTo>
                        <a:pt x="20" y="88"/>
                      </a:lnTo>
                      <a:lnTo>
                        <a:pt x="20" y="84"/>
                      </a:lnTo>
                      <a:lnTo>
                        <a:pt x="16" y="64"/>
                      </a:lnTo>
                      <a:lnTo>
                        <a:pt x="12" y="56"/>
                      </a:lnTo>
                      <a:lnTo>
                        <a:pt x="8" y="48"/>
                      </a:lnTo>
                      <a:lnTo>
                        <a:pt x="0" y="12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93" name=""/>
                <p:cNvSpPr/>
                <p:nvPr/>
              </p:nvSpPr>
              <p:spPr>
                <a:xfrm>
                  <a:off x="307800" y="2359080"/>
                  <a:ext cx="1339920" cy="2209680"/>
                </a:xfrm>
                <a:custGeom>
                  <a:avLst/>
                  <a:gdLst/>
                  <a:ahLst/>
                  <a:rect l="l" t="t" r="r" b="b"/>
                  <a:pathLst>
                    <a:path w="844" h="1392">
                      <a:moveTo>
                        <a:pt x="60" y="0"/>
                      </a:moveTo>
                      <a:lnTo>
                        <a:pt x="64" y="4"/>
                      </a:lnTo>
                      <a:lnTo>
                        <a:pt x="68" y="4"/>
                      </a:lnTo>
                      <a:lnTo>
                        <a:pt x="72" y="4"/>
                      </a:lnTo>
                      <a:lnTo>
                        <a:pt x="76" y="4"/>
                      </a:lnTo>
                      <a:lnTo>
                        <a:pt x="80" y="8"/>
                      </a:lnTo>
                      <a:lnTo>
                        <a:pt x="84" y="8"/>
                      </a:lnTo>
                      <a:lnTo>
                        <a:pt x="88" y="8"/>
                      </a:lnTo>
                      <a:lnTo>
                        <a:pt x="92" y="8"/>
                      </a:lnTo>
                      <a:lnTo>
                        <a:pt x="92" y="12"/>
                      </a:lnTo>
                      <a:lnTo>
                        <a:pt x="96" y="12"/>
                      </a:lnTo>
                      <a:lnTo>
                        <a:pt x="100" y="12"/>
                      </a:lnTo>
                      <a:lnTo>
                        <a:pt x="104" y="12"/>
                      </a:lnTo>
                      <a:lnTo>
                        <a:pt x="112" y="16"/>
                      </a:lnTo>
                      <a:lnTo>
                        <a:pt x="116" y="16"/>
                      </a:lnTo>
                      <a:lnTo>
                        <a:pt x="124" y="20"/>
                      </a:lnTo>
                      <a:lnTo>
                        <a:pt x="128" y="20"/>
                      </a:lnTo>
                      <a:lnTo>
                        <a:pt x="136" y="20"/>
                      </a:lnTo>
                      <a:lnTo>
                        <a:pt x="140" y="20"/>
                      </a:lnTo>
                      <a:lnTo>
                        <a:pt x="140" y="24"/>
                      </a:lnTo>
                      <a:lnTo>
                        <a:pt x="144" y="24"/>
                      </a:lnTo>
                      <a:lnTo>
                        <a:pt x="148" y="24"/>
                      </a:lnTo>
                      <a:lnTo>
                        <a:pt x="152" y="24"/>
                      </a:lnTo>
                      <a:lnTo>
                        <a:pt x="160" y="28"/>
                      </a:lnTo>
                      <a:lnTo>
                        <a:pt x="172" y="28"/>
                      </a:lnTo>
                      <a:lnTo>
                        <a:pt x="184" y="32"/>
                      </a:lnTo>
                      <a:lnTo>
                        <a:pt x="200" y="36"/>
                      </a:lnTo>
                      <a:lnTo>
                        <a:pt x="212" y="40"/>
                      </a:lnTo>
                      <a:lnTo>
                        <a:pt x="228" y="44"/>
                      </a:lnTo>
                      <a:lnTo>
                        <a:pt x="240" y="48"/>
                      </a:lnTo>
                      <a:lnTo>
                        <a:pt x="244" y="48"/>
                      </a:lnTo>
                      <a:lnTo>
                        <a:pt x="248" y="48"/>
                      </a:lnTo>
                      <a:lnTo>
                        <a:pt x="256" y="52"/>
                      </a:lnTo>
                      <a:lnTo>
                        <a:pt x="264" y="52"/>
                      </a:lnTo>
                      <a:lnTo>
                        <a:pt x="272" y="56"/>
                      </a:lnTo>
                      <a:lnTo>
                        <a:pt x="280" y="56"/>
                      </a:lnTo>
                      <a:lnTo>
                        <a:pt x="288" y="60"/>
                      </a:lnTo>
                      <a:lnTo>
                        <a:pt x="296" y="60"/>
                      </a:lnTo>
                      <a:lnTo>
                        <a:pt x="300" y="64"/>
                      </a:lnTo>
                      <a:lnTo>
                        <a:pt x="308" y="64"/>
                      </a:lnTo>
                      <a:lnTo>
                        <a:pt x="316" y="68"/>
                      </a:lnTo>
                      <a:lnTo>
                        <a:pt x="320" y="68"/>
                      </a:lnTo>
                      <a:lnTo>
                        <a:pt x="324" y="68"/>
                      </a:lnTo>
                      <a:lnTo>
                        <a:pt x="328" y="72"/>
                      </a:lnTo>
                      <a:lnTo>
                        <a:pt x="332" y="72"/>
                      </a:lnTo>
                      <a:lnTo>
                        <a:pt x="340" y="72"/>
                      </a:lnTo>
                      <a:lnTo>
                        <a:pt x="348" y="76"/>
                      </a:lnTo>
                      <a:lnTo>
                        <a:pt x="356" y="76"/>
                      </a:lnTo>
                      <a:lnTo>
                        <a:pt x="364" y="80"/>
                      </a:lnTo>
                      <a:lnTo>
                        <a:pt x="368" y="80"/>
                      </a:lnTo>
                      <a:lnTo>
                        <a:pt x="372" y="80"/>
                      </a:lnTo>
                      <a:lnTo>
                        <a:pt x="380" y="84"/>
                      </a:lnTo>
                      <a:lnTo>
                        <a:pt x="384" y="84"/>
                      </a:lnTo>
                      <a:lnTo>
                        <a:pt x="392" y="88"/>
                      </a:lnTo>
                      <a:lnTo>
                        <a:pt x="396" y="88"/>
                      </a:lnTo>
                      <a:lnTo>
                        <a:pt x="400" y="88"/>
                      </a:lnTo>
                      <a:lnTo>
                        <a:pt x="408" y="88"/>
                      </a:lnTo>
                      <a:lnTo>
                        <a:pt x="416" y="92"/>
                      </a:lnTo>
                      <a:lnTo>
                        <a:pt x="424" y="92"/>
                      </a:lnTo>
                      <a:lnTo>
                        <a:pt x="428" y="96"/>
                      </a:lnTo>
                      <a:lnTo>
                        <a:pt x="436" y="96"/>
                      </a:lnTo>
                      <a:lnTo>
                        <a:pt x="444" y="96"/>
                      </a:lnTo>
                      <a:lnTo>
                        <a:pt x="452" y="100"/>
                      </a:lnTo>
                      <a:lnTo>
                        <a:pt x="452" y="104"/>
                      </a:lnTo>
                      <a:lnTo>
                        <a:pt x="448" y="116"/>
                      </a:lnTo>
                      <a:lnTo>
                        <a:pt x="444" y="132"/>
                      </a:lnTo>
                      <a:lnTo>
                        <a:pt x="440" y="148"/>
                      </a:lnTo>
                      <a:lnTo>
                        <a:pt x="436" y="164"/>
                      </a:lnTo>
                      <a:lnTo>
                        <a:pt x="432" y="180"/>
                      </a:lnTo>
                      <a:lnTo>
                        <a:pt x="432" y="196"/>
                      </a:lnTo>
                      <a:lnTo>
                        <a:pt x="428" y="204"/>
                      </a:lnTo>
                      <a:lnTo>
                        <a:pt x="424" y="228"/>
                      </a:lnTo>
                      <a:lnTo>
                        <a:pt x="416" y="252"/>
                      </a:lnTo>
                      <a:lnTo>
                        <a:pt x="412" y="284"/>
                      </a:lnTo>
                      <a:lnTo>
                        <a:pt x="404" y="304"/>
                      </a:lnTo>
                      <a:lnTo>
                        <a:pt x="400" y="328"/>
                      </a:lnTo>
                      <a:lnTo>
                        <a:pt x="392" y="360"/>
                      </a:lnTo>
                      <a:lnTo>
                        <a:pt x="388" y="388"/>
                      </a:lnTo>
                      <a:lnTo>
                        <a:pt x="384" y="392"/>
                      </a:lnTo>
                      <a:lnTo>
                        <a:pt x="384" y="400"/>
                      </a:lnTo>
                      <a:lnTo>
                        <a:pt x="384" y="408"/>
                      </a:lnTo>
                      <a:lnTo>
                        <a:pt x="380" y="412"/>
                      </a:lnTo>
                      <a:lnTo>
                        <a:pt x="380" y="420"/>
                      </a:lnTo>
                      <a:lnTo>
                        <a:pt x="380" y="424"/>
                      </a:lnTo>
                      <a:lnTo>
                        <a:pt x="376" y="432"/>
                      </a:lnTo>
                      <a:lnTo>
                        <a:pt x="376" y="436"/>
                      </a:lnTo>
                      <a:lnTo>
                        <a:pt x="376" y="440"/>
                      </a:lnTo>
                      <a:lnTo>
                        <a:pt x="376" y="444"/>
                      </a:lnTo>
                      <a:lnTo>
                        <a:pt x="372" y="448"/>
                      </a:lnTo>
                      <a:lnTo>
                        <a:pt x="372" y="452"/>
                      </a:lnTo>
                      <a:lnTo>
                        <a:pt x="372" y="456"/>
                      </a:lnTo>
                      <a:lnTo>
                        <a:pt x="372" y="460"/>
                      </a:lnTo>
                      <a:lnTo>
                        <a:pt x="368" y="464"/>
                      </a:lnTo>
                      <a:lnTo>
                        <a:pt x="368" y="468"/>
                      </a:lnTo>
                      <a:lnTo>
                        <a:pt x="368" y="472"/>
                      </a:lnTo>
                      <a:lnTo>
                        <a:pt x="364" y="480"/>
                      </a:lnTo>
                      <a:lnTo>
                        <a:pt x="372" y="488"/>
                      </a:lnTo>
                      <a:lnTo>
                        <a:pt x="376" y="492"/>
                      </a:lnTo>
                      <a:lnTo>
                        <a:pt x="376" y="496"/>
                      </a:lnTo>
                      <a:lnTo>
                        <a:pt x="384" y="504"/>
                      </a:lnTo>
                      <a:lnTo>
                        <a:pt x="388" y="512"/>
                      </a:lnTo>
                      <a:lnTo>
                        <a:pt x="396" y="520"/>
                      </a:lnTo>
                      <a:lnTo>
                        <a:pt x="400" y="528"/>
                      </a:lnTo>
                      <a:lnTo>
                        <a:pt x="408" y="540"/>
                      </a:lnTo>
                      <a:lnTo>
                        <a:pt x="412" y="544"/>
                      </a:lnTo>
                      <a:lnTo>
                        <a:pt x="416" y="552"/>
                      </a:lnTo>
                      <a:lnTo>
                        <a:pt x="420" y="556"/>
                      </a:lnTo>
                      <a:lnTo>
                        <a:pt x="424" y="560"/>
                      </a:lnTo>
                      <a:lnTo>
                        <a:pt x="428" y="568"/>
                      </a:lnTo>
                      <a:lnTo>
                        <a:pt x="432" y="572"/>
                      </a:lnTo>
                      <a:lnTo>
                        <a:pt x="436" y="576"/>
                      </a:lnTo>
                      <a:lnTo>
                        <a:pt x="440" y="584"/>
                      </a:lnTo>
                      <a:lnTo>
                        <a:pt x="448" y="592"/>
                      </a:lnTo>
                      <a:lnTo>
                        <a:pt x="452" y="604"/>
                      </a:lnTo>
                      <a:lnTo>
                        <a:pt x="460" y="612"/>
                      </a:lnTo>
                      <a:lnTo>
                        <a:pt x="464" y="620"/>
                      </a:lnTo>
                      <a:lnTo>
                        <a:pt x="472" y="628"/>
                      </a:lnTo>
                      <a:lnTo>
                        <a:pt x="476" y="636"/>
                      </a:lnTo>
                      <a:lnTo>
                        <a:pt x="484" y="644"/>
                      </a:lnTo>
                      <a:lnTo>
                        <a:pt x="492" y="656"/>
                      </a:lnTo>
                      <a:lnTo>
                        <a:pt x="500" y="672"/>
                      </a:lnTo>
                      <a:lnTo>
                        <a:pt x="508" y="680"/>
                      </a:lnTo>
                      <a:lnTo>
                        <a:pt x="512" y="688"/>
                      </a:lnTo>
                      <a:lnTo>
                        <a:pt x="520" y="696"/>
                      </a:lnTo>
                      <a:lnTo>
                        <a:pt x="528" y="708"/>
                      </a:lnTo>
                      <a:lnTo>
                        <a:pt x="532" y="716"/>
                      </a:lnTo>
                      <a:lnTo>
                        <a:pt x="536" y="724"/>
                      </a:lnTo>
                      <a:lnTo>
                        <a:pt x="540" y="724"/>
                      </a:lnTo>
                      <a:lnTo>
                        <a:pt x="548" y="740"/>
                      </a:lnTo>
                      <a:lnTo>
                        <a:pt x="556" y="748"/>
                      </a:lnTo>
                      <a:lnTo>
                        <a:pt x="568" y="764"/>
                      </a:lnTo>
                      <a:lnTo>
                        <a:pt x="572" y="772"/>
                      </a:lnTo>
                      <a:lnTo>
                        <a:pt x="580" y="780"/>
                      </a:lnTo>
                      <a:lnTo>
                        <a:pt x="584" y="788"/>
                      </a:lnTo>
                      <a:lnTo>
                        <a:pt x="588" y="796"/>
                      </a:lnTo>
                      <a:lnTo>
                        <a:pt x="592" y="800"/>
                      </a:lnTo>
                      <a:lnTo>
                        <a:pt x="612" y="828"/>
                      </a:lnTo>
                      <a:lnTo>
                        <a:pt x="636" y="856"/>
                      </a:lnTo>
                      <a:lnTo>
                        <a:pt x="652" y="880"/>
                      </a:lnTo>
                      <a:lnTo>
                        <a:pt x="672" y="908"/>
                      </a:lnTo>
                      <a:lnTo>
                        <a:pt x="688" y="928"/>
                      </a:lnTo>
                      <a:lnTo>
                        <a:pt x="700" y="948"/>
                      </a:lnTo>
                      <a:lnTo>
                        <a:pt x="704" y="956"/>
                      </a:lnTo>
                      <a:lnTo>
                        <a:pt x="712" y="964"/>
                      </a:lnTo>
                      <a:lnTo>
                        <a:pt x="716" y="968"/>
                      </a:lnTo>
                      <a:lnTo>
                        <a:pt x="720" y="980"/>
                      </a:lnTo>
                      <a:lnTo>
                        <a:pt x="728" y="984"/>
                      </a:lnTo>
                      <a:lnTo>
                        <a:pt x="732" y="992"/>
                      </a:lnTo>
                      <a:lnTo>
                        <a:pt x="736" y="1000"/>
                      </a:lnTo>
                      <a:lnTo>
                        <a:pt x="744" y="1008"/>
                      </a:lnTo>
                      <a:lnTo>
                        <a:pt x="748" y="1016"/>
                      </a:lnTo>
                      <a:lnTo>
                        <a:pt x="756" y="1024"/>
                      </a:lnTo>
                      <a:lnTo>
                        <a:pt x="760" y="1032"/>
                      </a:lnTo>
                      <a:lnTo>
                        <a:pt x="768" y="1040"/>
                      </a:lnTo>
                      <a:lnTo>
                        <a:pt x="772" y="1048"/>
                      </a:lnTo>
                      <a:lnTo>
                        <a:pt x="780" y="1060"/>
                      </a:lnTo>
                      <a:lnTo>
                        <a:pt x="788" y="1072"/>
                      </a:lnTo>
                      <a:lnTo>
                        <a:pt x="796" y="1084"/>
                      </a:lnTo>
                      <a:lnTo>
                        <a:pt x="804" y="1092"/>
                      </a:lnTo>
                      <a:lnTo>
                        <a:pt x="808" y="1100"/>
                      </a:lnTo>
                      <a:lnTo>
                        <a:pt x="808" y="1104"/>
                      </a:lnTo>
                      <a:lnTo>
                        <a:pt x="808" y="1108"/>
                      </a:lnTo>
                      <a:lnTo>
                        <a:pt x="804" y="1108"/>
                      </a:lnTo>
                      <a:lnTo>
                        <a:pt x="804" y="1112"/>
                      </a:lnTo>
                      <a:lnTo>
                        <a:pt x="804" y="1116"/>
                      </a:lnTo>
                      <a:lnTo>
                        <a:pt x="808" y="1116"/>
                      </a:lnTo>
                      <a:lnTo>
                        <a:pt x="808" y="1120"/>
                      </a:lnTo>
                      <a:lnTo>
                        <a:pt x="812" y="1120"/>
                      </a:lnTo>
                      <a:lnTo>
                        <a:pt x="812" y="1124"/>
                      </a:lnTo>
                      <a:lnTo>
                        <a:pt x="808" y="1124"/>
                      </a:lnTo>
                      <a:lnTo>
                        <a:pt x="812" y="1124"/>
                      </a:lnTo>
                      <a:lnTo>
                        <a:pt x="812" y="1128"/>
                      </a:lnTo>
                      <a:lnTo>
                        <a:pt x="812" y="1132"/>
                      </a:lnTo>
                      <a:lnTo>
                        <a:pt x="816" y="1132"/>
                      </a:lnTo>
                      <a:lnTo>
                        <a:pt x="816" y="1136"/>
                      </a:lnTo>
                      <a:lnTo>
                        <a:pt x="820" y="1140"/>
                      </a:lnTo>
                      <a:lnTo>
                        <a:pt x="820" y="1144"/>
                      </a:lnTo>
                      <a:lnTo>
                        <a:pt x="820" y="1148"/>
                      </a:lnTo>
                      <a:lnTo>
                        <a:pt x="820" y="1152"/>
                      </a:lnTo>
                      <a:lnTo>
                        <a:pt x="820" y="1156"/>
                      </a:lnTo>
                      <a:lnTo>
                        <a:pt x="824" y="1156"/>
                      </a:lnTo>
                      <a:lnTo>
                        <a:pt x="824" y="1160"/>
                      </a:lnTo>
                      <a:lnTo>
                        <a:pt x="824" y="1164"/>
                      </a:lnTo>
                      <a:lnTo>
                        <a:pt x="824" y="1168"/>
                      </a:lnTo>
                      <a:lnTo>
                        <a:pt x="820" y="1168"/>
                      </a:lnTo>
                      <a:lnTo>
                        <a:pt x="820" y="1172"/>
                      </a:lnTo>
                      <a:lnTo>
                        <a:pt x="824" y="1172"/>
                      </a:lnTo>
                      <a:lnTo>
                        <a:pt x="828" y="1172"/>
                      </a:lnTo>
                      <a:lnTo>
                        <a:pt x="828" y="1176"/>
                      </a:lnTo>
                      <a:lnTo>
                        <a:pt x="832" y="1176"/>
                      </a:lnTo>
                      <a:lnTo>
                        <a:pt x="832" y="1180"/>
                      </a:lnTo>
                      <a:lnTo>
                        <a:pt x="836" y="1184"/>
                      </a:lnTo>
                      <a:lnTo>
                        <a:pt x="840" y="1184"/>
                      </a:lnTo>
                      <a:lnTo>
                        <a:pt x="840" y="1188"/>
                      </a:lnTo>
                      <a:lnTo>
                        <a:pt x="844" y="1188"/>
                      </a:lnTo>
                      <a:lnTo>
                        <a:pt x="844" y="1192"/>
                      </a:lnTo>
                      <a:lnTo>
                        <a:pt x="844" y="1196"/>
                      </a:lnTo>
                      <a:lnTo>
                        <a:pt x="844" y="1200"/>
                      </a:lnTo>
                      <a:lnTo>
                        <a:pt x="840" y="1200"/>
                      </a:lnTo>
                      <a:lnTo>
                        <a:pt x="840" y="1204"/>
                      </a:lnTo>
                      <a:lnTo>
                        <a:pt x="836" y="1204"/>
                      </a:lnTo>
                      <a:lnTo>
                        <a:pt x="836" y="1208"/>
                      </a:lnTo>
                      <a:lnTo>
                        <a:pt x="832" y="1208"/>
                      </a:lnTo>
                      <a:lnTo>
                        <a:pt x="832" y="1212"/>
                      </a:lnTo>
                      <a:lnTo>
                        <a:pt x="828" y="1212"/>
                      </a:lnTo>
                      <a:lnTo>
                        <a:pt x="824" y="1212"/>
                      </a:lnTo>
                      <a:lnTo>
                        <a:pt x="820" y="1212"/>
                      </a:lnTo>
                      <a:lnTo>
                        <a:pt x="820" y="1216"/>
                      </a:lnTo>
                      <a:lnTo>
                        <a:pt x="816" y="1216"/>
                      </a:lnTo>
                      <a:lnTo>
                        <a:pt x="812" y="1216"/>
                      </a:lnTo>
                      <a:lnTo>
                        <a:pt x="812" y="1220"/>
                      </a:lnTo>
                      <a:lnTo>
                        <a:pt x="808" y="1220"/>
                      </a:lnTo>
                      <a:lnTo>
                        <a:pt x="808" y="1224"/>
                      </a:lnTo>
                      <a:lnTo>
                        <a:pt x="808" y="1228"/>
                      </a:lnTo>
                      <a:lnTo>
                        <a:pt x="804" y="1228"/>
                      </a:lnTo>
                      <a:lnTo>
                        <a:pt x="800" y="1228"/>
                      </a:lnTo>
                      <a:lnTo>
                        <a:pt x="800" y="1232"/>
                      </a:lnTo>
                      <a:lnTo>
                        <a:pt x="796" y="1232"/>
                      </a:lnTo>
                      <a:lnTo>
                        <a:pt x="796" y="1236"/>
                      </a:lnTo>
                      <a:lnTo>
                        <a:pt x="796" y="1240"/>
                      </a:lnTo>
                      <a:lnTo>
                        <a:pt x="800" y="1240"/>
                      </a:lnTo>
                      <a:lnTo>
                        <a:pt x="796" y="1240"/>
                      </a:lnTo>
                      <a:lnTo>
                        <a:pt x="796" y="1244"/>
                      </a:lnTo>
                      <a:lnTo>
                        <a:pt x="796" y="1248"/>
                      </a:lnTo>
                      <a:lnTo>
                        <a:pt x="796" y="1252"/>
                      </a:lnTo>
                      <a:lnTo>
                        <a:pt x="792" y="1252"/>
                      </a:lnTo>
                      <a:lnTo>
                        <a:pt x="796" y="1256"/>
                      </a:lnTo>
                      <a:lnTo>
                        <a:pt x="796" y="1260"/>
                      </a:lnTo>
                      <a:lnTo>
                        <a:pt x="792" y="1260"/>
                      </a:lnTo>
                      <a:lnTo>
                        <a:pt x="792" y="1264"/>
                      </a:lnTo>
                      <a:lnTo>
                        <a:pt x="796" y="1264"/>
                      </a:lnTo>
                      <a:lnTo>
                        <a:pt x="792" y="1268"/>
                      </a:lnTo>
                      <a:lnTo>
                        <a:pt x="788" y="1268"/>
                      </a:lnTo>
                      <a:lnTo>
                        <a:pt x="788" y="1272"/>
                      </a:lnTo>
                      <a:lnTo>
                        <a:pt x="788" y="1276"/>
                      </a:lnTo>
                      <a:lnTo>
                        <a:pt x="788" y="1280"/>
                      </a:lnTo>
                      <a:lnTo>
                        <a:pt x="788" y="1284"/>
                      </a:lnTo>
                      <a:lnTo>
                        <a:pt x="784" y="1284"/>
                      </a:lnTo>
                      <a:lnTo>
                        <a:pt x="784" y="1288"/>
                      </a:lnTo>
                      <a:lnTo>
                        <a:pt x="780" y="1288"/>
                      </a:lnTo>
                      <a:lnTo>
                        <a:pt x="780" y="1292"/>
                      </a:lnTo>
                      <a:lnTo>
                        <a:pt x="776" y="1292"/>
                      </a:lnTo>
                      <a:lnTo>
                        <a:pt x="776" y="1296"/>
                      </a:lnTo>
                      <a:lnTo>
                        <a:pt x="772" y="1300"/>
                      </a:lnTo>
                      <a:lnTo>
                        <a:pt x="768" y="1300"/>
                      </a:lnTo>
                      <a:lnTo>
                        <a:pt x="764" y="1300"/>
                      </a:lnTo>
                      <a:lnTo>
                        <a:pt x="764" y="1304"/>
                      </a:lnTo>
                      <a:lnTo>
                        <a:pt x="764" y="1308"/>
                      </a:lnTo>
                      <a:lnTo>
                        <a:pt x="764" y="1312"/>
                      </a:lnTo>
                      <a:lnTo>
                        <a:pt x="760" y="1312"/>
                      </a:lnTo>
                      <a:lnTo>
                        <a:pt x="760" y="1316"/>
                      </a:lnTo>
                      <a:lnTo>
                        <a:pt x="764" y="1316"/>
                      </a:lnTo>
                      <a:lnTo>
                        <a:pt x="764" y="1320"/>
                      </a:lnTo>
                      <a:lnTo>
                        <a:pt x="764" y="1324"/>
                      </a:lnTo>
                      <a:lnTo>
                        <a:pt x="764" y="1328"/>
                      </a:lnTo>
                      <a:lnTo>
                        <a:pt x="764" y="1332"/>
                      </a:lnTo>
                      <a:lnTo>
                        <a:pt x="764" y="1336"/>
                      </a:lnTo>
                      <a:lnTo>
                        <a:pt x="760" y="1336"/>
                      </a:lnTo>
                      <a:lnTo>
                        <a:pt x="760" y="1340"/>
                      </a:lnTo>
                      <a:lnTo>
                        <a:pt x="756" y="1340"/>
                      </a:lnTo>
                      <a:lnTo>
                        <a:pt x="760" y="1344"/>
                      </a:lnTo>
                      <a:lnTo>
                        <a:pt x="760" y="1348"/>
                      </a:lnTo>
                      <a:lnTo>
                        <a:pt x="764" y="1348"/>
                      </a:lnTo>
                      <a:lnTo>
                        <a:pt x="764" y="1352"/>
                      </a:lnTo>
                      <a:lnTo>
                        <a:pt x="768" y="1352"/>
                      </a:lnTo>
                      <a:lnTo>
                        <a:pt x="772" y="1352"/>
                      </a:lnTo>
                      <a:lnTo>
                        <a:pt x="776" y="1352"/>
                      </a:lnTo>
                      <a:lnTo>
                        <a:pt x="776" y="1356"/>
                      </a:lnTo>
                      <a:lnTo>
                        <a:pt x="780" y="1356"/>
                      </a:lnTo>
                      <a:lnTo>
                        <a:pt x="780" y="1360"/>
                      </a:lnTo>
                      <a:lnTo>
                        <a:pt x="780" y="1364"/>
                      </a:lnTo>
                      <a:lnTo>
                        <a:pt x="780" y="1368"/>
                      </a:lnTo>
                      <a:lnTo>
                        <a:pt x="780" y="1372"/>
                      </a:lnTo>
                      <a:lnTo>
                        <a:pt x="780" y="1376"/>
                      </a:lnTo>
                      <a:lnTo>
                        <a:pt x="780" y="1380"/>
                      </a:lnTo>
                      <a:lnTo>
                        <a:pt x="776" y="1380"/>
                      </a:lnTo>
                      <a:lnTo>
                        <a:pt x="772" y="1380"/>
                      </a:lnTo>
                      <a:lnTo>
                        <a:pt x="772" y="1384"/>
                      </a:lnTo>
                      <a:lnTo>
                        <a:pt x="772" y="1388"/>
                      </a:lnTo>
                      <a:lnTo>
                        <a:pt x="768" y="1388"/>
                      </a:lnTo>
                      <a:lnTo>
                        <a:pt x="764" y="1388"/>
                      </a:lnTo>
                      <a:lnTo>
                        <a:pt x="764" y="1392"/>
                      </a:lnTo>
                      <a:lnTo>
                        <a:pt x="760" y="1388"/>
                      </a:lnTo>
                      <a:lnTo>
                        <a:pt x="760" y="1392"/>
                      </a:lnTo>
                      <a:lnTo>
                        <a:pt x="760" y="1388"/>
                      </a:lnTo>
                      <a:lnTo>
                        <a:pt x="756" y="1388"/>
                      </a:lnTo>
                      <a:lnTo>
                        <a:pt x="752" y="1388"/>
                      </a:lnTo>
                      <a:lnTo>
                        <a:pt x="748" y="1388"/>
                      </a:lnTo>
                      <a:lnTo>
                        <a:pt x="600" y="1376"/>
                      </a:lnTo>
                      <a:lnTo>
                        <a:pt x="500" y="1368"/>
                      </a:lnTo>
                      <a:lnTo>
                        <a:pt x="488" y="1368"/>
                      </a:lnTo>
                      <a:lnTo>
                        <a:pt x="488" y="1364"/>
                      </a:lnTo>
                      <a:lnTo>
                        <a:pt x="488" y="1360"/>
                      </a:lnTo>
                      <a:lnTo>
                        <a:pt x="488" y="1356"/>
                      </a:lnTo>
                      <a:lnTo>
                        <a:pt x="488" y="1352"/>
                      </a:lnTo>
                      <a:lnTo>
                        <a:pt x="484" y="1352"/>
                      </a:lnTo>
                      <a:lnTo>
                        <a:pt x="484" y="1348"/>
                      </a:lnTo>
                      <a:lnTo>
                        <a:pt x="484" y="1344"/>
                      </a:lnTo>
                      <a:lnTo>
                        <a:pt x="480" y="1344"/>
                      </a:lnTo>
                      <a:lnTo>
                        <a:pt x="484" y="1344"/>
                      </a:lnTo>
                      <a:lnTo>
                        <a:pt x="484" y="1340"/>
                      </a:lnTo>
                      <a:lnTo>
                        <a:pt x="484" y="1344"/>
                      </a:lnTo>
                      <a:lnTo>
                        <a:pt x="488" y="1344"/>
                      </a:lnTo>
                      <a:lnTo>
                        <a:pt x="488" y="1348"/>
                      </a:lnTo>
                      <a:lnTo>
                        <a:pt x="488" y="1352"/>
                      </a:lnTo>
                      <a:lnTo>
                        <a:pt x="488" y="1356"/>
                      </a:lnTo>
                      <a:lnTo>
                        <a:pt x="488" y="1360"/>
                      </a:lnTo>
                      <a:lnTo>
                        <a:pt x="492" y="1360"/>
                      </a:lnTo>
                      <a:lnTo>
                        <a:pt x="492" y="1356"/>
                      </a:lnTo>
                      <a:lnTo>
                        <a:pt x="492" y="1352"/>
                      </a:lnTo>
                      <a:lnTo>
                        <a:pt x="492" y="1348"/>
                      </a:lnTo>
                      <a:lnTo>
                        <a:pt x="488" y="1348"/>
                      </a:lnTo>
                      <a:lnTo>
                        <a:pt x="488" y="1344"/>
                      </a:lnTo>
                      <a:lnTo>
                        <a:pt x="484" y="1344"/>
                      </a:lnTo>
                      <a:lnTo>
                        <a:pt x="484" y="1340"/>
                      </a:lnTo>
                      <a:lnTo>
                        <a:pt x="480" y="1340"/>
                      </a:lnTo>
                      <a:lnTo>
                        <a:pt x="480" y="1344"/>
                      </a:lnTo>
                      <a:lnTo>
                        <a:pt x="480" y="1348"/>
                      </a:lnTo>
                      <a:lnTo>
                        <a:pt x="476" y="1344"/>
                      </a:lnTo>
                      <a:lnTo>
                        <a:pt x="480" y="1340"/>
                      </a:lnTo>
                      <a:lnTo>
                        <a:pt x="480" y="1336"/>
                      </a:lnTo>
                      <a:lnTo>
                        <a:pt x="484" y="1336"/>
                      </a:lnTo>
                      <a:lnTo>
                        <a:pt x="484" y="1332"/>
                      </a:lnTo>
                      <a:lnTo>
                        <a:pt x="480" y="1332"/>
                      </a:lnTo>
                      <a:lnTo>
                        <a:pt x="480" y="1336"/>
                      </a:lnTo>
                      <a:lnTo>
                        <a:pt x="480" y="1332"/>
                      </a:lnTo>
                      <a:lnTo>
                        <a:pt x="480" y="1328"/>
                      </a:lnTo>
                      <a:lnTo>
                        <a:pt x="476" y="1324"/>
                      </a:lnTo>
                      <a:lnTo>
                        <a:pt x="480" y="1324"/>
                      </a:lnTo>
                      <a:lnTo>
                        <a:pt x="480" y="1320"/>
                      </a:lnTo>
                      <a:lnTo>
                        <a:pt x="484" y="1320"/>
                      </a:lnTo>
                      <a:lnTo>
                        <a:pt x="484" y="1316"/>
                      </a:lnTo>
                      <a:lnTo>
                        <a:pt x="484" y="1312"/>
                      </a:lnTo>
                      <a:lnTo>
                        <a:pt x="480" y="1308"/>
                      </a:lnTo>
                      <a:lnTo>
                        <a:pt x="480" y="1304"/>
                      </a:lnTo>
                      <a:lnTo>
                        <a:pt x="480" y="1300"/>
                      </a:lnTo>
                      <a:lnTo>
                        <a:pt x="480" y="1296"/>
                      </a:lnTo>
                      <a:lnTo>
                        <a:pt x="480" y="1292"/>
                      </a:lnTo>
                      <a:lnTo>
                        <a:pt x="480" y="1288"/>
                      </a:lnTo>
                      <a:lnTo>
                        <a:pt x="480" y="1284"/>
                      </a:lnTo>
                      <a:lnTo>
                        <a:pt x="476" y="1284"/>
                      </a:lnTo>
                      <a:lnTo>
                        <a:pt x="476" y="1280"/>
                      </a:lnTo>
                      <a:lnTo>
                        <a:pt x="476" y="1276"/>
                      </a:lnTo>
                      <a:lnTo>
                        <a:pt x="476" y="1272"/>
                      </a:lnTo>
                      <a:lnTo>
                        <a:pt x="472" y="1272"/>
                      </a:lnTo>
                      <a:lnTo>
                        <a:pt x="472" y="1268"/>
                      </a:lnTo>
                      <a:lnTo>
                        <a:pt x="468" y="1264"/>
                      </a:lnTo>
                      <a:lnTo>
                        <a:pt x="468" y="1260"/>
                      </a:lnTo>
                      <a:lnTo>
                        <a:pt x="468" y="1256"/>
                      </a:lnTo>
                      <a:lnTo>
                        <a:pt x="464" y="1256"/>
                      </a:lnTo>
                      <a:lnTo>
                        <a:pt x="464" y="1252"/>
                      </a:lnTo>
                      <a:lnTo>
                        <a:pt x="460" y="1252"/>
                      </a:lnTo>
                      <a:lnTo>
                        <a:pt x="460" y="1248"/>
                      </a:lnTo>
                      <a:lnTo>
                        <a:pt x="456" y="1244"/>
                      </a:lnTo>
                      <a:lnTo>
                        <a:pt x="456" y="1240"/>
                      </a:lnTo>
                      <a:lnTo>
                        <a:pt x="452" y="1240"/>
                      </a:lnTo>
                      <a:lnTo>
                        <a:pt x="452" y="1236"/>
                      </a:lnTo>
                      <a:lnTo>
                        <a:pt x="448" y="1236"/>
                      </a:lnTo>
                      <a:lnTo>
                        <a:pt x="448" y="1232"/>
                      </a:lnTo>
                      <a:lnTo>
                        <a:pt x="444" y="1232"/>
                      </a:lnTo>
                      <a:lnTo>
                        <a:pt x="444" y="1228"/>
                      </a:lnTo>
                      <a:lnTo>
                        <a:pt x="444" y="1224"/>
                      </a:lnTo>
                      <a:lnTo>
                        <a:pt x="440" y="1224"/>
                      </a:lnTo>
                      <a:lnTo>
                        <a:pt x="440" y="1220"/>
                      </a:lnTo>
                      <a:lnTo>
                        <a:pt x="436" y="1220"/>
                      </a:lnTo>
                      <a:lnTo>
                        <a:pt x="436" y="1216"/>
                      </a:lnTo>
                      <a:lnTo>
                        <a:pt x="432" y="1216"/>
                      </a:lnTo>
                      <a:lnTo>
                        <a:pt x="432" y="1212"/>
                      </a:lnTo>
                      <a:lnTo>
                        <a:pt x="436" y="1212"/>
                      </a:lnTo>
                      <a:lnTo>
                        <a:pt x="436" y="1208"/>
                      </a:lnTo>
                      <a:lnTo>
                        <a:pt x="432" y="1212"/>
                      </a:lnTo>
                      <a:lnTo>
                        <a:pt x="428" y="1212"/>
                      </a:lnTo>
                      <a:lnTo>
                        <a:pt x="432" y="1212"/>
                      </a:lnTo>
                      <a:lnTo>
                        <a:pt x="432" y="1216"/>
                      </a:lnTo>
                      <a:lnTo>
                        <a:pt x="428" y="1212"/>
                      </a:lnTo>
                      <a:lnTo>
                        <a:pt x="424" y="1208"/>
                      </a:lnTo>
                      <a:lnTo>
                        <a:pt x="424" y="1204"/>
                      </a:lnTo>
                      <a:lnTo>
                        <a:pt x="420" y="1204"/>
                      </a:lnTo>
                      <a:lnTo>
                        <a:pt x="420" y="1200"/>
                      </a:lnTo>
                      <a:lnTo>
                        <a:pt x="416" y="1196"/>
                      </a:lnTo>
                      <a:lnTo>
                        <a:pt x="416" y="1192"/>
                      </a:lnTo>
                      <a:lnTo>
                        <a:pt x="412" y="1192"/>
                      </a:lnTo>
                      <a:lnTo>
                        <a:pt x="412" y="1188"/>
                      </a:lnTo>
                      <a:lnTo>
                        <a:pt x="412" y="1192"/>
                      </a:lnTo>
                      <a:lnTo>
                        <a:pt x="408" y="1188"/>
                      </a:lnTo>
                      <a:lnTo>
                        <a:pt x="404" y="1188"/>
                      </a:lnTo>
                      <a:lnTo>
                        <a:pt x="404" y="1184"/>
                      </a:lnTo>
                      <a:lnTo>
                        <a:pt x="400" y="1184"/>
                      </a:lnTo>
                      <a:lnTo>
                        <a:pt x="400" y="1188"/>
                      </a:lnTo>
                      <a:lnTo>
                        <a:pt x="396" y="1188"/>
                      </a:lnTo>
                      <a:lnTo>
                        <a:pt x="396" y="1184"/>
                      </a:lnTo>
                      <a:lnTo>
                        <a:pt x="396" y="1188"/>
                      </a:lnTo>
                      <a:lnTo>
                        <a:pt x="396" y="1192"/>
                      </a:lnTo>
                      <a:lnTo>
                        <a:pt x="392" y="1192"/>
                      </a:lnTo>
                      <a:lnTo>
                        <a:pt x="388" y="1192"/>
                      </a:lnTo>
                      <a:lnTo>
                        <a:pt x="388" y="1188"/>
                      </a:lnTo>
                      <a:lnTo>
                        <a:pt x="384" y="1188"/>
                      </a:lnTo>
                      <a:lnTo>
                        <a:pt x="384" y="1184"/>
                      </a:lnTo>
                      <a:lnTo>
                        <a:pt x="380" y="1184"/>
                      </a:lnTo>
                      <a:lnTo>
                        <a:pt x="380" y="1180"/>
                      </a:lnTo>
                      <a:lnTo>
                        <a:pt x="384" y="1180"/>
                      </a:lnTo>
                      <a:lnTo>
                        <a:pt x="384" y="1176"/>
                      </a:lnTo>
                      <a:lnTo>
                        <a:pt x="388" y="1176"/>
                      </a:lnTo>
                      <a:lnTo>
                        <a:pt x="388" y="1172"/>
                      </a:lnTo>
                      <a:lnTo>
                        <a:pt x="384" y="1172"/>
                      </a:lnTo>
                      <a:lnTo>
                        <a:pt x="384" y="1168"/>
                      </a:lnTo>
                      <a:lnTo>
                        <a:pt x="384" y="1164"/>
                      </a:lnTo>
                      <a:lnTo>
                        <a:pt x="384" y="1160"/>
                      </a:lnTo>
                      <a:lnTo>
                        <a:pt x="384" y="1156"/>
                      </a:lnTo>
                      <a:lnTo>
                        <a:pt x="380" y="1156"/>
                      </a:lnTo>
                      <a:lnTo>
                        <a:pt x="380" y="1152"/>
                      </a:lnTo>
                      <a:lnTo>
                        <a:pt x="380" y="1148"/>
                      </a:lnTo>
                      <a:lnTo>
                        <a:pt x="376" y="1148"/>
                      </a:lnTo>
                      <a:lnTo>
                        <a:pt x="376" y="1144"/>
                      </a:lnTo>
                      <a:lnTo>
                        <a:pt x="372" y="1144"/>
                      </a:lnTo>
                      <a:lnTo>
                        <a:pt x="368" y="1144"/>
                      </a:lnTo>
                      <a:lnTo>
                        <a:pt x="364" y="1144"/>
                      </a:lnTo>
                      <a:lnTo>
                        <a:pt x="360" y="1144"/>
                      </a:lnTo>
                      <a:lnTo>
                        <a:pt x="356" y="1144"/>
                      </a:lnTo>
                      <a:lnTo>
                        <a:pt x="352" y="1144"/>
                      </a:lnTo>
                      <a:lnTo>
                        <a:pt x="348" y="1144"/>
                      </a:lnTo>
                      <a:lnTo>
                        <a:pt x="344" y="1144"/>
                      </a:lnTo>
                      <a:lnTo>
                        <a:pt x="344" y="1140"/>
                      </a:lnTo>
                      <a:lnTo>
                        <a:pt x="340" y="1140"/>
                      </a:lnTo>
                      <a:lnTo>
                        <a:pt x="340" y="1136"/>
                      </a:lnTo>
                      <a:lnTo>
                        <a:pt x="336" y="1136"/>
                      </a:lnTo>
                      <a:lnTo>
                        <a:pt x="332" y="1136"/>
                      </a:lnTo>
                      <a:lnTo>
                        <a:pt x="332" y="1132"/>
                      </a:lnTo>
                      <a:lnTo>
                        <a:pt x="328" y="1132"/>
                      </a:lnTo>
                      <a:lnTo>
                        <a:pt x="328" y="1128"/>
                      </a:lnTo>
                      <a:lnTo>
                        <a:pt x="324" y="1128"/>
                      </a:lnTo>
                      <a:lnTo>
                        <a:pt x="320" y="1128"/>
                      </a:lnTo>
                      <a:lnTo>
                        <a:pt x="320" y="1124"/>
                      </a:lnTo>
                      <a:lnTo>
                        <a:pt x="316" y="1124"/>
                      </a:lnTo>
                      <a:lnTo>
                        <a:pt x="320" y="1124"/>
                      </a:lnTo>
                      <a:lnTo>
                        <a:pt x="316" y="1124"/>
                      </a:lnTo>
                      <a:lnTo>
                        <a:pt x="312" y="1120"/>
                      </a:lnTo>
                      <a:lnTo>
                        <a:pt x="312" y="1116"/>
                      </a:lnTo>
                      <a:lnTo>
                        <a:pt x="308" y="1116"/>
                      </a:lnTo>
                      <a:lnTo>
                        <a:pt x="308" y="1112"/>
                      </a:lnTo>
                      <a:lnTo>
                        <a:pt x="308" y="1108"/>
                      </a:lnTo>
                      <a:lnTo>
                        <a:pt x="308" y="1104"/>
                      </a:lnTo>
                      <a:lnTo>
                        <a:pt x="312" y="1104"/>
                      </a:lnTo>
                      <a:lnTo>
                        <a:pt x="308" y="1104"/>
                      </a:lnTo>
                      <a:lnTo>
                        <a:pt x="304" y="1104"/>
                      </a:lnTo>
                      <a:lnTo>
                        <a:pt x="308" y="1100"/>
                      </a:lnTo>
                      <a:lnTo>
                        <a:pt x="304" y="1100"/>
                      </a:lnTo>
                      <a:lnTo>
                        <a:pt x="304" y="1096"/>
                      </a:lnTo>
                      <a:lnTo>
                        <a:pt x="300" y="1096"/>
                      </a:lnTo>
                      <a:lnTo>
                        <a:pt x="300" y="1092"/>
                      </a:lnTo>
                      <a:lnTo>
                        <a:pt x="296" y="1092"/>
                      </a:lnTo>
                      <a:lnTo>
                        <a:pt x="296" y="1088"/>
                      </a:lnTo>
                      <a:lnTo>
                        <a:pt x="292" y="1088"/>
                      </a:lnTo>
                      <a:lnTo>
                        <a:pt x="292" y="1084"/>
                      </a:lnTo>
                      <a:lnTo>
                        <a:pt x="288" y="1084"/>
                      </a:lnTo>
                      <a:lnTo>
                        <a:pt x="288" y="1080"/>
                      </a:lnTo>
                      <a:lnTo>
                        <a:pt x="284" y="1080"/>
                      </a:lnTo>
                      <a:lnTo>
                        <a:pt x="284" y="1076"/>
                      </a:lnTo>
                      <a:lnTo>
                        <a:pt x="280" y="1076"/>
                      </a:lnTo>
                      <a:lnTo>
                        <a:pt x="276" y="1076"/>
                      </a:lnTo>
                      <a:lnTo>
                        <a:pt x="276" y="1072"/>
                      </a:lnTo>
                      <a:lnTo>
                        <a:pt x="272" y="1072"/>
                      </a:lnTo>
                      <a:lnTo>
                        <a:pt x="268" y="1072"/>
                      </a:lnTo>
                      <a:lnTo>
                        <a:pt x="264" y="1072"/>
                      </a:lnTo>
                      <a:lnTo>
                        <a:pt x="260" y="1072"/>
                      </a:lnTo>
                      <a:lnTo>
                        <a:pt x="260" y="1068"/>
                      </a:lnTo>
                      <a:lnTo>
                        <a:pt x="256" y="1068"/>
                      </a:lnTo>
                      <a:lnTo>
                        <a:pt x="252" y="1068"/>
                      </a:lnTo>
                      <a:lnTo>
                        <a:pt x="248" y="1068"/>
                      </a:lnTo>
                      <a:lnTo>
                        <a:pt x="244" y="1068"/>
                      </a:lnTo>
                      <a:lnTo>
                        <a:pt x="244" y="1064"/>
                      </a:lnTo>
                      <a:lnTo>
                        <a:pt x="240" y="1064"/>
                      </a:lnTo>
                      <a:lnTo>
                        <a:pt x="240" y="1060"/>
                      </a:lnTo>
                      <a:lnTo>
                        <a:pt x="236" y="1060"/>
                      </a:lnTo>
                      <a:lnTo>
                        <a:pt x="236" y="1056"/>
                      </a:lnTo>
                      <a:lnTo>
                        <a:pt x="232" y="1056"/>
                      </a:lnTo>
                      <a:lnTo>
                        <a:pt x="228" y="1056"/>
                      </a:lnTo>
                      <a:lnTo>
                        <a:pt x="224" y="1056"/>
                      </a:lnTo>
                      <a:lnTo>
                        <a:pt x="220" y="1052"/>
                      </a:lnTo>
                      <a:lnTo>
                        <a:pt x="216" y="1052"/>
                      </a:lnTo>
                      <a:lnTo>
                        <a:pt x="212" y="1052"/>
                      </a:lnTo>
                      <a:lnTo>
                        <a:pt x="208" y="1052"/>
                      </a:lnTo>
                      <a:lnTo>
                        <a:pt x="204" y="1052"/>
                      </a:lnTo>
                      <a:lnTo>
                        <a:pt x="200" y="1052"/>
                      </a:lnTo>
                      <a:lnTo>
                        <a:pt x="196" y="1052"/>
                      </a:lnTo>
                      <a:lnTo>
                        <a:pt x="196" y="1048"/>
                      </a:lnTo>
                      <a:lnTo>
                        <a:pt x="192" y="1048"/>
                      </a:lnTo>
                      <a:lnTo>
                        <a:pt x="188" y="1048"/>
                      </a:lnTo>
                      <a:lnTo>
                        <a:pt x="188" y="1044"/>
                      </a:lnTo>
                      <a:lnTo>
                        <a:pt x="184" y="1044"/>
                      </a:lnTo>
                      <a:lnTo>
                        <a:pt x="184" y="1040"/>
                      </a:lnTo>
                      <a:lnTo>
                        <a:pt x="184" y="1036"/>
                      </a:lnTo>
                      <a:lnTo>
                        <a:pt x="180" y="1036"/>
                      </a:lnTo>
                      <a:lnTo>
                        <a:pt x="180" y="1032"/>
                      </a:lnTo>
                      <a:lnTo>
                        <a:pt x="176" y="1032"/>
                      </a:lnTo>
                      <a:lnTo>
                        <a:pt x="172" y="1032"/>
                      </a:lnTo>
                      <a:lnTo>
                        <a:pt x="172" y="1028"/>
                      </a:lnTo>
                      <a:lnTo>
                        <a:pt x="172" y="1024"/>
                      </a:lnTo>
                      <a:lnTo>
                        <a:pt x="176" y="1024"/>
                      </a:lnTo>
                      <a:lnTo>
                        <a:pt x="176" y="1020"/>
                      </a:lnTo>
                      <a:lnTo>
                        <a:pt x="180" y="1016"/>
                      </a:lnTo>
                      <a:lnTo>
                        <a:pt x="180" y="1012"/>
                      </a:lnTo>
                      <a:lnTo>
                        <a:pt x="180" y="1008"/>
                      </a:lnTo>
                      <a:lnTo>
                        <a:pt x="180" y="1004"/>
                      </a:lnTo>
                      <a:lnTo>
                        <a:pt x="180" y="1000"/>
                      </a:lnTo>
                      <a:lnTo>
                        <a:pt x="184" y="1000"/>
                      </a:lnTo>
                      <a:lnTo>
                        <a:pt x="184" y="996"/>
                      </a:lnTo>
                      <a:lnTo>
                        <a:pt x="184" y="992"/>
                      </a:lnTo>
                      <a:lnTo>
                        <a:pt x="184" y="988"/>
                      </a:lnTo>
                      <a:lnTo>
                        <a:pt x="180" y="988"/>
                      </a:lnTo>
                      <a:lnTo>
                        <a:pt x="180" y="984"/>
                      </a:lnTo>
                      <a:lnTo>
                        <a:pt x="184" y="984"/>
                      </a:lnTo>
                      <a:lnTo>
                        <a:pt x="184" y="980"/>
                      </a:lnTo>
                      <a:lnTo>
                        <a:pt x="184" y="976"/>
                      </a:lnTo>
                      <a:lnTo>
                        <a:pt x="188" y="976"/>
                      </a:lnTo>
                      <a:lnTo>
                        <a:pt x="188" y="972"/>
                      </a:lnTo>
                      <a:lnTo>
                        <a:pt x="188" y="968"/>
                      </a:lnTo>
                      <a:lnTo>
                        <a:pt x="188" y="964"/>
                      </a:lnTo>
                      <a:lnTo>
                        <a:pt x="192" y="964"/>
                      </a:lnTo>
                      <a:lnTo>
                        <a:pt x="192" y="960"/>
                      </a:lnTo>
                      <a:lnTo>
                        <a:pt x="188" y="960"/>
                      </a:lnTo>
                      <a:lnTo>
                        <a:pt x="188" y="956"/>
                      </a:lnTo>
                      <a:lnTo>
                        <a:pt x="184" y="952"/>
                      </a:lnTo>
                      <a:lnTo>
                        <a:pt x="180" y="952"/>
                      </a:lnTo>
                      <a:lnTo>
                        <a:pt x="176" y="952"/>
                      </a:lnTo>
                      <a:lnTo>
                        <a:pt x="176" y="948"/>
                      </a:lnTo>
                      <a:lnTo>
                        <a:pt x="172" y="948"/>
                      </a:lnTo>
                      <a:lnTo>
                        <a:pt x="172" y="944"/>
                      </a:lnTo>
                      <a:lnTo>
                        <a:pt x="168" y="944"/>
                      </a:lnTo>
                      <a:lnTo>
                        <a:pt x="168" y="940"/>
                      </a:lnTo>
                      <a:lnTo>
                        <a:pt x="168" y="936"/>
                      </a:lnTo>
                      <a:lnTo>
                        <a:pt x="172" y="932"/>
                      </a:lnTo>
                      <a:lnTo>
                        <a:pt x="172" y="928"/>
                      </a:lnTo>
                      <a:lnTo>
                        <a:pt x="172" y="924"/>
                      </a:lnTo>
                      <a:lnTo>
                        <a:pt x="176" y="924"/>
                      </a:lnTo>
                      <a:lnTo>
                        <a:pt x="176" y="928"/>
                      </a:lnTo>
                      <a:lnTo>
                        <a:pt x="172" y="928"/>
                      </a:lnTo>
                      <a:lnTo>
                        <a:pt x="176" y="928"/>
                      </a:lnTo>
                      <a:lnTo>
                        <a:pt x="176" y="924"/>
                      </a:lnTo>
                      <a:lnTo>
                        <a:pt x="176" y="920"/>
                      </a:lnTo>
                      <a:lnTo>
                        <a:pt x="176" y="916"/>
                      </a:lnTo>
                      <a:lnTo>
                        <a:pt x="172" y="916"/>
                      </a:lnTo>
                      <a:lnTo>
                        <a:pt x="172" y="912"/>
                      </a:lnTo>
                      <a:lnTo>
                        <a:pt x="168" y="912"/>
                      </a:lnTo>
                      <a:lnTo>
                        <a:pt x="164" y="908"/>
                      </a:lnTo>
                      <a:lnTo>
                        <a:pt x="160" y="908"/>
                      </a:lnTo>
                      <a:lnTo>
                        <a:pt x="160" y="904"/>
                      </a:lnTo>
                      <a:lnTo>
                        <a:pt x="160" y="900"/>
                      </a:lnTo>
                      <a:lnTo>
                        <a:pt x="156" y="900"/>
                      </a:lnTo>
                      <a:lnTo>
                        <a:pt x="156" y="896"/>
                      </a:lnTo>
                      <a:lnTo>
                        <a:pt x="156" y="892"/>
                      </a:lnTo>
                      <a:lnTo>
                        <a:pt x="156" y="888"/>
                      </a:lnTo>
                      <a:lnTo>
                        <a:pt x="152" y="884"/>
                      </a:lnTo>
                      <a:lnTo>
                        <a:pt x="152" y="880"/>
                      </a:lnTo>
                      <a:lnTo>
                        <a:pt x="148" y="880"/>
                      </a:lnTo>
                      <a:lnTo>
                        <a:pt x="144" y="880"/>
                      </a:lnTo>
                      <a:lnTo>
                        <a:pt x="144" y="876"/>
                      </a:lnTo>
                      <a:lnTo>
                        <a:pt x="140" y="876"/>
                      </a:lnTo>
                      <a:lnTo>
                        <a:pt x="140" y="872"/>
                      </a:lnTo>
                      <a:lnTo>
                        <a:pt x="140" y="868"/>
                      </a:lnTo>
                      <a:lnTo>
                        <a:pt x="140" y="864"/>
                      </a:lnTo>
                      <a:lnTo>
                        <a:pt x="140" y="860"/>
                      </a:lnTo>
                      <a:lnTo>
                        <a:pt x="140" y="856"/>
                      </a:lnTo>
                      <a:lnTo>
                        <a:pt x="136" y="856"/>
                      </a:lnTo>
                      <a:lnTo>
                        <a:pt x="136" y="852"/>
                      </a:lnTo>
                      <a:lnTo>
                        <a:pt x="136" y="848"/>
                      </a:lnTo>
                      <a:lnTo>
                        <a:pt x="132" y="848"/>
                      </a:lnTo>
                      <a:lnTo>
                        <a:pt x="132" y="844"/>
                      </a:lnTo>
                      <a:lnTo>
                        <a:pt x="128" y="844"/>
                      </a:lnTo>
                      <a:lnTo>
                        <a:pt x="128" y="840"/>
                      </a:lnTo>
                      <a:lnTo>
                        <a:pt x="128" y="836"/>
                      </a:lnTo>
                      <a:lnTo>
                        <a:pt x="128" y="832"/>
                      </a:lnTo>
                      <a:lnTo>
                        <a:pt x="128" y="828"/>
                      </a:lnTo>
                      <a:lnTo>
                        <a:pt x="128" y="824"/>
                      </a:lnTo>
                      <a:lnTo>
                        <a:pt x="124" y="824"/>
                      </a:lnTo>
                      <a:lnTo>
                        <a:pt x="120" y="824"/>
                      </a:lnTo>
                      <a:lnTo>
                        <a:pt x="120" y="820"/>
                      </a:lnTo>
                      <a:lnTo>
                        <a:pt x="120" y="816"/>
                      </a:lnTo>
                      <a:lnTo>
                        <a:pt x="120" y="812"/>
                      </a:lnTo>
                      <a:lnTo>
                        <a:pt x="120" y="808"/>
                      </a:lnTo>
                      <a:lnTo>
                        <a:pt x="116" y="804"/>
                      </a:lnTo>
                      <a:lnTo>
                        <a:pt x="116" y="800"/>
                      </a:lnTo>
                      <a:lnTo>
                        <a:pt x="112" y="800"/>
                      </a:lnTo>
                      <a:lnTo>
                        <a:pt x="112" y="796"/>
                      </a:lnTo>
                      <a:lnTo>
                        <a:pt x="108" y="796"/>
                      </a:lnTo>
                      <a:lnTo>
                        <a:pt x="108" y="792"/>
                      </a:lnTo>
                      <a:lnTo>
                        <a:pt x="104" y="792"/>
                      </a:lnTo>
                      <a:lnTo>
                        <a:pt x="104" y="788"/>
                      </a:lnTo>
                      <a:lnTo>
                        <a:pt x="104" y="784"/>
                      </a:lnTo>
                      <a:lnTo>
                        <a:pt x="100" y="784"/>
                      </a:lnTo>
                      <a:lnTo>
                        <a:pt x="100" y="780"/>
                      </a:lnTo>
                      <a:lnTo>
                        <a:pt x="100" y="776"/>
                      </a:lnTo>
                      <a:lnTo>
                        <a:pt x="100" y="772"/>
                      </a:lnTo>
                      <a:lnTo>
                        <a:pt x="100" y="768"/>
                      </a:lnTo>
                      <a:lnTo>
                        <a:pt x="100" y="764"/>
                      </a:lnTo>
                      <a:lnTo>
                        <a:pt x="100" y="760"/>
                      </a:lnTo>
                      <a:lnTo>
                        <a:pt x="100" y="756"/>
                      </a:lnTo>
                      <a:lnTo>
                        <a:pt x="100" y="752"/>
                      </a:lnTo>
                      <a:lnTo>
                        <a:pt x="100" y="748"/>
                      </a:lnTo>
                      <a:lnTo>
                        <a:pt x="104" y="752"/>
                      </a:lnTo>
                      <a:lnTo>
                        <a:pt x="104" y="748"/>
                      </a:lnTo>
                      <a:lnTo>
                        <a:pt x="104" y="744"/>
                      </a:lnTo>
                      <a:lnTo>
                        <a:pt x="100" y="744"/>
                      </a:lnTo>
                      <a:lnTo>
                        <a:pt x="100" y="740"/>
                      </a:lnTo>
                      <a:lnTo>
                        <a:pt x="104" y="740"/>
                      </a:lnTo>
                      <a:lnTo>
                        <a:pt x="104" y="736"/>
                      </a:lnTo>
                      <a:lnTo>
                        <a:pt x="108" y="736"/>
                      </a:lnTo>
                      <a:lnTo>
                        <a:pt x="108" y="740"/>
                      </a:lnTo>
                      <a:lnTo>
                        <a:pt x="112" y="740"/>
                      </a:lnTo>
                      <a:lnTo>
                        <a:pt x="116" y="740"/>
                      </a:lnTo>
                      <a:lnTo>
                        <a:pt x="116" y="736"/>
                      </a:lnTo>
                      <a:lnTo>
                        <a:pt x="120" y="732"/>
                      </a:lnTo>
                      <a:lnTo>
                        <a:pt x="120" y="728"/>
                      </a:lnTo>
                      <a:lnTo>
                        <a:pt x="120" y="724"/>
                      </a:lnTo>
                      <a:lnTo>
                        <a:pt x="124" y="724"/>
                      </a:lnTo>
                      <a:lnTo>
                        <a:pt x="124" y="728"/>
                      </a:lnTo>
                      <a:lnTo>
                        <a:pt x="120" y="728"/>
                      </a:lnTo>
                      <a:lnTo>
                        <a:pt x="124" y="728"/>
                      </a:lnTo>
                      <a:lnTo>
                        <a:pt x="124" y="732"/>
                      </a:lnTo>
                      <a:lnTo>
                        <a:pt x="124" y="728"/>
                      </a:lnTo>
                      <a:lnTo>
                        <a:pt x="124" y="724"/>
                      </a:lnTo>
                      <a:lnTo>
                        <a:pt x="124" y="720"/>
                      </a:lnTo>
                      <a:lnTo>
                        <a:pt x="124" y="716"/>
                      </a:lnTo>
                      <a:lnTo>
                        <a:pt x="128" y="716"/>
                      </a:lnTo>
                      <a:lnTo>
                        <a:pt x="132" y="716"/>
                      </a:lnTo>
                      <a:lnTo>
                        <a:pt x="128" y="716"/>
                      </a:lnTo>
                      <a:lnTo>
                        <a:pt x="124" y="716"/>
                      </a:lnTo>
                      <a:lnTo>
                        <a:pt x="124" y="712"/>
                      </a:lnTo>
                      <a:lnTo>
                        <a:pt x="124" y="708"/>
                      </a:lnTo>
                      <a:lnTo>
                        <a:pt x="124" y="704"/>
                      </a:lnTo>
                      <a:lnTo>
                        <a:pt x="124" y="700"/>
                      </a:lnTo>
                      <a:lnTo>
                        <a:pt x="120" y="700"/>
                      </a:lnTo>
                      <a:lnTo>
                        <a:pt x="120" y="696"/>
                      </a:lnTo>
                      <a:lnTo>
                        <a:pt x="116" y="696"/>
                      </a:lnTo>
                      <a:lnTo>
                        <a:pt x="116" y="692"/>
                      </a:lnTo>
                      <a:lnTo>
                        <a:pt x="112" y="692"/>
                      </a:lnTo>
                      <a:lnTo>
                        <a:pt x="112" y="696"/>
                      </a:lnTo>
                      <a:lnTo>
                        <a:pt x="112" y="692"/>
                      </a:lnTo>
                      <a:lnTo>
                        <a:pt x="108" y="692"/>
                      </a:lnTo>
                      <a:lnTo>
                        <a:pt x="104" y="696"/>
                      </a:lnTo>
                      <a:lnTo>
                        <a:pt x="104" y="692"/>
                      </a:lnTo>
                      <a:lnTo>
                        <a:pt x="100" y="692"/>
                      </a:lnTo>
                      <a:lnTo>
                        <a:pt x="96" y="692"/>
                      </a:lnTo>
                      <a:lnTo>
                        <a:pt x="96" y="688"/>
                      </a:lnTo>
                      <a:lnTo>
                        <a:pt x="92" y="684"/>
                      </a:lnTo>
                      <a:lnTo>
                        <a:pt x="92" y="680"/>
                      </a:lnTo>
                      <a:lnTo>
                        <a:pt x="88" y="680"/>
                      </a:lnTo>
                      <a:lnTo>
                        <a:pt x="88" y="676"/>
                      </a:lnTo>
                      <a:lnTo>
                        <a:pt x="88" y="672"/>
                      </a:lnTo>
                      <a:lnTo>
                        <a:pt x="84" y="672"/>
                      </a:lnTo>
                      <a:lnTo>
                        <a:pt x="84" y="668"/>
                      </a:lnTo>
                      <a:lnTo>
                        <a:pt x="84" y="664"/>
                      </a:lnTo>
                      <a:lnTo>
                        <a:pt x="80" y="668"/>
                      </a:lnTo>
                      <a:lnTo>
                        <a:pt x="80" y="664"/>
                      </a:lnTo>
                      <a:lnTo>
                        <a:pt x="80" y="660"/>
                      </a:lnTo>
                      <a:lnTo>
                        <a:pt x="80" y="656"/>
                      </a:lnTo>
                      <a:lnTo>
                        <a:pt x="76" y="656"/>
                      </a:lnTo>
                      <a:lnTo>
                        <a:pt x="76" y="652"/>
                      </a:lnTo>
                      <a:lnTo>
                        <a:pt x="76" y="648"/>
                      </a:lnTo>
                      <a:lnTo>
                        <a:pt x="76" y="644"/>
                      </a:lnTo>
                      <a:lnTo>
                        <a:pt x="76" y="640"/>
                      </a:lnTo>
                      <a:lnTo>
                        <a:pt x="80" y="640"/>
                      </a:lnTo>
                      <a:lnTo>
                        <a:pt x="80" y="636"/>
                      </a:lnTo>
                      <a:lnTo>
                        <a:pt x="80" y="632"/>
                      </a:lnTo>
                      <a:lnTo>
                        <a:pt x="80" y="628"/>
                      </a:lnTo>
                      <a:lnTo>
                        <a:pt x="80" y="624"/>
                      </a:lnTo>
                      <a:lnTo>
                        <a:pt x="80" y="620"/>
                      </a:lnTo>
                      <a:lnTo>
                        <a:pt x="80" y="616"/>
                      </a:lnTo>
                      <a:lnTo>
                        <a:pt x="80" y="612"/>
                      </a:lnTo>
                      <a:lnTo>
                        <a:pt x="76" y="612"/>
                      </a:lnTo>
                      <a:lnTo>
                        <a:pt x="76" y="608"/>
                      </a:lnTo>
                      <a:lnTo>
                        <a:pt x="76" y="604"/>
                      </a:lnTo>
                      <a:lnTo>
                        <a:pt x="76" y="600"/>
                      </a:lnTo>
                      <a:lnTo>
                        <a:pt x="80" y="600"/>
                      </a:lnTo>
                      <a:lnTo>
                        <a:pt x="80" y="596"/>
                      </a:lnTo>
                      <a:lnTo>
                        <a:pt x="80" y="592"/>
                      </a:lnTo>
                      <a:lnTo>
                        <a:pt x="80" y="588"/>
                      </a:lnTo>
                      <a:lnTo>
                        <a:pt x="80" y="584"/>
                      </a:lnTo>
                      <a:lnTo>
                        <a:pt x="84" y="580"/>
                      </a:lnTo>
                      <a:lnTo>
                        <a:pt x="84" y="576"/>
                      </a:lnTo>
                      <a:lnTo>
                        <a:pt x="88" y="576"/>
                      </a:lnTo>
                      <a:lnTo>
                        <a:pt x="92" y="576"/>
                      </a:lnTo>
                      <a:lnTo>
                        <a:pt x="96" y="576"/>
                      </a:lnTo>
                      <a:lnTo>
                        <a:pt x="96" y="580"/>
                      </a:lnTo>
                      <a:lnTo>
                        <a:pt x="96" y="584"/>
                      </a:lnTo>
                      <a:lnTo>
                        <a:pt x="96" y="588"/>
                      </a:lnTo>
                      <a:lnTo>
                        <a:pt x="96" y="592"/>
                      </a:lnTo>
                      <a:lnTo>
                        <a:pt x="92" y="592"/>
                      </a:lnTo>
                      <a:lnTo>
                        <a:pt x="92" y="596"/>
                      </a:lnTo>
                      <a:lnTo>
                        <a:pt x="92" y="600"/>
                      </a:lnTo>
                      <a:lnTo>
                        <a:pt x="92" y="604"/>
                      </a:lnTo>
                      <a:lnTo>
                        <a:pt x="96" y="604"/>
                      </a:lnTo>
                      <a:lnTo>
                        <a:pt x="96" y="608"/>
                      </a:lnTo>
                      <a:lnTo>
                        <a:pt x="100" y="608"/>
                      </a:lnTo>
                      <a:lnTo>
                        <a:pt x="104" y="608"/>
                      </a:lnTo>
                      <a:lnTo>
                        <a:pt x="104" y="612"/>
                      </a:lnTo>
                      <a:lnTo>
                        <a:pt x="100" y="612"/>
                      </a:lnTo>
                      <a:lnTo>
                        <a:pt x="104" y="612"/>
                      </a:lnTo>
                      <a:lnTo>
                        <a:pt x="104" y="616"/>
                      </a:lnTo>
                      <a:lnTo>
                        <a:pt x="108" y="616"/>
                      </a:lnTo>
                      <a:lnTo>
                        <a:pt x="104" y="616"/>
                      </a:lnTo>
                      <a:lnTo>
                        <a:pt x="104" y="620"/>
                      </a:lnTo>
                      <a:lnTo>
                        <a:pt x="104" y="616"/>
                      </a:lnTo>
                      <a:lnTo>
                        <a:pt x="108" y="616"/>
                      </a:lnTo>
                      <a:lnTo>
                        <a:pt x="108" y="620"/>
                      </a:lnTo>
                      <a:lnTo>
                        <a:pt x="112" y="620"/>
                      </a:lnTo>
                      <a:lnTo>
                        <a:pt x="112" y="624"/>
                      </a:lnTo>
                      <a:lnTo>
                        <a:pt x="112" y="628"/>
                      </a:lnTo>
                      <a:lnTo>
                        <a:pt x="116" y="628"/>
                      </a:lnTo>
                      <a:lnTo>
                        <a:pt x="116" y="632"/>
                      </a:lnTo>
                      <a:lnTo>
                        <a:pt x="120" y="632"/>
                      </a:lnTo>
                      <a:lnTo>
                        <a:pt x="120" y="628"/>
                      </a:lnTo>
                      <a:lnTo>
                        <a:pt x="124" y="628"/>
                      </a:lnTo>
                      <a:lnTo>
                        <a:pt x="124" y="632"/>
                      </a:lnTo>
                      <a:lnTo>
                        <a:pt x="124" y="628"/>
                      </a:lnTo>
                      <a:lnTo>
                        <a:pt x="120" y="628"/>
                      </a:lnTo>
                      <a:lnTo>
                        <a:pt x="120" y="624"/>
                      </a:lnTo>
                      <a:lnTo>
                        <a:pt x="116" y="624"/>
                      </a:lnTo>
                      <a:lnTo>
                        <a:pt x="116" y="620"/>
                      </a:lnTo>
                      <a:lnTo>
                        <a:pt x="116" y="616"/>
                      </a:lnTo>
                      <a:lnTo>
                        <a:pt x="112" y="612"/>
                      </a:lnTo>
                      <a:lnTo>
                        <a:pt x="112" y="608"/>
                      </a:lnTo>
                      <a:lnTo>
                        <a:pt x="112" y="604"/>
                      </a:lnTo>
                      <a:lnTo>
                        <a:pt x="116" y="604"/>
                      </a:lnTo>
                      <a:lnTo>
                        <a:pt x="116" y="600"/>
                      </a:lnTo>
                      <a:lnTo>
                        <a:pt x="112" y="600"/>
                      </a:lnTo>
                      <a:lnTo>
                        <a:pt x="112" y="596"/>
                      </a:lnTo>
                      <a:lnTo>
                        <a:pt x="112" y="592"/>
                      </a:lnTo>
                      <a:lnTo>
                        <a:pt x="108" y="592"/>
                      </a:lnTo>
                      <a:lnTo>
                        <a:pt x="108" y="588"/>
                      </a:lnTo>
                      <a:lnTo>
                        <a:pt x="112" y="588"/>
                      </a:lnTo>
                      <a:lnTo>
                        <a:pt x="108" y="588"/>
                      </a:lnTo>
                      <a:lnTo>
                        <a:pt x="108" y="584"/>
                      </a:lnTo>
                      <a:lnTo>
                        <a:pt x="104" y="584"/>
                      </a:lnTo>
                      <a:lnTo>
                        <a:pt x="104" y="580"/>
                      </a:lnTo>
                      <a:lnTo>
                        <a:pt x="100" y="580"/>
                      </a:lnTo>
                      <a:lnTo>
                        <a:pt x="104" y="580"/>
                      </a:lnTo>
                      <a:lnTo>
                        <a:pt x="104" y="576"/>
                      </a:lnTo>
                      <a:lnTo>
                        <a:pt x="104" y="572"/>
                      </a:lnTo>
                      <a:lnTo>
                        <a:pt x="108" y="568"/>
                      </a:lnTo>
                      <a:lnTo>
                        <a:pt x="104" y="568"/>
                      </a:lnTo>
                      <a:lnTo>
                        <a:pt x="104" y="564"/>
                      </a:lnTo>
                      <a:lnTo>
                        <a:pt x="100" y="564"/>
                      </a:lnTo>
                      <a:lnTo>
                        <a:pt x="100" y="560"/>
                      </a:lnTo>
                      <a:lnTo>
                        <a:pt x="96" y="560"/>
                      </a:lnTo>
                      <a:lnTo>
                        <a:pt x="96" y="556"/>
                      </a:lnTo>
                      <a:lnTo>
                        <a:pt x="100" y="556"/>
                      </a:lnTo>
                      <a:lnTo>
                        <a:pt x="104" y="556"/>
                      </a:lnTo>
                      <a:lnTo>
                        <a:pt x="104" y="552"/>
                      </a:lnTo>
                      <a:lnTo>
                        <a:pt x="108" y="552"/>
                      </a:lnTo>
                      <a:lnTo>
                        <a:pt x="112" y="552"/>
                      </a:lnTo>
                      <a:lnTo>
                        <a:pt x="116" y="548"/>
                      </a:lnTo>
                      <a:lnTo>
                        <a:pt x="120" y="548"/>
                      </a:lnTo>
                      <a:lnTo>
                        <a:pt x="124" y="548"/>
                      </a:lnTo>
                      <a:lnTo>
                        <a:pt x="124" y="552"/>
                      </a:lnTo>
                      <a:lnTo>
                        <a:pt x="128" y="556"/>
                      </a:lnTo>
                      <a:lnTo>
                        <a:pt x="132" y="552"/>
                      </a:lnTo>
                      <a:lnTo>
                        <a:pt x="136" y="552"/>
                      </a:lnTo>
                      <a:lnTo>
                        <a:pt x="140" y="552"/>
                      </a:lnTo>
                      <a:lnTo>
                        <a:pt x="144" y="556"/>
                      </a:lnTo>
                      <a:lnTo>
                        <a:pt x="148" y="556"/>
                      </a:lnTo>
                      <a:lnTo>
                        <a:pt x="152" y="560"/>
                      </a:lnTo>
                      <a:lnTo>
                        <a:pt x="156" y="560"/>
                      </a:lnTo>
                      <a:lnTo>
                        <a:pt x="160" y="564"/>
                      </a:lnTo>
                      <a:lnTo>
                        <a:pt x="164" y="564"/>
                      </a:lnTo>
                      <a:lnTo>
                        <a:pt x="168" y="564"/>
                      </a:lnTo>
                      <a:lnTo>
                        <a:pt x="168" y="568"/>
                      </a:lnTo>
                      <a:lnTo>
                        <a:pt x="172" y="568"/>
                      </a:lnTo>
                      <a:lnTo>
                        <a:pt x="172" y="564"/>
                      </a:lnTo>
                      <a:lnTo>
                        <a:pt x="168" y="564"/>
                      </a:lnTo>
                      <a:lnTo>
                        <a:pt x="172" y="564"/>
                      </a:lnTo>
                      <a:lnTo>
                        <a:pt x="176" y="564"/>
                      </a:lnTo>
                      <a:lnTo>
                        <a:pt x="176" y="560"/>
                      </a:lnTo>
                      <a:lnTo>
                        <a:pt x="180" y="560"/>
                      </a:lnTo>
                      <a:lnTo>
                        <a:pt x="184" y="560"/>
                      </a:lnTo>
                      <a:lnTo>
                        <a:pt x="184" y="564"/>
                      </a:lnTo>
                      <a:lnTo>
                        <a:pt x="188" y="564"/>
                      </a:lnTo>
                      <a:lnTo>
                        <a:pt x="188" y="568"/>
                      </a:lnTo>
                      <a:lnTo>
                        <a:pt x="192" y="568"/>
                      </a:lnTo>
                      <a:lnTo>
                        <a:pt x="192" y="572"/>
                      </a:lnTo>
                      <a:lnTo>
                        <a:pt x="192" y="576"/>
                      </a:lnTo>
                      <a:lnTo>
                        <a:pt x="196" y="576"/>
                      </a:lnTo>
                      <a:lnTo>
                        <a:pt x="196" y="572"/>
                      </a:lnTo>
                      <a:lnTo>
                        <a:pt x="196" y="568"/>
                      </a:lnTo>
                      <a:lnTo>
                        <a:pt x="192" y="568"/>
                      </a:lnTo>
                      <a:lnTo>
                        <a:pt x="188" y="568"/>
                      </a:lnTo>
                      <a:lnTo>
                        <a:pt x="188" y="564"/>
                      </a:lnTo>
                      <a:lnTo>
                        <a:pt x="184" y="564"/>
                      </a:lnTo>
                      <a:lnTo>
                        <a:pt x="184" y="560"/>
                      </a:lnTo>
                      <a:lnTo>
                        <a:pt x="188" y="560"/>
                      </a:lnTo>
                      <a:lnTo>
                        <a:pt x="188" y="564"/>
                      </a:lnTo>
                      <a:lnTo>
                        <a:pt x="188" y="560"/>
                      </a:lnTo>
                      <a:lnTo>
                        <a:pt x="188" y="556"/>
                      </a:lnTo>
                      <a:lnTo>
                        <a:pt x="184" y="556"/>
                      </a:lnTo>
                      <a:lnTo>
                        <a:pt x="188" y="556"/>
                      </a:lnTo>
                      <a:lnTo>
                        <a:pt x="184" y="556"/>
                      </a:lnTo>
                      <a:lnTo>
                        <a:pt x="184" y="560"/>
                      </a:lnTo>
                      <a:lnTo>
                        <a:pt x="184" y="556"/>
                      </a:lnTo>
                      <a:lnTo>
                        <a:pt x="180" y="556"/>
                      </a:lnTo>
                      <a:lnTo>
                        <a:pt x="176" y="556"/>
                      </a:lnTo>
                      <a:lnTo>
                        <a:pt x="172" y="560"/>
                      </a:lnTo>
                      <a:lnTo>
                        <a:pt x="172" y="564"/>
                      </a:lnTo>
                      <a:lnTo>
                        <a:pt x="168" y="564"/>
                      </a:lnTo>
                      <a:lnTo>
                        <a:pt x="164" y="564"/>
                      </a:lnTo>
                      <a:lnTo>
                        <a:pt x="164" y="560"/>
                      </a:lnTo>
                      <a:lnTo>
                        <a:pt x="168" y="556"/>
                      </a:lnTo>
                      <a:lnTo>
                        <a:pt x="172" y="556"/>
                      </a:lnTo>
                      <a:lnTo>
                        <a:pt x="176" y="552"/>
                      </a:lnTo>
                      <a:lnTo>
                        <a:pt x="176" y="548"/>
                      </a:lnTo>
                      <a:lnTo>
                        <a:pt x="176" y="552"/>
                      </a:lnTo>
                      <a:lnTo>
                        <a:pt x="172" y="552"/>
                      </a:lnTo>
                      <a:lnTo>
                        <a:pt x="172" y="556"/>
                      </a:lnTo>
                      <a:lnTo>
                        <a:pt x="168" y="556"/>
                      </a:lnTo>
                      <a:lnTo>
                        <a:pt x="164" y="556"/>
                      </a:lnTo>
                      <a:lnTo>
                        <a:pt x="160" y="556"/>
                      </a:lnTo>
                      <a:lnTo>
                        <a:pt x="156" y="556"/>
                      </a:lnTo>
                      <a:lnTo>
                        <a:pt x="152" y="556"/>
                      </a:lnTo>
                      <a:lnTo>
                        <a:pt x="148" y="556"/>
                      </a:lnTo>
                      <a:lnTo>
                        <a:pt x="152" y="556"/>
                      </a:lnTo>
                      <a:lnTo>
                        <a:pt x="152" y="552"/>
                      </a:lnTo>
                      <a:lnTo>
                        <a:pt x="148" y="552"/>
                      </a:lnTo>
                      <a:lnTo>
                        <a:pt x="144" y="552"/>
                      </a:lnTo>
                      <a:lnTo>
                        <a:pt x="144" y="548"/>
                      </a:lnTo>
                      <a:lnTo>
                        <a:pt x="148" y="548"/>
                      </a:lnTo>
                      <a:lnTo>
                        <a:pt x="148" y="544"/>
                      </a:lnTo>
                      <a:lnTo>
                        <a:pt x="144" y="544"/>
                      </a:lnTo>
                      <a:lnTo>
                        <a:pt x="140" y="544"/>
                      </a:lnTo>
                      <a:lnTo>
                        <a:pt x="136" y="544"/>
                      </a:lnTo>
                      <a:lnTo>
                        <a:pt x="136" y="548"/>
                      </a:lnTo>
                      <a:lnTo>
                        <a:pt x="132" y="548"/>
                      </a:lnTo>
                      <a:lnTo>
                        <a:pt x="132" y="552"/>
                      </a:lnTo>
                      <a:lnTo>
                        <a:pt x="128" y="552"/>
                      </a:lnTo>
                      <a:lnTo>
                        <a:pt x="124" y="552"/>
                      </a:lnTo>
                      <a:lnTo>
                        <a:pt x="124" y="548"/>
                      </a:lnTo>
                      <a:lnTo>
                        <a:pt x="120" y="548"/>
                      </a:lnTo>
                      <a:lnTo>
                        <a:pt x="120" y="544"/>
                      </a:lnTo>
                      <a:lnTo>
                        <a:pt x="120" y="540"/>
                      </a:lnTo>
                      <a:lnTo>
                        <a:pt x="116" y="540"/>
                      </a:lnTo>
                      <a:lnTo>
                        <a:pt x="120" y="536"/>
                      </a:lnTo>
                      <a:lnTo>
                        <a:pt x="116" y="536"/>
                      </a:lnTo>
                      <a:lnTo>
                        <a:pt x="116" y="532"/>
                      </a:lnTo>
                      <a:lnTo>
                        <a:pt x="120" y="532"/>
                      </a:lnTo>
                      <a:lnTo>
                        <a:pt x="116" y="532"/>
                      </a:lnTo>
                      <a:lnTo>
                        <a:pt x="116" y="528"/>
                      </a:lnTo>
                      <a:lnTo>
                        <a:pt x="112" y="528"/>
                      </a:lnTo>
                      <a:lnTo>
                        <a:pt x="116" y="528"/>
                      </a:lnTo>
                      <a:lnTo>
                        <a:pt x="116" y="532"/>
                      </a:lnTo>
                      <a:lnTo>
                        <a:pt x="116" y="536"/>
                      </a:lnTo>
                      <a:lnTo>
                        <a:pt x="116" y="540"/>
                      </a:lnTo>
                      <a:lnTo>
                        <a:pt x="116" y="544"/>
                      </a:lnTo>
                      <a:lnTo>
                        <a:pt x="120" y="544"/>
                      </a:lnTo>
                      <a:lnTo>
                        <a:pt x="116" y="548"/>
                      </a:lnTo>
                      <a:lnTo>
                        <a:pt x="116" y="544"/>
                      </a:lnTo>
                      <a:lnTo>
                        <a:pt x="116" y="540"/>
                      </a:lnTo>
                      <a:lnTo>
                        <a:pt x="112" y="540"/>
                      </a:lnTo>
                      <a:lnTo>
                        <a:pt x="112" y="536"/>
                      </a:lnTo>
                      <a:lnTo>
                        <a:pt x="108" y="536"/>
                      </a:lnTo>
                      <a:lnTo>
                        <a:pt x="108" y="532"/>
                      </a:lnTo>
                      <a:lnTo>
                        <a:pt x="104" y="532"/>
                      </a:lnTo>
                      <a:lnTo>
                        <a:pt x="104" y="536"/>
                      </a:lnTo>
                      <a:lnTo>
                        <a:pt x="100" y="536"/>
                      </a:lnTo>
                      <a:lnTo>
                        <a:pt x="96" y="536"/>
                      </a:lnTo>
                      <a:lnTo>
                        <a:pt x="96" y="532"/>
                      </a:lnTo>
                      <a:lnTo>
                        <a:pt x="92" y="532"/>
                      </a:lnTo>
                      <a:lnTo>
                        <a:pt x="92" y="528"/>
                      </a:lnTo>
                      <a:lnTo>
                        <a:pt x="92" y="532"/>
                      </a:lnTo>
                      <a:lnTo>
                        <a:pt x="92" y="536"/>
                      </a:lnTo>
                      <a:lnTo>
                        <a:pt x="96" y="536"/>
                      </a:lnTo>
                      <a:lnTo>
                        <a:pt x="96" y="540"/>
                      </a:lnTo>
                      <a:lnTo>
                        <a:pt x="92" y="544"/>
                      </a:lnTo>
                      <a:lnTo>
                        <a:pt x="92" y="548"/>
                      </a:lnTo>
                      <a:lnTo>
                        <a:pt x="96" y="548"/>
                      </a:lnTo>
                      <a:lnTo>
                        <a:pt x="96" y="552"/>
                      </a:lnTo>
                      <a:lnTo>
                        <a:pt x="92" y="552"/>
                      </a:lnTo>
                      <a:lnTo>
                        <a:pt x="92" y="556"/>
                      </a:lnTo>
                      <a:lnTo>
                        <a:pt x="88" y="556"/>
                      </a:lnTo>
                      <a:lnTo>
                        <a:pt x="88" y="560"/>
                      </a:lnTo>
                      <a:lnTo>
                        <a:pt x="92" y="560"/>
                      </a:lnTo>
                      <a:lnTo>
                        <a:pt x="92" y="564"/>
                      </a:lnTo>
                      <a:lnTo>
                        <a:pt x="92" y="568"/>
                      </a:lnTo>
                      <a:lnTo>
                        <a:pt x="92" y="564"/>
                      </a:lnTo>
                      <a:lnTo>
                        <a:pt x="88" y="564"/>
                      </a:lnTo>
                      <a:lnTo>
                        <a:pt x="88" y="568"/>
                      </a:lnTo>
                      <a:lnTo>
                        <a:pt x="88" y="572"/>
                      </a:lnTo>
                      <a:lnTo>
                        <a:pt x="84" y="572"/>
                      </a:lnTo>
                      <a:lnTo>
                        <a:pt x="84" y="568"/>
                      </a:lnTo>
                      <a:lnTo>
                        <a:pt x="80" y="568"/>
                      </a:lnTo>
                      <a:lnTo>
                        <a:pt x="80" y="564"/>
                      </a:lnTo>
                      <a:lnTo>
                        <a:pt x="76" y="564"/>
                      </a:lnTo>
                      <a:lnTo>
                        <a:pt x="76" y="560"/>
                      </a:lnTo>
                      <a:lnTo>
                        <a:pt x="72" y="556"/>
                      </a:lnTo>
                      <a:lnTo>
                        <a:pt x="72" y="552"/>
                      </a:lnTo>
                      <a:lnTo>
                        <a:pt x="72" y="556"/>
                      </a:lnTo>
                      <a:lnTo>
                        <a:pt x="68" y="556"/>
                      </a:lnTo>
                      <a:lnTo>
                        <a:pt x="68" y="552"/>
                      </a:lnTo>
                      <a:lnTo>
                        <a:pt x="64" y="552"/>
                      </a:lnTo>
                      <a:lnTo>
                        <a:pt x="64" y="548"/>
                      </a:lnTo>
                      <a:lnTo>
                        <a:pt x="60" y="548"/>
                      </a:lnTo>
                      <a:lnTo>
                        <a:pt x="64" y="544"/>
                      </a:lnTo>
                      <a:lnTo>
                        <a:pt x="60" y="544"/>
                      </a:lnTo>
                      <a:lnTo>
                        <a:pt x="60" y="540"/>
                      </a:lnTo>
                      <a:lnTo>
                        <a:pt x="56" y="540"/>
                      </a:lnTo>
                      <a:lnTo>
                        <a:pt x="56" y="536"/>
                      </a:lnTo>
                      <a:lnTo>
                        <a:pt x="52" y="536"/>
                      </a:lnTo>
                      <a:lnTo>
                        <a:pt x="52" y="532"/>
                      </a:lnTo>
                      <a:lnTo>
                        <a:pt x="52" y="528"/>
                      </a:lnTo>
                      <a:lnTo>
                        <a:pt x="48" y="528"/>
                      </a:lnTo>
                      <a:lnTo>
                        <a:pt x="48" y="532"/>
                      </a:lnTo>
                      <a:lnTo>
                        <a:pt x="52" y="532"/>
                      </a:lnTo>
                      <a:lnTo>
                        <a:pt x="52" y="536"/>
                      </a:lnTo>
                      <a:lnTo>
                        <a:pt x="48" y="536"/>
                      </a:lnTo>
                      <a:lnTo>
                        <a:pt x="48" y="532"/>
                      </a:lnTo>
                      <a:lnTo>
                        <a:pt x="48" y="536"/>
                      </a:lnTo>
                      <a:lnTo>
                        <a:pt x="44" y="536"/>
                      </a:lnTo>
                      <a:lnTo>
                        <a:pt x="44" y="540"/>
                      </a:lnTo>
                      <a:lnTo>
                        <a:pt x="44" y="536"/>
                      </a:lnTo>
                      <a:lnTo>
                        <a:pt x="40" y="536"/>
                      </a:lnTo>
                      <a:lnTo>
                        <a:pt x="44" y="536"/>
                      </a:lnTo>
                      <a:lnTo>
                        <a:pt x="44" y="532"/>
                      </a:lnTo>
                      <a:lnTo>
                        <a:pt x="44" y="528"/>
                      </a:lnTo>
                      <a:lnTo>
                        <a:pt x="48" y="528"/>
                      </a:lnTo>
                      <a:lnTo>
                        <a:pt x="48" y="524"/>
                      </a:lnTo>
                      <a:lnTo>
                        <a:pt x="52" y="520"/>
                      </a:lnTo>
                      <a:lnTo>
                        <a:pt x="52" y="516"/>
                      </a:lnTo>
                      <a:lnTo>
                        <a:pt x="52" y="512"/>
                      </a:lnTo>
                      <a:lnTo>
                        <a:pt x="52" y="508"/>
                      </a:lnTo>
                      <a:lnTo>
                        <a:pt x="52" y="512"/>
                      </a:lnTo>
                      <a:lnTo>
                        <a:pt x="56" y="512"/>
                      </a:lnTo>
                      <a:lnTo>
                        <a:pt x="56" y="516"/>
                      </a:lnTo>
                      <a:lnTo>
                        <a:pt x="56" y="520"/>
                      </a:lnTo>
                      <a:lnTo>
                        <a:pt x="56" y="524"/>
                      </a:lnTo>
                      <a:lnTo>
                        <a:pt x="60" y="524"/>
                      </a:lnTo>
                      <a:lnTo>
                        <a:pt x="60" y="528"/>
                      </a:lnTo>
                      <a:lnTo>
                        <a:pt x="60" y="532"/>
                      </a:lnTo>
                      <a:lnTo>
                        <a:pt x="64" y="532"/>
                      </a:lnTo>
                      <a:lnTo>
                        <a:pt x="64" y="528"/>
                      </a:lnTo>
                      <a:lnTo>
                        <a:pt x="60" y="528"/>
                      </a:lnTo>
                      <a:lnTo>
                        <a:pt x="60" y="524"/>
                      </a:lnTo>
                      <a:lnTo>
                        <a:pt x="60" y="520"/>
                      </a:lnTo>
                      <a:lnTo>
                        <a:pt x="56" y="520"/>
                      </a:lnTo>
                      <a:lnTo>
                        <a:pt x="56" y="516"/>
                      </a:lnTo>
                      <a:lnTo>
                        <a:pt x="56" y="512"/>
                      </a:lnTo>
                      <a:lnTo>
                        <a:pt x="56" y="508"/>
                      </a:lnTo>
                      <a:lnTo>
                        <a:pt x="52" y="508"/>
                      </a:lnTo>
                      <a:lnTo>
                        <a:pt x="52" y="504"/>
                      </a:lnTo>
                      <a:lnTo>
                        <a:pt x="52" y="500"/>
                      </a:lnTo>
                      <a:lnTo>
                        <a:pt x="52" y="496"/>
                      </a:lnTo>
                      <a:lnTo>
                        <a:pt x="48" y="496"/>
                      </a:lnTo>
                      <a:lnTo>
                        <a:pt x="48" y="492"/>
                      </a:lnTo>
                      <a:lnTo>
                        <a:pt x="48" y="496"/>
                      </a:lnTo>
                      <a:lnTo>
                        <a:pt x="44" y="496"/>
                      </a:lnTo>
                      <a:lnTo>
                        <a:pt x="48" y="492"/>
                      </a:lnTo>
                      <a:lnTo>
                        <a:pt x="48" y="488"/>
                      </a:lnTo>
                      <a:lnTo>
                        <a:pt x="44" y="484"/>
                      </a:lnTo>
                      <a:lnTo>
                        <a:pt x="44" y="480"/>
                      </a:lnTo>
                      <a:lnTo>
                        <a:pt x="44" y="476"/>
                      </a:lnTo>
                      <a:lnTo>
                        <a:pt x="40" y="472"/>
                      </a:lnTo>
                      <a:lnTo>
                        <a:pt x="40" y="468"/>
                      </a:lnTo>
                      <a:lnTo>
                        <a:pt x="36" y="468"/>
                      </a:lnTo>
                      <a:lnTo>
                        <a:pt x="32" y="464"/>
                      </a:lnTo>
                      <a:lnTo>
                        <a:pt x="32" y="460"/>
                      </a:lnTo>
                      <a:lnTo>
                        <a:pt x="28" y="460"/>
                      </a:lnTo>
                      <a:lnTo>
                        <a:pt x="28" y="456"/>
                      </a:lnTo>
                      <a:lnTo>
                        <a:pt x="28" y="452"/>
                      </a:lnTo>
                      <a:lnTo>
                        <a:pt x="24" y="452"/>
                      </a:lnTo>
                      <a:lnTo>
                        <a:pt x="28" y="452"/>
                      </a:lnTo>
                      <a:lnTo>
                        <a:pt x="24" y="448"/>
                      </a:lnTo>
                      <a:lnTo>
                        <a:pt x="24" y="444"/>
                      </a:lnTo>
                      <a:lnTo>
                        <a:pt x="24" y="440"/>
                      </a:lnTo>
                      <a:lnTo>
                        <a:pt x="20" y="440"/>
                      </a:lnTo>
                      <a:lnTo>
                        <a:pt x="20" y="436"/>
                      </a:lnTo>
                      <a:lnTo>
                        <a:pt x="20" y="432"/>
                      </a:lnTo>
                      <a:lnTo>
                        <a:pt x="16" y="432"/>
                      </a:lnTo>
                      <a:lnTo>
                        <a:pt x="16" y="428"/>
                      </a:lnTo>
                      <a:lnTo>
                        <a:pt x="16" y="424"/>
                      </a:lnTo>
                      <a:lnTo>
                        <a:pt x="12" y="424"/>
                      </a:lnTo>
                      <a:lnTo>
                        <a:pt x="12" y="420"/>
                      </a:lnTo>
                      <a:lnTo>
                        <a:pt x="8" y="416"/>
                      </a:lnTo>
                      <a:lnTo>
                        <a:pt x="8" y="412"/>
                      </a:lnTo>
                      <a:lnTo>
                        <a:pt x="4" y="408"/>
                      </a:lnTo>
                      <a:lnTo>
                        <a:pt x="4" y="404"/>
                      </a:lnTo>
                      <a:lnTo>
                        <a:pt x="4" y="400"/>
                      </a:lnTo>
                      <a:lnTo>
                        <a:pt x="0" y="400"/>
                      </a:lnTo>
                      <a:lnTo>
                        <a:pt x="0" y="396"/>
                      </a:lnTo>
                      <a:lnTo>
                        <a:pt x="4" y="396"/>
                      </a:lnTo>
                      <a:lnTo>
                        <a:pt x="8" y="392"/>
                      </a:lnTo>
                      <a:lnTo>
                        <a:pt x="8" y="388"/>
                      </a:lnTo>
                      <a:lnTo>
                        <a:pt x="8" y="384"/>
                      </a:lnTo>
                      <a:lnTo>
                        <a:pt x="8" y="380"/>
                      </a:lnTo>
                      <a:lnTo>
                        <a:pt x="8" y="376"/>
                      </a:lnTo>
                      <a:lnTo>
                        <a:pt x="8" y="372"/>
                      </a:lnTo>
                      <a:lnTo>
                        <a:pt x="8" y="368"/>
                      </a:lnTo>
                      <a:lnTo>
                        <a:pt x="8" y="364"/>
                      </a:lnTo>
                      <a:lnTo>
                        <a:pt x="8" y="360"/>
                      </a:lnTo>
                      <a:lnTo>
                        <a:pt x="8" y="356"/>
                      </a:lnTo>
                      <a:lnTo>
                        <a:pt x="8" y="352"/>
                      </a:lnTo>
                      <a:lnTo>
                        <a:pt x="8" y="348"/>
                      </a:lnTo>
                      <a:lnTo>
                        <a:pt x="8" y="344"/>
                      </a:lnTo>
                      <a:lnTo>
                        <a:pt x="8" y="340"/>
                      </a:lnTo>
                      <a:lnTo>
                        <a:pt x="8" y="336"/>
                      </a:lnTo>
                      <a:lnTo>
                        <a:pt x="12" y="336"/>
                      </a:lnTo>
                      <a:lnTo>
                        <a:pt x="12" y="332"/>
                      </a:lnTo>
                      <a:lnTo>
                        <a:pt x="12" y="328"/>
                      </a:lnTo>
                      <a:lnTo>
                        <a:pt x="16" y="328"/>
                      </a:lnTo>
                      <a:lnTo>
                        <a:pt x="16" y="324"/>
                      </a:lnTo>
                      <a:lnTo>
                        <a:pt x="20" y="324"/>
                      </a:lnTo>
                      <a:lnTo>
                        <a:pt x="20" y="320"/>
                      </a:lnTo>
                      <a:lnTo>
                        <a:pt x="20" y="316"/>
                      </a:lnTo>
                      <a:lnTo>
                        <a:pt x="20" y="312"/>
                      </a:lnTo>
                      <a:lnTo>
                        <a:pt x="20" y="308"/>
                      </a:lnTo>
                      <a:lnTo>
                        <a:pt x="20" y="304"/>
                      </a:lnTo>
                      <a:lnTo>
                        <a:pt x="20" y="300"/>
                      </a:lnTo>
                      <a:lnTo>
                        <a:pt x="20" y="296"/>
                      </a:lnTo>
                      <a:lnTo>
                        <a:pt x="20" y="292"/>
                      </a:lnTo>
                      <a:lnTo>
                        <a:pt x="20" y="288"/>
                      </a:lnTo>
                      <a:lnTo>
                        <a:pt x="20" y="284"/>
                      </a:lnTo>
                      <a:lnTo>
                        <a:pt x="20" y="280"/>
                      </a:lnTo>
                      <a:lnTo>
                        <a:pt x="16" y="280"/>
                      </a:lnTo>
                      <a:lnTo>
                        <a:pt x="16" y="276"/>
                      </a:lnTo>
                      <a:lnTo>
                        <a:pt x="16" y="272"/>
                      </a:lnTo>
                      <a:lnTo>
                        <a:pt x="16" y="268"/>
                      </a:lnTo>
                      <a:lnTo>
                        <a:pt x="12" y="268"/>
                      </a:lnTo>
                      <a:lnTo>
                        <a:pt x="12" y="264"/>
                      </a:lnTo>
                      <a:lnTo>
                        <a:pt x="12" y="260"/>
                      </a:lnTo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94" name=""/>
                <p:cNvSpPr/>
                <p:nvPr/>
              </p:nvSpPr>
              <p:spPr>
                <a:xfrm>
                  <a:off x="289080" y="2359080"/>
                  <a:ext cx="114120" cy="412560"/>
                </a:xfrm>
                <a:custGeom>
                  <a:avLst/>
                  <a:gdLst/>
                  <a:ahLst/>
                  <a:rect l="l" t="t" r="r" b="b"/>
                  <a:pathLst>
                    <a:path w="72" h="260">
                      <a:moveTo>
                        <a:pt x="24" y="260"/>
                      </a:moveTo>
                      <a:lnTo>
                        <a:pt x="24" y="256"/>
                      </a:lnTo>
                      <a:lnTo>
                        <a:pt x="20" y="256"/>
                      </a:lnTo>
                      <a:lnTo>
                        <a:pt x="20" y="252"/>
                      </a:lnTo>
                      <a:lnTo>
                        <a:pt x="20" y="248"/>
                      </a:lnTo>
                      <a:lnTo>
                        <a:pt x="20" y="244"/>
                      </a:lnTo>
                      <a:lnTo>
                        <a:pt x="16" y="244"/>
                      </a:lnTo>
                      <a:lnTo>
                        <a:pt x="16" y="240"/>
                      </a:lnTo>
                      <a:lnTo>
                        <a:pt x="12" y="240"/>
                      </a:lnTo>
                      <a:lnTo>
                        <a:pt x="12" y="236"/>
                      </a:lnTo>
                      <a:lnTo>
                        <a:pt x="12" y="232"/>
                      </a:lnTo>
                      <a:lnTo>
                        <a:pt x="8" y="232"/>
                      </a:lnTo>
                      <a:lnTo>
                        <a:pt x="8" y="228"/>
                      </a:lnTo>
                      <a:lnTo>
                        <a:pt x="4" y="228"/>
                      </a:lnTo>
                      <a:lnTo>
                        <a:pt x="4" y="224"/>
                      </a:lnTo>
                      <a:lnTo>
                        <a:pt x="4" y="220"/>
                      </a:lnTo>
                      <a:lnTo>
                        <a:pt x="0" y="220"/>
                      </a:lnTo>
                      <a:lnTo>
                        <a:pt x="0" y="216"/>
                      </a:lnTo>
                      <a:lnTo>
                        <a:pt x="0" y="212"/>
                      </a:lnTo>
                      <a:lnTo>
                        <a:pt x="4" y="212"/>
                      </a:lnTo>
                      <a:lnTo>
                        <a:pt x="4" y="208"/>
                      </a:lnTo>
                      <a:lnTo>
                        <a:pt x="4" y="204"/>
                      </a:lnTo>
                      <a:lnTo>
                        <a:pt x="0" y="204"/>
                      </a:lnTo>
                      <a:lnTo>
                        <a:pt x="4" y="204"/>
                      </a:lnTo>
                      <a:lnTo>
                        <a:pt x="4" y="200"/>
                      </a:lnTo>
                      <a:lnTo>
                        <a:pt x="4" y="196"/>
                      </a:lnTo>
                      <a:lnTo>
                        <a:pt x="0" y="196"/>
                      </a:lnTo>
                      <a:lnTo>
                        <a:pt x="0" y="192"/>
                      </a:lnTo>
                      <a:lnTo>
                        <a:pt x="4" y="192"/>
                      </a:lnTo>
                      <a:lnTo>
                        <a:pt x="4" y="188"/>
                      </a:lnTo>
                      <a:lnTo>
                        <a:pt x="4" y="184"/>
                      </a:lnTo>
                      <a:lnTo>
                        <a:pt x="8" y="184"/>
                      </a:lnTo>
                      <a:lnTo>
                        <a:pt x="8" y="180"/>
                      </a:lnTo>
                      <a:lnTo>
                        <a:pt x="12" y="176"/>
                      </a:lnTo>
                      <a:lnTo>
                        <a:pt x="12" y="172"/>
                      </a:lnTo>
                      <a:lnTo>
                        <a:pt x="16" y="172"/>
                      </a:lnTo>
                      <a:lnTo>
                        <a:pt x="20" y="172"/>
                      </a:lnTo>
                      <a:lnTo>
                        <a:pt x="16" y="172"/>
                      </a:lnTo>
                      <a:lnTo>
                        <a:pt x="16" y="168"/>
                      </a:lnTo>
                      <a:lnTo>
                        <a:pt x="20" y="168"/>
                      </a:lnTo>
                      <a:lnTo>
                        <a:pt x="20" y="164"/>
                      </a:lnTo>
                      <a:lnTo>
                        <a:pt x="24" y="164"/>
                      </a:lnTo>
                      <a:lnTo>
                        <a:pt x="24" y="160"/>
                      </a:lnTo>
                      <a:lnTo>
                        <a:pt x="28" y="160"/>
                      </a:lnTo>
                      <a:lnTo>
                        <a:pt x="28" y="156"/>
                      </a:lnTo>
                      <a:lnTo>
                        <a:pt x="28" y="160"/>
                      </a:lnTo>
                      <a:lnTo>
                        <a:pt x="24" y="160"/>
                      </a:lnTo>
                      <a:lnTo>
                        <a:pt x="24" y="164"/>
                      </a:lnTo>
                      <a:lnTo>
                        <a:pt x="28" y="168"/>
                      </a:lnTo>
                      <a:lnTo>
                        <a:pt x="28" y="164"/>
                      </a:lnTo>
                      <a:lnTo>
                        <a:pt x="28" y="160"/>
                      </a:lnTo>
                      <a:lnTo>
                        <a:pt x="32" y="160"/>
                      </a:lnTo>
                      <a:lnTo>
                        <a:pt x="32" y="156"/>
                      </a:lnTo>
                      <a:lnTo>
                        <a:pt x="32" y="152"/>
                      </a:lnTo>
                      <a:lnTo>
                        <a:pt x="36" y="152"/>
                      </a:lnTo>
                      <a:lnTo>
                        <a:pt x="40" y="152"/>
                      </a:lnTo>
                      <a:lnTo>
                        <a:pt x="44" y="152"/>
                      </a:lnTo>
                      <a:lnTo>
                        <a:pt x="44" y="148"/>
                      </a:lnTo>
                      <a:lnTo>
                        <a:pt x="40" y="148"/>
                      </a:lnTo>
                      <a:lnTo>
                        <a:pt x="36" y="148"/>
                      </a:lnTo>
                      <a:lnTo>
                        <a:pt x="36" y="152"/>
                      </a:lnTo>
                      <a:lnTo>
                        <a:pt x="32" y="152"/>
                      </a:lnTo>
                      <a:lnTo>
                        <a:pt x="32" y="156"/>
                      </a:lnTo>
                      <a:lnTo>
                        <a:pt x="28" y="156"/>
                      </a:lnTo>
                      <a:lnTo>
                        <a:pt x="32" y="152"/>
                      </a:lnTo>
                      <a:lnTo>
                        <a:pt x="32" y="148"/>
                      </a:lnTo>
                      <a:lnTo>
                        <a:pt x="36" y="148"/>
                      </a:lnTo>
                      <a:lnTo>
                        <a:pt x="36" y="144"/>
                      </a:lnTo>
                      <a:lnTo>
                        <a:pt x="40" y="144"/>
                      </a:lnTo>
                      <a:lnTo>
                        <a:pt x="40" y="140"/>
                      </a:lnTo>
                      <a:lnTo>
                        <a:pt x="44" y="140"/>
                      </a:lnTo>
                      <a:lnTo>
                        <a:pt x="44" y="136"/>
                      </a:lnTo>
                      <a:lnTo>
                        <a:pt x="44" y="132"/>
                      </a:lnTo>
                      <a:lnTo>
                        <a:pt x="48" y="132"/>
                      </a:lnTo>
                      <a:lnTo>
                        <a:pt x="48" y="128"/>
                      </a:lnTo>
                      <a:lnTo>
                        <a:pt x="48" y="124"/>
                      </a:lnTo>
                      <a:lnTo>
                        <a:pt x="48" y="120"/>
                      </a:lnTo>
                      <a:lnTo>
                        <a:pt x="44" y="124"/>
                      </a:lnTo>
                      <a:lnTo>
                        <a:pt x="44" y="120"/>
                      </a:lnTo>
                      <a:lnTo>
                        <a:pt x="48" y="120"/>
                      </a:lnTo>
                      <a:lnTo>
                        <a:pt x="44" y="120"/>
                      </a:lnTo>
                      <a:lnTo>
                        <a:pt x="48" y="120"/>
                      </a:lnTo>
                      <a:lnTo>
                        <a:pt x="48" y="116"/>
                      </a:lnTo>
                      <a:lnTo>
                        <a:pt x="48" y="112"/>
                      </a:lnTo>
                      <a:lnTo>
                        <a:pt x="52" y="108"/>
                      </a:lnTo>
                      <a:lnTo>
                        <a:pt x="52" y="104"/>
                      </a:lnTo>
                      <a:lnTo>
                        <a:pt x="56" y="104"/>
                      </a:lnTo>
                      <a:lnTo>
                        <a:pt x="56" y="100"/>
                      </a:lnTo>
                      <a:lnTo>
                        <a:pt x="56" y="96"/>
                      </a:lnTo>
                      <a:lnTo>
                        <a:pt x="60" y="96"/>
                      </a:lnTo>
                      <a:lnTo>
                        <a:pt x="60" y="92"/>
                      </a:lnTo>
                      <a:lnTo>
                        <a:pt x="60" y="88"/>
                      </a:lnTo>
                      <a:lnTo>
                        <a:pt x="64" y="88"/>
                      </a:lnTo>
                      <a:lnTo>
                        <a:pt x="64" y="84"/>
                      </a:lnTo>
                      <a:lnTo>
                        <a:pt x="64" y="80"/>
                      </a:lnTo>
                      <a:lnTo>
                        <a:pt x="68" y="76"/>
                      </a:lnTo>
                      <a:lnTo>
                        <a:pt x="68" y="72"/>
                      </a:lnTo>
                      <a:lnTo>
                        <a:pt x="68" y="68"/>
                      </a:lnTo>
                      <a:lnTo>
                        <a:pt x="68" y="64"/>
                      </a:lnTo>
                      <a:lnTo>
                        <a:pt x="72" y="64"/>
                      </a:lnTo>
                      <a:lnTo>
                        <a:pt x="68" y="60"/>
                      </a:lnTo>
                      <a:lnTo>
                        <a:pt x="68" y="56"/>
                      </a:lnTo>
                      <a:lnTo>
                        <a:pt x="68" y="52"/>
                      </a:lnTo>
                      <a:lnTo>
                        <a:pt x="68" y="48"/>
                      </a:lnTo>
                      <a:lnTo>
                        <a:pt x="68" y="44"/>
                      </a:lnTo>
                      <a:lnTo>
                        <a:pt x="68" y="40"/>
                      </a:lnTo>
                      <a:lnTo>
                        <a:pt x="68" y="36"/>
                      </a:lnTo>
                      <a:lnTo>
                        <a:pt x="68" y="32"/>
                      </a:lnTo>
                      <a:lnTo>
                        <a:pt x="64" y="32"/>
                      </a:lnTo>
                      <a:lnTo>
                        <a:pt x="64" y="28"/>
                      </a:lnTo>
                      <a:lnTo>
                        <a:pt x="60" y="28"/>
                      </a:lnTo>
                      <a:lnTo>
                        <a:pt x="64" y="28"/>
                      </a:lnTo>
                      <a:lnTo>
                        <a:pt x="64" y="24"/>
                      </a:lnTo>
                      <a:lnTo>
                        <a:pt x="64" y="20"/>
                      </a:lnTo>
                      <a:lnTo>
                        <a:pt x="68" y="20"/>
                      </a:lnTo>
                      <a:lnTo>
                        <a:pt x="68" y="16"/>
                      </a:lnTo>
                      <a:lnTo>
                        <a:pt x="68" y="12"/>
                      </a:lnTo>
                      <a:lnTo>
                        <a:pt x="72" y="12"/>
                      </a:lnTo>
                      <a:lnTo>
                        <a:pt x="72" y="8"/>
                      </a:lnTo>
                      <a:lnTo>
                        <a:pt x="72" y="12"/>
                      </a:lnTo>
                      <a:lnTo>
                        <a:pt x="72" y="8"/>
                      </a:lnTo>
                      <a:lnTo>
                        <a:pt x="72" y="4"/>
                      </a:lnTo>
                      <a:lnTo>
                        <a:pt x="72" y="0"/>
                      </a:lnTo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95" name=""/>
                <p:cNvSpPr/>
                <p:nvPr/>
              </p:nvSpPr>
              <p:spPr>
                <a:xfrm>
                  <a:off x="1749600" y="2689200"/>
                  <a:ext cx="895320" cy="1130400"/>
                </a:xfrm>
                <a:custGeom>
                  <a:avLst/>
                  <a:gdLst/>
                  <a:ahLst/>
                  <a:rect l="l" t="t" r="r" b="b"/>
                  <a:pathLst>
                    <a:path w="564" h="712">
                      <a:moveTo>
                        <a:pt x="104" y="0"/>
                      </a:moveTo>
                      <a:lnTo>
                        <a:pt x="112" y="0"/>
                      </a:lnTo>
                      <a:lnTo>
                        <a:pt x="120" y="0"/>
                      </a:lnTo>
                      <a:lnTo>
                        <a:pt x="128" y="0"/>
                      </a:lnTo>
                      <a:lnTo>
                        <a:pt x="140" y="4"/>
                      </a:lnTo>
                      <a:lnTo>
                        <a:pt x="152" y="4"/>
                      </a:lnTo>
                      <a:lnTo>
                        <a:pt x="160" y="8"/>
                      </a:lnTo>
                      <a:lnTo>
                        <a:pt x="172" y="8"/>
                      </a:lnTo>
                      <a:lnTo>
                        <a:pt x="184" y="8"/>
                      </a:lnTo>
                      <a:lnTo>
                        <a:pt x="192" y="12"/>
                      </a:lnTo>
                      <a:lnTo>
                        <a:pt x="204" y="12"/>
                      </a:lnTo>
                      <a:lnTo>
                        <a:pt x="208" y="12"/>
                      </a:lnTo>
                      <a:lnTo>
                        <a:pt x="216" y="16"/>
                      </a:lnTo>
                      <a:lnTo>
                        <a:pt x="220" y="16"/>
                      </a:lnTo>
                      <a:lnTo>
                        <a:pt x="228" y="16"/>
                      </a:lnTo>
                      <a:lnTo>
                        <a:pt x="240" y="16"/>
                      </a:lnTo>
                      <a:lnTo>
                        <a:pt x="252" y="20"/>
                      </a:lnTo>
                      <a:lnTo>
                        <a:pt x="268" y="20"/>
                      </a:lnTo>
                      <a:lnTo>
                        <a:pt x="276" y="24"/>
                      </a:lnTo>
                      <a:lnTo>
                        <a:pt x="280" y="24"/>
                      </a:lnTo>
                      <a:lnTo>
                        <a:pt x="284" y="24"/>
                      </a:lnTo>
                      <a:lnTo>
                        <a:pt x="288" y="24"/>
                      </a:lnTo>
                      <a:lnTo>
                        <a:pt x="292" y="24"/>
                      </a:lnTo>
                      <a:lnTo>
                        <a:pt x="300" y="24"/>
                      </a:lnTo>
                      <a:lnTo>
                        <a:pt x="304" y="28"/>
                      </a:lnTo>
                      <a:lnTo>
                        <a:pt x="312" y="28"/>
                      </a:lnTo>
                      <a:lnTo>
                        <a:pt x="316" y="28"/>
                      </a:lnTo>
                      <a:lnTo>
                        <a:pt x="324" y="28"/>
                      </a:lnTo>
                      <a:lnTo>
                        <a:pt x="328" y="32"/>
                      </a:lnTo>
                      <a:lnTo>
                        <a:pt x="340" y="32"/>
                      </a:lnTo>
                      <a:lnTo>
                        <a:pt x="348" y="32"/>
                      </a:lnTo>
                      <a:lnTo>
                        <a:pt x="360" y="36"/>
                      </a:lnTo>
                      <a:lnTo>
                        <a:pt x="372" y="36"/>
                      </a:lnTo>
                      <a:lnTo>
                        <a:pt x="388" y="40"/>
                      </a:lnTo>
                      <a:lnTo>
                        <a:pt x="380" y="92"/>
                      </a:lnTo>
                      <a:lnTo>
                        <a:pt x="376" y="132"/>
                      </a:lnTo>
                      <a:lnTo>
                        <a:pt x="376" y="136"/>
                      </a:lnTo>
                      <a:lnTo>
                        <a:pt x="372" y="168"/>
                      </a:lnTo>
                      <a:lnTo>
                        <a:pt x="416" y="172"/>
                      </a:lnTo>
                      <a:lnTo>
                        <a:pt x="468" y="180"/>
                      </a:lnTo>
                      <a:lnTo>
                        <a:pt x="472" y="180"/>
                      </a:lnTo>
                      <a:lnTo>
                        <a:pt x="500" y="184"/>
                      </a:lnTo>
                      <a:lnTo>
                        <a:pt x="524" y="184"/>
                      </a:lnTo>
                      <a:lnTo>
                        <a:pt x="548" y="188"/>
                      </a:lnTo>
                      <a:lnTo>
                        <a:pt x="564" y="192"/>
                      </a:lnTo>
                      <a:lnTo>
                        <a:pt x="560" y="232"/>
                      </a:lnTo>
                      <a:lnTo>
                        <a:pt x="556" y="292"/>
                      </a:lnTo>
                      <a:lnTo>
                        <a:pt x="548" y="364"/>
                      </a:lnTo>
                      <a:lnTo>
                        <a:pt x="544" y="384"/>
                      </a:lnTo>
                      <a:lnTo>
                        <a:pt x="544" y="404"/>
                      </a:lnTo>
                      <a:lnTo>
                        <a:pt x="532" y="516"/>
                      </a:lnTo>
                      <a:lnTo>
                        <a:pt x="528" y="548"/>
                      </a:lnTo>
                      <a:lnTo>
                        <a:pt x="528" y="552"/>
                      </a:lnTo>
                      <a:lnTo>
                        <a:pt x="528" y="556"/>
                      </a:lnTo>
                      <a:lnTo>
                        <a:pt x="528" y="560"/>
                      </a:lnTo>
                      <a:lnTo>
                        <a:pt x="524" y="596"/>
                      </a:lnTo>
                      <a:lnTo>
                        <a:pt x="520" y="628"/>
                      </a:lnTo>
                      <a:lnTo>
                        <a:pt x="512" y="712"/>
                      </a:lnTo>
                      <a:lnTo>
                        <a:pt x="508" y="712"/>
                      </a:lnTo>
                      <a:lnTo>
                        <a:pt x="504" y="708"/>
                      </a:lnTo>
                      <a:lnTo>
                        <a:pt x="492" y="708"/>
                      </a:lnTo>
                      <a:lnTo>
                        <a:pt x="480" y="708"/>
                      </a:lnTo>
                      <a:lnTo>
                        <a:pt x="468" y="708"/>
                      </a:lnTo>
                      <a:lnTo>
                        <a:pt x="456" y="704"/>
                      </a:lnTo>
                      <a:lnTo>
                        <a:pt x="448" y="704"/>
                      </a:lnTo>
                      <a:lnTo>
                        <a:pt x="436" y="704"/>
                      </a:lnTo>
                      <a:lnTo>
                        <a:pt x="428" y="700"/>
                      </a:lnTo>
                      <a:lnTo>
                        <a:pt x="420" y="700"/>
                      </a:lnTo>
                      <a:lnTo>
                        <a:pt x="412" y="700"/>
                      </a:lnTo>
                      <a:lnTo>
                        <a:pt x="404" y="700"/>
                      </a:lnTo>
                      <a:lnTo>
                        <a:pt x="388" y="696"/>
                      </a:lnTo>
                      <a:lnTo>
                        <a:pt x="376" y="696"/>
                      </a:lnTo>
                      <a:lnTo>
                        <a:pt x="368" y="696"/>
                      </a:lnTo>
                      <a:lnTo>
                        <a:pt x="364" y="692"/>
                      </a:lnTo>
                      <a:lnTo>
                        <a:pt x="360" y="692"/>
                      </a:lnTo>
                      <a:lnTo>
                        <a:pt x="356" y="692"/>
                      </a:lnTo>
                      <a:lnTo>
                        <a:pt x="348" y="692"/>
                      </a:lnTo>
                      <a:lnTo>
                        <a:pt x="336" y="688"/>
                      </a:lnTo>
                      <a:lnTo>
                        <a:pt x="332" y="688"/>
                      </a:lnTo>
                      <a:lnTo>
                        <a:pt x="320" y="688"/>
                      </a:lnTo>
                      <a:lnTo>
                        <a:pt x="308" y="684"/>
                      </a:lnTo>
                      <a:lnTo>
                        <a:pt x="296" y="684"/>
                      </a:lnTo>
                      <a:lnTo>
                        <a:pt x="284" y="684"/>
                      </a:lnTo>
                      <a:lnTo>
                        <a:pt x="276" y="684"/>
                      </a:lnTo>
                      <a:lnTo>
                        <a:pt x="276" y="680"/>
                      </a:lnTo>
                      <a:lnTo>
                        <a:pt x="272" y="680"/>
                      </a:lnTo>
                      <a:lnTo>
                        <a:pt x="268" y="680"/>
                      </a:lnTo>
                      <a:lnTo>
                        <a:pt x="264" y="680"/>
                      </a:lnTo>
                      <a:lnTo>
                        <a:pt x="248" y="680"/>
                      </a:lnTo>
                      <a:lnTo>
                        <a:pt x="236" y="676"/>
                      </a:lnTo>
                      <a:lnTo>
                        <a:pt x="216" y="676"/>
                      </a:lnTo>
                      <a:lnTo>
                        <a:pt x="200" y="672"/>
                      </a:lnTo>
                      <a:lnTo>
                        <a:pt x="184" y="672"/>
                      </a:lnTo>
                      <a:lnTo>
                        <a:pt x="168" y="668"/>
                      </a:lnTo>
                      <a:lnTo>
                        <a:pt x="156" y="664"/>
                      </a:lnTo>
                      <a:lnTo>
                        <a:pt x="132" y="664"/>
                      </a:lnTo>
                      <a:lnTo>
                        <a:pt x="124" y="660"/>
                      </a:lnTo>
                      <a:lnTo>
                        <a:pt x="120" y="660"/>
                      </a:lnTo>
                      <a:lnTo>
                        <a:pt x="116" y="660"/>
                      </a:lnTo>
                      <a:lnTo>
                        <a:pt x="112" y="660"/>
                      </a:lnTo>
                      <a:lnTo>
                        <a:pt x="96" y="656"/>
                      </a:lnTo>
                      <a:lnTo>
                        <a:pt x="76" y="656"/>
                      </a:lnTo>
                      <a:lnTo>
                        <a:pt x="52" y="652"/>
                      </a:lnTo>
                      <a:lnTo>
                        <a:pt x="0" y="644"/>
                      </a:lnTo>
                      <a:lnTo>
                        <a:pt x="8" y="612"/>
                      </a:lnTo>
                      <a:lnTo>
                        <a:pt x="12" y="572"/>
                      </a:lnTo>
                      <a:lnTo>
                        <a:pt x="12" y="564"/>
                      </a:lnTo>
                      <a:lnTo>
                        <a:pt x="16" y="536"/>
                      </a:lnTo>
                      <a:lnTo>
                        <a:pt x="20" y="520"/>
                      </a:lnTo>
                      <a:lnTo>
                        <a:pt x="24" y="500"/>
                      </a:lnTo>
                      <a:lnTo>
                        <a:pt x="24" y="496"/>
                      </a:lnTo>
                      <a:lnTo>
                        <a:pt x="28" y="480"/>
                      </a:lnTo>
                      <a:lnTo>
                        <a:pt x="28" y="468"/>
                      </a:lnTo>
                      <a:lnTo>
                        <a:pt x="32" y="456"/>
                      </a:lnTo>
                      <a:lnTo>
                        <a:pt x="32" y="444"/>
                      </a:lnTo>
                      <a:lnTo>
                        <a:pt x="32" y="440"/>
                      </a:lnTo>
                      <a:lnTo>
                        <a:pt x="36" y="436"/>
                      </a:lnTo>
                      <a:lnTo>
                        <a:pt x="36" y="432"/>
                      </a:lnTo>
                      <a:lnTo>
                        <a:pt x="36" y="428"/>
                      </a:lnTo>
                      <a:lnTo>
                        <a:pt x="36" y="424"/>
                      </a:lnTo>
                      <a:lnTo>
                        <a:pt x="40" y="412"/>
                      </a:lnTo>
                      <a:lnTo>
                        <a:pt x="40" y="396"/>
                      </a:lnTo>
                      <a:lnTo>
                        <a:pt x="44" y="384"/>
                      </a:lnTo>
                      <a:lnTo>
                        <a:pt x="44" y="368"/>
                      </a:lnTo>
                      <a:lnTo>
                        <a:pt x="48" y="352"/>
                      </a:lnTo>
                      <a:lnTo>
                        <a:pt x="48" y="340"/>
                      </a:lnTo>
                      <a:lnTo>
                        <a:pt x="52" y="332"/>
                      </a:lnTo>
                      <a:lnTo>
                        <a:pt x="52" y="324"/>
                      </a:lnTo>
                      <a:lnTo>
                        <a:pt x="56" y="316"/>
                      </a:lnTo>
                      <a:lnTo>
                        <a:pt x="56" y="308"/>
                      </a:lnTo>
                      <a:lnTo>
                        <a:pt x="56" y="300"/>
                      </a:lnTo>
                      <a:lnTo>
                        <a:pt x="56" y="296"/>
                      </a:lnTo>
                      <a:lnTo>
                        <a:pt x="60" y="292"/>
                      </a:lnTo>
                      <a:lnTo>
                        <a:pt x="60" y="284"/>
                      </a:lnTo>
                      <a:lnTo>
                        <a:pt x="60" y="276"/>
                      </a:lnTo>
                      <a:lnTo>
                        <a:pt x="60" y="272"/>
                      </a:lnTo>
                      <a:lnTo>
                        <a:pt x="60" y="268"/>
                      </a:lnTo>
                      <a:lnTo>
                        <a:pt x="64" y="260"/>
                      </a:lnTo>
                      <a:lnTo>
                        <a:pt x="64" y="252"/>
                      </a:lnTo>
                      <a:lnTo>
                        <a:pt x="64" y="244"/>
                      </a:lnTo>
                      <a:lnTo>
                        <a:pt x="68" y="240"/>
                      </a:lnTo>
                      <a:lnTo>
                        <a:pt x="68" y="228"/>
                      </a:lnTo>
                      <a:lnTo>
                        <a:pt x="72" y="212"/>
                      </a:lnTo>
                      <a:lnTo>
                        <a:pt x="72" y="208"/>
                      </a:lnTo>
                      <a:lnTo>
                        <a:pt x="72" y="200"/>
                      </a:lnTo>
                      <a:lnTo>
                        <a:pt x="76" y="192"/>
                      </a:lnTo>
                      <a:lnTo>
                        <a:pt x="76" y="180"/>
                      </a:lnTo>
                      <a:lnTo>
                        <a:pt x="76" y="172"/>
                      </a:lnTo>
                      <a:lnTo>
                        <a:pt x="80" y="164"/>
                      </a:lnTo>
                      <a:lnTo>
                        <a:pt x="80" y="160"/>
                      </a:lnTo>
                      <a:lnTo>
                        <a:pt x="80" y="148"/>
                      </a:lnTo>
                      <a:lnTo>
                        <a:pt x="84" y="136"/>
                      </a:lnTo>
                      <a:lnTo>
                        <a:pt x="84" y="128"/>
                      </a:lnTo>
                      <a:lnTo>
                        <a:pt x="88" y="96"/>
                      </a:lnTo>
                      <a:lnTo>
                        <a:pt x="92" y="76"/>
                      </a:lnTo>
                      <a:lnTo>
                        <a:pt x="96" y="56"/>
                      </a:lnTo>
                      <a:lnTo>
                        <a:pt x="100" y="28"/>
                      </a:lnTo>
                      <a:lnTo>
                        <a:pt x="104" y="16"/>
                      </a:lnTo>
                      <a:lnTo>
                        <a:pt x="10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96" name=""/>
                <p:cNvSpPr/>
                <p:nvPr/>
              </p:nvSpPr>
              <p:spPr>
                <a:xfrm>
                  <a:off x="885960" y="2517840"/>
                  <a:ext cx="1028520" cy="1587600"/>
                </a:xfrm>
                <a:custGeom>
                  <a:avLst/>
                  <a:gdLst/>
                  <a:ahLst/>
                  <a:rect l="l" t="t" r="r" b="b"/>
                  <a:pathLst>
                    <a:path w="648" h="1000">
                      <a:moveTo>
                        <a:pt x="368" y="56"/>
                      </a:moveTo>
                      <a:lnTo>
                        <a:pt x="376" y="60"/>
                      </a:lnTo>
                      <a:lnTo>
                        <a:pt x="388" y="60"/>
                      </a:lnTo>
                      <a:lnTo>
                        <a:pt x="400" y="64"/>
                      </a:lnTo>
                      <a:lnTo>
                        <a:pt x="424" y="68"/>
                      </a:lnTo>
                      <a:lnTo>
                        <a:pt x="436" y="68"/>
                      </a:lnTo>
                      <a:lnTo>
                        <a:pt x="448" y="72"/>
                      </a:lnTo>
                      <a:lnTo>
                        <a:pt x="460" y="72"/>
                      </a:lnTo>
                      <a:lnTo>
                        <a:pt x="468" y="76"/>
                      </a:lnTo>
                      <a:lnTo>
                        <a:pt x="488" y="80"/>
                      </a:lnTo>
                      <a:lnTo>
                        <a:pt x="500" y="80"/>
                      </a:lnTo>
                      <a:lnTo>
                        <a:pt x="516" y="84"/>
                      </a:lnTo>
                      <a:lnTo>
                        <a:pt x="536" y="88"/>
                      </a:lnTo>
                      <a:lnTo>
                        <a:pt x="556" y="92"/>
                      </a:lnTo>
                      <a:lnTo>
                        <a:pt x="560" y="92"/>
                      </a:lnTo>
                      <a:lnTo>
                        <a:pt x="572" y="92"/>
                      </a:lnTo>
                      <a:lnTo>
                        <a:pt x="588" y="96"/>
                      </a:lnTo>
                      <a:lnTo>
                        <a:pt x="600" y="100"/>
                      </a:lnTo>
                      <a:lnTo>
                        <a:pt x="612" y="100"/>
                      </a:lnTo>
                      <a:lnTo>
                        <a:pt x="628" y="104"/>
                      </a:lnTo>
                      <a:lnTo>
                        <a:pt x="636" y="104"/>
                      </a:lnTo>
                      <a:lnTo>
                        <a:pt x="640" y="104"/>
                      </a:lnTo>
                      <a:lnTo>
                        <a:pt x="648" y="108"/>
                      </a:lnTo>
                      <a:lnTo>
                        <a:pt x="648" y="124"/>
                      </a:lnTo>
                      <a:lnTo>
                        <a:pt x="644" y="136"/>
                      </a:lnTo>
                      <a:lnTo>
                        <a:pt x="640" y="164"/>
                      </a:lnTo>
                      <a:lnTo>
                        <a:pt x="636" y="184"/>
                      </a:lnTo>
                      <a:lnTo>
                        <a:pt x="632" y="204"/>
                      </a:lnTo>
                      <a:lnTo>
                        <a:pt x="628" y="236"/>
                      </a:lnTo>
                      <a:lnTo>
                        <a:pt x="628" y="244"/>
                      </a:lnTo>
                      <a:lnTo>
                        <a:pt x="624" y="256"/>
                      </a:lnTo>
                      <a:lnTo>
                        <a:pt x="624" y="268"/>
                      </a:lnTo>
                      <a:lnTo>
                        <a:pt x="624" y="272"/>
                      </a:lnTo>
                      <a:lnTo>
                        <a:pt x="620" y="280"/>
                      </a:lnTo>
                      <a:lnTo>
                        <a:pt x="620" y="288"/>
                      </a:lnTo>
                      <a:lnTo>
                        <a:pt x="620" y="300"/>
                      </a:lnTo>
                      <a:lnTo>
                        <a:pt x="616" y="308"/>
                      </a:lnTo>
                      <a:lnTo>
                        <a:pt x="616" y="316"/>
                      </a:lnTo>
                      <a:lnTo>
                        <a:pt x="616" y="320"/>
                      </a:lnTo>
                      <a:lnTo>
                        <a:pt x="612" y="336"/>
                      </a:lnTo>
                      <a:lnTo>
                        <a:pt x="612" y="348"/>
                      </a:lnTo>
                      <a:lnTo>
                        <a:pt x="608" y="352"/>
                      </a:lnTo>
                      <a:lnTo>
                        <a:pt x="608" y="360"/>
                      </a:lnTo>
                      <a:lnTo>
                        <a:pt x="608" y="368"/>
                      </a:lnTo>
                      <a:lnTo>
                        <a:pt x="604" y="376"/>
                      </a:lnTo>
                      <a:lnTo>
                        <a:pt x="604" y="380"/>
                      </a:lnTo>
                      <a:lnTo>
                        <a:pt x="604" y="384"/>
                      </a:lnTo>
                      <a:lnTo>
                        <a:pt x="604" y="392"/>
                      </a:lnTo>
                      <a:lnTo>
                        <a:pt x="604" y="400"/>
                      </a:lnTo>
                      <a:lnTo>
                        <a:pt x="600" y="404"/>
                      </a:lnTo>
                      <a:lnTo>
                        <a:pt x="600" y="408"/>
                      </a:lnTo>
                      <a:lnTo>
                        <a:pt x="600" y="416"/>
                      </a:lnTo>
                      <a:lnTo>
                        <a:pt x="600" y="424"/>
                      </a:lnTo>
                      <a:lnTo>
                        <a:pt x="596" y="432"/>
                      </a:lnTo>
                      <a:lnTo>
                        <a:pt x="596" y="440"/>
                      </a:lnTo>
                      <a:lnTo>
                        <a:pt x="592" y="448"/>
                      </a:lnTo>
                      <a:lnTo>
                        <a:pt x="592" y="460"/>
                      </a:lnTo>
                      <a:lnTo>
                        <a:pt x="588" y="476"/>
                      </a:lnTo>
                      <a:lnTo>
                        <a:pt x="588" y="492"/>
                      </a:lnTo>
                      <a:lnTo>
                        <a:pt x="584" y="504"/>
                      </a:lnTo>
                      <a:lnTo>
                        <a:pt x="584" y="520"/>
                      </a:lnTo>
                      <a:lnTo>
                        <a:pt x="580" y="532"/>
                      </a:lnTo>
                      <a:lnTo>
                        <a:pt x="580" y="536"/>
                      </a:lnTo>
                      <a:lnTo>
                        <a:pt x="580" y="540"/>
                      </a:lnTo>
                      <a:lnTo>
                        <a:pt x="580" y="544"/>
                      </a:lnTo>
                      <a:lnTo>
                        <a:pt x="576" y="548"/>
                      </a:lnTo>
                      <a:lnTo>
                        <a:pt x="576" y="552"/>
                      </a:lnTo>
                      <a:lnTo>
                        <a:pt x="576" y="564"/>
                      </a:lnTo>
                      <a:lnTo>
                        <a:pt x="572" y="576"/>
                      </a:lnTo>
                      <a:lnTo>
                        <a:pt x="572" y="588"/>
                      </a:lnTo>
                      <a:lnTo>
                        <a:pt x="568" y="604"/>
                      </a:lnTo>
                      <a:lnTo>
                        <a:pt x="568" y="608"/>
                      </a:lnTo>
                      <a:lnTo>
                        <a:pt x="564" y="628"/>
                      </a:lnTo>
                      <a:lnTo>
                        <a:pt x="560" y="644"/>
                      </a:lnTo>
                      <a:lnTo>
                        <a:pt x="556" y="672"/>
                      </a:lnTo>
                      <a:lnTo>
                        <a:pt x="556" y="680"/>
                      </a:lnTo>
                      <a:lnTo>
                        <a:pt x="552" y="720"/>
                      </a:lnTo>
                      <a:lnTo>
                        <a:pt x="544" y="752"/>
                      </a:lnTo>
                      <a:lnTo>
                        <a:pt x="544" y="756"/>
                      </a:lnTo>
                      <a:lnTo>
                        <a:pt x="544" y="772"/>
                      </a:lnTo>
                      <a:lnTo>
                        <a:pt x="536" y="800"/>
                      </a:lnTo>
                      <a:lnTo>
                        <a:pt x="536" y="816"/>
                      </a:lnTo>
                      <a:lnTo>
                        <a:pt x="536" y="824"/>
                      </a:lnTo>
                      <a:lnTo>
                        <a:pt x="532" y="832"/>
                      </a:lnTo>
                      <a:lnTo>
                        <a:pt x="532" y="848"/>
                      </a:lnTo>
                      <a:lnTo>
                        <a:pt x="532" y="852"/>
                      </a:lnTo>
                      <a:lnTo>
                        <a:pt x="528" y="852"/>
                      </a:lnTo>
                      <a:lnTo>
                        <a:pt x="528" y="856"/>
                      </a:lnTo>
                      <a:lnTo>
                        <a:pt x="524" y="856"/>
                      </a:lnTo>
                      <a:lnTo>
                        <a:pt x="524" y="860"/>
                      </a:lnTo>
                      <a:lnTo>
                        <a:pt x="520" y="864"/>
                      </a:lnTo>
                      <a:lnTo>
                        <a:pt x="520" y="868"/>
                      </a:lnTo>
                      <a:lnTo>
                        <a:pt x="520" y="872"/>
                      </a:lnTo>
                      <a:lnTo>
                        <a:pt x="516" y="872"/>
                      </a:lnTo>
                      <a:lnTo>
                        <a:pt x="512" y="872"/>
                      </a:lnTo>
                      <a:lnTo>
                        <a:pt x="512" y="876"/>
                      </a:lnTo>
                      <a:lnTo>
                        <a:pt x="508" y="876"/>
                      </a:lnTo>
                      <a:lnTo>
                        <a:pt x="504" y="872"/>
                      </a:lnTo>
                      <a:lnTo>
                        <a:pt x="500" y="868"/>
                      </a:lnTo>
                      <a:lnTo>
                        <a:pt x="500" y="864"/>
                      </a:lnTo>
                      <a:lnTo>
                        <a:pt x="500" y="860"/>
                      </a:lnTo>
                      <a:lnTo>
                        <a:pt x="496" y="860"/>
                      </a:lnTo>
                      <a:lnTo>
                        <a:pt x="496" y="856"/>
                      </a:lnTo>
                      <a:lnTo>
                        <a:pt x="492" y="856"/>
                      </a:lnTo>
                      <a:lnTo>
                        <a:pt x="488" y="856"/>
                      </a:lnTo>
                      <a:lnTo>
                        <a:pt x="484" y="856"/>
                      </a:lnTo>
                      <a:lnTo>
                        <a:pt x="480" y="856"/>
                      </a:lnTo>
                      <a:lnTo>
                        <a:pt x="480" y="852"/>
                      </a:lnTo>
                      <a:lnTo>
                        <a:pt x="476" y="852"/>
                      </a:lnTo>
                      <a:lnTo>
                        <a:pt x="472" y="852"/>
                      </a:lnTo>
                      <a:lnTo>
                        <a:pt x="468" y="852"/>
                      </a:lnTo>
                      <a:lnTo>
                        <a:pt x="464" y="852"/>
                      </a:lnTo>
                      <a:lnTo>
                        <a:pt x="460" y="852"/>
                      </a:lnTo>
                      <a:lnTo>
                        <a:pt x="460" y="856"/>
                      </a:lnTo>
                      <a:lnTo>
                        <a:pt x="456" y="856"/>
                      </a:lnTo>
                      <a:lnTo>
                        <a:pt x="456" y="860"/>
                      </a:lnTo>
                      <a:lnTo>
                        <a:pt x="456" y="864"/>
                      </a:lnTo>
                      <a:lnTo>
                        <a:pt x="456" y="868"/>
                      </a:lnTo>
                      <a:lnTo>
                        <a:pt x="452" y="868"/>
                      </a:lnTo>
                      <a:lnTo>
                        <a:pt x="452" y="872"/>
                      </a:lnTo>
                      <a:lnTo>
                        <a:pt x="456" y="872"/>
                      </a:lnTo>
                      <a:lnTo>
                        <a:pt x="456" y="876"/>
                      </a:lnTo>
                      <a:lnTo>
                        <a:pt x="456" y="880"/>
                      </a:lnTo>
                      <a:lnTo>
                        <a:pt x="456" y="884"/>
                      </a:lnTo>
                      <a:lnTo>
                        <a:pt x="460" y="884"/>
                      </a:lnTo>
                      <a:lnTo>
                        <a:pt x="456" y="888"/>
                      </a:lnTo>
                      <a:lnTo>
                        <a:pt x="456" y="892"/>
                      </a:lnTo>
                      <a:lnTo>
                        <a:pt x="456" y="896"/>
                      </a:lnTo>
                      <a:lnTo>
                        <a:pt x="452" y="896"/>
                      </a:lnTo>
                      <a:lnTo>
                        <a:pt x="456" y="900"/>
                      </a:lnTo>
                      <a:lnTo>
                        <a:pt x="452" y="900"/>
                      </a:lnTo>
                      <a:lnTo>
                        <a:pt x="452" y="904"/>
                      </a:lnTo>
                      <a:lnTo>
                        <a:pt x="456" y="908"/>
                      </a:lnTo>
                      <a:lnTo>
                        <a:pt x="452" y="912"/>
                      </a:lnTo>
                      <a:lnTo>
                        <a:pt x="456" y="916"/>
                      </a:lnTo>
                      <a:lnTo>
                        <a:pt x="456" y="920"/>
                      </a:lnTo>
                      <a:lnTo>
                        <a:pt x="452" y="920"/>
                      </a:lnTo>
                      <a:lnTo>
                        <a:pt x="452" y="924"/>
                      </a:lnTo>
                      <a:lnTo>
                        <a:pt x="452" y="928"/>
                      </a:lnTo>
                      <a:lnTo>
                        <a:pt x="452" y="932"/>
                      </a:lnTo>
                      <a:lnTo>
                        <a:pt x="448" y="932"/>
                      </a:lnTo>
                      <a:lnTo>
                        <a:pt x="452" y="936"/>
                      </a:lnTo>
                      <a:lnTo>
                        <a:pt x="452" y="940"/>
                      </a:lnTo>
                      <a:lnTo>
                        <a:pt x="452" y="944"/>
                      </a:lnTo>
                      <a:lnTo>
                        <a:pt x="452" y="948"/>
                      </a:lnTo>
                      <a:lnTo>
                        <a:pt x="456" y="952"/>
                      </a:lnTo>
                      <a:lnTo>
                        <a:pt x="456" y="956"/>
                      </a:lnTo>
                      <a:lnTo>
                        <a:pt x="456" y="960"/>
                      </a:lnTo>
                      <a:lnTo>
                        <a:pt x="456" y="964"/>
                      </a:lnTo>
                      <a:lnTo>
                        <a:pt x="456" y="968"/>
                      </a:lnTo>
                      <a:lnTo>
                        <a:pt x="456" y="972"/>
                      </a:lnTo>
                      <a:lnTo>
                        <a:pt x="456" y="976"/>
                      </a:lnTo>
                      <a:lnTo>
                        <a:pt x="452" y="976"/>
                      </a:lnTo>
                      <a:lnTo>
                        <a:pt x="452" y="980"/>
                      </a:lnTo>
                      <a:lnTo>
                        <a:pt x="448" y="980"/>
                      </a:lnTo>
                      <a:lnTo>
                        <a:pt x="444" y="980"/>
                      </a:lnTo>
                      <a:lnTo>
                        <a:pt x="444" y="984"/>
                      </a:lnTo>
                      <a:lnTo>
                        <a:pt x="448" y="984"/>
                      </a:lnTo>
                      <a:lnTo>
                        <a:pt x="448" y="988"/>
                      </a:lnTo>
                      <a:lnTo>
                        <a:pt x="448" y="992"/>
                      </a:lnTo>
                      <a:lnTo>
                        <a:pt x="444" y="992"/>
                      </a:lnTo>
                      <a:lnTo>
                        <a:pt x="444" y="996"/>
                      </a:lnTo>
                      <a:lnTo>
                        <a:pt x="444" y="1000"/>
                      </a:lnTo>
                      <a:lnTo>
                        <a:pt x="440" y="992"/>
                      </a:lnTo>
                      <a:lnTo>
                        <a:pt x="432" y="984"/>
                      </a:lnTo>
                      <a:lnTo>
                        <a:pt x="424" y="972"/>
                      </a:lnTo>
                      <a:lnTo>
                        <a:pt x="416" y="960"/>
                      </a:lnTo>
                      <a:lnTo>
                        <a:pt x="408" y="948"/>
                      </a:lnTo>
                      <a:lnTo>
                        <a:pt x="404" y="940"/>
                      </a:lnTo>
                      <a:lnTo>
                        <a:pt x="396" y="932"/>
                      </a:lnTo>
                      <a:lnTo>
                        <a:pt x="392" y="924"/>
                      </a:lnTo>
                      <a:lnTo>
                        <a:pt x="384" y="916"/>
                      </a:lnTo>
                      <a:lnTo>
                        <a:pt x="380" y="908"/>
                      </a:lnTo>
                      <a:lnTo>
                        <a:pt x="372" y="900"/>
                      </a:lnTo>
                      <a:lnTo>
                        <a:pt x="368" y="892"/>
                      </a:lnTo>
                      <a:lnTo>
                        <a:pt x="364" y="884"/>
                      </a:lnTo>
                      <a:lnTo>
                        <a:pt x="356" y="880"/>
                      </a:lnTo>
                      <a:lnTo>
                        <a:pt x="352" y="868"/>
                      </a:lnTo>
                      <a:lnTo>
                        <a:pt x="348" y="864"/>
                      </a:lnTo>
                      <a:lnTo>
                        <a:pt x="340" y="856"/>
                      </a:lnTo>
                      <a:lnTo>
                        <a:pt x="336" y="848"/>
                      </a:lnTo>
                      <a:lnTo>
                        <a:pt x="324" y="828"/>
                      </a:lnTo>
                      <a:lnTo>
                        <a:pt x="308" y="808"/>
                      </a:lnTo>
                      <a:lnTo>
                        <a:pt x="288" y="780"/>
                      </a:lnTo>
                      <a:lnTo>
                        <a:pt x="272" y="756"/>
                      </a:lnTo>
                      <a:lnTo>
                        <a:pt x="248" y="728"/>
                      </a:lnTo>
                      <a:lnTo>
                        <a:pt x="228" y="700"/>
                      </a:lnTo>
                      <a:lnTo>
                        <a:pt x="224" y="696"/>
                      </a:lnTo>
                      <a:lnTo>
                        <a:pt x="220" y="688"/>
                      </a:lnTo>
                      <a:lnTo>
                        <a:pt x="216" y="680"/>
                      </a:lnTo>
                      <a:lnTo>
                        <a:pt x="208" y="672"/>
                      </a:lnTo>
                      <a:lnTo>
                        <a:pt x="204" y="664"/>
                      </a:lnTo>
                      <a:lnTo>
                        <a:pt x="192" y="648"/>
                      </a:lnTo>
                      <a:lnTo>
                        <a:pt x="184" y="640"/>
                      </a:lnTo>
                      <a:lnTo>
                        <a:pt x="176" y="624"/>
                      </a:lnTo>
                      <a:lnTo>
                        <a:pt x="172" y="624"/>
                      </a:lnTo>
                      <a:lnTo>
                        <a:pt x="168" y="616"/>
                      </a:lnTo>
                      <a:lnTo>
                        <a:pt x="164" y="608"/>
                      </a:lnTo>
                      <a:lnTo>
                        <a:pt x="156" y="596"/>
                      </a:lnTo>
                      <a:lnTo>
                        <a:pt x="148" y="588"/>
                      </a:lnTo>
                      <a:lnTo>
                        <a:pt x="144" y="580"/>
                      </a:lnTo>
                      <a:lnTo>
                        <a:pt x="136" y="572"/>
                      </a:lnTo>
                      <a:lnTo>
                        <a:pt x="128" y="556"/>
                      </a:lnTo>
                      <a:lnTo>
                        <a:pt x="120" y="544"/>
                      </a:lnTo>
                      <a:lnTo>
                        <a:pt x="112" y="536"/>
                      </a:lnTo>
                      <a:lnTo>
                        <a:pt x="108" y="528"/>
                      </a:lnTo>
                      <a:lnTo>
                        <a:pt x="100" y="520"/>
                      </a:lnTo>
                      <a:lnTo>
                        <a:pt x="96" y="512"/>
                      </a:lnTo>
                      <a:lnTo>
                        <a:pt x="88" y="504"/>
                      </a:lnTo>
                      <a:lnTo>
                        <a:pt x="84" y="492"/>
                      </a:lnTo>
                      <a:lnTo>
                        <a:pt x="76" y="484"/>
                      </a:lnTo>
                      <a:lnTo>
                        <a:pt x="72" y="476"/>
                      </a:lnTo>
                      <a:lnTo>
                        <a:pt x="68" y="472"/>
                      </a:lnTo>
                      <a:lnTo>
                        <a:pt x="64" y="468"/>
                      </a:lnTo>
                      <a:lnTo>
                        <a:pt x="60" y="460"/>
                      </a:lnTo>
                      <a:lnTo>
                        <a:pt x="56" y="456"/>
                      </a:lnTo>
                      <a:lnTo>
                        <a:pt x="52" y="452"/>
                      </a:lnTo>
                      <a:lnTo>
                        <a:pt x="48" y="444"/>
                      </a:lnTo>
                      <a:lnTo>
                        <a:pt x="44" y="440"/>
                      </a:lnTo>
                      <a:lnTo>
                        <a:pt x="36" y="428"/>
                      </a:lnTo>
                      <a:lnTo>
                        <a:pt x="32" y="420"/>
                      </a:lnTo>
                      <a:lnTo>
                        <a:pt x="24" y="412"/>
                      </a:lnTo>
                      <a:lnTo>
                        <a:pt x="20" y="404"/>
                      </a:lnTo>
                      <a:lnTo>
                        <a:pt x="12" y="396"/>
                      </a:lnTo>
                      <a:lnTo>
                        <a:pt x="12" y="392"/>
                      </a:lnTo>
                      <a:lnTo>
                        <a:pt x="8" y="388"/>
                      </a:lnTo>
                      <a:lnTo>
                        <a:pt x="0" y="380"/>
                      </a:lnTo>
                      <a:lnTo>
                        <a:pt x="4" y="372"/>
                      </a:lnTo>
                      <a:lnTo>
                        <a:pt x="4" y="368"/>
                      </a:lnTo>
                      <a:lnTo>
                        <a:pt x="4" y="364"/>
                      </a:lnTo>
                      <a:lnTo>
                        <a:pt x="8" y="360"/>
                      </a:lnTo>
                      <a:lnTo>
                        <a:pt x="8" y="356"/>
                      </a:lnTo>
                      <a:lnTo>
                        <a:pt x="8" y="352"/>
                      </a:lnTo>
                      <a:lnTo>
                        <a:pt x="8" y="348"/>
                      </a:lnTo>
                      <a:lnTo>
                        <a:pt x="12" y="344"/>
                      </a:lnTo>
                      <a:lnTo>
                        <a:pt x="12" y="340"/>
                      </a:lnTo>
                      <a:lnTo>
                        <a:pt x="12" y="336"/>
                      </a:lnTo>
                      <a:lnTo>
                        <a:pt x="12" y="332"/>
                      </a:lnTo>
                      <a:lnTo>
                        <a:pt x="16" y="324"/>
                      </a:lnTo>
                      <a:lnTo>
                        <a:pt x="16" y="320"/>
                      </a:lnTo>
                      <a:lnTo>
                        <a:pt x="16" y="312"/>
                      </a:lnTo>
                      <a:lnTo>
                        <a:pt x="20" y="308"/>
                      </a:lnTo>
                      <a:lnTo>
                        <a:pt x="20" y="300"/>
                      </a:lnTo>
                      <a:lnTo>
                        <a:pt x="20" y="292"/>
                      </a:lnTo>
                      <a:lnTo>
                        <a:pt x="24" y="288"/>
                      </a:lnTo>
                      <a:lnTo>
                        <a:pt x="28" y="260"/>
                      </a:lnTo>
                      <a:lnTo>
                        <a:pt x="36" y="228"/>
                      </a:lnTo>
                      <a:lnTo>
                        <a:pt x="40" y="204"/>
                      </a:lnTo>
                      <a:lnTo>
                        <a:pt x="48" y="184"/>
                      </a:lnTo>
                      <a:lnTo>
                        <a:pt x="52" y="152"/>
                      </a:lnTo>
                      <a:lnTo>
                        <a:pt x="60" y="128"/>
                      </a:lnTo>
                      <a:lnTo>
                        <a:pt x="64" y="104"/>
                      </a:lnTo>
                      <a:lnTo>
                        <a:pt x="68" y="96"/>
                      </a:lnTo>
                      <a:lnTo>
                        <a:pt x="68" y="80"/>
                      </a:lnTo>
                      <a:lnTo>
                        <a:pt x="72" y="64"/>
                      </a:lnTo>
                      <a:lnTo>
                        <a:pt x="76" y="48"/>
                      </a:lnTo>
                      <a:lnTo>
                        <a:pt x="80" y="32"/>
                      </a:lnTo>
                      <a:lnTo>
                        <a:pt x="84" y="16"/>
                      </a:lnTo>
                      <a:lnTo>
                        <a:pt x="88" y="4"/>
                      </a:lnTo>
                      <a:lnTo>
                        <a:pt x="88" y="0"/>
                      </a:lnTo>
                      <a:lnTo>
                        <a:pt x="92" y="0"/>
                      </a:lnTo>
                      <a:lnTo>
                        <a:pt x="96" y="0"/>
                      </a:lnTo>
                      <a:lnTo>
                        <a:pt x="104" y="4"/>
                      </a:lnTo>
                      <a:lnTo>
                        <a:pt x="112" y="4"/>
                      </a:lnTo>
                      <a:lnTo>
                        <a:pt x="120" y="8"/>
                      </a:lnTo>
                      <a:lnTo>
                        <a:pt x="128" y="8"/>
                      </a:lnTo>
                      <a:lnTo>
                        <a:pt x="140" y="12"/>
                      </a:lnTo>
                      <a:lnTo>
                        <a:pt x="148" y="12"/>
                      </a:lnTo>
                      <a:lnTo>
                        <a:pt x="152" y="12"/>
                      </a:lnTo>
                      <a:lnTo>
                        <a:pt x="156" y="16"/>
                      </a:lnTo>
                      <a:lnTo>
                        <a:pt x="160" y="16"/>
                      </a:lnTo>
                      <a:lnTo>
                        <a:pt x="172" y="16"/>
                      </a:lnTo>
                      <a:lnTo>
                        <a:pt x="176" y="20"/>
                      </a:lnTo>
                      <a:lnTo>
                        <a:pt x="184" y="20"/>
                      </a:lnTo>
                      <a:lnTo>
                        <a:pt x="196" y="24"/>
                      </a:lnTo>
                      <a:lnTo>
                        <a:pt x="204" y="24"/>
                      </a:lnTo>
                      <a:lnTo>
                        <a:pt x="216" y="28"/>
                      </a:lnTo>
                      <a:lnTo>
                        <a:pt x="224" y="28"/>
                      </a:lnTo>
                      <a:lnTo>
                        <a:pt x="236" y="32"/>
                      </a:lnTo>
                      <a:lnTo>
                        <a:pt x="248" y="32"/>
                      </a:lnTo>
                      <a:lnTo>
                        <a:pt x="256" y="36"/>
                      </a:lnTo>
                      <a:lnTo>
                        <a:pt x="260" y="36"/>
                      </a:lnTo>
                      <a:lnTo>
                        <a:pt x="264" y="36"/>
                      </a:lnTo>
                      <a:lnTo>
                        <a:pt x="268" y="36"/>
                      </a:lnTo>
                      <a:lnTo>
                        <a:pt x="276" y="40"/>
                      </a:lnTo>
                      <a:lnTo>
                        <a:pt x="280" y="40"/>
                      </a:lnTo>
                      <a:lnTo>
                        <a:pt x="292" y="40"/>
                      </a:lnTo>
                      <a:lnTo>
                        <a:pt x="300" y="44"/>
                      </a:lnTo>
                      <a:lnTo>
                        <a:pt x="308" y="44"/>
                      </a:lnTo>
                      <a:lnTo>
                        <a:pt x="316" y="48"/>
                      </a:lnTo>
                      <a:lnTo>
                        <a:pt x="320" y="48"/>
                      </a:lnTo>
                      <a:lnTo>
                        <a:pt x="328" y="48"/>
                      </a:lnTo>
                      <a:lnTo>
                        <a:pt x="332" y="52"/>
                      </a:lnTo>
                      <a:lnTo>
                        <a:pt x="336" y="52"/>
                      </a:lnTo>
                      <a:lnTo>
                        <a:pt x="344" y="52"/>
                      </a:lnTo>
                      <a:lnTo>
                        <a:pt x="356" y="56"/>
                      </a:lnTo>
                      <a:lnTo>
                        <a:pt x="368" y="56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97" name=""/>
                <p:cNvSpPr/>
                <p:nvPr/>
              </p:nvSpPr>
              <p:spPr>
                <a:xfrm>
                  <a:off x="6359400" y="2593800"/>
                  <a:ext cx="685800" cy="793800"/>
                </a:xfrm>
                <a:custGeom>
                  <a:avLst/>
                  <a:gdLst/>
                  <a:ahLst/>
                  <a:rect l="l" t="t" r="r" b="b"/>
                  <a:pathLst>
                    <a:path w="432" h="500">
                      <a:moveTo>
                        <a:pt x="0" y="108"/>
                      </a:moveTo>
                      <a:lnTo>
                        <a:pt x="40" y="100"/>
                      </a:lnTo>
                      <a:lnTo>
                        <a:pt x="88" y="92"/>
                      </a:lnTo>
                      <a:lnTo>
                        <a:pt x="100" y="92"/>
                      </a:lnTo>
                      <a:lnTo>
                        <a:pt x="124" y="84"/>
                      </a:lnTo>
                      <a:lnTo>
                        <a:pt x="128" y="84"/>
                      </a:lnTo>
                      <a:lnTo>
                        <a:pt x="128" y="88"/>
                      </a:lnTo>
                      <a:lnTo>
                        <a:pt x="132" y="88"/>
                      </a:lnTo>
                      <a:lnTo>
                        <a:pt x="136" y="88"/>
                      </a:lnTo>
                      <a:lnTo>
                        <a:pt x="140" y="88"/>
                      </a:lnTo>
                      <a:lnTo>
                        <a:pt x="140" y="84"/>
                      </a:lnTo>
                      <a:lnTo>
                        <a:pt x="136" y="84"/>
                      </a:lnTo>
                      <a:lnTo>
                        <a:pt x="140" y="84"/>
                      </a:lnTo>
                      <a:lnTo>
                        <a:pt x="140" y="88"/>
                      </a:lnTo>
                      <a:lnTo>
                        <a:pt x="144" y="88"/>
                      </a:lnTo>
                      <a:lnTo>
                        <a:pt x="148" y="88"/>
                      </a:lnTo>
                      <a:lnTo>
                        <a:pt x="148" y="92"/>
                      </a:lnTo>
                      <a:lnTo>
                        <a:pt x="152" y="92"/>
                      </a:lnTo>
                      <a:lnTo>
                        <a:pt x="156" y="92"/>
                      </a:lnTo>
                      <a:lnTo>
                        <a:pt x="160" y="92"/>
                      </a:lnTo>
                      <a:lnTo>
                        <a:pt x="164" y="92"/>
                      </a:lnTo>
                      <a:lnTo>
                        <a:pt x="164" y="96"/>
                      </a:lnTo>
                      <a:lnTo>
                        <a:pt x="168" y="96"/>
                      </a:lnTo>
                      <a:lnTo>
                        <a:pt x="168" y="100"/>
                      </a:lnTo>
                      <a:lnTo>
                        <a:pt x="172" y="100"/>
                      </a:lnTo>
                      <a:lnTo>
                        <a:pt x="176" y="100"/>
                      </a:lnTo>
                      <a:lnTo>
                        <a:pt x="176" y="104"/>
                      </a:lnTo>
                      <a:lnTo>
                        <a:pt x="176" y="100"/>
                      </a:lnTo>
                      <a:lnTo>
                        <a:pt x="180" y="104"/>
                      </a:lnTo>
                      <a:lnTo>
                        <a:pt x="184" y="104"/>
                      </a:lnTo>
                      <a:lnTo>
                        <a:pt x="184" y="100"/>
                      </a:lnTo>
                      <a:lnTo>
                        <a:pt x="188" y="100"/>
                      </a:lnTo>
                      <a:lnTo>
                        <a:pt x="188" y="96"/>
                      </a:lnTo>
                      <a:lnTo>
                        <a:pt x="188" y="92"/>
                      </a:lnTo>
                      <a:lnTo>
                        <a:pt x="192" y="92"/>
                      </a:lnTo>
                      <a:lnTo>
                        <a:pt x="192" y="96"/>
                      </a:lnTo>
                      <a:lnTo>
                        <a:pt x="188" y="96"/>
                      </a:lnTo>
                      <a:lnTo>
                        <a:pt x="188" y="100"/>
                      </a:lnTo>
                      <a:lnTo>
                        <a:pt x="188" y="104"/>
                      </a:lnTo>
                      <a:lnTo>
                        <a:pt x="188" y="100"/>
                      </a:lnTo>
                      <a:lnTo>
                        <a:pt x="192" y="100"/>
                      </a:lnTo>
                      <a:lnTo>
                        <a:pt x="192" y="96"/>
                      </a:lnTo>
                      <a:lnTo>
                        <a:pt x="192" y="100"/>
                      </a:lnTo>
                      <a:lnTo>
                        <a:pt x="196" y="100"/>
                      </a:lnTo>
                      <a:lnTo>
                        <a:pt x="196" y="96"/>
                      </a:lnTo>
                      <a:lnTo>
                        <a:pt x="200" y="96"/>
                      </a:lnTo>
                      <a:lnTo>
                        <a:pt x="204" y="96"/>
                      </a:lnTo>
                      <a:lnTo>
                        <a:pt x="204" y="100"/>
                      </a:lnTo>
                      <a:lnTo>
                        <a:pt x="204" y="104"/>
                      </a:lnTo>
                      <a:lnTo>
                        <a:pt x="204" y="100"/>
                      </a:lnTo>
                      <a:lnTo>
                        <a:pt x="200" y="100"/>
                      </a:lnTo>
                      <a:lnTo>
                        <a:pt x="196" y="104"/>
                      </a:lnTo>
                      <a:lnTo>
                        <a:pt x="192" y="104"/>
                      </a:lnTo>
                      <a:lnTo>
                        <a:pt x="188" y="104"/>
                      </a:lnTo>
                      <a:lnTo>
                        <a:pt x="188" y="108"/>
                      </a:lnTo>
                      <a:lnTo>
                        <a:pt x="184" y="108"/>
                      </a:lnTo>
                      <a:lnTo>
                        <a:pt x="180" y="108"/>
                      </a:lnTo>
                      <a:lnTo>
                        <a:pt x="180" y="112"/>
                      </a:lnTo>
                      <a:lnTo>
                        <a:pt x="176" y="112"/>
                      </a:lnTo>
                      <a:lnTo>
                        <a:pt x="172" y="112"/>
                      </a:lnTo>
                      <a:lnTo>
                        <a:pt x="168" y="112"/>
                      </a:lnTo>
                      <a:lnTo>
                        <a:pt x="172" y="112"/>
                      </a:lnTo>
                      <a:lnTo>
                        <a:pt x="172" y="116"/>
                      </a:lnTo>
                      <a:lnTo>
                        <a:pt x="176" y="112"/>
                      </a:lnTo>
                      <a:lnTo>
                        <a:pt x="176" y="116"/>
                      </a:lnTo>
                      <a:lnTo>
                        <a:pt x="180" y="116"/>
                      </a:lnTo>
                      <a:lnTo>
                        <a:pt x="180" y="112"/>
                      </a:lnTo>
                      <a:lnTo>
                        <a:pt x="180" y="116"/>
                      </a:lnTo>
                      <a:lnTo>
                        <a:pt x="184" y="116"/>
                      </a:lnTo>
                      <a:lnTo>
                        <a:pt x="188" y="112"/>
                      </a:lnTo>
                      <a:lnTo>
                        <a:pt x="192" y="112"/>
                      </a:lnTo>
                      <a:lnTo>
                        <a:pt x="192" y="108"/>
                      </a:lnTo>
                      <a:lnTo>
                        <a:pt x="196" y="108"/>
                      </a:lnTo>
                      <a:lnTo>
                        <a:pt x="200" y="108"/>
                      </a:lnTo>
                      <a:lnTo>
                        <a:pt x="204" y="108"/>
                      </a:lnTo>
                      <a:lnTo>
                        <a:pt x="208" y="108"/>
                      </a:lnTo>
                      <a:lnTo>
                        <a:pt x="212" y="108"/>
                      </a:lnTo>
                      <a:lnTo>
                        <a:pt x="212" y="112"/>
                      </a:lnTo>
                      <a:lnTo>
                        <a:pt x="216" y="112"/>
                      </a:lnTo>
                      <a:lnTo>
                        <a:pt x="216" y="108"/>
                      </a:lnTo>
                      <a:lnTo>
                        <a:pt x="212" y="108"/>
                      </a:lnTo>
                      <a:lnTo>
                        <a:pt x="208" y="108"/>
                      </a:lnTo>
                      <a:lnTo>
                        <a:pt x="208" y="104"/>
                      </a:lnTo>
                      <a:lnTo>
                        <a:pt x="204" y="104"/>
                      </a:lnTo>
                      <a:lnTo>
                        <a:pt x="208" y="104"/>
                      </a:lnTo>
                      <a:lnTo>
                        <a:pt x="212" y="108"/>
                      </a:lnTo>
                      <a:lnTo>
                        <a:pt x="216" y="108"/>
                      </a:lnTo>
                      <a:lnTo>
                        <a:pt x="216" y="112"/>
                      </a:lnTo>
                      <a:lnTo>
                        <a:pt x="220" y="112"/>
                      </a:lnTo>
                      <a:lnTo>
                        <a:pt x="224" y="112"/>
                      </a:lnTo>
                      <a:lnTo>
                        <a:pt x="228" y="112"/>
                      </a:lnTo>
                      <a:lnTo>
                        <a:pt x="232" y="112"/>
                      </a:lnTo>
                      <a:lnTo>
                        <a:pt x="232" y="108"/>
                      </a:lnTo>
                      <a:lnTo>
                        <a:pt x="236" y="108"/>
                      </a:lnTo>
                      <a:lnTo>
                        <a:pt x="236" y="104"/>
                      </a:lnTo>
                      <a:lnTo>
                        <a:pt x="240" y="104"/>
                      </a:lnTo>
                      <a:lnTo>
                        <a:pt x="244" y="104"/>
                      </a:lnTo>
                      <a:lnTo>
                        <a:pt x="248" y="104"/>
                      </a:lnTo>
                      <a:lnTo>
                        <a:pt x="248" y="100"/>
                      </a:lnTo>
                      <a:lnTo>
                        <a:pt x="252" y="100"/>
                      </a:lnTo>
                      <a:lnTo>
                        <a:pt x="252" y="96"/>
                      </a:lnTo>
                      <a:lnTo>
                        <a:pt x="256" y="96"/>
                      </a:lnTo>
                      <a:lnTo>
                        <a:pt x="260" y="92"/>
                      </a:lnTo>
                      <a:lnTo>
                        <a:pt x="264" y="92"/>
                      </a:lnTo>
                      <a:lnTo>
                        <a:pt x="268" y="88"/>
                      </a:lnTo>
                      <a:lnTo>
                        <a:pt x="272" y="88"/>
                      </a:lnTo>
                      <a:lnTo>
                        <a:pt x="276" y="88"/>
                      </a:lnTo>
                      <a:lnTo>
                        <a:pt x="276" y="92"/>
                      </a:lnTo>
                      <a:lnTo>
                        <a:pt x="280" y="92"/>
                      </a:lnTo>
                      <a:lnTo>
                        <a:pt x="284" y="88"/>
                      </a:lnTo>
                      <a:lnTo>
                        <a:pt x="288" y="88"/>
                      </a:lnTo>
                      <a:lnTo>
                        <a:pt x="292" y="88"/>
                      </a:lnTo>
                      <a:lnTo>
                        <a:pt x="296" y="88"/>
                      </a:lnTo>
                      <a:lnTo>
                        <a:pt x="296" y="84"/>
                      </a:lnTo>
                      <a:lnTo>
                        <a:pt x="300" y="84"/>
                      </a:lnTo>
                      <a:lnTo>
                        <a:pt x="300" y="80"/>
                      </a:lnTo>
                      <a:lnTo>
                        <a:pt x="304" y="80"/>
                      </a:lnTo>
                      <a:lnTo>
                        <a:pt x="304" y="76"/>
                      </a:lnTo>
                      <a:lnTo>
                        <a:pt x="308" y="76"/>
                      </a:lnTo>
                      <a:lnTo>
                        <a:pt x="308" y="72"/>
                      </a:lnTo>
                      <a:lnTo>
                        <a:pt x="312" y="72"/>
                      </a:lnTo>
                      <a:lnTo>
                        <a:pt x="312" y="68"/>
                      </a:lnTo>
                      <a:lnTo>
                        <a:pt x="316" y="68"/>
                      </a:lnTo>
                      <a:lnTo>
                        <a:pt x="316" y="64"/>
                      </a:lnTo>
                      <a:lnTo>
                        <a:pt x="320" y="60"/>
                      </a:lnTo>
                      <a:lnTo>
                        <a:pt x="320" y="56"/>
                      </a:lnTo>
                      <a:lnTo>
                        <a:pt x="324" y="56"/>
                      </a:lnTo>
                      <a:lnTo>
                        <a:pt x="324" y="52"/>
                      </a:lnTo>
                      <a:lnTo>
                        <a:pt x="328" y="48"/>
                      </a:lnTo>
                      <a:lnTo>
                        <a:pt x="332" y="48"/>
                      </a:lnTo>
                      <a:lnTo>
                        <a:pt x="332" y="44"/>
                      </a:lnTo>
                      <a:lnTo>
                        <a:pt x="336" y="44"/>
                      </a:lnTo>
                      <a:lnTo>
                        <a:pt x="340" y="40"/>
                      </a:lnTo>
                      <a:lnTo>
                        <a:pt x="344" y="36"/>
                      </a:lnTo>
                      <a:lnTo>
                        <a:pt x="348" y="36"/>
                      </a:lnTo>
                      <a:lnTo>
                        <a:pt x="348" y="32"/>
                      </a:lnTo>
                      <a:lnTo>
                        <a:pt x="352" y="32"/>
                      </a:lnTo>
                      <a:lnTo>
                        <a:pt x="352" y="28"/>
                      </a:lnTo>
                      <a:lnTo>
                        <a:pt x="356" y="28"/>
                      </a:lnTo>
                      <a:lnTo>
                        <a:pt x="360" y="28"/>
                      </a:lnTo>
                      <a:lnTo>
                        <a:pt x="360" y="24"/>
                      </a:lnTo>
                      <a:lnTo>
                        <a:pt x="364" y="24"/>
                      </a:lnTo>
                      <a:lnTo>
                        <a:pt x="368" y="24"/>
                      </a:lnTo>
                      <a:lnTo>
                        <a:pt x="368" y="20"/>
                      </a:lnTo>
                      <a:lnTo>
                        <a:pt x="372" y="20"/>
                      </a:lnTo>
                      <a:lnTo>
                        <a:pt x="372" y="16"/>
                      </a:lnTo>
                      <a:lnTo>
                        <a:pt x="376" y="16"/>
                      </a:lnTo>
                      <a:lnTo>
                        <a:pt x="380" y="16"/>
                      </a:lnTo>
                      <a:lnTo>
                        <a:pt x="380" y="12"/>
                      </a:lnTo>
                      <a:lnTo>
                        <a:pt x="384" y="12"/>
                      </a:lnTo>
                      <a:lnTo>
                        <a:pt x="388" y="12"/>
                      </a:lnTo>
                      <a:lnTo>
                        <a:pt x="388" y="8"/>
                      </a:lnTo>
                      <a:lnTo>
                        <a:pt x="392" y="8"/>
                      </a:lnTo>
                      <a:lnTo>
                        <a:pt x="396" y="4"/>
                      </a:lnTo>
                      <a:lnTo>
                        <a:pt x="400" y="4"/>
                      </a:lnTo>
                      <a:lnTo>
                        <a:pt x="400" y="0"/>
                      </a:lnTo>
                      <a:lnTo>
                        <a:pt x="400" y="4"/>
                      </a:lnTo>
                      <a:lnTo>
                        <a:pt x="404" y="20"/>
                      </a:lnTo>
                      <a:lnTo>
                        <a:pt x="412" y="64"/>
                      </a:lnTo>
                      <a:lnTo>
                        <a:pt x="420" y="112"/>
                      </a:lnTo>
                      <a:lnTo>
                        <a:pt x="428" y="140"/>
                      </a:lnTo>
                      <a:lnTo>
                        <a:pt x="428" y="148"/>
                      </a:lnTo>
                      <a:lnTo>
                        <a:pt x="432" y="176"/>
                      </a:lnTo>
                      <a:lnTo>
                        <a:pt x="428" y="176"/>
                      </a:lnTo>
                      <a:lnTo>
                        <a:pt x="428" y="180"/>
                      </a:lnTo>
                      <a:lnTo>
                        <a:pt x="424" y="180"/>
                      </a:lnTo>
                      <a:lnTo>
                        <a:pt x="420" y="180"/>
                      </a:lnTo>
                      <a:lnTo>
                        <a:pt x="420" y="184"/>
                      </a:lnTo>
                      <a:lnTo>
                        <a:pt x="420" y="188"/>
                      </a:lnTo>
                      <a:lnTo>
                        <a:pt x="424" y="188"/>
                      </a:lnTo>
                      <a:lnTo>
                        <a:pt x="424" y="192"/>
                      </a:lnTo>
                      <a:lnTo>
                        <a:pt x="428" y="192"/>
                      </a:lnTo>
                      <a:lnTo>
                        <a:pt x="428" y="196"/>
                      </a:lnTo>
                      <a:lnTo>
                        <a:pt x="428" y="200"/>
                      </a:lnTo>
                      <a:lnTo>
                        <a:pt x="428" y="204"/>
                      </a:lnTo>
                      <a:lnTo>
                        <a:pt x="428" y="208"/>
                      </a:lnTo>
                      <a:lnTo>
                        <a:pt x="432" y="208"/>
                      </a:lnTo>
                      <a:lnTo>
                        <a:pt x="432" y="212"/>
                      </a:lnTo>
                      <a:lnTo>
                        <a:pt x="432" y="216"/>
                      </a:lnTo>
                      <a:lnTo>
                        <a:pt x="432" y="220"/>
                      </a:lnTo>
                      <a:lnTo>
                        <a:pt x="432" y="224"/>
                      </a:lnTo>
                      <a:lnTo>
                        <a:pt x="432" y="228"/>
                      </a:lnTo>
                      <a:lnTo>
                        <a:pt x="428" y="228"/>
                      </a:lnTo>
                      <a:lnTo>
                        <a:pt x="428" y="232"/>
                      </a:lnTo>
                      <a:lnTo>
                        <a:pt x="428" y="236"/>
                      </a:lnTo>
                      <a:lnTo>
                        <a:pt x="428" y="240"/>
                      </a:lnTo>
                      <a:lnTo>
                        <a:pt x="428" y="244"/>
                      </a:lnTo>
                      <a:lnTo>
                        <a:pt x="428" y="248"/>
                      </a:lnTo>
                      <a:lnTo>
                        <a:pt x="428" y="252"/>
                      </a:lnTo>
                      <a:lnTo>
                        <a:pt x="428" y="256"/>
                      </a:lnTo>
                      <a:lnTo>
                        <a:pt x="428" y="260"/>
                      </a:lnTo>
                      <a:lnTo>
                        <a:pt x="428" y="264"/>
                      </a:lnTo>
                      <a:lnTo>
                        <a:pt x="428" y="268"/>
                      </a:lnTo>
                      <a:lnTo>
                        <a:pt x="428" y="272"/>
                      </a:lnTo>
                      <a:lnTo>
                        <a:pt x="424" y="272"/>
                      </a:lnTo>
                      <a:lnTo>
                        <a:pt x="424" y="276"/>
                      </a:lnTo>
                      <a:lnTo>
                        <a:pt x="424" y="280"/>
                      </a:lnTo>
                      <a:lnTo>
                        <a:pt x="424" y="284"/>
                      </a:lnTo>
                      <a:lnTo>
                        <a:pt x="424" y="288"/>
                      </a:lnTo>
                      <a:lnTo>
                        <a:pt x="424" y="292"/>
                      </a:lnTo>
                      <a:lnTo>
                        <a:pt x="420" y="292"/>
                      </a:lnTo>
                      <a:lnTo>
                        <a:pt x="420" y="296"/>
                      </a:lnTo>
                      <a:lnTo>
                        <a:pt x="424" y="296"/>
                      </a:lnTo>
                      <a:lnTo>
                        <a:pt x="424" y="300"/>
                      </a:lnTo>
                      <a:lnTo>
                        <a:pt x="428" y="300"/>
                      </a:lnTo>
                      <a:lnTo>
                        <a:pt x="424" y="300"/>
                      </a:lnTo>
                      <a:lnTo>
                        <a:pt x="424" y="304"/>
                      </a:lnTo>
                      <a:lnTo>
                        <a:pt x="424" y="308"/>
                      </a:lnTo>
                      <a:lnTo>
                        <a:pt x="424" y="312"/>
                      </a:lnTo>
                      <a:lnTo>
                        <a:pt x="420" y="312"/>
                      </a:lnTo>
                      <a:lnTo>
                        <a:pt x="420" y="316"/>
                      </a:lnTo>
                      <a:lnTo>
                        <a:pt x="416" y="316"/>
                      </a:lnTo>
                      <a:lnTo>
                        <a:pt x="416" y="320"/>
                      </a:lnTo>
                      <a:lnTo>
                        <a:pt x="412" y="320"/>
                      </a:lnTo>
                      <a:lnTo>
                        <a:pt x="412" y="324"/>
                      </a:lnTo>
                      <a:lnTo>
                        <a:pt x="408" y="328"/>
                      </a:lnTo>
                      <a:lnTo>
                        <a:pt x="408" y="332"/>
                      </a:lnTo>
                      <a:lnTo>
                        <a:pt x="404" y="332"/>
                      </a:lnTo>
                      <a:lnTo>
                        <a:pt x="404" y="336"/>
                      </a:lnTo>
                      <a:lnTo>
                        <a:pt x="400" y="336"/>
                      </a:lnTo>
                      <a:lnTo>
                        <a:pt x="400" y="340"/>
                      </a:lnTo>
                      <a:lnTo>
                        <a:pt x="396" y="344"/>
                      </a:lnTo>
                      <a:lnTo>
                        <a:pt x="396" y="348"/>
                      </a:lnTo>
                      <a:lnTo>
                        <a:pt x="392" y="348"/>
                      </a:lnTo>
                      <a:lnTo>
                        <a:pt x="388" y="348"/>
                      </a:lnTo>
                      <a:lnTo>
                        <a:pt x="388" y="352"/>
                      </a:lnTo>
                      <a:lnTo>
                        <a:pt x="384" y="352"/>
                      </a:lnTo>
                      <a:lnTo>
                        <a:pt x="384" y="356"/>
                      </a:lnTo>
                      <a:lnTo>
                        <a:pt x="380" y="356"/>
                      </a:lnTo>
                      <a:lnTo>
                        <a:pt x="380" y="352"/>
                      </a:lnTo>
                      <a:lnTo>
                        <a:pt x="376" y="352"/>
                      </a:lnTo>
                      <a:lnTo>
                        <a:pt x="376" y="348"/>
                      </a:lnTo>
                      <a:lnTo>
                        <a:pt x="372" y="348"/>
                      </a:lnTo>
                      <a:lnTo>
                        <a:pt x="372" y="352"/>
                      </a:lnTo>
                      <a:lnTo>
                        <a:pt x="368" y="352"/>
                      </a:lnTo>
                      <a:lnTo>
                        <a:pt x="368" y="356"/>
                      </a:lnTo>
                      <a:lnTo>
                        <a:pt x="364" y="356"/>
                      </a:lnTo>
                      <a:lnTo>
                        <a:pt x="364" y="360"/>
                      </a:lnTo>
                      <a:lnTo>
                        <a:pt x="364" y="364"/>
                      </a:lnTo>
                      <a:lnTo>
                        <a:pt x="364" y="368"/>
                      </a:lnTo>
                      <a:lnTo>
                        <a:pt x="360" y="368"/>
                      </a:lnTo>
                      <a:lnTo>
                        <a:pt x="360" y="372"/>
                      </a:lnTo>
                      <a:lnTo>
                        <a:pt x="356" y="368"/>
                      </a:lnTo>
                      <a:lnTo>
                        <a:pt x="356" y="372"/>
                      </a:lnTo>
                      <a:lnTo>
                        <a:pt x="352" y="372"/>
                      </a:lnTo>
                      <a:lnTo>
                        <a:pt x="352" y="376"/>
                      </a:lnTo>
                      <a:lnTo>
                        <a:pt x="352" y="380"/>
                      </a:lnTo>
                      <a:lnTo>
                        <a:pt x="348" y="380"/>
                      </a:lnTo>
                      <a:lnTo>
                        <a:pt x="348" y="384"/>
                      </a:lnTo>
                      <a:lnTo>
                        <a:pt x="352" y="388"/>
                      </a:lnTo>
                      <a:lnTo>
                        <a:pt x="352" y="392"/>
                      </a:lnTo>
                      <a:lnTo>
                        <a:pt x="352" y="396"/>
                      </a:lnTo>
                      <a:lnTo>
                        <a:pt x="348" y="396"/>
                      </a:lnTo>
                      <a:lnTo>
                        <a:pt x="344" y="400"/>
                      </a:lnTo>
                      <a:lnTo>
                        <a:pt x="348" y="404"/>
                      </a:lnTo>
                      <a:lnTo>
                        <a:pt x="352" y="404"/>
                      </a:lnTo>
                      <a:lnTo>
                        <a:pt x="352" y="408"/>
                      </a:lnTo>
                      <a:lnTo>
                        <a:pt x="352" y="412"/>
                      </a:lnTo>
                      <a:lnTo>
                        <a:pt x="352" y="416"/>
                      </a:lnTo>
                      <a:lnTo>
                        <a:pt x="348" y="416"/>
                      </a:lnTo>
                      <a:lnTo>
                        <a:pt x="344" y="416"/>
                      </a:lnTo>
                      <a:lnTo>
                        <a:pt x="348" y="416"/>
                      </a:lnTo>
                      <a:lnTo>
                        <a:pt x="348" y="420"/>
                      </a:lnTo>
                      <a:lnTo>
                        <a:pt x="344" y="420"/>
                      </a:lnTo>
                      <a:lnTo>
                        <a:pt x="344" y="424"/>
                      </a:lnTo>
                      <a:lnTo>
                        <a:pt x="340" y="424"/>
                      </a:lnTo>
                      <a:lnTo>
                        <a:pt x="336" y="424"/>
                      </a:lnTo>
                      <a:lnTo>
                        <a:pt x="340" y="424"/>
                      </a:lnTo>
                      <a:lnTo>
                        <a:pt x="340" y="420"/>
                      </a:lnTo>
                      <a:lnTo>
                        <a:pt x="340" y="416"/>
                      </a:lnTo>
                      <a:lnTo>
                        <a:pt x="336" y="416"/>
                      </a:lnTo>
                      <a:lnTo>
                        <a:pt x="336" y="412"/>
                      </a:lnTo>
                      <a:lnTo>
                        <a:pt x="332" y="412"/>
                      </a:lnTo>
                      <a:lnTo>
                        <a:pt x="328" y="412"/>
                      </a:lnTo>
                      <a:lnTo>
                        <a:pt x="328" y="408"/>
                      </a:lnTo>
                      <a:lnTo>
                        <a:pt x="324" y="408"/>
                      </a:lnTo>
                      <a:lnTo>
                        <a:pt x="324" y="412"/>
                      </a:lnTo>
                      <a:lnTo>
                        <a:pt x="324" y="416"/>
                      </a:lnTo>
                      <a:lnTo>
                        <a:pt x="320" y="416"/>
                      </a:lnTo>
                      <a:lnTo>
                        <a:pt x="320" y="420"/>
                      </a:lnTo>
                      <a:lnTo>
                        <a:pt x="320" y="424"/>
                      </a:lnTo>
                      <a:lnTo>
                        <a:pt x="316" y="428"/>
                      </a:lnTo>
                      <a:lnTo>
                        <a:pt x="316" y="432"/>
                      </a:lnTo>
                      <a:lnTo>
                        <a:pt x="320" y="432"/>
                      </a:lnTo>
                      <a:lnTo>
                        <a:pt x="320" y="436"/>
                      </a:lnTo>
                      <a:lnTo>
                        <a:pt x="316" y="436"/>
                      </a:lnTo>
                      <a:lnTo>
                        <a:pt x="316" y="440"/>
                      </a:lnTo>
                      <a:lnTo>
                        <a:pt x="312" y="440"/>
                      </a:lnTo>
                      <a:lnTo>
                        <a:pt x="312" y="444"/>
                      </a:lnTo>
                      <a:lnTo>
                        <a:pt x="316" y="448"/>
                      </a:lnTo>
                      <a:lnTo>
                        <a:pt x="316" y="452"/>
                      </a:lnTo>
                      <a:lnTo>
                        <a:pt x="316" y="456"/>
                      </a:lnTo>
                      <a:lnTo>
                        <a:pt x="320" y="456"/>
                      </a:lnTo>
                      <a:lnTo>
                        <a:pt x="320" y="460"/>
                      </a:lnTo>
                      <a:lnTo>
                        <a:pt x="320" y="464"/>
                      </a:lnTo>
                      <a:lnTo>
                        <a:pt x="320" y="468"/>
                      </a:lnTo>
                      <a:lnTo>
                        <a:pt x="316" y="468"/>
                      </a:lnTo>
                      <a:lnTo>
                        <a:pt x="312" y="468"/>
                      </a:lnTo>
                      <a:lnTo>
                        <a:pt x="308" y="472"/>
                      </a:lnTo>
                      <a:lnTo>
                        <a:pt x="308" y="476"/>
                      </a:lnTo>
                      <a:lnTo>
                        <a:pt x="308" y="480"/>
                      </a:lnTo>
                      <a:lnTo>
                        <a:pt x="312" y="484"/>
                      </a:lnTo>
                      <a:lnTo>
                        <a:pt x="308" y="488"/>
                      </a:lnTo>
                      <a:lnTo>
                        <a:pt x="308" y="492"/>
                      </a:lnTo>
                      <a:lnTo>
                        <a:pt x="304" y="492"/>
                      </a:lnTo>
                      <a:lnTo>
                        <a:pt x="300" y="492"/>
                      </a:lnTo>
                      <a:lnTo>
                        <a:pt x="296" y="496"/>
                      </a:lnTo>
                      <a:lnTo>
                        <a:pt x="292" y="496"/>
                      </a:lnTo>
                      <a:lnTo>
                        <a:pt x="288" y="496"/>
                      </a:lnTo>
                      <a:lnTo>
                        <a:pt x="288" y="500"/>
                      </a:lnTo>
                      <a:lnTo>
                        <a:pt x="284" y="500"/>
                      </a:lnTo>
                      <a:lnTo>
                        <a:pt x="284" y="496"/>
                      </a:lnTo>
                      <a:lnTo>
                        <a:pt x="284" y="492"/>
                      </a:lnTo>
                      <a:lnTo>
                        <a:pt x="280" y="492"/>
                      </a:lnTo>
                      <a:lnTo>
                        <a:pt x="280" y="488"/>
                      </a:lnTo>
                      <a:lnTo>
                        <a:pt x="276" y="488"/>
                      </a:lnTo>
                      <a:lnTo>
                        <a:pt x="272" y="488"/>
                      </a:lnTo>
                      <a:lnTo>
                        <a:pt x="272" y="484"/>
                      </a:lnTo>
                      <a:lnTo>
                        <a:pt x="268" y="484"/>
                      </a:lnTo>
                      <a:lnTo>
                        <a:pt x="264" y="480"/>
                      </a:lnTo>
                      <a:lnTo>
                        <a:pt x="264" y="484"/>
                      </a:lnTo>
                      <a:lnTo>
                        <a:pt x="260" y="484"/>
                      </a:lnTo>
                      <a:lnTo>
                        <a:pt x="260" y="480"/>
                      </a:lnTo>
                      <a:lnTo>
                        <a:pt x="256" y="480"/>
                      </a:lnTo>
                      <a:lnTo>
                        <a:pt x="252" y="480"/>
                      </a:lnTo>
                      <a:lnTo>
                        <a:pt x="252" y="476"/>
                      </a:lnTo>
                      <a:lnTo>
                        <a:pt x="252" y="472"/>
                      </a:lnTo>
                      <a:lnTo>
                        <a:pt x="248" y="468"/>
                      </a:lnTo>
                      <a:lnTo>
                        <a:pt x="248" y="464"/>
                      </a:lnTo>
                      <a:lnTo>
                        <a:pt x="248" y="460"/>
                      </a:lnTo>
                      <a:lnTo>
                        <a:pt x="244" y="460"/>
                      </a:lnTo>
                      <a:lnTo>
                        <a:pt x="240" y="464"/>
                      </a:lnTo>
                      <a:lnTo>
                        <a:pt x="236" y="464"/>
                      </a:lnTo>
                      <a:lnTo>
                        <a:pt x="232" y="464"/>
                      </a:lnTo>
                      <a:lnTo>
                        <a:pt x="232" y="468"/>
                      </a:lnTo>
                      <a:lnTo>
                        <a:pt x="232" y="472"/>
                      </a:lnTo>
                      <a:lnTo>
                        <a:pt x="228" y="472"/>
                      </a:lnTo>
                      <a:lnTo>
                        <a:pt x="228" y="476"/>
                      </a:lnTo>
                      <a:lnTo>
                        <a:pt x="224" y="476"/>
                      </a:lnTo>
                      <a:lnTo>
                        <a:pt x="224" y="480"/>
                      </a:lnTo>
                      <a:lnTo>
                        <a:pt x="220" y="484"/>
                      </a:lnTo>
                      <a:lnTo>
                        <a:pt x="216" y="484"/>
                      </a:lnTo>
                      <a:lnTo>
                        <a:pt x="216" y="480"/>
                      </a:lnTo>
                      <a:lnTo>
                        <a:pt x="212" y="480"/>
                      </a:lnTo>
                      <a:lnTo>
                        <a:pt x="212" y="484"/>
                      </a:lnTo>
                      <a:lnTo>
                        <a:pt x="208" y="484"/>
                      </a:lnTo>
                      <a:lnTo>
                        <a:pt x="204" y="484"/>
                      </a:lnTo>
                      <a:lnTo>
                        <a:pt x="204" y="480"/>
                      </a:lnTo>
                      <a:lnTo>
                        <a:pt x="200" y="480"/>
                      </a:lnTo>
                      <a:lnTo>
                        <a:pt x="196" y="480"/>
                      </a:lnTo>
                      <a:lnTo>
                        <a:pt x="192" y="480"/>
                      </a:lnTo>
                      <a:lnTo>
                        <a:pt x="188" y="480"/>
                      </a:lnTo>
                      <a:lnTo>
                        <a:pt x="188" y="476"/>
                      </a:lnTo>
                      <a:lnTo>
                        <a:pt x="184" y="476"/>
                      </a:lnTo>
                      <a:lnTo>
                        <a:pt x="180" y="480"/>
                      </a:lnTo>
                      <a:lnTo>
                        <a:pt x="176" y="480"/>
                      </a:lnTo>
                      <a:lnTo>
                        <a:pt x="176" y="484"/>
                      </a:lnTo>
                      <a:lnTo>
                        <a:pt x="176" y="488"/>
                      </a:lnTo>
                      <a:lnTo>
                        <a:pt x="172" y="488"/>
                      </a:lnTo>
                      <a:lnTo>
                        <a:pt x="168" y="488"/>
                      </a:lnTo>
                      <a:lnTo>
                        <a:pt x="164" y="488"/>
                      </a:lnTo>
                      <a:lnTo>
                        <a:pt x="160" y="488"/>
                      </a:lnTo>
                      <a:lnTo>
                        <a:pt x="160" y="484"/>
                      </a:lnTo>
                      <a:lnTo>
                        <a:pt x="160" y="480"/>
                      </a:lnTo>
                      <a:lnTo>
                        <a:pt x="156" y="480"/>
                      </a:lnTo>
                      <a:lnTo>
                        <a:pt x="152" y="480"/>
                      </a:lnTo>
                      <a:lnTo>
                        <a:pt x="152" y="476"/>
                      </a:lnTo>
                      <a:lnTo>
                        <a:pt x="148" y="476"/>
                      </a:lnTo>
                      <a:lnTo>
                        <a:pt x="144" y="476"/>
                      </a:lnTo>
                      <a:lnTo>
                        <a:pt x="144" y="472"/>
                      </a:lnTo>
                      <a:lnTo>
                        <a:pt x="140" y="472"/>
                      </a:lnTo>
                      <a:lnTo>
                        <a:pt x="136" y="472"/>
                      </a:lnTo>
                      <a:lnTo>
                        <a:pt x="136" y="476"/>
                      </a:lnTo>
                      <a:lnTo>
                        <a:pt x="132" y="476"/>
                      </a:lnTo>
                      <a:lnTo>
                        <a:pt x="128" y="476"/>
                      </a:lnTo>
                      <a:lnTo>
                        <a:pt x="124" y="476"/>
                      </a:lnTo>
                      <a:lnTo>
                        <a:pt x="120" y="476"/>
                      </a:lnTo>
                      <a:lnTo>
                        <a:pt x="116" y="476"/>
                      </a:lnTo>
                      <a:lnTo>
                        <a:pt x="116" y="472"/>
                      </a:lnTo>
                      <a:lnTo>
                        <a:pt x="112" y="472"/>
                      </a:lnTo>
                      <a:lnTo>
                        <a:pt x="112" y="468"/>
                      </a:lnTo>
                      <a:lnTo>
                        <a:pt x="112" y="464"/>
                      </a:lnTo>
                      <a:lnTo>
                        <a:pt x="108" y="464"/>
                      </a:lnTo>
                      <a:lnTo>
                        <a:pt x="108" y="460"/>
                      </a:lnTo>
                      <a:lnTo>
                        <a:pt x="104" y="460"/>
                      </a:lnTo>
                      <a:lnTo>
                        <a:pt x="104" y="456"/>
                      </a:lnTo>
                      <a:lnTo>
                        <a:pt x="104" y="452"/>
                      </a:lnTo>
                      <a:lnTo>
                        <a:pt x="100" y="452"/>
                      </a:lnTo>
                      <a:lnTo>
                        <a:pt x="100" y="448"/>
                      </a:lnTo>
                      <a:lnTo>
                        <a:pt x="96" y="448"/>
                      </a:lnTo>
                      <a:lnTo>
                        <a:pt x="96" y="444"/>
                      </a:lnTo>
                      <a:lnTo>
                        <a:pt x="92" y="448"/>
                      </a:lnTo>
                      <a:lnTo>
                        <a:pt x="92" y="444"/>
                      </a:lnTo>
                      <a:lnTo>
                        <a:pt x="88" y="444"/>
                      </a:lnTo>
                      <a:lnTo>
                        <a:pt x="88" y="440"/>
                      </a:lnTo>
                      <a:lnTo>
                        <a:pt x="84" y="436"/>
                      </a:lnTo>
                      <a:lnTo>
                        <a:pt x="84" y="440"/>
                      </a:lnTo>
                      <a:lnTo>
                        <a:pt x="80" y="440"/>
                      </a:lnTo>
                      <a:lnTo>
                        <a:pt x="76" y="440"/>
                      </a:lnTo>
                      <a:lnTo>
                        <a:pt x="76" y="444"/>
                      </a:lnTo>
                      <a:lnTo>
                        <a:pt x="72" y="444"/>
                      </a:lnTo>
                      <a:lnTo>
                        <a:pt x="68" y="444"/>
                      </a:lnTo>
                      <a:lnTo>
                        <a:pt x="64" y="444"/>
                      </a:lnTo>
                      <a:lnTo>
                        <a:pt x="60" y="444"/>
                      </a:lnTo>
                      <a:lnTo>
                        <a:pt x="60" y="440"/>
                      </a:lnTo>
                      <a:lnTo>
                        <a:pt x="56" y="440"/>
                      </a:lnTo>
                      <a:lnTo>
                        <a:pt x="52" y="440"/>
                      </a:lnTo>
                      <a:lnTo>
                        <a:pt x="52" y="444"/>
                      </a:lnTo>
                      <a:lnTo>
                        <a:pt x="48" y="444"/>
                      </a:lnTo>
                      <a:lnTo>
                        <a:pt x="44" y="420"/>
                      </a:lnTo>
                      <a:lnTo>
                        <a:pt x="44" y="416"/>
                      </a:lnTo>
                      <a:lnTo>
                        <a:pt x="40" y="392"/>
                      </a:lnTo>
                      <a:lnTo>
                        <a:pt x="40" y="384"/>
                      </a:lnTo>
                      <a:lnTo>
                        <a:pt x="36" y="364"/>
                      </a:lnTo>
                      <a:lnTo>
                        <a:pt x="32" y="340"/>
                      </a:lnTo>
                      <a:lnTo>
                        <a:pt x="32" y="328"/>
                      </a:lnTo>
                      <a:lnTo>
                        <a:pt x="28" y="288"/>
                      </a:lnTo>
                      <a:lnTo>
                        <a:pt x="28" y="284"/>
                      </a:lnTo>
                      <a:lnTo>
                        <a:pt x="24" y="252"/>
                      </a:lnTo>
                      <a:lnTo>
                        <a:pt x="20" y="232"/>
                      </a:lnTo>
                      <a:lnTo>
                        <a:pt x="16" y="208"/>
                      </a:lnTo>
                      <a:lnTo>
                        <a:pt x="16" y="200"/>
                      </a:lnTo>
                      <a:lnTo>
                        <a:pt x="8" y="168"/>
                      </a:lnTo>
                      <a:lnTo>
                        <a:pt x="8" y="164"/>
                      </a:lnTo>
                      <a:lnTo>
                        <a:pt x="4" y="144"/>
                      </a:lnTo>
                      <a:lnTo>
                        <a:pt x="4" y="132"/>
                      </a:lnTo>
                      <a:lnTo>
                        <a:pt x="0" y="10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98" name=""/>
                <p:cNvSpPr/>
                <p:nvPr/>
              </p:nvSpPr>
              <p:spPr>
                <a:xfrm>
                  <a:off x="5946840" y="2752560"/>
                  <a:ext cx="501480" cy="882720"/>
                </a:xfrm>
                <a:custGeom>
                  <a:avLst/>
                  <a:gdLst/>
                  <a:ahLst/>
                  <a:rect l="l" t="t" r="r" b="b"/>
                  <a:pathLst>
                    <a:path w="316" h="556">
                      <a:moveTo>
                        <a:pt x="64" y="28"/>
                      </a:moveTo>
                      <a:lnTo>
                        <a:pt x="96" y="24"/>
                      </a:lnTo>
                      <a:lnTo>
                        <a:pt x="124" y="20"/>
                      </a:lnTo>
                      <a:lnTo>
                        <a:pt x="136" y="16"/>
                      </a:lnTo>
                      <a:lnTo>
                        <a:pt x="164" y="16"/>
                      </a:lnTo>
                      <a:lnTo>
                        <a:pt x="176" y="12"/>
                      </a:lnTo>
                      <a:lnTo>
                        <a:pt x="212" y="8"/>
                      </a:lnTo>
                      <a:lnTo>
                        <a:pt x="220" y="4"/>
                      </a:lnTo>
                      <a:lnTo>
                        <a:pt x="256" y="0"/>
                      </a:lnTo>
                      <a:lnTo>
                        <a:pt x="260" y="0"/>
                      </a:lnTo>
                      <a:lnTo>
                        <a:pt x="260" y="8"/>
                      </a:lnTo>
                      <a:lnTo>
                        <a:pt x="264" y="32"/>
                      </a:lnTo>
                      <a:lnTo>
                        <a:pt x="264" y="44"/>
                      </a:lnTo>
                      <a:lnTo>
                        <a:pt x="268" y="64"/>
                      </a:lnTo>
                      <a:lnTo>
                        <a:pt x="268" y="68"/>
                      </a:lnTo>
                      <a:lnTo>
                        <a:pt x="276" y="100"/>
                      </a:lnTo>
                      <a:lnTo>
                        <a:pt x="276" y="108"/>
                      </a:lnTo>
                      <a:lnTo>
                        <a:pt x="280" y="132"/>
                      </a:lnTo>
                      <a:lnTo>
                        <a:pt x="284" y="152"/>
                      </a:lnTo>
                      <a:lnTo>
                        <a:pt x="288" y="184"/>
                      </a:lnTo>
                      <a:lnTo>
                        <a:pt x="288" y="188"/>
                      </a:lnTo>
                      <a:lnTo>
                        <a:pt x="292" y="228"/>
                      </a:lnTo>
                      <a:lnTo>
                        <a:pt x="292" y="240"/>
                      </a:lnTo>
                      <a:lnTo>
                        <a:pt x="296" y="264"/>
                      </a:lnTo>
                      <a:lnTo>
                        <a:pt x="300" y="284"/>
                      </a:lnTo>
                      <a:lnTo>
                        <a:pt x="300" y="292"/>
                      </a:lnTo>
                      <a:lnTo>
                        <a:pt x="304" y="316"/>
                      </a:lnTo>
                      <a:lnTo>
                        <a:pt x="304" y="320"/>
                      </a:lnTo>
                      <a:lnTo>
                        <a:pt x="308" y="344"/>
                      </a:lnTo>
                      <a:lnTo>
                        <a:pt x="304" y="348"/>
                      </a:lnTo>
                      <a:lnTo>
                        <a:pt x="304" y="352"/>
                      </a:lnTo>
                      <a:lnTo>
                        <a:pt x="304" y="356"/>
                      </a:lnTo>
                      <a:lnTo>
                        <a:pt x="308" y="356"/>
                      </a:lnTo>
                      <a:lnTo>
                        <a:pt x="308" y="360"/>
                      </a:lnTo>
                      <a:lnTo>
                        <a:pt x="308" y="364"/>
                      </a:lnTo>
                      <a:lnTo>
                        <a:pt x="308" y="368"/>
                      </a:lnTo>
                      <a:lnTo>
                        <a:pt x="308" y="372"/>
                      </a:lnTo>
                      <a:lnTo>
                        <a:pt x="312" y="372"/>
                      </a:lnTo>
                      <a:lnTo>
                        <a:pt x="316" y="372"/>
                      </a:lnTo>
                      <a:lnTo>
                        <a:pt x="316" y="376"/>
                      </a:lnTo>
                      <a:lnTo>
                        <a:pt x="312" y="376"/>
                      </a:lnTo>
                      <a:lnTo>
                        <a:pt x="312" y="380"/>
                      </a:lnTo>
                      <a:lnTo>
                        <a:pt x="316" y="384"/>
                      </a:lnTo>
                      <a:lnTo>
                        <a:pt x="312" y="384"/>
                      </a:lnTo>
                      <a:lnTo>
                        <a:pt x="308" y="384"/>
                      </a:lnTo>
                      <a:lnTo>
                        <a:pt x="308" y="388"/>
                      </a:lnTo>
                      <a:lnTo>
                        <a:pt x="304" y="388"/>
                      </a:lnTo>
                      <a:lnTo>
                        <a:pt x="300" y="388"/>
                      </a:lnTo>
                      <a:lnTo>
                        <a:pt x="296" y="388"/>
                      </a:lnTo>
                      <a:lnTo>
                        <a:pt x="296" y="392"/>
                      </a:lnTo>
                      <a:lnTo>
                        <a:pt x="292" y="392"/>
                      </a:lnTo>
                      <a:lnTo>
                        <a:pt x="288" y="396"/>
                      </a:lnTo>
                      <a:lnTo>
                        <a:pt x="288" y="400"/>
                      </a:lnTo>
                      <a:lnTo>
                        <a:pt x="284" y="400"/>
                      </a:lnTo>
                      <a:lnTo>
                        <a:pt x="280" y="404"/>
                      </a:lnTo>
                      <a:lnTo>
                        <a:pt x="276" y="404"/>
                      </a:lnTo>
                      <a:lnTo>
                        <a:pt x="276" y="400"/>
                      </a:lnTo>
                      <a:lnTo>
                        <a:pt x="272" y="400"/>
                      </a:lnTo>
                      <a:lnTo>
                        <a:pt x="272" y="396"/>
                      </a:lnTo>
                      <a:lnTo>
                        <a:pt x="268" y="396"/>
                      </a:lnTo>
                      <a:lnTo>
                        <a:pt x="268" y="400"/>
                      </a:lnTo>
                      <a:lnTo>
                        <a:pt x="264" y="400"/>
                      </a:lnTo>
                      <a:lnTo>
                        <a:pt x="260" y="400"/>
                      </a:lnTo>
                      <a:lnTo>
                        <a:pt x="256" y="400"/>
                      </a:lnTo>
                      <a:lnTo>
                        <a:pt x="252" y="400"/>
                      </a:lnTo>
                      <a:lnTo>
                        <a:pt x="252" y="404"/>
                      </a:lnTo>
                      <a:lnTo>
                        <a:pt x="252" y="408"/>
                      </a:lnTo>
                      <a:lnTo>
                        <a:pt x="256" y="408"/>
                      </a:lnTo>
                      <a:lnTo>
                        <a:pt x="256" y="412"/>
                      </a:lnTo>
                      <a:lnTo>
                        <a:pt x="256" y="416"/>
                      </a:lnTo>
                      <a:lnTo>
                        <a:pt x="256" y="420"/>
                      </a:lnTo>
                      <a:lnTo>
                        <a:pt x="260" y="420"/>
                      </a:lnTo>
                      <a:lnTo>
                        <a:pt x="260" y="424"/>
                      </a:lnTo>
                      <a:lnTo>
                        <a:pt x="260" y="428"/>
                      </a:lnTo>
                      <a:lnTo>
                        <a:pt x="256" y="428"/>
                      </a:lnTo>
                      <a:lnTo>
                        <a:pt x="256" y="432"/>
                      </a:lnTo>
                      <a:lnTo>
                        <a:pt x="252" y="432"/>
                      </a:lnTo>
                      <a:lnTo>
                        <a:pt x="252" y="436"/>
                      </a:lnTo>
                      <a:lnTo>
                        <a:pt x="248" y="436"/>
                      </a:lnTo>
                      <a:lnTo>
                        <a:pt x="248" y="440"/>
                      </a:lnTo>
                      <a:lnTo>
                        <a:pt x="244" y="440"/>
                      </a:lnTo>
                      <a:lnTo>
                        <a:pt x="240" y="440"/>
                      </a:lnTo>
                      <a:lnTo>
                        <a:pt x="240" y="444"/>
                      </a:lnTo>
                      <a:lnTo>
                        <a:pt x="240" y="448"/>
                      </a:lnTo>
                      <a:lnTo>
                        <a:pt x="240" y="452"/>
                      </a:lnTo>
                      <a:lnTo>
                        <a:pt x="240" y="456"/>
                      </a:lnTo>
                      <a:lnTo>
                        <a:pt x="240" y="460"/>
                      </a:lnTo>
                      <a:lnTo>
                        <a:pt x="236" y="460"/>
                      </a:lnTo>
                      <a:lnTo>
                        <a:pt x="236" y="464"/>
                      </a:lnTo>
                      <a:lnTo>
                        <a:pt x="232" y="464"/>
                      </a:lnTo>
                      <a:lnTo>
                        <a:pt x="228" y="464"/>
                      </a:lnTo>
                      <a:lnTo>
                        <a:pt x="224" y="464"/>
                      </a:lnTo>
                      <a:lnTo>
                        <a:pt x="224" y="468"/>
                      </a:lnTo>
                      <a:lnTo>
                        <a:pt x="224" y="472"/>
                      </a:lnTo>
                      <a:lnTo>
                        <a:pt x="220" y="472"/>
                      </a:lnTo>
                      <a:lnTo>
                        <a:pt x="220" y="476"/>
                      </a:lnTo>
                      <a:lnTo>
                        <a:pt x="216" y="476"/>
                      </a:lnTo>
                      <a:lnTo>
                        <a:pt x="216" y="480"/>
                      </a:lnTo>
                      <a:lnTo>
                        <a:pt x="216" y="484"/>
                      </a:lnTo>
                      <a:lnTo>
                        <a:pt x="216" y="488"/>
                      </a:lnTo>
                      <a:lnTo>
                        <a:pt x="220" y="488"/>
                      </a:lnTo>
                      <a:lnTo>
                        <a:pt x="220" y="492"/>
                      </a:lnTo>
                      <a:lnTo>
                        <a:pt x="220" y="496"/>
                      </a:lnTo>
                      <a:lnTo>
                        <a:pt x="216" y="496"/>
                      </a:lnTo>
                      <a:lnTo>
                        <a:pt x="216" y="500"/>
                      </a:lnTo>
                      <a:lnTo>
                        <a:pt x="216" y="504"/>
                      </a:lnTo>
                      <a:lnTo>
                        <a:pt x="212" y="504"/>
                      </a:lnTo>
                      <a:lnTo>
                        <a:pt x="208" y="504"/>
                      </a:lnTo>
                      <a:lnTo>
                        <a:pt x="208" y="508"/>
                      </a:lnTo>
                      <a:lnTo>
                        <a:pt x="204" y="508"/>
                      </a:lnTo>
                      <a:lnTo>
                        <a:pt x="204" y="504"/>
                      </a:lnTo>
                      <a:lnTo>
                        <a:pt x="200" y="504"/>
                      </a:lnTo>
                      <a:lnTo>
                        <a:pt x="196" y="504"/>
                      </a:lnTo>
                      <a:lnTo>
                        <a:pt x="192" y="504"/>
                      </a:lnTo>
                      <a:lnTo>
                        <a:pt x="188" y="504"/>
                      </a:lnTo>
                      <a:lnTo>
                        <a:pt x="184" y="500"/>
                      </a:lnTo>
                      <a:lnTo>
                        <a:pt x="180" y="500"/>
                      </a:lnTo>
                      <a:lnTo>
                        <a:pt x="180" y="496"/>
                      </a:lnTo>
                      <a:lnTo>
                        <a:pt x="180" y="492"/>
                      </a:lnTo>
                      <a:lnTo>
                        <a:pt x="180" y="488"/>
                      </a:lnTo>
                      <a:lnTo>
                        <a:pt x="176" y="488"/>
                      </a:lnTo>
                      <a:lnTo>
                        <a:pt x="176" y="484"/>
                      </a:lnTo>
                      <a:lnTo>
                        <a:pt x="172" y="484"/>
                      </a:lnTo>
                      <a:lnTo>
                        <a:pt x="168" y="484"/>
                      </a:lnTo>
                      <a:lnTo>
                        <a:pt x="168" y="488"/>
                      </a:lnTo>
                      <a:lnTo>
                        <a:pt x="172" y="488"/>
                      </a:lnTo>
                      <a:lnTo>
                        <a:pt x="176" y="488"/>
                      </a:lnTo>
                      <a:lnTo>
                        <a:pt x="176" y="492"/>
                      </a:lnTo>
                      <a:lnTo>
                        <a:pt x="172" y="492"/>
                      </a:lnTo>
                      <a:lnTo>
                        <a:pt x="168" y="492"/>
                      </a:lnTo>
                      <a:lnTo>
                        <a:pt x="168" y="496"/>
                      </a:lnTo>
                      <a:lnTo>
                        <a:pt x="164" y="496"/>
                      </a:lnTo>
                      <a:lnTo>
                        <a:pt x="164" y="492"/>
                      </a:lnTo>
                      <a:lnTo>
                        <a:pt x="160" y="492"/>
                      </a:lnTo>
                      <a:lnTo>
                        <a:pt x="160" y="496"/>
                      </a:lnTo>
                      <a:lnTo>
                        <a:pt x="164" y="496"/>
                      </a:lnTo>
                      <a:lnTo>
                        <a:pt x="164" y="500"/>
                      </a:lnTo>
                      <a:lnTo>
                        <a:pt x="164" y="504"/>
                      </a:lnTo>
                      <a:lnTo>
                        <a:pt x="160" y="504"/>
                      </a:lnTo>
                      <a:lnTo>
                        <a:pt x="160" y="508"/>
                      </a:lnTo>
                      <a:lnTo>
                        <a:pt x="160" y="512"/>
                      </a:lnTo>
                      <a:lnTo>
                        <a:pt x="160" y="516"/>
                      </a:lnTo>
                      <a:lnTo>
                        <a:pt x="160" y="520"/>
                      </a:lnTo>
                      <a:lnTo>
                        <a:pt x="156" y="520"/>
                      </a:lnTo>
                      <a:lnTo>
                        <a:pt x="152" y="520"/>
                      </a:lnTo>
                      <a:lnTo>
                        <a:pt x="152" y="524"/>
                      </a:lnTo>
                      <a:lnTo>
                        <a:pt x="152" y="528"/>
                      </a:lnTo>
                      <a:lnTo>
                        <a:pt x="152" y="532"/>
                      </a:lnTo>
                      <a:lnTo>
                        <a:pt x="148" y="532"/>
                      </a:lnTo>
                      <a:lnTo>
                        <a:pt x="148" y="528"/>
                      </a:lnTo>
                      <a:lnTo>
                        <a:pt x="148" y="524"/>
                      </a:lnTo>
                      <a:lnTo>
                        <a:pt x="144" y="524"/>
                      </a:lnTo>
                      <a:lnTo>
                        <a:pt x="140" y="524"/>
                      </a:lnTo>
                      <a:lnTo>
                        <a:pt x="140" y="528"/>
                      </a:lnTo>
                      <a:lnTo>
                        <a:pt x="136" y="528"/>
                      </a:lnTo>
                      <a:lnTo>
                        <a:pt x="136" y="524"/>
                      </a:lnTo>
                      <a:lnTo>
                        <a:pt x="132" y="520"/>
                      </a:lnTo>
                      <a:lnTo>
                        <a:pt x="132" y="516"/>
                      </a:lnTo>
                      <a:lnTo>
                        <a:pt x="128" y="516"/>
                      </a:lnTo>
                      <a:lnTo>
                        <a:pt x="124" y="516"/>
                      </a:lnTo>
                      <a:lnTo>
                        <a:pt x="124" y="520"/>
                      </a:lnTo>
                      <a:lnTo>
                        <a:pt x="120" y="520"/>
                      </a:lnTo>
                      <a:lnTo>
                        <a:pt x="120" y="524"/>
                      </a:lnTo>
                      <a:lnTo>
                        <a:pt x="116" y="524"/>
                      </a:lnTo>
                      <a:lnTo>
                        <a:pt x="112" y="524"/>
                      </a:lnTo>
                      <a:lnTo>
                        <a:pt x="112" y="528"/>
                      </a:lnTo>
                      <a:lnTo>
                        <a:pt x="108" y="528"/>
                      </a:lnTo>
                      <a:lnTo>
                        <a:pt x="108" y="532"/>
                      </a:lnTo>
                      <a:lnTo>
                        <a:pt x="108" y="536"/>
                      </a:lnTo>
                      <a:lnTo>
                        <a:pt x="108" y="540"/>
                      </a:lnTo>
                      <a:lnTo>
                        <a:pt x="108" y="544"/>
                      </a:lnTo>
                      <a:lnTo>
                        <a:pt x="104" y="544"/>
                      </a:lnTo>
                      <a:lnTo>
                        <a:pt x="104" y="548"/>
                      </a:lnTo>
                      <a:lnTo>
                        <a:pt x="100" y="548"/>
                      </a:lnTo>
                      <a:lnTo>
                        <a:pt x="100" y="544"/>
                      </a:lnTo>
                      <a:lnTo>
                        <a:pt x="96" y="540"/>
                      </a:lnTo>
                      <a:lnTo>
                        <a:pt x="92" y="540"/>
                      </a:lnTo>
                      <a:lnTo>
                        <a:pt x="88" y="540"/>
                      </a:lnTo>
                      <a:lnTo>
                        <a:pt x="84" y="536"/>
                      </a:lnTo>
                      <a:lnTo>
                        <a:pt x="80" y="536"/>
                      </a:lnTo>
                      <a:lnTo>
                        <a:pt x="80" y="532"/>
                      </a:lnTo>
                      <a:lnTo>
                        <a:pt x="76" y="532"/>
                      </a:lnTo>
                      <a:lnTo>
                        <a:pt x="72" y="532"/>
                      </a:lnTo>
                      <a:lnTo>
                        <a:pt x="68" y="532"/>
                      </a:lnTo>
                      <a:lnTo>
                        <a:pt x="64" y="532"/>
                      </a:lnTo>
                      <a:lnTo>
                        <a:pt x="60" y="532"/>
                      </a:lnTo>
                      <a:lnTo>
                        <a:pt x="60" y="536"/>
                      </a:lnTo>
                      <a:lnTo>
                        <a:pt x="60" y="532"/>
                      </a:lnTo>
                      <a:lnTo>
                        <a:pt x="56" y="532"/>
                      </a:lnTo>
                      <a:lnTo>
                        <a:pt x="52" y="532"/>
                      </a:lnTo>
                      <a:lnTo>
                        <a:pt x="52" y="528"/>
                      </a:lnTo>
                      <a:lnTo>
                        <a:pt x="48" y="528"/>
                      </a:lnTo>
                      <a:lnTo>
                        <a:pt x="48" y="532"/>
                      </a:lnTo>
                      <a:lnTo>
                        <a:pt x="48" y="536"/>
                      </a:lnTo>
                      <a:lnTo>
                        <a:pt x="52" y="536"/>
                      </a:lnTo>
                      <a:lnTo>
                        <a:pt x="52" y="540"/>
                      </a:lnTo>
                      <a:lnTo>
                        <a:pt x="52" y="544"/>
                      </a:lnTo>
                      <a:lnTo>
                        <a:pt x="52" y="548"/>
                      </a:lnTo>
                      <a:lnTo>
                        <a:pt x="48" y="548"/>
                      </a:lnTo>
                      <a:lnTo>
                        <a:pt x="44" y="548"/>
                      </a:lnTo>
                      <a:lnTo>
                        <a:pt x="44" y="544"/>
                      </a:lnTo>
                      <a:lnTo>
                        <a:pt x="44" y="540"/>
                      </a:lnTo>
                      <a:lnTo>
                        <a:pt x="40" y="540"/>
                      </a:lnTo>
                      <a:lnTo>
                        <a:pt x="36" y="540"/>
                      </a:lnTo>
                      <a:lnTo>
                        <a:pt x="32" y="540"/>
                      </a:lnTo>
                      <a:lnTo>
                        <a:pt x="32" y="544"/>
                      </a:lnTo>
                      <a:lnTo>
                        <a:pt x="28" y="544"/>
                      </a:lnTo>
                      <a:lnTo>
                        <a:pt x="28" y="540"/>
                      </a:lnTo>
                      <a:lnTo>
                        <a:pt x="24" y="540"/>
                      </a:lnTo>
                      <a:lnTo>
                        <a:pt x="20" y="540"/>
                      </a:lnTo>
                      <a:lnTo>
                        <a:pt x="20" y="536"/>
                      </a:lnTo>
                      <a:lnTo>
                        <a:pt x="20" y="540"/>
                      </a:lnTo>
                      <a:lnTo>
                        <a:pt x="20" y="544"/>
                      </a:lnTo>
                      <a:lnTo>
                        <a:pt x="20" y="548"/>
                      </a:lnTo>
                      <a:lnTo>
                        <a:pt x="20" y="552"/>
                      </a:lnTo>
                      <a:lnTo>
                        <a:pt x="20" y="556"/>
                      </a:lnTo>
                      <a:lnTo>
                        <a:pt x="16" y="556"/>
                      </a:lnTo>
                      <a:lnTo>
                        <a:pt x="12" y="556"/>
                      </a:lnTo>
                      <a:lnTo>
                        <a:pt x="8" y="556"/>
                      </a:lnTo>
                      <a:lnTo>
                        <a:pt x="4" y="556"/>
                      </a:lnTo>
                      <a:lnTo>
                        <a:pt x="4" y="552"/>
                      </a:lnTo>
                      <a:lnTo>
                        <a:pt x="8" y="552"/>
                      </a:lnTo>
                      <a:lnTo>
                        <a:pt x="8" y="548"/>
                      </a:lnTo>
                      <a:lnTo>
                        <a:pt x="4" y="548"/>
                      </a:lnTo>
                      <a:lnTo>
                        <a:pt x="4" y="544"/>
                      </a:lnTo>
                      <a:lnTo>
                        <a:pt x="0" y="544"/>
                      </a:lnTo>
                      <a:lnTo>
                        <a:pt x="4" y="544"/>
                      </a:lnTo>
                      <a:lnTo>
                        <a:pt x="8" y="544"/>
                      </a:lnTo>
                      <a:lnTo>
                        <a:pt x="8" y="540"/>
                      </a:lnTo>
                      <a:lnTo>
                        <a:pt x="4" y="540"/>
                      </a:lnTo>
                      <a:lnTo>
                        <a:pt x="4" y="536"/>
                      </a:lnTo>
                      <a:lnTo>
                        <a:pt x="4" y="540"/>
                      </a:lnTo>
                      <a:lnTo>
                        <a:pt x="8" y="540"/>
                      </a:lnTo>
                      <a:lnTo>
                        <a:pt x="8" y="536"/>
                      </a:lnTo>
                      <a:lnTo>
                        <a:pt x="8" y="532"/>
                      </a:lnTo>
                      <a:lnTo>
                        <a:pt x="8" y="528"/>
                      </a:lnTo>
                      <a:lnTo>
                        <a:pt x="8" y="524"/>
                      </a:lnTo>
                      <a:lnTo>
                        <a:pt x="4" y="524"/>
                      </a:lnTo>
                      <a:lnTo>
                        <a:pt x="8" y="524"/>
                      </a:lnTo>
                      <a:lnTo>
                        <a:pt x="8" y="520"/>
                      </a:lnTo>
                      <a:lnTo>
                        <a:pt x="12" y="520"/>
                      </a:lnTo>
                      <a:lnTo>
                        <a:pt x="12" y="516"/>
                      </a:lnTo>
                      <a:lnTo>
                        <a:pt x="8" y="516"/>
                      </a:lnTo>
                      <a:lnTo>
                        <a:pt x="8" y="512"/>
                      </a:lnTo>
                      <a:lnTo>
                        <a:pt x="12" y="512"/>
                      </a:lnTo>
                      <a:lnTo>
                        <a:pt x="16" y="508"/>
                      </a:lnTo>
                      <a:lnTo>
                        <a:pt x="12" y="508"/>
                      </a:lnTo>
                      <a:lnTo>
                        <a:pt x="12" y="504"/>
                      </a:lnTo>
                      <a:lnTo>
                        <a:pt x="8" y="504"/>
                      </a:lnTo>
                      <a:lnTo>
                        <a:pt x="8" y="500"/>
                      </a:lnTo>
                      <a:lnTo>
                        <a:pt x="8" y="496"/>
                      </a:lnTo>
                      <a:lnTo>
                        <a:pt x="12" y="496"/>
                      </a:lnTo>
                      <a:lnTo>
                        <a:pt x="12" y="492"/>
                      </a:lnTo>
                      <a:lnTo>
                        <a:pt x="12" y="488"/>
                      </a:lnTo>
                      <a:lnTo>
                        <a:pt x="16" y="488"/>
                      </a:lnTo>
                      <a:lnTo>
                        <a:pt x="16" y="492"/>
                      </a:lnTo>
                      <a:lnTo>
                        <a:pt x="16" y="488"/>
                      </a:lnTo>
                      <a:lnTo>
                        <a:pt x="20" y="488"/>
                      </a:lnTo>
                      <a:lnTo>
                        <a:pt x="20" y="492"/>
                      </a:lnTo>
                      <a:lnTo>
                        <a:pt x="20" y="488"/>
                      </a:lnTo>
                      <a:lnTo>
                        <a:pt x="20" y="484"/>
                      </a:lnTo>
                      <a:lnTo>
                        <a:pt x="20" y="480"/>
                      </a:lnTo>
                      <a:lnTo>
                        <a:pt x="24" y="480"/>
                      </a:lnTo>
                      <a:lnTo>
                        <a:pt x="24" y="476"/>
                      </a:lnTo>
                      <a:lnTo>
                        <a:pt x="28" y="476"/>
                      </a:lnTo>
                      <a:lnTo>
                        <a:pt x="28" y="472"/>
                      </a:lnTo>
                      <a:lnTo>
                        <a:pt x="28" y="468"/>
                      </a:lnTo>
                      <a:lnTo>
                        <a:pt x="28" y="464"/>
                      </a:lnTo>
                      <a:lnTo>
                        <a:pt x="32" y="464"/>
                      </a:lnTo>
                      <a:lnTo>
                        <a:pt x="36" y="460"/>
                      </a:lnTo>
                      <a:lnTo>
                        <a:pt x="36" y="456"/>
                      </a:lnTo>
                      <a:lnTo>
                        <a:pt x="36" y="452"/>
                      </a:lnTo>
                      <a:lnTo>
                        <a:pt x="36" y="448"/>
                      </a:lnTo>
                      <a:lnTo>
                        <a:pt x="40" y="448"/>
                      </a:lnTo>
                      <a:lnTo>
                        <a:pt x="40" y="444"/>
                      </a:lnTo>
                      <a:lnTo>
                        <a:pt x="36" y="444"/>
                      </a:lnTo>
                      <a:lnTo>
                        <a:pt x="36" y="440"/>
                      </a:lnTo>
                      <a:lnTo>
                        <a:pt x="40" y="440"/>
                      </a:lnTo>
                      <a:lnTo>
                        <a:pt x="40" y="436"/>
                      </a:lnTo>
                      <a:lnTo>
                        <a:pt x="44" y="436"/>
                      </a:lnTo>
                      <a:lnTo>
                        <a:pt x="48" y="432"/>
                      </a:lnTo>
                      <a:lnTo>
                        <a:pt x="48" y="428"/>
                      </a:lnTo>
                      <a:lnTo>
                        <a:pt x="48" y="424"/>
                      </a:lnTo>
                      <a:lnTo>
                        <a:pt x="48" y="420"/>
                      </a:lnTo>
                      <a:lnTo>
                        <a:pt x="44" y="420"/>
                      </a:lnTo>
                      <a:lnTo>
                        <a:pt x="44" y="416"/>
                      </a:lnTo>
                      <a:lnTo>
                        <a:pt x="44" y="412"/>
                      </a:lnTo>
                      <a:lnTo>
                        <a:pt x="40" y="412"/>
                      </a:lnTo>
                      <a:lnTo>
                        <a:pt x="40" y="408"/>
                      </a:lnTo>
                      <a:lnTo>
                        <a:pt x="44" y="408"/>
                      </a:lnTo>
                      <a:lnTo>
                        <a:pt x="44" y="404"/>
                      </a:lnTo>
                      <a:lnTo>
                        <a:pt x="44" y="400"/>
                      </a:lnTo>
                      <a:lnTo>
                        <a:pt x="40" y="400"/>
                      </a:lnTo>
                      <a:lnTo>
                        <a:pt x="40" y="396"/>
                      </a:lnTo>
                      <a:lnTo>
                        <a:pt x="36" y="396"/>
                      </a:lnTo>
                      <a:lnTo>
                        <a:pt x="36" y="392"/>
                      </a:lnTo>
                      <a:lnTo>
                        <a:pt x="36" y="388"/>
                      </a:lnTo>
                      <a:lnTo>
                        <a:pt x="36" y="384"/>
                      </a:lnTo>
                      <a:lnTo>
                        <a:pt x="32" y="384"/>
                      </a:lnTo>
                      <a:lnTo>
                        <a:pt x="32" y="380"/>
                      </a:lnTo>
                      <a:lnTo>
                        <a:pt x="28" y="380"/>
                      </a:lnTo>
                      <a:lnTo>
                        <a:pt x="28" y="376"/>
                      </a:lnTo>
                      <a:lnTo>
                        <a:pt x="24" y="376"/>
                      </a:lnTo>
                      <a:lnTo>
                        <a:pt x="28" y="376"/>
                      </a:lnTo>
                      <a:lnTo>
                        <a:pt x="28" y="372"/>
                      </a:lnTo>
                      <a:lnTo>
                        <a:pt x="32" y="372"/>
                      </a:lnTo>
                      <a:lnTo>
                        <a:pt x="32" y="368"/>
                      </a:lnTo>
                      <a:lnTo>
                        <a:pt x="32" y="364"/>
                      </a:lnTo>
                      <a:lnTo>
                        <a:pt x="32" y="360"/>
                      </a:lnTo>
                      <a:lnTo>
                        <a:pt x="32" y="364"/>
                      </a:lnTo>
                      <a:lnTo>
                        <a:pt x="32" y="360"/>
                      </a:lnTo>
                      <a:lnTo>
                        <a:pt x="28" y="360"/>
                      </a:lnTo>
                      <a:lnTo>
                        <a:pt x="28" y="356"/>
                      </a:lnTo>
                      <a:lnTo>
                        <a:pt x="28" y="352"/>
                      </a:lnTo>
                      <a:lnTo>
                        <a:pt x="32" y="352"/>
                      </a:lnTo>
                      <a:lnTo>
                        <a:pt x="32" y="348"/>
                      </a:lnTo>
                      <a:lnTo>
                        <a:pt x="36" y="348"/>
                      </a:lnTo>
                      <a:lnTo>
                        <a:pt x="32" y="332"/>
                      </a:lnTo>
                      <a:lnTo>
                        <a:pt x="32" y="316"/>
                      </a:lnTo>
                      <a:lnTo>
                        <a:pt x="28" y="280"/>
                      </a:lnTo>
                      <a:lnTo>
                        <a:pt x="24" y="244"/>
                      </a:lnTo>
                      <a:lnTo>
                        <a:pt x="16" y="200"/>
                      </a:lnTo>
                      <a:lnTo>
                        <a:pt x="16" y="168"/>
                      </a:lnTo>
                      <a:lnTo>
                        <a:pt x="12" y="132"/>
                      </a:lnTo>
                      <a:lnTo>
                        <a:pt x="8" y="112"/>
                      </a:lnTo>
                      <a:lnTo>
                        <a:pt x="4" y="96"/>
                      </a:lnTo>
                      <a:lnTo>
                        <a:pt x="4" y="72"/>
                      </a:lnTo>
                      <a:lnTo>
                        <a:pt x="0" y="52"/>
                      </a:lnTo>
                      <a:lnTo>
                        <a:pt x="0" y="40"/>
                      </a:lnTo>
                      <a:lnTo>
                        <a:pt x="0" y="44"/>
                      </a:lnTo>
                      <a:lnTo>
                        <a:pt x="4" y="44"/>
                      </a:lnTo>
                      <a:lnTo>
                        <a:pt x="8" y="48"/>
                      </a:lnTo>
                      <a:lnTo>
                        <a:pt x="8" y="44"/>
                      </a:lnTo>
                      <a:lnTo>
                        <a:pt x="12" y="44"/>
                      </a:lnTo>
                      <a:lnTo>
                        <a:pt x="8" y="48"/>
                      </a:lnTo>
                      <a:lnTo>
                        <a:pt x="12" y="48"/>
                      </a:lnTo>
                      <a:lnTo>
                        <a:pt x="12" y="52"/>
                      </a:lnTo>
                      <a:lnTo>
                        <a:pt x="16" y="52"/>
                      </a:lnTo>
                      <a:lnTo>
                        <a:pt x="20" y="52"/>
                      </a:lnTo>
                      <a:lnTo>
                        <a:pt x="24" y="52"/>
                      </a:lnTo>
                      <a:lnTo>
                        <a:pt x="28" y="52"/>
                      </a:lnTo>
                      <a:lnTo>
                        <a:pt x="32" y="48"/>
                      </a:lnTo>
                      <a:lnTo>
                        <a:pt x="36" y="48"/>
                      </a:lnTo>
                      <a:lnTo>
                        <a:pt x="40" y="44"/>
                      </a:lnTo>
                      <a:lnTo>
                        <a:pt x="44" y="44"/>
                      </a:lnTo>
                      <a:lnTo>
                        <a:pt x="44" y="40"/>
                      </a:lnTo>
                      <a:lnTo>
                        <a:pt x="48" y="40"/>
                      </a:lnTo>
                      <a:lnTo>
                        <a:pt x="52" y="36"/>
                      </a:lnTo>
                      <a:lnTo>
                        <a:pt x="56" y="36"/>
                      </a:lnTo>
                      <a:lnTo>
                        <a:pt x="56" y="32"/>
                      </a:lnTo>
                      <a:lnTo>
                        <a:pt x="60" y="32"/>
                      </a:lnTo>
                      <a:lnTo>
                        <a:pt x="64" y="2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99" name=""/>
                <p:cNvSpPr/>
                <p:nvPr/>
              </p:nvSpPr>
              <p:spPr>
                <a:xfrm>
                  <a:off x="6657840" y="271476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00" name=""/>
                <p:cNvSpPr/>
                <p:nvPr/>
              </p:nvSpPr>
              <p:spPr>
                <a:xfrm>
                  <a:off x="8385120" y="2314440"/>
                  <a:ext cx="25560" cy="44640"/>
                </a:xfrm>
                <a:custGeom>
                  <a:avLst/>
                  <a:gdLst/>
                  <a:ahLst/>
                  <a:rect l="l" t="t" r="r" b="b"/>
                  <a:pathLst>
                    <a:path w="16" h="28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12" y="4"/>
                      </a:lnTo>
                      <a:lnTo>
                        <a:pt x="12" y="8"/>
                      </a:lnTo>
                      <a:lnTo>
                        <a:pt x="12" y="12"/>
                      </a:lnTo>
                      <a:lnTo>
                        <a:pt x="12" y="16"/>
                      </a:lnTo>
                      <a:lnTo>
                        <a:pt x="16" y="16"/>
                      </a:lnTo>
                      <a:lnTo>
                        <a:pt x="16" y="20"/>
                      </a:lnTo>
                      <a:lnTo>
                        <a:pt x="16" y="24"/>
                      </a:lnTo>
                      <a:lnTo>
                        <a:pt x="16" y="20"/>
                      </a:lnTo>
                      <a:lnTo>
                        <a:pt x="12" y="20"/>
                      </a:lnTo>
                      <a:lnTo>
                        <a:pt x="16" y="20"/>
                      </a:lnTo>
                      <a:lnTo>
                        <a:pt x="16" y="24"/>
                      </a:lnTo>
                      <a:lnTo>
                        <a:pt x="12" y="24"/>
                      </a:lnTo>
                      <a:lnTo>
                        <a:pt x="12" y="28"/>
                      </a:lnTo>
                      <a:lnTo>
                        <a:pt x="12" y="24"/>
                      </a:lnTo>
                      <a:lnTo>
                        <a:pt x="8" y="24"/>
                      </a:lnTo>
                      <a:lnTo>
                        <a:pt x="8" y="20"/>
                      </a:lnTo>
                      <a:lnTo>
                        <a:pt x="4" y="20"/>
                      </a:lnTo>
                      <a:lnTo>
                        <a:pt x="4" y="16"/>
                      </a:ln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60" bIns="-21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01" name=""/>
                <p:cNvSpPr/>
                <p:nvPr/>
              </p:nvSpPr>
              <p:spPr>
                <a:xfrm>
                  <a:off x="6657840" y="2720880"/>
                  <a:ext cx="6480" cy="12960"/>
                </a:xfrm>
                <a:custGeom>
                  <a:avLst/>
                  <a:gdLst/>
                  <a:ahLst/>
                  <a:rect l="l" t="t" r="r" b="b"/>
                  <a:pathLst>
                    <a:path w="4" h="8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3840" bIns="-33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02" name=""/>
                <p:cNvSpPr/>
                <p:nvPr/>
              </p:nvSpPr>
              <p:spPr>
                <a:xfrm>
                  <a:off x="8366040" y="2320920"/>
                  <a:ext cx="12960" cy="19080"/>
                </a:xfrm>
                <a:custGeom>
                  <a:avLst/>
                  <a:gdLst/>
                  <a:ahLst/>
                  <a:rect l="l" t="t" r="r" b="b"/>
                  <a:pathLst>
                    <a:path w="8" h="12">
                      <a:moveTo>
                        <a:pt x="4" y="8"/>
                      </a:move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8" y="12"/>
                      </a:lnTo>
                      <a:lnTo>
                        <a:pt x="4" y="12"/>
                      </a:lnTo>
                      <a:lnTo>
                        <a:pt x="4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03" name=""/>
                <p:cNvSpPr/>
                <p:nvPr/>
              </p:nvSpPr>
              <p:spPr>
                <a:xfrm>
                  <a:off x="8379000" y="2320920"/>
                  <a:ext cx="12600" cy="44280"/>
                </a:xfrm>
                <a:custGeom>
                  <a:avLst/>
                  <a:gdLst/>
                  <a:ahLst/>
                  <a:rect l="l" t="t" r="r" b="b"/>
                  <a:pathLst>
                    <a:path w="8" h="28">
                      <a:moveTo>
                        <a:pt x="0" y="4"/>
                      </a:move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8" y="12"/>
                      </a:lnTo>
                      <a:lnTo>
                        <a:pt x="8" y="16"/>
                      </a:lnTo>
                      <a:lnTo>
                        <a:pt x="8" y="20"/>
                      </a:lnTo>
                      <a:lnTo>
                        <a:pt x="8" y="24"/>
                      </a:lnTo>
                      <a:lnTo>
                        <a:pt x="8" y="20"/>
                      </a:lnTo>
                      <a:lnTo>
                        <a:pt x="8" y="24"/>
                      </a:lnTo>
                      <a:lnTo>
                        <a:pt x="4" y="24"/>
                      </a:lnTo>
                      <a:lnTo>
                        <a:pt x="4" y="28"/>
                      </a:lnTo>
                      <a:lnTo>
                        <a:pt x="0" y="28"/>
                      </a:lnTo>
                      <a:lnTo>
                        <a:pt x="0" y="24"/>
                      </a:lnTo>
                      <a:lnTo>
                        <a:pt x="0" y="20"/>
                      </a:lnTo>
                      <a:lnTo>
                        <a:pt x="0" y="16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20" bIns="-25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04" name=""/>
                <p:cNvSpPr/>
                <p:nvPr/>
              </p:nvSpPr>
              <p:spPr>
                <a:xfrm>
                  <a:off x="8569440" y="2263680"/>
                  <a:ext cx="1440" cy="25560"/>
                </a:xfrm>
                <a:custGeom>
                  <a:avLst/>
                  <a:gdLst/>
                  <a:ahLst/>
                  <a:rect l="l" t="t" r="r" b="b"/>
                  <a:pathLst>
                    <a:path w="0" h="16">
                      <a:moveTo>
                        <a:pt x="0" y="12"/>
                      </a:move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0" y="12"/>
                      </a:lnTo>
                      <a:lnTo>
                        <a:pt x="0" y="16"/>
                      </a:lnTo>
                      <a:lnTo>
                        <a:pt x="0" y="12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240" bIns="-212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05" name=""/>
                <p:cNvSpPr/>
                <p:nvPr/>
              </p:nvSpPr>
              <p:spPr>
                <a:xfrm>
                  <a:off x="6676920" y="2727360"/>
                  <a:ext cx="6480" cy="12600"/>
                </a:xfrm>
                <a:custGeom>
                  <a:avLst/>
                  <a:gdLst/>
                  <a:ahLst/>
                  <a:rect l="l" t="t" r="r" b="b"/>
                  <a:pathLst>
                    <a:path w="4" h="8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06" name=""/>
                <p:cNvSpPr/>
                <p:nvPr/>
              </p:nvSpPr>
              <p:spPr>
                <a:xfrm>
                  <a:off x="8442360" y="2314440"/>
                  <a:ext cx="648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07" name=""/>
                <p:cNvSpPr/>
                <p:nvPr/>
              </p:nvSpPr>
              <p:spPr>
                <a:xfrm>
                  <a:off x="8366040" y="2346480"/>
                  <a:ext cx="12960" cy="25200"/>
                </a:xfrm>
                <a:custGeom>
                  <a:avLst/>
                  <a:gdLst/>
                  <a:ahLst/>
                  <a:rect l="l" t="t" r="r" b="b"/>
                  <a:pathLst>
                    <a:path w="8" h="16">
                      <a:moveTo>
                        <a:pt x="4" y="8"/>
                      </a:move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8" y="8"/>
                      </a:lnTo>
                      <a:lnTo>
                        <a:pt x="8" y="12"/>
                      </a:lnTo>
                      <a:lnTo>
                        <a:pt x="4" y="12"/>
                      </a:lnTo>
                      <a:lnTo>
                        <a:pt x="4" y="16"/>
                      </a:lnTo>
                      <a:lnTo>
                        <a:pt x="4" y="12"/>
                      </a:lnTo>
                      <a:lnTo>
                        <a:pt x="4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600" bIns="-216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08" name=""/>
                <p:cNvSpPr/>
                <p:nvPr/>
              </p:nvSpPr>
              <p:spPr>
                <a:xfrm>
                  <a:off x="8461440" y="2327400"/>
                  <a:ext cx="6120" cy="19080"/>
                </a:xfrm>
                <a:custGeom>
                  <a:avLst/>
                  <a:gdLst/>
                  <a:ahLst/>
                  <a:rect l="l" t="t" r="r" b="b"/>
                  <a:pathLst>
                    <a:path w="4" h="12">
                      <a:moveTo>
                        <a:pt x="0" y="4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09" name=""/>
                <p:cNvSpPr/>
                <p:nvPr/>
              </p:nvSpPr>
              <p:spPr>
                <a:xfrm>
                  <a:off x="8461440" y="2327400"/>
                  <a:ext cx="50760" cy="44280"/>
                </a:xfrm>
                <a:custGeom>
                  <a:avLst/>
                  <a:gdLst/>
                  <a:ahLst/>
                  <a:rect l="l" t="t" r="r" b="b"/>
                  <a:pathLst>
                    <a:path w="32" h="28">
                      <a:moveTo>
                        <a:pt x="20" y="8"/>
                      </a:moveTo>
                      <a:lnTo>
                        <a:pt x="20" y="4"/>
                      </a:lnTo>
                      <a:lnTo>
                        <a:pt x="20" y="0"/>
                      </a:lnTo>
                      <a:lnTo>
                        <a:pt x="20" y="4"/>
                      </a:lnTo>
                      <a:lnTo>
                        <a:pt x="24" y="4"/>
                      </a:lnTo>
                      <a:lnTo>
                        <a:pt x="24" y="8"/>
                      </a:lnTo>
                      <a:lnTo>
                        <a:pt x="24" y="4"/>
                      </a:lnTo>
                      <a:lnTo>
                        <a:pt x="20" y="8"/>
                      </a:lnTo>
                      <a:lnTo>
                        <a:pt x="24" y="8"/>
                      </a:lnTo>
                      <a:lnTo>
                        <a:pt x="28" y="8"/>
                      </a:lnTo>
                      <a:lnTo>
                        <a:pt x="28" y="12"/>
                      </a:lnTo>
                      <a:lnTo>
                        <a:pt x="32" y="12"/>
                      </a:lnTo>
                      <a:lnTo>
                        <a:pt x="32" y="16"/>
                      </a:lnTo>
                      <a:lnTo>
                        <a:pt x="28" y="16"/>
                      </a:lnTo>
                      <a:lnTo>
                        <a:pt x="24" y="16"/>
                      </a:lnTo>
                      <a:lnTo>
                        <a:pt x="20" y="20"/>
                      </a:lnTo>
                      <a:lnTo>
                        <a:pt x="16" y="20"/>
                      </a:lnTo>
                      <a:lnTo>
                        <a:pt x="8" y="24"/>
                      </a:lnTo>
                      <a:lnTo>
                        <a:pt x="8" y="28"/>
                      </a:lnTo>
                      <a:lnTo>
                        <a:pt x="4" y="28"/>
                      </a:lnTo>
                      <a:lnTo>
                        <a:pt x="4" y="24"/>
                      </a:lnTo>
                      <a:lnTo>
                        <a:pt x="0" y="24"/>
                      </a:lnTo>
                      <a:lnTo>
                        <a:pt x="4" y="20"/>
                      </a:lnTo>
                      <a:lnTo>
                        <a:pt x="4" y="24"/>
                      </a:lnTo>
                      <a:lnTo>
                        <a:pt x="8" y="24"/>
                      </a:lnTo>
                      <a:lnTo>
                        <a:pt x="4" y="20"/>
                      </a:lnTo>
                      <a:lnTo>
                        <a:pt x="8" y="20"/>
                      </a:lnTo>
                      <a:lnTo>
                        <a:pt x="8" y="16"/>
                      </a:lnTo>
                      <a:lnTo>
                        <a:pt x="8" y="12"/>
                      </a:lnTo>
                      <a:lnTo>
                        <a:pt x="8" y="8"/>
                      </a:lnTo>
                      <a:lnTo>
                        <a:pt x="12" y="8"/>
                      </a:lnTo>
                      <a:lnTo>
                        <a:pt x="12" y="4"/>
                      </a:lnTo>
                      <a:lnTo>
                        <a:pt x="16" y="4"/>
                      </a:lnTo>
                      <a:lnTo>
                        <a:pt x="16" y="0"/>
                      </a:lnTo>
                      <a:lnTo>
                        <a:pt x="16" y="4"/>
                      </a:lnTo>
                      <a:lnTo>
                        <a:pt x="16" y="8"/>
                      </a:lnTo>
                      <a:lnTo>
                        <a:pt x="20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20" bIns="-25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10" name=""/>
                <p:cNvSpPr/>
                <p:nvPr/>
              </p:nvSpPr>
              <p:spPr>
                <a:xfrm>
                  <a:off x="8454960" y="2340000"/>
                  <a:ext cx="648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11" name=""/>
                <p:cNvSpPr/>
                <p:nvPr/>
              </p:nvSpPr>
              <p:spPr>
                <a:xfrm>
                  <a:off x="8442360" y="2346480"/>
                  <a:ext cx="12600" cy="6120"/>
                </a:xfrm>
                <a:custGeom>
                  <a:avLst/>
                  <a:gdLst/>
                  <a:ahLst/>
                  <a:rect l="l" t="t" r="r" b="b"/>
                  <a:pathLst>
                    <a:path w="8" h="4">
                      <a:moveTo>
                        <a:pt x="4" y="4"/>
                      </a:move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12" name=""/>
                <p:cNvSpPr/>
                <p:nvPr/>
              </p:nvSpPr>
              <p:spPr>
                <a:xfrm>
                  <a:off x="8505720" y="2333520"/>
                  <a:ext cx="12960" cy="12960"/>
                </a:xfrm>
                <a:custGeom>
                  <a:avLst/>
                  <a:gdLst/>
                  <a:ahLst/>
                  <a:rect l="l" t="t" r="r" b="b"/>
                  <a:pathLst>
                    <a:path w="8" h="8">
                      <a:moveTo>
                        <a:pt x="0" y="4"/>
                      </a:move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3840" bIns="-33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13" name=""/>
                <p:cNvSpPr/>
                <p:nvPr/>
              </p:nvSpPr>
              <p:spPr>
                <a:xfrm>
                  <a:off x="8556480" y="2320920"/>
                  <a:ext cx="38160" cy="31680"/>
                </a:xfrm>
                <a:custGeom>
                  <a:avLst/>
                  <a:gdLst/>
                  <a:ahLst/>
                  <a:rect l="l" t="t" r="r" b="b"/>
                  <a:pathLst>
                    <a:path w="24" h="20">
                      <a:moveTo>
                        <a:pt x="16" y="8"/>
                      </a:moveTo>
                      <a:lnTo>
                        <a:pt x="16" y="4"/>
                      </a:lnTo>
                      <a:lnTo>
                        <a:pt x="16" y="8"/>
                      </a:lnTo>
                      <a:lnTo>
                        <a:pt x="12" y="8"/>
                      </a:lnTo>
                      <a:lnTo>
                        <a:pt x="12" y="12"/>
                      </a:lnTo>
                      <a:lnTo>
                        <a:pt x="12" y="8"/>
                      </a:lnTo>
                      <a:lnTo>
                        <a:pt x="12" y="4"/>
                      </a:lnTo>
                      <a:lnTo>
                        <a:pt x="12" y="0"/>
                      </a:lnTo>
                      <a:lnTo>
                        <a:pt x="16" y="0"/>
                      </a:lnTo>
                      <a:lnTo>
                        <a:pt x="16" y="4"/>
                      </a:lnTo>
                      <a:lnTo>
                        <a:pt x="20" y="4"/>
                      </a:lnTo>
                      <a:lnTo>
                        <a:pt x="20" y="8"/>
                      </a:lnTo>
                      <a:lnTo>
                        <a:pt x="24" y="8"/>
                      </a:lnTo>
                      <a:lnTo>
                        <a:pt x="24" y="12"/>
                      </a:lnTo>
                      <a:lnTo>
                        <a:pt x="24" y="16"/>
                      </a:lnTo>
                      <a:lnTo>
                        <a:pt x="20" y="16"/>
                      </a:lnTo>
                      <a:lnTo>
                        <a:pt x="20" y="20"/>
                      </a:lnTo>
                      <a:lnTo>
                        <a:pt x="16" y="20"/>
                      </a:lnTo>
                      <a:lnTo>
                        <a:pt x="12" y="20"/>
                      </a:lnTo>
                      <a:lnTo>
                        <a:pt x="8" y="20"/>
                      </a:lnTo>
                      <a:lnTo>
                        <a:pt x="4" y="20"/>
                      </a:lnTo>
                      <a:lnTo>
                        <a:pt x="0" y="20"/>
                      </a:lnTo>
                      <a:lnTo>
                        <a:pt x="0" y="16"/>
                      </a:lnTo>
                      <a:lnTo>
                        <a:pt x="4" y="16"/>
                      </a:lnTo>
                      <a:lnTo>
                        <a:pt x="8" y="12"/>
                      </a:lnTo>
                      <a:lnTo>
                        <a:pt x="8" y="16"/>
                      </a:lnTo>
                      <a:lnTo>
                        <a:pt x="12" y="16"/>
                      </a:lnTo>
                      <a:lnTo>
                        <a:pt x="12" y="12"/>
                      </a:lnTo>
                      <a:lnTo>
                        <a:pt x="16" y="12"/>
                      </a:lnTo>
                      <a:lnTo>
                        <a:pt x="16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5120" bIns="-151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14" name=""/>
                <p:cNvSpPr/>
                <p:nvPr/>
              </p:nvSpPr>
              <p:spPr>
                <a:xfrm>
                  <a:off x="7845480" y="2523960"/>
                  <a:ext cx="216000" cy="489240"/>
                </a:xfrm>
                <a:custGeom>
                  <a:avLst/>
                  <a:gdLst/>
                  <a:ahLst/>
                  <a:rect l="l" t="t" r="r" b="b"/>
                  <a:pathLst>
                    <a:path w="136" h="308">
                      <a:moveTo>
                        <a:pt x="28" y="0"/>
                      </a:moveTo>
                      <a:lnTo>
                        <a:pt x="64" y="12"/>
                      </a:lnTo>
                      <a:lnTo>
                        <a:pt x="76" y="16"/>
                      </a:lnTo>
                      <a:lnTo>
                        <a:pt x="80" y="16"/>
                      </a:lnTo>
                      <a:lnTo>
                        <a:pt x="116" y="24"/>
                      </a:lnTo>
                      <a:lnTo>
                        <a:pt x="116" y="28"/>
                      </a:lnTo>
                      <a:lnTo>
                        <a:pt x="116" y="32"/>
                      </a:lnTo>
                      <a:lnTo>
                        <a:pt x="116" y="36"/>
                      </a:lnTo>
                      <a:lnTo>
                        <a:pt x="116" y="40"/>
                      </a:lnTo>
                      <a:lnTo>
                        <a:pt x="116" y="44"/>
                      </a:lnTo>
                      <a:lnTo>
                        <a:pt x="116" y="48"/>
                      </a:lnTo>
                      <a:lnTo>
                        <a:pt x="116" y="52"/>
                      </a:lnTo>
                      <a:lnTo>
                        <a:pt x="112" y="56"/>
                      </a:lnTo>
                      <a:lnTo>
                        <a:pt x="112" y="60"/>
                      </a:lnTo>
                      <a:lnTo>
                        <a:pt x="112" y="64"/>
                      </a:lnTo>
                      <a:lnTo>
                        <a:pt x="116" y="64"/>
                      </a:lnTo>
                      <a:lnTo>
                        <a:pt x="112" y="64"/>
                      </a:lnTo>
                      <a:lnTo>
                        <a:pt x="112" y="68"/>
                      </a:lnTo>
                      <a:lnTo>
                        <a:pt x="108" y="68"/>
                      </a:lnTo>
                      <a:lnTo>
                        <a:pt x="108" y="72"/>
                      </a:lnTo>
                      <a:lnTo>
                        <a:pt x="112" y="72"/>
                      </a:lnTo>
                      <a:lnTo>
                        <a:pt x="108" y="72"/>
                      </a:lnTo>
                      <a:lnTo>
                        <a:pt x="108" y="76"/>
                      </a:lnTo>
                      <a:lnTo>
                        <a:pt x="104" y="76"/>
                      </a:lnTo>
                      <a:lnTo>
                        <a:pt x="104" y="72"/>
                      </a:lnTo>
                      <a:lnTo>
                        <a:pt x="108" y="72"/>
                      </a:lnTo>
                      <a:lnTo>
                        <a:pt x="108" y="68"/>
                      </a:lnTo>
                      <a:lnTo>
                        <a:pt x="104" y="68"/>
                      </a:lnTo>
                      <a:lnTo>
                        <a:pt x="104" y="72"/>
                      </a:lnTo>
                      <a:lnTo>
                        <a:pt x="104" y="76"/>
                      </a:lnTo>
                      <a:lnTo>
                        <a:pt x="100" y="76"/>
                      </a:lnTo>
                      <a:lnTo>
                        <a:pt x="100" y="80"/>
                      </a:lnTo>
                      <a:lnTo>
                        <a:pt x="100" y="84"/>
                      </a:lnTo>
                      <a:lnTo>
                        <a:pt x="100" y="88"/>
                      </a:lnTo>
                      <a:lnTo>
                        <a:pt x="96" y="88"/>
                      </a:lnTo>
                      <a:lnTo>
                        <a:pt x="96" y="92"/>
                      </a:lnTo>
                      <a:lnTo>
                        <a:pt x="100" y="92"/>
                      </a:lnTo>
                      <a:lnTo>
                        <a:pt x="100" y="96"/>
                      </a:lnTo>
                      <a:lnTo>
                        <a:pt x="96" y="96"/>
                      </a:lnTo>
                      <a:lnTo>
                        <a:pt x="96" y="100"/>
                      </a:lnTo>
                      <a:lnTo>
                        <a:pt x="96" y="96"/>
                      </a:lnTo>
                      <a:lnTo>
                        <a:pt x="92" y="96"/>
                      </a:lnTo>
                      <a:lnTo>
                        <a:pt x="92" y="100"/>
                      </a:lnTo>
                      <a:lnTo>
                        <a:pt x="92" y="104"/>
                      </a:lnTo>
                      <a:lnTo>
                        <a:pt x="88" y="104"/>
                      </a:lnTo>
                      <a:lnTo>
                        <a:pt x="92" y="104"/>
                      </a:lnTo>
                      <a:lnTo>
                        <a:pt x="92" y="100"/>
                      </a:lnTo>
                      <a:lnTo>
                        <a:pt x="96" y="100"/>
                      </a:lnTo>
                      <a:lnTo>
                        <a:pt x="100" y="104"/>
                      </a:lnTo>
                      <a:lnTo>
                        <a:pt x="104" y="104"/>
                      </a:lnTo>
                      <a:lnTo>
                        <a:pt x="108" y="104"/>
                      </a:lnTo>
                      <a:lnTo>
                        <a:pt x="108" y="100"/>
                      </a:lnTo>
                      <a:lnTo>
                        <a:pt x="108" y="104"/>
                      </a:lnTo>
                      <a:lnTo>
                        <a:pt x="112" y="104"/>
                      </a:lnTo>
                      <a:lnTo>
                        <a:pt x="112" y="100"/>
                      </a:lnTo>
                      <a:lnTo>
                        <a:pt x="116" y="100"/>
                      </a:lnTo>
                      <a:lnTo>
                        <a:pt x="116" y="104"/>
                      </a:lnTo>
                      <a:lnTo>
                        <a:pt x="120" y="104"/>
                      </a:lnTo>
                      <a:lnTo>
                        <a:pt x="124" y="104"/>
                      </a:lnTo>
                      <a:lnTo>
                        <a:pt x="128" y="104"/>
                      </a:lnTo>
                      <a:lnTo>
                        <a:pt x="128" y="108"/>
                      </a:lnTo>
                      <a:lnTo>
                        <a:pt x="128" y="104"/>
                      </a:lnTo>
                      <a:lnTo>
                        <a:pt x="124" y="104"/>
                      </a:lnTo>
                      <a:lnTo>
                        <a:pt x="124" y="108"/>
                      </a:lnTo>
                      <a:lnTo>
                        <a:pt x="120" y="112"/>
                      </a:lnTo>
                      <a:lnTo>
                        <a:pt x="124" y="112"/>
                      </a:lnTo>
                      <a:lnTo>
                        <a:pt x="124" y="108"/>
                      </a:lnTo>
                      <a:lnTo>
                        <a:pt x="128" y="108"/>
                      </a:lnTo>
                      <a:lnTo>
                        <a:pt x="128" y="112"/>
                      </a:lnTo>
                      <a:lnTo>
                        <a:pt x="124" y="112"/>
                      </a:lnTo>
                      <a:lnTo>
                        <a:pt x="128" y="112"/>
                      </a:lnTo>
                      <a:lnTo>
                        <a:pt x="128" y="116"/>
                      </a:lnTo>
                      <a:lnTo>
                        <a:pt x="128" y="112"/>
                      </a:lnTo>
                      <a:lnTo>
                        <a:pt x="132" y="112"/>
                      </a:lnTo>
                      <a:lnTo>
                        <a:pt x="132" y="108"/>
                      </a:lnTo>
                      <a:lnTo>
                        <a:pt x="128" y="108"/>
                      </a:lnTo>
                      <a:lnTo>
                        <a:pt x="128" y="104"/>
                      </a:lnTo>
                      <a:lnTo>
                        <a:pt x="128" y="100"/>
                      </a:lnTo>
                      <a:lnTo>
                        <a:pt x="124" y="100"/>
                      </a:lnTo>
                      <a:lnTo>
                        <a:pt x="124" y="96"/>
                      </a:lnTo>
                      <a:lnTo>
                        <a:pt x="124" y="100"/>
                      </a:lnTo>
                      <a:lnTo>
                        <a:pt x="124" y="96"/>
                      </a:lnTo>
                      <a:lnTo>
                        <a:pt x="128" y="96"/>
                      </a:lnTo>
                      <a:lnTo>
                        <a:pt x="128" y="100"/>
                      </a:lnTo>
                      <a:lnTo>
                        <a:pt x="128" y="104"/>
                      </a:lnTo>
                      <a:lnTo>
                        <a:pt x="132" y="108"/>
                      </a:lnTo>
                      <a:lnTo>
                        <a:pt x="132" y="112"/>
                      </a:lnTo>
                      <a:lnTo>
                        <a:pt x="132" y="116"/>
                      </a:lnTo>
                      <a:lnTo>
                        <a:pt x="132" y="120"/>
                      </a:lnTo>
                      <a:lnTo>
                        <a:pt x="132" y="124"/>
                      </a:lnTo>
                      <a:lnTo>
                        <a:pt x="132" y="128"/>
                      </a:lnTo>
                      <a:lnTo>
                        <a:pt x="132" y="132"/>
                      </a:lnTo>
                      <a:lnTo>
                        <a:pt x="128" y="132"/>
                      </a:lnTo>
                      <a:lnTo>
                        <a:pt x="132" y="132"/>
                      </a:lnTo>
                      <a:lnTo>
                        <a:pt x="132" y="136"/>
                      </a:lnTo>
                      <a:lnTo>
                        <a:pt x="132" y="140"/>
                      </a:lnTo>
                      <a:lnTo>
                        <a:pt x="132" y="144"/>
                      </a:lnTo>
                      <a:lnTo>
                        <a:pt x="128" y="144"/>
                      </a:lnTo>
                      <a:lnTo>
                        <a:pt x="128" y="140"/>
                      </a:lnTo>
                      <a:lnTo>
                        <a:pt x="128" y="144"/>
                      </a:lnTo>
                      <a:lnTo>
                        <a:pt x="132" y="144"/>
                      </a:lnTo>
                      <a:lnTo>
                        <a:pt x="132" y="148"/>
                      </a:lnTo>
                      <a:lnTo>
                        <a:pt x="132" y="152"/>
                      </a:lnTo>
                      <a:lnTo>
                        <a:pt x="128" y="152"/>
                      </a:lnTo>
                      <a:lnTo>
                        <a:pt x="124" y="152"/>
                      </a:lnTo>
                      <a:lnTo>
                        <a:pt x="128" y="152"/>
                      </a:lnTo>
                      <a:lnTo>
                        <a:pt x="132" y="152"/>
                      </a:lnTo>
                      <a:lnTo>
                        <a:pt x="132" y="156"/>
                      </a:lnTo>
                      <a:lnTo>
                        <a:pt x="128" y="156"/>
                      </a:lnTo>
                      <a:lnTo>
                        <a:pt x="128" y="152"/>
                      </a:lnTo>
                      <a:lnTo>
                        <a:pt x="128" y="156"/>
                      </a:lnTo>
                      <a:lnTo>
                        <a:pt x="132" y="156"/>
                      </a:lnTo>
                      <a:lnTo>
                        <a:pt x="128" y="156"/>
                      </a:lnTo>
                      <a:lnTo>
                        <a:pt x="128" y="160"/>
                      </a:lnTo>
                      <a:lnTo>
                        <a:pt x="132" y="160"/>
                      </a:lnTo>
                      <a:lnTo>
                        <a:pt x="132" y="164"/>
                      </a:lnTo>
                      <a:lnTo>
                        <a:pt x="128" y="164"/>
                      </a:lnTo>
                      <a:lnTo>
                        <a:pt x="124" y="164"/>
                      </a:lnTo>
                      <a:lnTo>
                        <a:pt x="124" y="168"/>
                      </a:lnTo>
                      <a:lnTo>
                        <a:pt x="128" y="168"/>
                      </a:lnTo>
                      <a:lnTo>
                        <a:pt x="132" y="168"/>
                      </a:lnTo>
                      <a:lnTo>
                        <a:pt x="132" y="172"/>
                      </a:lnTo>
                      <a:lnTo>
                        <a:pt x="132" y="176"/>
                      </a:lnTo>
                      <a:lnTo>
                        <a:pt x="128" y="176"/>
                      </a:lnTo>
                      <a:lnTo>
                        <a:pt x="132" y="176"/>
                      </a:lnTo>
                      <a:lnTo>
                        <a:pt x="132" y="180"/>
                      </a:lnTo>
                      <a:lnTo>
                        <a:pt x="128" y="180"/>
                      </a:lnTo>
                      <a:lnTo>
                        <a:pt x="132" y="180"/>
                      </a:lnTo>
                      <a:lnTo>
                        <a:pt x="128" y="180"/>
                      </a:lnTo>
                      <a:lnTo>
                        <a:pt x="128" y="184"/>
                      </a:lnTo>
                      <a:lnTo>
                        <a:pt x="128" y="188"/>
                      </a:lnTo>
                      <a:lnTo>
                        <a:pt x="132" y="188"/>
                      </a:lnTo>
                      <a:lnTo>
                        <a:pt x="128" y="188"/>
                      </a:lnTo>
                      <a:lnTo>
                        <a:pt x="128" y="192"/>
                      </a:lnTo>
                      <a:lnTo>
                        <a:pt x="132" y="192"/>
                      </a:lnTo>
                      <a:lnTo>
                        <a:pt x="132" y="196"/>
                      </a:lnTo>
                      <a:lnTo>
                        <a:pt x="136" y="196"/>
                      </a:lnTo>
                      <a:lnTo>
                        <a:pt x="132" y="196"/>
                      </a:lnTo>
                      <a:lnTo>
                        <a:pt x="132" y="200"/>
                      </a:lnTo>
                      <a:lnTo>
                        <a:pt x="132" y="204"/>
                      </a:lnTo>
                      <a:lnTo>
                        <a:pt x="128" y="204"/>
                      </a:lnTo>
                      <a:lnTo>
                        <a:pt x="128" y="208"/>
                      </a:lnTo>
                      <a:lnTo>
                        <a:pt x="128" y="212"/>
                      </a:lnTo>
                      <a:lnTo>
                        <a:pt x="124" y="212"/>
                      </a:lnTo>
                      <a:lnTo>
                        <a:pt x="124" y="216"/>
                      </a:lnTo>
                      <a:lnTo>
                        <a:pt x="120" y="216"/>
                      </a:lnTo>
                      <a:lnTo>
                        <a:pt x="124" y="216"/>
                      </a:lnTo>
                      <a:lnTo>
                        <a:pt x="124" y="220"/>
                      </a:lnTo>
                      <a:lnTo>
                        <a:pt x="128" y="220"/>
                      </a:lnTo>
                      <a:lnTo>
                        <a:pt x="128" y="224"/>
                      </a:lnTo>
                      <a:lnTo>
                        <a:pt x="124" y="224"/>
                      </a:lnTo>
                      <a:lnTo>
                        <a:pt x="124" y="220"/>
                      </a:lnTo>
                      <a:lnTo>
                        <a:pt x="120" y="220"/>
                      </a:lnTo>
                      <a:lnTo>
                        <a:pt x="116" y="224"/>
                      </a:lnTo>
                      <a:lnTo>
                        <a:pt x="116" y="220"/>
                      </a:lnTo>
                      <a:lnTo>
                        <a:pt x="116" y="224"/>
                      </a:lnTo>
                      <a:lnTo>
                        <a:pt x="116" y="228"/>
                      </a:lnTo>
                      <a:lnTo>
                        <a:pt x="120" y="228"/>
                      </a:lnTo>
                      <a:lnTo>
                        <a:pt x="120" y="232"/>
                      </a:lnTo>
                      <a:lnTo>
                        <a:pt x="120" y="228"/>
                      </a:lnTo>
                      <a:lnTo>
                        <a:pt x="116" y="232"/>
                      </a:lnTo>
                      <a:lnTo>
                        <a:pt x="120" y="232"/>
                      </a:lnTo>
                      <a:lnTo>
                        <a:pt x="120" y="236"/>
                      </a:lnTo>
                      <a:lnTo>
                        <a:pt x="116" y="236"/>
                      </a:lnTo>
                      <a:lnTo>
                        <a:pt x="116" y="232"/>
                      </a:lnTo>
                      <a:lnTo>
                        <a:pt x="116" y="236"/>
                      </a:lnTo>
                      <a:lnTo>
                        <a:pt x="116" y="240"/>
                      </a:lnTo>
                      <a:lnTo>
                        <a:pt x="112" y="240"/>
                      </a:lnTo>
                      <a:lnTo>
                        <a:pt x="116" y="244"/>
                      </a:lnTo>
                      <a:lnTo>
                        <a:pt x="116" y="240"/>
                      </a:lnTo>
                      <a:lnTo>
                        <a:pt x="120" y="240"/>
                      </a:lnTo>
                      <a:lnTo>
                        <a:pt x="116" y="244"/>
                      </a:lnTo>
                      <a:lnTo>
                        <a:pt x="116" y="248"/>
                      </a:lnTo>
                      <a:lnTo>
                        <a:pt x="112" y="248"/>
                      </a:lnTo>
                      <a:lnTo>
                        <a:pt x="116" y="248"/>
                      </a:lnTo>
                      <a:lnTo>
                        <a:pt x="112" y="248"/>
                      </a:lnTo>
                      <a:lnTo>
                        <a:pt x="112" y="244"/>
                      </a:lnTo>
                      <a:lnTo>
                        <a:pt x="112" y="248"/>
                      </a:lnTo>
                      <a:lnTo>
                        <a:pt x="112" y="252"/>
                      </a:lnTo>
                      <a:lnTo>
                        <a:pt x="108" y="252"/>
                      </a:lnTo>
                      <a:lnTo>
                        <a:pt x="108" y="256"/>
                      </a:lnTo>
                      <a:lnTo>
                        <a:pt x="104" y="256"/>
                      </a:lnTo>
                      <a:lnTo>
                        <a:pt x="100" y="256"/>
                      </a:lnTo>
                      <a:lnTo>
                        <a:pt x="100" y="260"/>
                      </a:lnTo>
                      <a:lnTo>
                        <a:pt x="100" y="256"/>
                      </a:lnTo>
                      <a:lnTo>
                        <a:pt x="100" y="260"/>
                      </a:lnTo>
                      <a:lnTo>
                        <a:pt x="104" y="260"/>
                      </a:lnTo>
                      <a:lnTo>
                        <a:pt x="104" y="264"/>
                      </a:lnTo>
                      <a:lnTo>
                        <a:pt x="104" y="268"/>
                      </a:lnTo>
                      <a:lnTo>
                        <a:pt x="100" y="268"/>
                      </a:lnTo>
                      <a:lnTo>
                        <a:pt x="100" y="272"/>
                      </a:lnTo>
                      <a:lnTo>
                        <a:pt x="100" y="276"/>
                      </a:lnTo>
                      <a:lnTo>
                        <a:pt x="100" y="280"/>
                      </a:lnTo>
                      <a:lnTo>
                        <a:pt x="100" y="284"/>
                      </a:lnTo>
                      <a:lnTo>
                        <a:pt x="96" y="284"/>
                      </a:lnTo>
                      <a:lnTo>
                        <a:pt x="100" y="284"/>
                      </a:lnTo>
                      <a:lnTo>
                        <a:pt x="96" y="284"/>
                      </a:lnTo>
                      <a:lnTo>
                        <a:pt x="96" y="288"/>
                      </a:lnTo>
                      <a:lnTo>
                        <a:pt x="92" y="288"/>
                      </a:lnTo>
                      <a:lnTo>
                        <a:pt x="96" y="288"/>
                      </a:lnTo>
                      <a:lnTo>
                        <a:pt x="96" y="292"/>
                      </a:lnTo>
                      <a:lnTo>
                        <a:pt x="96" y="296"/>
                      </a:lnTo>
                      <a:lnTo>
                        <a:pt x="92" y="300"/>
                      </a:lnTo>
                      <a:lnTo>
                        <a:pt x="92" y="296"/>
                      </a:lnTo>
                      <a:lnTo>
                        <a:pt x="92" y="300"/>
                      </a:lnTo>
                      <a:lnTo>
                        <a:pt x="88" y="300"/>
                      </a:lnTo>
                      <a:lnTo>
                        <a:pt x="88" y="304"/>
                      </a:lnTo>
                      <a:lnTo>
                        <a:pt x="88" y="308"/>
                      </a:lnTo>
                      <a:lnTo>
                        <a:pt x="88" y="304"/>
                      </a:lnTo>
                      <a:lnTo>
                        <a:pt x="88" y="308"/>
                      </a:lnTo>
                      <a:lnTo>
                        <a:pt x="92" y="308"/>
                      </a:lnTo>
                      <a:lnTo>
                        <a:pt x="88" y="308"/>
                      </a:lnTo>
                      <a:lnTo>
                        <a:pt x="84" y="308"/>
                      </a:lnTo>
                      <a:lnTo>
                        <a:pt x="80" y="308"/>
                      </a:lnTo>
                      <a:lnTo>
                        <a:pt x="80" y="304"/>
                      </a:lnTo>
                      <a:lnTo>
                        <a:pt x="80" y="300"/>
                      </a:lnTo>
                      <a:lnTo>
                        <a:pt x="84" y="300"/>
                      </a:lnTo>
                      <a:lnTo>
                        <a:pt x="84" y="296"/>
                      </a:lnTo>
                      <a:lnTo>
                        <a:pt x="84" y="292"/>
                      </a:lnTo>
                      <a:lnTo>
                        <a:pt x="84" y="288"/>
                      </a:lnTo>
                      <a:lnTo>
                        <a:pt x="84" y="284"/>
                      </a:lnTo>
                      <a:lnTo>
                        <a:pt x="80" y="284"/>
                      </a:lnTo>
                      <a:lnTo>
                        <a:pt x="80" y="280"/>
                      </a:lnTo>
                      <a:lnTo>
                        <a:pt x="80" y="284"/>
                      </a:lnTo>
                      <a:lnTo>
                        <a:pt x="76" y="284"/>
                      </a:lnTo>
                      <a:lnTo>
                        <a:pt x="76" y="280"/>
                      </a:lnTo>
                      <a:lnTo>
                        <a:pt x="72" y="280"/>
                      </a:lnTo>
                      <a:lnTo>
                        <a:pt x="72" y="284"/>
                      </a:lnTo>
                      <a:lnTo>
                        <a:pt x="68" y="284"/>
                      </a:lnTo>
                      <a:lnTo>
                        <a:pt x="68" y="280"/>
                      </a:lnTo>
                      <a:lnTo>
                        <a:pt x="64" y="280"/>
                      </a:lnTo>
                      <a:lnTo>
                        <a:pt x="60" y="280"/>
                      </a:lnTo>
                      <a:lnTo>
                        <a:pt x="60" y="284"/>
                      </a:lnTo>
                      <a:lnTo>
                        <a:pt x="60" y="288"/>
                      </a:lnTo>
                      <a:lnTo>
                        <a:pt x="56" y="288"/>
                      </a:lnTo>
                      <a:lnTo>
                        <a:pt x="56" y="284"/>
                      </a:lnTo>
                      <a:lnTo>
                        <a:pt x="52" y="284"/>
                      </a:lnTo>
                      <a:lnTo>
                        <a:pt x="52" y="280"/>
                      </a:lnTo>
                      <a:lnTo>
                        <a:pt x="48" y="280"/>
                      </a:lnTo>
                      <a:lnTo>
                        <a:pt x="44" y="276"/>
                      </a:lnTo>
                      <a:lnTo>
                        <a:pt x="40" y="276"/>
                      </a:lnTo>
                      <a:lnTo>
                        <a:pt x="36" y="276"/>
                      </a:lnTo>
                      <a:lnTo>
                        <a:pt x="36" y="272"/>
                      </a:lnTo>
                      <a:lnTo>
                        <a:pt x="32" y="272"/>
                      </a:lnTo>
                      <a:lnTo>
                        <a:pt x="28" y="272"/>
                      </a:lnTo>
                      <a:lnTo>
                        <a:pt x="28" y="268"/>
                      </a:lnTo>
                      <a:lnTo>
                        <a:pt x="24" y="268"/>
                      </a:lnTo>
                      <a:lnTo>
                        <a:pt x="20" y="268"/>
                      </a:lnTo>
                      <a:lnTo>
                        <a:pt x="20" y="264"/>
                      </a:lnTo>
                      <a:lnTo>
                        <a:pt x="16" y="264"/>
                      </a:lnTo>
                      <a:lnTo>
                        <a:pt x="16" y="260"/>
                      </a:lnTo>
                      <a:lnTo>
                        <a:pt x="12" y="260"/>
                      </a:lnTo>
                      <a:lnTo>
                        <a:pt x="8" y="260"/>
                      </a:lnTo>
                      <a:lnTo>
                        <a:pt x="8" y="256"/>
                      </a:lnTo>
                      <a:lnTo>
                        <a:pt x="8" y="252"/>
                      </a:lnTo>
                      <a:lnTo>
                        <a:pt x="8" y="248"/>
                      </a:lnTo>
                      <a:lnTo>
                        <a:pt x="8" y="244"/>
                      </a:lnTo>
                      <a:lnTo>
                        <a:pt x="4" y="244"/>
                      </a:lnTo>
                      <a:lnTo>
                        <a:pt x="0" y="244"/>
                      </a:lnTo>
                      <a:lnTo>
                        <a:pt x="0" y="240"/>
                      </a:lnTo>
                      <a:lnTo>
                        <a:pt x="4" y="240"/>
                      </a:lnTo>
                      <a:lnTo>
                        <a:pt x="4" y="236"/>
                      </a:lnTo>
                      <a:lnTo>
                        <a:pt x="4" y="232"/>
                      </a:lnTo>
                      <a:lnTo>
                        <a:pt x="4" y="228"/>
                      </a:lnTo>
                      <a:lnTo>
                        <a:pt x="8" y="228"/>
                      </a:lnTo>
                      <a:lnTo>
                        <a:pt x="8" y="224"/>
                      </a:lnTo>
                      <a:lnTo>
                        <a:pt x="8" y="220"/>
                      </a:lnTo>
                      <a:lnTo>
                        <a:pt x="12" y="216"/>
                      </a:lnTo>
                      <a:lnTo>
                        <a:pt x="12" y="212"/>
                      </a:lnTo>
                      <a:lnTo>
                        <a:pt x="12" y="208"/>
                      </a:lnTo>
                      <a:lnTo>
                        <a:pt x="16" y="208"/>
                      </a:lnTo>
                      <a:lnTo>
                        <a:pt x="20" y="204"/>
                      </a:lnTo>
                      <a:lnTo>
                        <a:pt x="24" y="204"/>
                      </a:lnTo>
                      <a:lnTo>
                        <a:pt x="28" y="204"/>
                      </a:lnTo>
                      <a:lnTo>
                        <a:pt x="28" y="200"/>
                      </a:lnTo>
                      <a:lnTo>
                        <a:pt x="32" y="200"/>
                      </a:lnTo>
                      <a:lnTo>
                        <a:pt x="32" y="196"/>
                      </a:lnTo>
                      <a:lnTo>
                        <a:pt x="36" y="196"/>
                      </a:lnTo>
                      <a:lnTo>
                        <a:pt x="32" y="196"/>
                      </a:lnTo>
                      <a:lnTo>
                        <a:pt x="32" y="192"/>
                      </a:lnTo>
                      <a:lnTo>
                        <a:pt x="32" y="188"/>
                      </a:lnTo>
                      <a:lnTo>
                        <a:pt x="32" y="184"/>
                      </a:lnTo>
                      <a:lnTo>
                        <a:pt x="36" y="184"/>
                      </a:lnTo>
                      <a:lnTo>
                        <a:pt x="40" y="180"/>
                      </a:lnTo>
                      <a:lnTo>
                        <a:pt x="40" y="176"/>
                      </a:lnTo>
                      <a:lnTo>
                        <a:pt x="44" y="176"/>
                      </a:lnTo>
                      <a:lnTo>
                        <a:pt x="44" y="172"/>
                      </a:lnTo>
                      <a:lnTo>
                        <a:pt x="48" y="172"/>
                      </a:lnTo>
                      <a:lnTo>
                        <a:pt x="48" y="168"/>
                      </a:lnTo>
                      <a:lnTo>
                        <a:pt x="52" y="168"/>
                      </a:lnTo>
                      <a:lnTo>
                        <a:pt x="52" y="164"/>
                      </a:lnTo>
                      <a:lnTo>
                        <a:pt x="56" y="164"/>
                      </a:lnTo>
                      <a:lnTo>
                        <a:pt x="56" y="160"/>
                      </a:lnTo>
                      <a:lnTo>
                        <a:pt x="60" y="160"/>
                      </a:lnTo>
                      <a:lnTo>
                        <a:pt x="60" y="156"/>
                      </a:lnTo>
                      <a:lnTo>
                        <a:pt x="60" y="160"/>
                      </a:lnTo>
                      <a:lnTo>
                        <a:pt x="60" y="156"/>
                      </a:lnTo>
                      <a:lnTo>
                        <a:pt x="64" y="156"/>
                      </a:lnTo>
                      <a:lnTo>
                        <a:pt x="64" y="152"/>
                      </a:lnTo>
                      <a:lnTo>
                        <a:pt x="60" y="148"/>
                      </a:lnTo>
                      <a:lnTo>
                        <a:pt x="56" y="148"/>
                      </a:lnTo>
                      <a:lnTo>
                        <a:pt x="56" y="144"/>
                      </a:lnTo>
                      <a:lnTo>
                        <a:pt x="52" y="144"/>
                      </a:lnTo>
                      <a:lnTo>
                        <a:pt x="48" y="144"/>
                      </a:lnTo>
                      <a:lnTo>
                        <a:pt x="48" y="140"/>
                      </a:lnTo>
                      <a:lnTo>
                        <a:pt x="44" y="140"/>
                      </a:lnTo>
                      <a:lnTo>
                        <a:pt x="44" y="136"/>
                      </a:lnTo>
                      <a:lnTo>
                        <a:pt x="40" y="136"/>
                      </a:lnTo>
                      <a:lnTo>
                        <a:pt x="36" y="136"/>
                      </a:lnTo>
                      <a:lnTo>
                        <a:pt x="36" y="132"/>
                      </a:lnTo>
                      <a:lnTo>
                        <a:pt x="36" y="128"/>
                      </a:lnTo>
                      <a:lnTo>
                        <a:pt x="32" y="128"/>
                      </a:lnTo>
                      <a:lnTo>
                        <a:pt x="28" y="128"/>
                      </a:lnTo>
                      <a:lnTo>
                        <a:pt x="24" y="128"/>
                      </a:lnTo>
                      <a:lnTo>
                        <a:pt x="24" y="124"/>
                      </a:lnTo>
                      <a:lnTo>
                        <a:pt x="24" y="120"/>
                      </a:lnTo>
                      <a:lnTo>
                        <a:pt x="20" y="120"/>
                      </a:lnTo>
                      <a:lnTo>
                        <a:pt x="20" y="116"/>
                      </a:lnTo>
                      <a:lnTo>
                        <a:pt x="20" y="112"/>
                      </a:lnTo>
                      <a:lnTo>
                        <a:pt x="16" y="112"/>
                      </a:lnTo>
                      <a:lnTo>
                        <a:pt x="12" y="112"/>
                      </a:lnTo>
                      <a:lnTo>
                        <a:pt x="8" y="112"/>
                      </a:lnTo>
                      <a:lnTo>
                        <a:pt x="8" y="108"/>
                      </a:lnTo>
                      <a:lnTo>
                        <a:pt x="4" y="108"/>
                      </a:lnTo>
                      <a:lnTo>
                        <a:pt x="4" y="104"/>
                      </a:lnTo>
                      <a:lnTo>
                        <a:pt x="4" y="100"/>
                      </a:lnTo>
                      <a:lnTo>
                        <a:pt x="4" y="96"/>
                      </a:lnTo>
                      <a:lnTo>
                        <a:pt x="0" y="96"/>
                      </a:lnTo>
                      <a:lnTo>
                        <a:pt x="4" y="96"/>
                      </a:lnTo>
                      <a:lnTo>
                        <a:pt x="4" y="92"/>
                      </a:lnTo>
                      <a:lnTo>
                        <a:pt x="0" y="92"/>
                      </a:lnTo>
                      <a:lnTo>
                        <a:pt x="0" y="88"/>
                      </a:lnTo>
                      <a:lnTo>
                        <a:pt x="4" y="88"/>
                      </a:lnTo>
                      <a:lnTo>
                        <a:pt x="4" y="84"/>
                      </a:lnTo>
                      <a:lnTo>
                        <a:pt x="8" y="84"/>
                      </a:lnTo>
                      <a:lnTo>
                        <a:pt x="8" y="80"/>
                      </a:lnTo>
                      <a:lnTo>
                        <a:pt x="8" y="76"/>
                      </a:lnTo>
                      <a:lnTo>
                        <a:pt x="8" y="72"/>
                      </a:lnTo>
                      <a:lnTo>
                        <a:pt x="12" y="72"/>
                      </a:lnTo>
                      <a:lnTo>
                        <a:pt x="8" y="68"/>
                      </a:lnTo>
                      <a:lnTo>
                        <a:pt x="4" y="64"/>
                      </a:lnTo>
                      <a:lnTo>
                        <a:pt x="0" y="64"/>
                      </a:lnTo>
                      <a:lnTo>
                        <a:pt x="0" y="60"/>
                      </a:lnTo>
                      <a:lnTo>
                        <a:pt x="0" y="56"/>
                      </a:lnTo>
                      <a:lnTo>
                        <a:pt x="0" y="52"/>
                      </a:lnTo>
                      <a:lnTo>
                        <a:pt x="4" y="52"/>
                      </a:lnTo>
                      <a:lnTo>
                        <a:pt x="8" y="52"/>
                      </a:lnTo>
                      <a:lnTo>
                        <a:pt x="8" y="48"/>
                      </a:lnTo>
                      <a:lnTo>
                        <a:pt x="8" y="44"/>
                      </a:lnTo>
                      <a:lnTo>
                        <a:pt x="12" y="44"/>
                      </a:lnTo>
                      <a:lnTo>
                        <a:pt x="12" y="40"/>
                      </a:lnTo>
                      <a:lnTo>
                        <a:pt x="12" y="44"/>
                      </a:lnTo>
                      <a:lnTo>
                        <a:pt x="8" y="44"/>
                      </a:lnTo>
                      <a:lnTo>
                        <a:pt x="8" y="40"/>
                      </a:lnTo>
                      <a:lnTo>
                        <a:pt x="12" y="40"/>
                      </a:lnTo>
                      <a:lnTo>
                        <a:pt x="12" y="36"/>
                      </a:lnTo>
                      <a:lnTo>
                        <a:pt x="16" y="32"/>
                      </a:lnTo>
                      <a:lnTo>
                        <a:pt x="16" y="28"/>
                      </a:lnTo>
                      <a:lnTo>
                        <a:pt x="16" y="24"/>
                      </a:lnTo>
                      <a:lnTo>
                        <a:pt x="16" y="20"/>
                      </a:lnTo>
                      <a:lnTo>
                        <a:pt x="16" y="16"/>
                      </a:lnTo>
                      <a:lnTo>
                        <a:pt x="20" y="12"/>
                      </a:lnTo>
                      <a:lnTo>
                        <a:pt x="20" y="8"/>
                      </a:lnTo>
                      <a:lnTo>
                        <a:pt x="24" y="8"/>
                      </a:lnTo>
                      <a:lnTo>
                        <a:pt x="24" y="4"/>
                      </a:lnTo>
                      <a:lnTo>
                        <a:pt x="28" y="4"/>
                      </a:lnTo>
                      <a:lnTo>
                        <a:pt x="28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15" name=""/>
                <p:cNvSpPr/>
                <p:nvPr/>
              </p:nvSpPr>
              <p:spPr>
                <a:xfrm>
                  <a:off x="8537400" y="234000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16" name=""/>
                <p:cNvSpPr/>
                <p:nvPr/>
              </p:nvSpPr>
              <p:spPr>
                <a:xfrm>
                  <a:off x="8543880" y="234648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17" name=""/>
                <p:cNvSpPr/>
                <p:nvPr/>
              </p:nvSpPr>
              <p:spPr>
                <a:xfrm>
                  <a:off x="8290080" y="2422440"/>
                  <a:ext cx="12600" cy="12960"/>
                </a:xfrm>
                <a:custGeom>
                  <a:avLst/>
                  <a:gdLst/>
                  <a:ahLst/>
                  <a:rect l="l" t="t" r="r" b="b"/>
                  <a:pathLst>
                    <a:path w="8" h="8">
                      <a:moveTo>
                        <a:pt x="4" y="4"/>
                      </a:move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3840" bIns="-33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18" name=""/>
                <p:cNvSpPr/>
                <p:nvPr/>
              </p:nvSpPr>
              <p:spPr>
                <a:xfrm>
                  <a:off x="8467560" y="2378160"/>
                  <a:ext cx="6480" cy="612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19" name=""/>
                <p:cNvSpPr/>
                <p:nvPr/>
              </p:nvSpPr>
              <p:spPr>
                <a:xfrm>
                  <a:off x="8359920" y="2422440"/>
                  <a:ext cx="6120" cy="19080"/>
                </a:xfrm>
                <a:custGeom>
                  <a:avLst/>
                  <a:gdLst/>
                  <a:ahLst/>
                  <a:rect l="l" t="t" r="r" b="b"/>
                  <a:pathLst>
                    <a:path w="4" h="12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20" name=""/>
                <p:cNvSpPr/>
                <p:nvPr/>
              </p:nvSpPr>
              <p:spPr>
                <a:xfrm>
                  <a:off x="8271000" y="2454120"/>
                  <a:ext cx="612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21" name=""/>
                <p:cNvSpPr/>
                <p:nvPr/>
              </p:nvSpPr>
              <p:spPr>
                <a:xfrm>
                  <a:off x="8029440" y="2460600"/>
                  <a:ext cx="298440" cy="190440"/>
                </a:xfrm>
                <a:custGeom>
                  <a:avLst/>
                  <a:gdLst/>
                  <a:ahLst/>
                  <a:rect l="l" t="t" r="r" b="b"/>
                  <a:pathLst>
                    <a:path w="188" h="120">
                      <a:moveTo>
                        <a:pt x="20" y="88"/>
                      </a:moveTo>
                      <a:lnTo>
                        <a:pt x="20" y="84"/>
                      </a:lnTo>
                      <a:lnTo>
                        <a:pt x="20" y="80"/>
                      </a:lnTo>
                      <a:lnTo>
                        <a:pt x="20" y="84"/>
                      </a:lnTo>
                      <a:lnTo>
                        <a:pt x="24" y="84"/>
                      </a:lnTo>
                      <a:lnTo>
                        <a:pt x="24" y="80"/>
                      </a:lnTo>
                      <a:lnTo>
                        <a:pt x="20" y="80"/>
                      </a:lnTo>
                      <a:lnTo>
                        <a:pt x="20" y="76"/>
                      </a:lnTo>
                      <a:lnTo>
                        <a:pt x="24" y="76"/>
                      </a:lnTo>
                      <a:lnTo>
                        <a:pt x="24" y="80"/>
                      </a:lnTo>
                      <a:lnTo>
                        <a:pt x="28" y="80"/>
                      </a:lnTo>
                      <a:lnTo>
                        <a:pt x="28" y="84"/>
                      </a:lnTo>
                      <a:lnTo>
                        <a:pt x="28" y="80"/>
                      </a:lnTo>
                      <a:lnTo>
                        <a:pt x="28" y="76"/>
                      </a:lnTo>
                      <a:lnTo>
                        <a:pt x="28" y="72"/>
                      </a:lnTo>
                      <a:lnTo>
                        <a:pt x="28" y="68"/>
                      </a:lnTo>
                      <a:lnTo>
                        <a:pt x="32" y="68"/>
                      </a:lnTo>
                      <a:lnTo>
                        <a:pt x="36" y="68"/>
                      </a:lnTo>
                      <a:lnTo>
                        <a:pt x="40" y="68"/>
                      </a:lnTo>
                      <a:lnTo>
                        <a:pt x="36" y="68"/>
                      </a:lnTo>
                      <a:lnTo>
                        <a:pt x="32" y="68"/>
                      </a:lnTo>
                      <a:lnTo>
                        <a:pt x="32" y="72"/>
                      </a:lnTo>
                      <a:lnTo>
                        <a:pt x="36" y="72"/>
                      </a:lnTo>
                      <a:lnTo>
                        <a:pt x="36" y="68"/>
                      </a:lnTo>
                      <a:lnTo>
                        <a:pt x="36" y="72"/>
                      </a:lnTo>
                      <a:lnTo>
                        <a:pt x="40" y="72"/>
                      </a:lnTo>
                      <a:lnTo>
                        <a:pt x="40" y="68"/>
                      </a:lnTo>
                      <a:lnTo>
                        <a:pt x="44" y="68"/>
                      </a:lnTo>
                      <a:lnTo>
                        <a:pt x="40" y="64"/>
                      </a:lnTo>
                      <a:lnTo>
                        <a:pt x="40" y="60"/>
                      </a:lnTo>
                      <a:lnTo>
                        <a:pt x="44" y="60"/>
                      </a:lnTo>
                      <a:lnTo>
                        <a:pt x="44" y="64"/>
                      </a:lnTo>
                      <a:lnTo>
                        <a:pt x="48" y="64"/>
                      </a:lnTo>
                      <a:lnTo>
                        <a:pt x="48" y="68"/>
                      </a:lnTo>
                      <a:lnTo>
                        <a:pt x="48" y="64"/>
                      </a:lnTo>
                      <a:lnTo>
                        <a:pt x="52" y="64"/>
                      </a:lnTo>
                      <a:lnTo>
                        <a:pt x="52" y="60"/>
                      </a:lnTo>
                      <a:lnTo>
                        <a:pt x="48" y="60"/>
                      </a:lnTo>
                      <a:lnTo>
                        <a:pt x="52" y="60"/>
                      </a:lnTo>
                      <a:lnTo>
                        <a:pt x="48" y="60"/>
                      </a:lnTo>
                      <a:lnTo>
                        <a:pt x="48" y="64"/>
                      </a:lnTo>
                      <a:lnTo>
                        <a:pt x="48" y="60"/>
                      </a:lnTo>
                      <a:lnTo>
                        <a:pt x="48" y="56"/>
                      </a:lnTo>
                      <a:lnTo>
                        <a:pt x="48" y="60"/>
                      </a:lnTo>
                      <a:lnTo>
                        <a:pt x="52" y="60"/>
                      </a:lnTo>
                      <a:lnTo>
                        <a:pt x="56" y="60"/>
                      </a:lnTo>
                      <a:lnTo>
                        <a:pt x="60" y="60"/>
                      </a:lnTo>
                      <a:lnTo>
                        <a:pt x="64" y="60"/>
                      </a:lnTo>
                      <a:lnTo>
                        <a:pt x="68" y="60"/>
                      </a:lnTo>
                      <a:lnTo>
                        <a:pt x="68" y="64"/>
                      </a:lnTo>
                      <a:lnTo>
                        <a:pt x="68" y="60"/>
                      </a:lnTo>
                      <a:lnTo>
                        <a:pt x="64" y="60"/>
                      </a:lnTo>
                      <a:lnTo>
                        <a:pt x="68" y="56"/>
                      </a:lnTo>
                      <a:lnTo>
                        <a:pt x="72" y="56"/>
                      </a:lnTo>
                      <a:lnTo>
                        <a:pt x="68" y="56"/>
                      </a:lnTo>
                      <a:lnTo>
                        <a:pt x="68" y="60"/>
                      </a:lnTo>
                      <a:lnTo>
                        <a:pt x="72" y="60"/>
                      </a:lnTo>
                      <a:lnTo>
                        <a:pt x="72" y="56"/>
                      </a:lnTo>
                      <a:lnTo>
                        <a:pt x="72" y="52"/>
                      </a:lnTo>
                      <a:lnTo>
                        <a:pt x="68" y="52"/>
                      </a:lnTo>
                      <a:lnTo>
                        <a:pt x="72" y="52"/>
                      </a:lnTo>
                      <a:lnTo>
                        <a:pt x="72" y="48"/>
                      </a:lnTo>
                      <a:lnTo>
                        <a:pt x="76" y="48"/>
                      </a:lnTo>
                      <a:lnTo>
                        <a:pt x="72" y="48"/>
                      </a:lnTo>
                      <a:lnTo>
                        <a:pt x="72" y="52"/>
                      </a:lnTo>
                      <a:lnTo>
                        <a:pt x="76" y="48"/>
                      </a:lnTo>
                      <a:lnTo>
                        <a:pt x="76" y="52"/>
                      </a:lnTo>
                      <a:lnTo>
                        <a:pt x="80" y="48"/>
                      </a:lnTo>
                      <a:lnTo>
                        <a:pt x="76" y="48"/>
                      </a:lnTo>
                      <a:lnTo>
                        <a:pt x="80" y="48"/>
                      </a:lnTo>
                      <a:lnTo>
                        <a:pt x="84" y="48"/>
                      </a:lnTo>
                      <a:lnTo>
                        <a:pt x="80" y="48"/>
                      </a:lnTo>
                      <a:lnTo>
                        <a:pt x="84" y="48"/>
                      </a:lnTo>
                      <a:lnTo>
                        <a:pt x="88" y="44"/>
                      </a:lnTo>
                      <a:lnTo>
                        <a:pt x="92" y="44"/>
                      </a:lnTo>
                      <a:lnTo>
                        <a:pt x="96" y="44"/>
                      </a:lnTo>
                      <a:lnTo>
                        <a:pt x="100" y="40"/>
                      </a:lnTo>
                      <a:lnTo>
                        <a:pt x="104" y="40"/>
                      </a:lnTo>
                      <a:lnTo>
                        <a:pt x="108" y="40"/>
                      </a:lnTo>
                      <a:lnTo>
                        <a:pt x="112" y="40"/>
                      </a:lnTo>
                      <a:lnTo>
                        <a:pt x="112" y="36"/>
                      </a:lnTo>
                      <a:lnTo>
                        <a:pt x="116" y="36"/>
                      </a:lnTo>
                      <a:lnTo>
                        <a:pt x="120" y="36"/>
                      </a:lnTo>
                      <a:lnTo>
                        <a:pt x="120" y="32"/>
                      </a:lnTo>
                      <a:lnTo>
                        <a:pt x="124" y="28"/>
                      </a:lnTo>
                      <a:lnTo>
                        <a:pt x="124" y="24"/>
                      </a:lnTo>
                      <a:lnTo>
                        <a:pt x="128" y="24"/>
                      </a:lnTo>
                      <a:lnTo>
                        <a:pt x="128" y="20"/>
                      </a:lnTo>
                      <a:lnTo>
                        <a:pt x="132" y="20"/>
                      </a:lnTo>
                      <a:lnTo>
                        <a:pt x="132" y="16"/>
                      </a:lnTo>
                      <a:lnTo>
                        <a:pt x="136" y="16"/>
                      </a:lnTo>
                      <a:lnTo>
                        <a:pt x="136" y="12"/>
                      </a:lnTo>
                      <a:lnTo>
                        <a:pt x="140" y="8"/>
                      </a:lnTo>
                      <a:lnTo>
                        <a:pt x="140" y="4"/>
                      </a:lnTo>
                      <a:lnTo>
                        <a:pt x="144" y="4"/>
                      </a:lnTo>
                      <a:lnTo>
                        <a:pt x="148" y="4"/>
                      </a:lnTo>
                      <a:lnTo>
                        <a:pt x="148" y="0"/>
                      </a:lnTo>
                      <a:lnTo>
                        <a:pt x="148" y="4"/>
                      </a:lnTo>
                      <a:lnTo>
                        <a:pt x="148" y="8"/>
                      </a:lnTo>
                      <a:lnTo>
                        <a:pt x="144" y="8"/>
                      </a:lnTo>
                      <a:lnTo>
                        <a:pt x="148" y="4"/>
                      </a:lnTo>
                      <a:lnTo>
                        <a:pt x="144" y="4"/>
                      </a:lnTo>
                      <a:lnTo>
                        <a:pt x="144" y="8"/>
                      </a:lnTo>
                      <a:lnTo>
                        <a:pt x="140" y="8"/>
                      </a:lnTo>
                      <a:lnTo>
                        <a:pt x="140" y="12"/>
                      </a:lnTo>
                      <a:lnTo>
                        <a:pt x="140" y="16"/>
                      </a:lnTo>
                      <a:lnTo>
                        <a:pt x="136" y="16"/>
                      </a:lnTo>
                      <a:lnTo>
                        <a:pt x="136" y="20"/>
                      </a:lnTo>
                      <a:lnTo>
                        <a:pt x="140" y="20"/>
                      </a:lnTo>
                      <a:lnTo>
                        <a:pt x="140" y="24"/>
                      </a:lnTo>
                      <a:lnTo>
                        <a:pt x="136" y="24"/>
                      </a:lnTo>
                      <a:lnTo>
                        <a:pt x="132" y="24"/>
                      </a:lnTo>
                      <a:lnTo>
                        <a:pt x="136" y="24"/>
                      </a:lnTo>
                      <a:lnTo>
                        <a:pt x="136" y="28"/>
                      </a:lnTo>
                      <a:lnTo>
                        <a:pt x="132" y="28"/>
                      </a:lnTo>
                      <a:lnTo>
                        <a:pt x="128" y="32"/>
                      </a:lnTo>
                      <a:lnTo>
                        <a:pt x="128" y="36"/>
                      </a:lnTo>
                      <a:lnTo>
                        <a:pt x="124" y="40"/>
                      </a:lnTo>
                      <a:lnTo>
                        <a:pt x="120" y="40"/>
                      </a:lnTo>
                      <a:lnTo>
                        <a:pt x="120" y="44"/>
                      </a:lnTo>
                      <a:lnTo>
                        <a:pt x="124" y="44"/>
                      </a:lnTo>
                      <a:lnTo>
                        <a:pt x="124" y="40"/>
                      </a:lnTo>
                      <a:lnTo>
                        <a:pt x="124" y="44"/>
                      </a:lnTo>
                      <a:lnTo>
                        <a:pt x="128" y="40"/>
                      </a:lnTo>
                      <a:lnTo>
                        <a:pt x="132" y="40"/>
                      </a:lnTo>
                      <a:lnTo>
                        <a:pt x="136" y="40"/>
                      </a:lnTo>
                      <a:lnTo>
                        <a:pt x="136" y="36"/>
                      </a:lnTo>
                      <a:lnTo>
                        <a:pt x="140" y="36"/>
                      </a:lnTo>
                      <a:lnTo>
                        <a:pt x="136" y="36"/>
                      </a:lnTo>
                      <a:lnTo>
                        <a:pt x="136" y="32"/>
                      </a:lnTo>
                      <a:lnTo>
                        <a:pt x="140" y="32"/>
                      </a:lnTo>
                      <a:lnTo>
                        <a:pt x="140" y="28"/>
                      </a:lnTo>
                      <a:lnTo>
                        <a:pt x="140" y="24"/>
                      </a:lnTo>
                      <a:lnTo>
                        <a:pt x="144" y="24"/>
                      </a:lnTo>
                      <a:lnTo>
                        <a:pt x="148" y="24"/>
                      </a:lnTo>
                      <a:lnTo>
                        <a:pt x="144" y="20"/>
                      </a:lnTo>
                      <a:lnTo>
                        <a:pt x="148" y="20"/>
                      </a:lnTo>
                      <a:lnTo>
                        <a:pt x="148" y="24"/>
                      </a:lnTo>
                      <a:lnTo>
                        <a:pt x="152" y="24"/>
                      </a:lnTo>
                      <a:lnTo>
                        <a:pt x="152" y="20"/>
                      </a:lnTo>
                      <a:lnTo>
                        <a:pt x="152" y="16"/>
                      </a:lnTo>
                      <a:lnTo>
                        <a:pt x="156" y="16"/>
                      </a:lnTo>
                      <a:lnTo>
                        <a:pt x="156" y="20"/>
                      </a:lnTo>
                      <a:lnTo>
                        <a:pt x="160" y="20"/>
                      </a:lnTo>
                      <a:lnTo>
                        <a:pt x="160" y="16"/>
                      </a:lnTo>
                      <a:lnTo>
                        <a:pt x="160" y="12"/>
                      </a:lnTo>
                      <a:lnTo>
                        <a:pt x="160" y="16"/>
                      </a:lnTo>
                      <a:lnTo>
                        <a:pt x="164" y="16"/>
                      </a:lnTo>
                      <a:lnTo>
                        <a:pt x="168" y="20"/>
                      </a:lnTo>
                      <a:lnTo>
                        <a:pt x="168" y="16"/>
                      </a:lnTo>
                      <a:lnTo>
                        <a:pt x="172" y="16"/>
                      </a:lnTo>
                      <a:lnTo>
                        <a:pt x="172" y="12"/>
                      </a:lnTo>
                      <a:lnTo>
                        <a:pt x="176" y="12"/>
                      </a:lnTo>
                      <a:lnTo>
                        <a:pt x="176" y="8"/>
                      </a:lnTo>
                      <a:lnTo>
                        <a:pt x="180" y="8"/>
                      </a:lnTo>
                      <a:lnTo>
                        <a:pt x="176" y="4"/>
                      </a:lnTo>
                      <a:lnTo>
                        <a:pt x="180" y="4"/>
                      </a:lnTo>
                      <a:lnTo>
                        <a:pt x="180" y="8"/>
                      </a:lnTo>
                      <a:lnTo>
                        <a:pt x="184" y="4"/>
                      </a:lnTo>
                      <a:lnTo>
                        <a:pt x="180" y="4"/>
                      </a:lnTo>
                      <a:lnTo>
                        <a:pt x="184" y="4"/>
                      </a:lnTo>
                      <a:lnTo>
                        <a:pt x="188" y="4"/>
                      </a:lnTo>
                      <a:lnTo>
                        <a:pt x="184" y="8"/>
                      </a:lnTo>
                      <a:lnTo>
                        <a:pt x="180" y="12"/>
                      </a:lnTo>
                      <a:lnTo>
                        <a:pt x="176" y="12"/>
                      </a:lnTo>
                      <a:lnTo>
                        <a:pt x="176" y="16"/>
                      </a:lnTo>
                      <a:lnTo>
                        <a:pt x="172" y="16"/>
                      </a:lnTo>
                      <a:lnTo>
                        <a:pt x="172" y="20"/>
                      </a:lnTo>
                      <a:lnTo>
                        <a:pt x="168" y="20"/>
                      </a:lnTo>
                      <a:lnTo>
                        <a:pt x="168" y="24"/>
                      </a:lnTo>
                      <a:lnTo>
                        <a:pt x="164" y="24"/>
                      </a:lnTo>
                      <a:lnTo>
                        <a:pt x="160" y="28"/>
                      </a:lnTo>
                      <a:lnTo>
                        <a:pt x="160" y="32"/>
                      </a:lnTo>
                      <a:lnTo>
                        <a:pt x="156" y="32"/>
                      </a:lnTo>
                      <a:lnTo>
                        <a:pt x="156" y="36"/>
                      </a:lnTo>
                      <a:lnTo>
                        <a:pt x="152" y="36"/>
                      </a:lnTo>
                      <a:lnTo>
                        <a:pt x="148" y="40"/>
                      </a:lnTo>
                      <a:lnTo>
                        <a:pt x="144" y="44"/>
                      </a:lnTo>
                      <a:lnTo>
                        <a:pt x="140" y="44"/>
                      </a:lnTo>
                      <a:lnTo>
                        <a:pt x="140" y="48"/>
                      </a:lnTo>
                      <a:lnTo>
                        <a:pt x="140" y="44"/>
                      </a:lnTo>
                      <a:lnTo>
                        <a:pt x="144" y="44"/>
                      </a:lnTo>
                      <a:lnTo>
                        <a:pt x="144" y="40"/>
                      </a:lnTo>
                      <a:lnTo>
                        <a:pt x="140" y="40"/>
                      </a:lnTo>
                      <a:lnTo>
                        <a:pt x="140" y="44"/>
                      </a:lnTo>
                      <a:lnTo>
                        <a:pt x="136" y="44"/>
                      </a:lnTo>
                      <a:lnTo>
                        <a:pt x="136" y="48"/>
                      </a:lnTo>
                      <a:lnTo>
                        <a:pt x="136" y="52"/>
                      </a:lnTo>
                      <a:lnTo>
                        <a:pt x="132" y="52"/>
                      </a:lnTo>
                      <a:lnTo>
                        <a:pt x="132" y="56"/>
                      </a:lnTo>
                      <a:lnTo>
                        <a:pt x="128" y="56"/>
                      </a:lnTo>
                      <a:lnTo>
                        <a:pt x="124" y="60"/>
                      </a:lnTo>
                      <a:lnTo>
                        <a:pt x="120" y="60"/>
                      </a:lnTo>
                      <a:lnTo>
                        <a:pt x="120" y="64"/>
                      </a:lnTo>
                      <a:lnTo>
                        <a:pt x="116" y="64"/>
                      </a:lnTo>
                      <a:lnTo>
                        <a:pt x="116" y="60"/>
                      </a:lnTo>
                      <a:lnTo>
                        <a:pt x="120" y="60"/>
                      </a:lnTo>
                      <a:lnTo>
                        <a:pt x="124" y="60"/>
                      </a:lnTo>
                      <a:lnTo>
                        <a:pt x="124" y="56"/>
                      </a:lnTo>
                      <a:lnTo>
                        <a:pt x="120" y="56"/>
                      </a:lnTo>
                      <a:lnTo>
                        <a:pt x="120" y="60"/>
                      </a:lnTo>
                      <a:lnTo>
                        <a:pt x="116" y="60"/>
                      </a:lnTo>
                      <a:lnTo>
                        <a:pt x="116" y="56"/>
                      </a:lnTo>
                      <a:lnTo>
                        <a:pt x="116" y="60"/>
                      </a:lnTo>
                      <a:lnTo>
                        <a:pt x="112" y="60"/>
                      </a:lnTo>
                      <a:lnTo>
                        <a:pt x="112" y="64"/>
                      </a:lnTo>
                      <a:lnTo>
                        <a:pt x="108" y="64"/>
                      </a:lnTo>
                      <a:lnTo>
                        <a:pt x="112" y="64"/>
                      </a:lnTo>
                      <a:lnTo>
                        <a:pt x="108" y="68"/>
                      </a:lnTo>
                      <a:lnTo>
                        <a:pt x="104" y="68"/>
                      </a:lnTo>
                      <a:lnTo>
                        <a:pt x="104" y="72"/>
                      </a:lnTo>
                      <a:lnTo>
                        <a:pt x="104" y="68"/>
                      </a:lnTo>
                      <a:lnTo>
                        <a:pt x="100" y="68"/>
                      </a:lnTo>
                      <a:lnTo>
                        <a:pt x="100" y="72"/>
                      </a:lnTo>
                      <a:lnTo>
                        <a:pt x="96" y="72"/>
                      </a:lnTo>
                      <a:lnTo>
                        <a:pt x="92" y="72"/>
                      </a:lnTo>
                      <a:lnTo>
                        <a:pt x="92" y="76"/>
                      </a:lnTo>
                      <a:lnTo>
                        <a:pt x="88" y="76"/>
                      </a:lnTo>
                      <a:lnTo>
                        <a:pt x="84" y="80"/>
                      </a:lnTo>
                      <a:lnTo>
                        <a:pt x="80" y="80"/>
                      </a:lnTo>
                      <a:lnTo>
                        <a:pt x="80" y="84"/>
                      </a:lnTo>
                      <a:lnTo>
                        <a:pt x="76" y="84"/>
                      </a:lnTo>
                      <a:lnTo>
                        <a:pt x="72" y="84"/>
                      </a:lnTo>
                      <a:lnTo>
                        <a:pt x="72" y="88"/>
                      </a:lnTo>
                      <a:lnTo>
                        <a:pt x="68" y="88"/>
                      </a:lnTo>
                      <a:lnTo>
                        <a:pt x="64" y="88"/>
                      </a:lnTo>
                      <a:lnTo>
                        <a:pt x="64" y="92"/>
                      </a:lnTo>
                      <a:lnTo>
                        <a:pt x="60" y="92"/>
                      </a:lnTo>
                      <a:lnTo>
                        <a:pt x="60" y="96"/>
                      </a:lnTo>
                      <a:lnTo>
                        <a:pt x="56" y="96"/>
                      </a:lnTo>
                      <a:lnTo>
                        <a:pt x="52" y="96"/>
                      </a:lnTo>
                      <a:lnTo>
                        <a:pt x="52" y="100"/>
                      </a:lnTo>
                      <a:lnTo>
                        <a:pt x="48" y="100"/>
                      </a:lnTo>
                      <a:lnTo>
                        <a:pt x="44" y="100"/>
                      </a:lnTo>
                      <a:lnTo>
                        <a:pt x="44" y="104"/>
                      </a:lnTo>
                      <a:lnTo>
                        <a:pt x="40" y="104"/>
                      </a:lnTo>
                      <a:lnTo>
                        <a:pt x="36" y="104"/>
                      </a:lnTo>
                      <a:lnTo>
                        <a:pt x="36" y="108"/>
                      </a:lnTo>
                      <a:lnTo>
                        <a:pt x="36" y="104"/>
                      </a:lnTo>
                      <a:lnTo>
                        <a:pt x="32" y="108"/>
                      </a:lnTo>
                      <a:lnTo>
                        <a:pt x="32" y="112"/>
                      </a:lnTo>
                      <a:lnTo>
                        <a:pt x="28" y="112"/>
                      </a:lnTo>
                      <a:lnTo>
                        <a:pt x="32" y="112"/>
                      </a:lnTo>
                      <a:lnTo>
                        <a:pt x="36" y="108"/>
                      </a:lnTo>
                      <a:lnTo>
                        <a:pt x="40" y="108"/>
                      </a:lnTo>
                      <a:lnTo>
                        <a:pt x="44" y="108"/>
                      </a:lnTo>
                      <a:lnTo>
                        <a:pt x="40" y="108"/>
                      </a:lnTo>
                      <a:lnTo>
                        <a:pt x="40" y="112"/>
                      </a:lnTo>
                      <a:lnTo>
                        <a:pt x="36" y="112"/>
                      </a:lnTo>
                      <a:lnTo>
                        <a:pt x="32" y="112"/>
                      </a:lnTo>
                      <a:lnTo>
                        <a:pt x="28" y="112"/>
                      </a:lnTo>
                      <a:lnTo>
                        <a:pt x="24" y="112"/>
                      </a:lnTo>
                      <a:lnTo>
                        <a:pt x="24" y="116"/>
                      </a:lnTo>
                      <a:lnTo>
                        <a:pt x="20" y="116"/>
                      </a:lnTo>
                      <a:lnTo>
                        <a:pt x="16" y="120"/>
                      </a:lnTo>
                      <a:lnTo>
                        <a:pt x="12" y="120"/>
                      </a:lnTo>
                      <a:lnTo>
                        <a:pt x="16" y="120"/>
                      </a:lnTo>
                      <a:lnTo>
                        <a:pt x="16" y="116"/>
                      </a:lnTo>
                      <a:lnTo>
                        <a:pt x="20" y="116"/>
                      </a:lnTo>
                      <a:lnTo>
                        <a:pt x="20" y="112"/>
                      </a:lnTo>
                      <a:lnTo>
                        <a:pt x="24" y="112"/>
                      </a:lnTo>
                      <a:lnTo>
                        <a:pt x="24" y="108"/>
                      </a:lnTo>
                      <a:lnTo>
                        <a:pt x="20" y="108"/>
                      </a:lnTo>
                      <a:lnTo>
                        <a:pt x="16" y="108"/>
                      </a:lnTo>
                      <a:lnTo>
                        <a:pt x="12" y="108"/>
                      </a:lnTo>
                      <a:lnTo>
                        <a:pt x="12" y="112"/>
                      </a:lnTo>
                      <a:lnTo>
                        <a:pt x="8" y="112"/>
                      </a:lnTo>
                      <a:lnTo>
                        <a:pt x="12" y="112"/>
                      </a:lnTo>
                      <a:lnTo>
                        <a:pt x="12" y="116"/>
                      </a:lnTo>
                      <a:lnTo>
                        <a:pt x="16" y="116"/>
                      </a:lnTo>
                      <a:lnTo>
                        <a:pt x="12" y="116"/>
                      </a:lnTo>
                      <a:lnTo>
                        <a:pt x="8" y="116"/>
                      </a:lnTo>
                      <a:lnTo>
                        <a:pt x="8" y="120"/>
                      </a:lnTo>
                      <a:lnTo>
                        <a:pt x="4" y="120"/>
                      </a:lnTo>
                      <a:lnTo>
                        <a:pt x="0" y="120"/>
                      </a:lnTo>
                      <a:lnTo>
                        <a:pt x="0" y="116"/>
                      </a:lnTo>
                      <a:lnTo>
                        <a:pt x="0" y="112"/>
                      </a:lnTo>
                      <a:lnTo>
                        <a:pt x="0" y="108"/>
                      </a:lnTo>
                      <a:lnTo>
                        <a:pt x="0" y="104"/>
                      </a:lnTo>
                      <a:lnTo>
                        <a:pt x="4" y="104"/>
                      </a:lnTo>
                      <a:lnTo>
                        <a:pt x="4" y="100"/>
                      </a:lnTo>
                      <a:lnTo>
                        <a:pt x="4" y="96"/>
                      </a:lnTo>
                      <a:lnTo>
                        <a:pt x="4" y="92"/>
                      </a:lnTo>
                      <a:lnTo>
                        <a:pt x="8" y="92"/>
                      </a:lnTo>
                      <a:lnTo>
                        <a:pt x="12" y="92"/>
                      </a:lnTo>
                      <a:lnTo>
                        <a:pt x="12" y="88"/>
                      </a:lnTo>
                      <a:lnTo>
                        <a:pt x="16" y="88"/>
                      </a:lnTo>
                      <a:lnTo>
                        <a:pt x="20" y="8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22" name=""/>
                <p:cNvSpPr/>
                <p:nvPr/>
              </p:nvSpPr>
              <p:spPr>
                <a:xfrm>
                  <a:off x="8283600" y="2467080"/>
                  <a:ext cx="12600" cy="12600"/>
                </a:xfrm>
                <a:custGeom>
                  <a:avLst/>
                  <a:gdLst/>
                  <a:ahLst/>
                  <a:rect l="l" t="t" r="r" b="b"/>
                  <a:pathLst>
                    <a:path w="8" h="8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23" name=""/>
                <p:cNvSpPr/>
                <p:nvPr/>
              </p:nvSpPr>
              <p:spPr>
                <a:xfrm>
                  <a:off x="8251920" y="2479680"/>
                  <a:ext cx="19080" cy="12600"/>
                </a:xfrm>
                <a:custGeom>
                  <a:avLst/>
                  <a:gdLst/>
                  <a:ahLst/>
                  <a:rect l="l" t="t" r="r" b="b"/>
                  <a:pathLst>
                    <a:path w="12" h="8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12" y="4"/>
                      </a:lnTo>
                      <a:lnTo>
                        <a:pt x="12" y="8"/>
                      </a:lnTo>
                      <a:lnTo>
                        <a:pt x="8" y="8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24" name=""/>
                <p:cNvSpPr/>
                <p:nvPr/>
              </p:nvSpPr>
              <p:spPr>
                <a:xfrm>
                  <a:off x="2562120" y="2994120"/>
                  <a:ext cx="1162080" cy="901440"/>
                </a:xfrm>
                <a:custGeom>
                  <a:avLst/>
                  <a:gdLst/>
                  <a:ahLst/>
                  <a:rect l="l" t="t" r="r" b="b"/>
                  <a:pathLst>
                    <a:path w="732" h="568">
                      <a:moveTo>
                        <a:pt x="52" y="0"/>
                      </a:moveTo>
                      <a:lnTo>
                        <a:pt x="164" y="8"/>
                      </a:lnTo>
                      <a:lnTo>
                        <a:pt x="224" y="16"/>
                      </a:lnTo>
                      <a:lnTo>
                        <a:pt x="264" y="20"/>
                      </a:lnTo>
                      <a:lnTo>
                        <a:pt x="316" y="24"/>
                      </a:lnTo>
                      <a:lnTo>
                        <a:pt x="328" y="24"/>
                      </a:lnTo>
                      <a:lnTo>
                        <a:pt x="420" y="32"/>
                      </a:lnTo>
                      <a:lnTo>
                        <a:pt x="452" y="32"/>
                      </a:lnTo>
                      <a:lnTo>
                        <a:pt x="540" y="36"/>
                      </a:lnTo>
                      <a:lnTo>
                        <a:pt x="584" y="40"/>
                      </a:lnTo>
                      <a:lnTo>
                        <a:pt x="604" y="40"/>
                      </a:lnTo>
                      <a:lnTo>
                        <a:pt x="676" y="44"/>
                      </a:lnTo>
                      <a:lnTo>
                        <a:pt x="732" y="44"/>
                      </a:lnTo>
                      <a:lnTo>
                        <a:pt x="732" y="80"/>
                      </a:lnTo>
                      <a:lnTo>
                        <a:pt x="732" y="84"/>
                      </a:lnTo>
                      <a:lnTo>
                        <a:pt x="732" y="120"/>
                      </a:lnTo>
                      <a:lnTo>
                        <a:pt x="732" y="132"/>
                      </a:lnTo>
                      <a:lnTo>
                        <a:pt x="728" y="176"/>
                      </a:lnTo>
                      <a:lnTo>
                        <a:pt x="728" y="232"/>
                      </a:lnTo>
                      <a:lnTo>
                        <a:pt x="724" y="288"/>
                      </a:lnTo>
                      <a:lnTo>
                        <a:pt x="724" y="300"/>
                      </a:lnTo>
                      <a:lnTo>
                        <a:pt x="724" y="348"/>
                      </a:lnTo>
                      <a:lnTo>
                        <a:pt x="724" y="356"/>
                      </a:lnTo>
                      <a:lnTo>
                        <a:pt x="720" y="404"/>
                      </a:lnTo>
                      <a:lnTo>
                        <a:pt x="720" y="472"/>
                      </a:lnTo>
                      <a:lnTo>
                        <a:pt x="720" y="484"/>
                      </a:lnTo>
                      <a:lnTo>
                        <a:pt x="720" y="516"/>
                      </a:lnTo>
                      <a:lnTo>
                        <a:pt x="716" y="568"/>
                      </a:lnTo>
                      <a:lnTo>
                        <a:pt x="648" y="564"/>
                      </a:lnTo>
                      <a:lnTo>
                        <a:pt x="644" y="564"/>
                      </a:lnTo>
                      <a:lnTo>
                        <a:pt x="620" y="564"/>
                      </a:lnTo>
                      <a:lnTo>
                        <a:pt x="616" y="564"/>
                      </a:lnTo>
                      <a:lnTo>
                        <a:pt x="612" y="564"/>
                      </a:lnTo>
                      <a:lnTo>
                        <a:pt x="588" y="564"/>
                      </a:lnTo>
                      <a:lnTo>
                        <a:pt x="560" y="560"/>
                      </a:lnTo>
                      <a:lnTo>
                        <a:pt x="540" y="560"/>
                      </a:lnTo>
                      <a:lnTo>
                        <a:pt x="528" y="560"/>
                      </a:lnTo>
                      <a:lnTo>
                        <a:pt x="516" y="560"/>
                      </a:lnTo>
                      <a:lnTo>
                        <a:pt x="504" y="560"/>
                      </a:lnTo>
                      <a:lnTo>
                        <a:pt x="480" y="560"/>
                      </a:lnTo>
                      <a:lnTo>
                        <a:pt x="460" y="556"/>
                      </a:lnTo>
                      <a:lnTo>
                        <a:pt x="436" y="556"/>
                      </a:lnTo>
                      <a:lnTo>
                        <a:pt x="412" y="552"/>
                      </a:lnTo>
                      <a:lnTo>
                        <a:pt x="396" y="552"/>
                      </a:lnTo>
                      <a:lnTo>
                        <a:pt x="392" y="552"/>
                      </a:lnTo>
                      <a:lnTo>
                        <a:pt x="372" y="552"/>
                      </a:lnTo>
                      <a:lnTo>
                        <a:pt x="356" y="552"/>
                      </a:lnTo>
                      <a:lnTo>
                        <a:pt x="340" y="548"/>
                      </a:lnTo>
                      <a:lnTo>
                        <a:pt x="328" y="548"/>
                      </a:lnTo>
                      <a:lnTo>
                        <a:pt x="316" y="548"/>
                      </a:lnTo>
                      <a:lnTo>
                        <a:pt x="312" y="548"/>
                      </a:lnTo>
                      <a:lnTo>
                        <a:pt x="296" y="544"/>
                      </a:lnTo>
                      <a:lnTo>
                        <a:pt x="280" y="544"/>
                      </a:lnTo>
                      <a:lnTo>
                        <a:pt x="260" y="544"/>
                      </a:lnTo>
                      <a:lnTo>
                        <a:pt x="248" y="544"/>
                      </a:lnTo>
                      <a:lnTo>
                        <a:pt x="232" y="540"/>
                      </a:lnTo>
                      <a:lnTo>
                        <a:pt x="228" y="540"/>
                      </a:lnTo>
                      <a:lnTo>
                        <a:pt x="224" y="540"/>
                      </a:lnTo>
                      <a:lnTo>
                        <a:pt x="220" y="540"/>
                      </a:lnTo>
                      <a:lnTo>
                        <a:pt x="208" y="536"/>
                      </a:lnTo>
                      <a:lnTo>
                        <a:pt x="196" y="536"/>
                      </a:lnTo>
                      <a:lnTo>
                        <a:pt x="188" y="536"/>
                      </a:lnTo>
                      <a:lnTo>
                        <a:pt x="176" y="536"/>
                      </a:lnTo>
                      <a:lnTo>
                        <a:pt x="164" y="536"/>
                      </a:lnTo>
                      <a:lnTo>
                        <a:pt x="160" y="532"/>
                      </a:lnTo>
                      <a:lnTo>
                        <a:pt x="152" y="532"/>
                      </a:lnTo>
                      <a:lnTo>
                        <a:pt x="132" y="532"/>
                      </a:lnTo>
                      <a:lnTo>
                        <a:pt x="120" y="532"/>
                      </a:lnTo>
                      <a:lnTo>
                        <a:pt x="108" y="528"/>
                      </a:lnTo>
                      <a:lnTo>
                        <a:pt x="100" y="528"/>
                      </a:lnTo>
                      <a:lnTo>
                        <a:pt x="88" y="528"/>
                      </a:lnTo>
                      <a:lnTo>
                        <a:pt x="80" y="528"/>
                      </a:lnTo>
                      <a:lnTo>
                        <a:pt x="68" y="524"/>
                      </a:lnTo>
                      <a:lnTo>
                        <a:pt x="52" y="524"/>
                      </a:lnTo>
                      <a:lnTo>
                        <a:pt x="40" y="524"/>
                      </a:lnTo>
                      <a:lnTo>
                        <a:pt x="24" y="520"/>
                      </a:lnTo>
                      <a:lnTo>
                        <a:pt x="16" y="520"/>
                      </a:lnTo>
                      <a:lnTo>
                        <a:pt x="8" y="520"/>
                      </a:lnTo>
                      <a:lnTo>
                        <a:pt x="0" y="520"/>
                      </a:lnTo>
                      <a:lnTo>
                        <a:pt x="8" y="436"/>
                      </a:lnTo>
                      <a:lnTo>
                        <a:pt x="12" y="404"/>
                      </a:lnTo>
                      <a:lnTo>
                        <a:pt x="16" y="368"/>
                      </a:lnTo>
                      <a:lnTo>
                        <a:pt x="16" y="364"/>
                      </a:lnTo>
                      <a:lnTo>
                        <a:pt x="16" y="360"/>
                      </a:lnTo>
                      <a:lnTo>
                        <a:pt x="16" y="356"/>
                      </a:lnTo>
                      <a:lnTo>
                        <a:pt x="20" y="324"/>
                      </a:lnTo>
                      <a:lnTo>
                        <a:pt x="32" y="212"/>
                      </a:lnTo>
                      <a:lnTo>
                        <a:pt x="32" y="192"/>
                      </a:lnTo>
                      <a:lnTo>
                        <a:pt x="36" y="172"/>
                      </a:lnTo>
                      <a:lnTo>
                        <a:pt x="44" y="100"/>
                      </a:lnTo>
                      <a:lnTo>
                        <a:pt x="48" y="40"/>
                      </a:lnTo>
                      <a:lnTo>
                        <a:pt x="52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25" name=""/>
                <p:cNvSpPr/>
                <p:nvPr/>
              </p:nvSpPr>
              <p:spPr>
                <a:xfrm>
                  <a:off x="8137440" y="2562120"/>
                  <a:ext cx="76320" cy="50760"/>
                </a:xfrm>
                <a:custGeom>
                  <a:avLst/>
                  <a:gdLst/>
                  <a:ahLst/>
                  <a:rect l="l" t="t" r="r" b="b"/>
                  <a:pathLst>
                    <a:path w="48" h="32">
                      <a:moveTo>
                        <a:pt x="28" y="16"/>
                      </a:moveTo>
                      <a:lnTo>
                        <a:pt x="28" y="12"/>
                      </a:lnTo>
                      <a:lnTo>
                        <a:pt x="32" y="12"/>
                      </a:lnTo>
                      <a:lnTo>
                        <a:pt x="36" y="12"/>
                      </a:lnTo>
                      <a:lnTo>
                        <a:pt x="36" y="8"/>
                      </a:lnTo>
                      <a:lnTo>
                        <a:pt x="40" y="8"/>
                      </a:lnTo>
                      <a:lnTo>
                        <a:pt x="40" y="4"/>
                      </a:lnTo>
                      <a:lnTo>
                        <a:pt x="44" y="4"/>
                      </a:lnTo>
                      <a:lnTo>
                        <a:pt x="44" y="0"/>
                      </a:lnTo>
                      <a:lnTo>
                        <a:pt x="48" y="0"/>
                      </a:lnTo>
                      <a:lnTo>
                        <a:pt x="44" y="4"/>
                      </a:lnTo>
                      <a:lnTo>
                        <a:pt x="40" y="4"/>
                      </a:lnTo>
                      <a:lnTo>
                        <a:pt x="40" y="8"/>
                      </a:lnTo>
                      <a:lnTo>
                        <a:pt x="36" y="8"/>
                      </a:lnTo>
                      <a:lnTo>
                        <a:pt x="36" y="12"/>
                      </a:lnTo>
                      <a:lnTo>
                        <a:pt x="32" y="12"/>
                      </a:lnTo>
                      <a:lnTo>
                        <a:pt x="28" y="16"/>
                      </a:lnTo>
                      <a:lnTo>
                        <a:pt x="28" y="20"/>
                      </a:lnTo>
                      <a:lnTo>
                        <a:pt x="24" y="20"/>
                      </a:lnTo>
                      <a:lnTo>
                        <a:pt x="20" y="20"/>
                      </a:lnTo>
                      <a:lnTo>
                        <a:pt x="20" y="24"/>
                      </a:lnTo>
                      <a:lnTo>
                        <a:pt x="16" y="24"/>
                      </a:lnTo>
                      <a:lnTo>
                        <a:pt x="12" y="28"/>
                      </a:lnTo>
                      <a:lnTo>
                        <a:pt x="8" y="28"/>
                      </a:lnTo>
                      <a:lnTo>
                        <a:pt x="8" y="32"/>
                      </a:lnTo>
                      <a:lnTo>
                        <a:pt x="4" y="32"/>
                      </a:lnTo>
                      <a:lnTo>
                        <a:pt x="0" y="32"/>
                      </a:lnTo>
                      <a:lnTo>
                        <a:pt x="4" y="32"/>
                      </a:lnTo>
                      <a:lnTo>
                        <a:pt x="8" y="28"/>
                      </a:lnTo>
                      <a:lnTo>
                        <a:pt x="12" y="28"/>
                      </a:lnTo>
                      <a:lnTo>
                        <a:pt x="12" y="24"/>
                      </a:lnTo>
                      <a:lnTo>
                        <a:pt x="16" y="24"/>
                      </a:lnTo>
                      <a:lnTo>
                        <a:pt x="20" y="24"/>
                      </a:lnTo>
                      <a:lnTo>
                        <a:pt x="20" y="20"/>
                      </a:lnTo>
                      <a:lnTo>
                        <a:pt x="24" y="20"/>
                      </a:lnTo>
                      <a:lnTo>
                        <a:pt x="24" y="16"/>
                      </a:lnTo>
                      <a:lnTo>
                        <a:pt x="28" y="16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960" bIns="39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26" name=""/>
                <p:cNvSpPr/>
                <p:nvPr/>
              </p:nvSpPr>
              <p:spPr>
                <a:xfrm>
                  <a:off x="8099280" y="2606760"/>
                  <a:ext cx="44640" cy="25200"/>
                </a:xfrm>
                <a:custGeom>
                  <a:avLst/>
                  <a:gdLst/>
                  <a:ahLst/>
                  <a:rect l="l" t="t" r="r" b="b"/>
                  <a:pathLst>
                    <a:path w="28" h="16">
                      <a:moveTo>
                        <a:pt x="12" y="8"/>
                      </a:moveTo>
                      <a:lnTo>
                        <a:pt x="16" y="8"/>
                      </a:lnTo>
                      <a:lnTo>
                        <a:pt x="16" y="4"/>
                      </a:lnTo>
                      <a:lnTo>
                        <a:pt x="20" y="4"/>
                      </a:lnTo>
                      <a:lnTo>
                        <a:pt x="24" y="4"/>
                      </a:lnTo>
                      <a:lnTo>
                        <a:pt x="24" y="0"/>
                      </a:lnTo>
                      <a:lnTo>
                        <a:pt x="28" y="0"/>
                      </a:lnTo>
                      <a:lnTo>
                        <a:pt x="28" y="4"/>
                      </a:lnTo>
                      <a:lnTo>
                        <a:pt x="24" y="4"/>
                      </a:lnTo>
                      <a:lnTo>
                        <a:pt x="20" y="4"/>
                      </a:lnTo>
                      <a:lnTo>
                        <a:pt x="20" y="8"/>
                      </a:lnTo>
                      <a:lnTo>
                        <a:pt x="16" y="8"/>
                      </a:lnTo>
                      <a:lnTo>
                        <a:pt x="12" y="8"/>
                      </a:lnTo>
                      <a:lnTo>
                        <a:pt x="12" y="12"/>
                      </a:lnTo>
                      <a:lnTo>
                        <a:pt x="8" y="12"/>
                      </a:lnTo>
                      <a:lnTo>
                        <a:pt x="4" y="16"/>
                      </a:lnTo>
                      <a:lnTo>
                        <a:pt x="0" y="16"/>
                      </a:lnTo>
                      <a:lnTo>
                        <a:pt x="4" y="16"/>
                      </a:lnTo>
                      <a:lnTo>
                        <a:pt x="4" y="12"/>
                      </a:lnTo>
                      <a:lnTo>
                        <a:pt x="8" y="12"/>
                      </a:lnTo>
                      <a:lnTo>
                        <a:pt x="12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600" bIns="-216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27" name=""/>
                <p:cNvSpPr/>
                <p:nvPr/>
              </p:nvSpPr>
              <p:spPr>
                <a:xfrm>
                  <a:off x="8004240" y="2638440"/>
                  <a:ext cx="19080" cy="38160"/>
                </a:xfrm>
                <a:custGeom>
                  <a:avLst/>
                  <a:gdLst/>
                  <a:ahLst/>
                  <a:rect l="l" t="t" r="r" b="b"/>
                  <a:pathLst>
                    <a:path w="12" h="24">
                      <a:moveTo>
                        <a:pt x="12" y="0"/>
                      </a:moveTo>
                      <a:lnTo>
                        <a:pt x="12" y="4"/>
                      </a:lnTo>
                      <a:lnTo>
                        <a:pt x="12" y="8"/>
                      </a:lnTo>
                      <a:lnTo>
                        <a:pt x="12" y="12"/>
                      </a:lnTo>
                      <a:lnTo>
                        <a:pt x="12" y="16"/>
                      </a:lnTo>
                      <a:lnTo>
                        <a:pt x="8" y="16"/>
                      </a:lnTo>
                      <a:lnTo>
                        <a:pt x="8" y="20"/>
                      </a:lnTo>
                      <a:lnTo>
                        <a:pt x="4" y="20"/>
                      </a:lnTo>
                      <a:lnTo>
                        <a:pt x="4" y="24"/>
                      </a:lnTo>
                      <a:lnTo>
                        <a:pt x="0" y="24"/>
                      </a:lnTo>
                      <a:lnTo>
                        <a:pt x="0" y="20"/>
                      </a:lnTo>
                      <a:lnTo>
                        <a:pt x="0" y="16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8640" bIns="-86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28" name=""/>
                <p:cNvSpPr/>
                <p:nvPr/>
              </p:nvSpPr>
              <p:spPr>
                <a:xfrm>
                  <a:off x="8055000" y="263196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29" name=""/>
                <p:cNvSpPr/>
                <p:nvPr/>
              </p:nvSpPr>
              <p:spPr>
                <a:xfrm>
                  <a:off x="6810480" y="2873520"/>
                  <a:ext cx="723960" cy="730080"/>
                </a:xfrm>
                <a:custGeom>
                  <a:avLst/>
                  <a:gdLst/>
                  <a:ahLst/>
                  <a:rect l="l" t="t" r="r" b="b"/>
                  <a:pathLst>
                    <a:path w="456" h="460">
                      <a:moveTo>
                        <a:pt x="140" y="108"/>
                      </a:moveTo>
                      <a:lnTo>
                        <a:pt x="140" y="104"/>
                      </a:lnTo>
                      <a:lnTo>
                        <a:pt x="140" y="100"/>
                      </a:lnTo>
                      <a:lnTo>
                        <a:pt x="140" y="96"/>
                      </a:lnTo>
                      <a:lnTo>
                        <a:pt x="144" y="96"/>
                      </a:lnTo>
                      <a:lnTo>
                        <a:pt x="144" y="92"/>
                      </a:lnTo>
                      <a:lnTo>
                        <a:pt x="144" y="88"/>
                      </a:lnTo>
                      <a:lnTo>
                        <a:pt x="144" y="84"/>
                      </a:lnTo>
                      <a:lnTo>
                        <a:pt x="144" y="80"/>
                      </a:lnTo>
                      <a:lnTo>
                        <a:pt x="144" y="76"/>
                      </a:lnTo>
                      <a:lnTo>
                        <a:pt x="144" y="72"/>
                      </a:lnTo>
                      <a:lnTo>
                        <a:pt x="144" y="68"/>
                      </a:lnTo>
                      <a:lnTo>
                        <a:pt x="144" y="64"/>
                      </a:lnTo>
                      <a:lnTo>
                        <a:pt x="144" y="60"/>
                      </a:lnTo>
                      <a:lnTo>
                        <a:pt x="144" y="56"/>
                      </a:lnTo>
                      <a:lnTo>
                        <a:pt x="144" y="52"/>
                      </a:lnTo>
                      <a:lnTo>
                        <a:pt x="148" y="52"/>
                      </a:lnTo>
                      <a:lnTo>
                        <a:pt x="148" y="48"/>
                      </a:lnTo>
                      <a:lnTo>
                        <a:pt x="148" y="44"/>
                      </a:lnTo>
                      <a:lnTo>
                        <a:pt x="148" y="40"/>
                      </a:lnTo>
                      <a:lnTo>
                        <a:pt x="148" y="36"/>
                      </a:lnTo>
                      <a:lnTo>
                        <a:pt x="148" y="32"/>
                      </a:lnTo>
                      <a:lnTo>
                        <a:pt x="144" y="32"/>
                      </a:lnTo>
                      <a:lnTo>
                        <a:pt x="144" y="28"/>
                      </a:lnTo>
                      <a:lnTo>
                        <a:pt x="144" y="24"/>
                      </a:lnTo>
                      <a:lnTo>
                        <a:pt x="144" y="20"/>
                      </a:lnTo>
                      <a:lnTo>
                        <a:pt x="144" y="16"/>
                      </a:lnTo>
                      <a:lnTo>
                        <a:pt x="140" y="16"/>
                      </a:lnTo>
                      <a:lnTo>
                        <a:pt x="140" y="12"/>
                      </a:lnTo>
                      <a:lnTo>
                        <a:pt x="136" y="12"/>
                      </a:lnTo>
                      <a:lnTo>
                        <a:pt x="136" y="8"/>
                      </a:lnTo>
                      <a:lnTo>
                        <a:pt x="136" y="4"/>
                      </a:lnTo>
                      <a:lnTo>
                        <a:pt x="140" y="4"/>
                      </a:lnTo>
                      <a:lnTo>
                        <a:pt x="144" y="4"/>
                      </a:lnTo>
                      <a:lnTo>
                        <a:pt x="144" y="0"/>
                      </a:lnTo>
                      <a:lnTo>
                        <a:pt x="148" y="0"/>
                      </a:lnTo>
                      <a:lnTo>
                        <a:pt x="152" y="20"/>
                      </a:lnTo>
                      <a:lnTo>
                        <a:pt x="156" y="28"/>
                      </a:lnTo>
                      <a:lnTo>
                        <a:pt x="160" y="60"/>
                      </a:lnTo>
                      <a:lnTo>
                        <a:pt x="164" y="76"/>
                      </a:lnTo>
                      <a:lnTo>
                        <a:pt x="164" y="84"/>
                      </a:lnTo>
                      <a:lnTo>
                        <a:pt x="172" y="116"/>
                      </a:lnTo>
                      <a:lnTo>
                        <a:pt x="180" y="112"/>
                      </a:lnTo>
                      <a:lnTo>
                        <a:pt x="232" y="104"/>
                      </a:lnTo>
                      <a:lnTo>
                        <a:pt x="244" y="100"/>
                      </a:lnTo>
                      <a:lnTo>
                        <a:pt x="272" y="96"/>
                      </a:lnTo>
                      <a:lnTo>
                        <a:pt x="276" y="104"/>
                      </a:lnTo>
                      <a:lnTo>
                        <a:pt x="276" y="120"/>
                      </a:lnTo>
                      <a:lnTo>
                        <a:pt x="284" y="164"/>
                      </a:lnTo>
                      <a:lnTo>
                        <a:pt x="288" y="160"/>
                      </a:lnTo>
                      <a:lnTo>
                        <a:pt x="292" y="160"/>
                      </a:lnTo>
                      <a:lnTo>
                        <a:pt x="292" y="156"/>
                      </a:lnTo>
                      <a:lnTo>
                        <a:pt x="292" y="152"/>
                      </a:lnTo>
                      <a:lnTo>
                        <a:pt x="296" y="152"/>
                      </a:lnTo>
                      <a:lnTo>
                        <a:pt x="296" y="148"/>
                      </a:lnTo>
                      <a:lnTo>
                        <a:pt x="300" y="148"/>
                      </a:lnTo>
                      <a:lnTo>
                        <a:pt x="300" y="144"/>
                      </a:lnTo>
                      <a:lnTo>
                        <a:pt x="304" y="144"/>
                      </a:lnTo>
                      <a:lnTo>
                        <a:pt x="304" y="140"/>
                      </a:lnTo>
                      <a:lnTo>
                        <a:pt x="304" y="136"/>
                      </a:lnTo>
                      <a:lnTo>
                        <a:pt x="308" y="136"/>
                      </a:lnTo>
                      <a:lnTo>
                        <a:pt x="308" y="132"/>
                      </a:lnTo>
                      <a:lnTo>
                        <a:pt x="312" y="132"/>
                      </a:lnTo>
                      <a:lnTo>
                        <a:pt x="312" y="128"/>
                      </a:lnTo>
                      <a:lnTo>
                        <a:pt x="316" y="128"/>
                      </a:lnTo>
                      <a:lnTo>
                        <a:pt x="316" y="124"/>
                      </a:lnTo>
                      <a:lnTo>
                        <a:pt x="316" y="120"/>
                      </a:lnTo>
                      <a:lnTo>
                        <a:pt x="320" y="120"/>
                      </a:lnTo>
                      <a:lnTo>
                        <a:pt x="320" y="116"/>
                      </a:lnTo>
                      <a:lnTo>
                        <a:pt x="324" y="116"/>
                      </a:lnTo>
                      <a:lnTo>
                        <a:pt x="324" y="120"/>
                      </a:lnTo>
                      <a:lnTo>
                        <a:pt x="328" y="120"/>
                      </a:lnTo>
                      <a:lnTo>
                        <a:pt x="332" y="120"/>
                      </a:lnTo>
                      <a:lnTo>
                        <a:pt x="332" y="116"/>
                      </a:lnTo>
                      <a:lnTo>
                        <a:pt x="332" y="112"/>
                      </a:lnTo>
                      <a:lnTo>
                        <a:pt x="336" y="112"/>
                      </a:lnTo>
                      <a:lnTo>
                        <a:pt x="336" y="108"/>
                      </a:lnTo>
                      <a:lnTo>
                        <a:pt x="336" y="104"/>
                      </a:lnTo>
                      <a:lnTo>
                        <a:pt x="340" y="104"/>
                      </a:lnTo>
                      <a:lnTo>
                        <a:pt x="340" y="100"/>
                      </a:lnTo>
                      <a:lnTo>
                        <a:pt x="344" y="100"/>
                      </a:lnTo>
                      <a:lnTo>
                        <a:pt x="340" y="100"/>
                      </a:lnTo>
                      <a:lnTo>
                        <a:pt x="340" y="96"/>
                      </a:lnTo>
                      <a:lnTo>
                        <a:pt x="340" y="92"/>
                      </a:lnTo>
                      <a:lnTo>
                        <a:pt x="344" y="92"/>
                      </a:lnTo>
                      <a:lnTo>
                        <a:pt x="348" y="92"/>
                      </a:lnTo>
                      <a:lnTo>
                        <a:pt x="348" y="96"/>
                      </a:lnTo>
                      <a:lnTo>
                        <a:pt x="344" y="96"/>
                      </a:lnTo>
                      <a:lnTo>
                        <a:pt x="348" y="96"/>
                      </a:lnTo>
                      <a:lnTo>
                        <a:pt x="348" y="100"/>
                      </a:lnTo>
                      <a:lnTo>
                        <a:pt x="348" y="96"/>
                      </a:lnTo>
                      <a:lnTo>
                        <a:pt x="348" y="100"/>
                      </a:lnTo>
                      <a:lnTo>
                        <a:pt x="352" y="100"/>
                      </a:lnTo>
                      <a:lnTo>
                        <a:pt x="356" y="100"/>
                      </a:lnTo>
                      <a:lnTo>
                        <a:pt x="356" y="104"/>
                      </a:lnTo>
                      <a:lnTo>
                        <a:pt x="360" y="100"/>
                      </a:lnTo>
                      <a:lnTo>
                        <a:pt x="360" y="104"/>
                      </a:lnTo>
                      <a:lnTo>
                        <a:pt x="360" y="100"/>
                      </a:lnTo>
                      <a:lnTo>
                        <a:pt x="360" y="104"/>
                      </a:lnTo>
                      <a:lnTo>
                        <a:pt x="360" y="100"/>
                      </a:lnTo>
                      <a:lnTo>
                        <a:pt x="364" y="100"/>
                      </a:lnTo>
                      <a:lnTo>
                        <a:pt x="368" y="100"/>
                      </a:lnTo>
                      <a:lnTo>
                        <a:pt x="372" y="100"/>
                      </a:lnTo>
                      <a:lnTo>
                        <a:pt x="376" y="100"/>
                      </a:lnTo>
                      <a:lnTo>
                        <a:pt x="376" y="96"/>
                      </a:lnTo>
                      <a:lnTo>
                        <a:pt x="380" y="96"/>
                      </a:lnTo>
                      <a:lnTo>
                        <a:pt x="380" y="92"/>
                      </a:lnTo>
                      <a:lnTo>
                        <a:pt x="376" y="92"/>
                      </a:lnTo>
                      <a:lnTo>
                        <a:pt x="380" y="92"/>
                      </a:lnTo>
                      <a:lnTo>
                        <a:pt x="380" y="88"/>
                      </a:lnTo>
                      <a:lnTo>
                        <a:pt x="376" y="88"/>
                      </a:lnTo>
                      <a:lnTo>
                        <a:pt x="376" y="84"/>
                      </a:lnTo>
                      <a:lnTo>
                        <a:pt x="380" y="84"/>
                      </a:lnTo>
                      <a:lnTo>
                        <a:pt x="384" y="84"/>
                      </a:lnTo>
                      <a:lnTo>
                        <a:pt x="380" y="84"/>
                      </a:lnTo>
                      <a:lnTo>
                        <a:pt x="384" y="84"/>
                      </a:lnTo>
                      <a:lnTo>
                        <a:pt x="384" y="80"/>
                      </a:lnTo>
                      <a:lnTo>
                        <a:pt x="388" y="84"/>
                      </a:lnTo>
                      <a:lnTo>
                        <a:pt x="392" y="84"/>
                      </a:lnTo>
                      <a:lnTo>
                        <a:pt x="392" y="80"/>
                      </a:lnTo>
                      <a:lnTo>
                        <a:pt x="396" y="80"/>
                      </a:lnTo>
                      <a:lnTo>
                        <a:pt x="396" y="76"/>
                      </a:lnTo>
                      <a:lnTo>
                        <a:pt x="396" y="72"/>
                      </a:lnTo>
                      <a:lnTo>
                        <a:pt x="400" y="72"/>
                      </a:lnTo>
                      <a:lnTo>
                        <a:pt x="404" y="72"/>
                      </a:lnTo>
                      <a:lnTo>
                        <a:pt x="408" y="72"/>
                      </a:lnTo>
                      <a:lnTo>
                        <a:pt x="412" y="72"/>
                      </a:lnTo>
                      <a:lnTo>
                        <a:pt x="412" y="76"/>
                      </a:lnTo>
                      <a:lnTo>
                        <a:pt x="416" y="76"/>
                      </a:lnTo>
                      <a:lnTo>
                        <a:pt x="416" y="80"/>
                      </a:lnTo>
                      <a:lnTo>
                        <a:pt x="420" y="80"/>
                      </a:lnTo>
                      <a:lnTo>
                        <a:pt x="424" y="76"/>
                      </a:lnTo>
                      <a:lnTo>
                        <a:pt x="424" y="80"/>
                      </a:lnTo>
                      <a:lnTo>
                        <a:pt x="428" y="80"/>
                      </a:lnTo>
                      <a:lnTo>
                        <a:pt x="424" y="80"/>
                      </a:lnTo>
                      <a:lnTo>
                        <a:pt x="424" y="76"/>
                      </a:lnTo>
                      <a:lnTo>
                        <a:pt x="428" y="76"/>
                      </a:lnTo>
                      <a:lnTo>
                        <a:pt x="432" y="76"/>
                      </a:lnTo>
                      <a:lnTo>
                        <a:pt x="428" y="76"/>
                      </a:lnTo>
                      <a:lnTo>
                        <a:pt x="432" y="76"/>
                      </a:lnTo>
                      <a:lnTo>
                        <a:pt x="436" y="76"/>
                      </a:lnTo>
                      <a:lnTo>
                        <a:pt x="436" y="80"/>
                      </a:lnTo>
                      <a:lnTo>
                        <a:pt x="432" y="80"/>
                      </a:lnTo>
                      <a:lnTo>
                        <a:pt x="432" y="84"/>
                      </a:lnTo>
                      <a:lnTo>
                        <a:pt x="436" y="84"/>
                      </a:lnTo>
                      <a:lnTo>
                        <a:pt x="436" y="88"/>
                      </a:lnTo>
                      <a:lnTo>
                        <a:pt x="436" y="84"/>
                      </a:lnTo>
                      <a:lnTo>
                        <a:pt x="440" y="84"/>
                      </a:lnTo>
                      <a:lnTo>
                        <a:pt x="440" y="88"/>
                      </a:lnTo>
                      <a:lnTo>
                        <a:pt x="436" y="88"/>
                      </a:lnTo>
                      <a:lnTo>
                        <a:pt x="440" y="88"/>
                      </a:lnTo>
                      <a:lnTo>
                        <a:pt x="444" y="88"/>
                      </a:lnTo>
                      <a:lnTo>
                        <a:pt x="444" y="92"/>
                      </a:lnTo>
                      <a:lnTo>
                        <a:pt x="444" y="96"/>
                      </a:lnTo>
                      <a:lnTo>
                        <a:pt x="448" y="96"/>
                      </a:lnTo>
                      <a:lnTo>
                        <a:pt x="452" y="100"/>
                      </a:lnTo>
                      <a:lnTo>
                        <a:pt x="448" y="100"/>
                      </a:lnTo>
                      <a:lnTo>
                        <a:pt x="448" y="104"/>
                      </a:lnTo>
                      <a:lnTo>
                        <a:pt x="452" y="104"/>
                      </a:lnTo>
                      <a:lnTo>
                        <a:pt x="452" y="108"/>
                      </a:lnTo>
                      <a:lnTo>
                        <a:pt x="456" y="108"/>
                      </a:lnTo>
                      <a:lnTo>
                        <a:pt x="456" y="112"/>
                      </a:lnTo>
                      <a:lnTo>
                        <a:pt x="452" y="112"/>
                      </a:lnTo>
                      <a:lnTo>
                        <a:pt x="452" y="116"/>
                      </a:lnTo>
                      <a:lnTo>
                        <a:pt x="452" y="120"/>
                      </a:lnTo>
                      <a:lnTo>
                        <a:pt x="452" y="124"/>
                      </a:lnTo>
                      <a:lnTo>
                        <a:pt x="452" y="128"/>
                      </a:lnTo>
                      <a:lnTo>
                        <a:pt x="448" y="128"/>
                      </a:lnTo>
                      <a:lnTo>
                        <a:pt x="448" y="132"/>
                      </a:lnTo>
                      <a:lnTo>
                        <a:pt x="452" y="132"/>
                      </a:lnTo>
                      <a:lnTo>
                        <a:pt x="452" y="136"/>
                      </a:lnTo>
                      <a:lnTo>
                        <a:pt x="448" y="136"/>
                      </a:lnTo>
                      <a:lnTo>
                        <a:pt x="428" y="124"/>
                      </a:lnTo>
                      <a:lnTo>
                        <a:pt x="404" y="112"/>
                      </a:lnTo>
                      <a:lnTo>
                        <a:pt x="400" y="112"/>
                      </a:lnTo>
                      <a:lnTo>
                        <a:pt x="400" y="108"/>
                      </a:lnTo>
                      <a:lnTo>
                        <a:pt x="396" y="108"/>
                      </a:lnTo>
                      <a:lnTo>
                        <a:pt x="392" y="108"/>
                      </a:lnTo>
                      <a:lnTo>
                        <a:pt x="392" y="104"/>
                      </a:lnTo>
                      <a:lnTo>
                        <a:pt x="392" y="108"/>
                      </a:lnTo>
                      <a:lnTo>
                        <a:pt x="392" y="112"/>
                      </a:lnTo>
                      <a:lnTo>
                        <a:pt x="392" y="116"/>
                      </a:lnTo>
                      <a:lnTo>
                        <a:pt x="392" y="120"/>
                      </a:lnTo>
                      <a:lnTo>
                        <a:pt x="392" y="124"/>
                      </a:lnTo>
                      <a:lnTo>
                        <a:pt x="392" y="128"/>
                      </a:lnTo>
                      <a:lnTo>
                        <a:pt x="388" y="128"/>
                      </a:lnTo>
                      <a:lnTo>
                        <a:pt x="388" y="132"/>
                      </a:lnTo>
                      <a:lnTo>
                        <a:pt x="392" y="132"/>
                      </a:lnTo>
                      <a:lnTo>
                        <a:pt x="392" y="136"/>
                      </a:lnTo>
                      <a:lnTo>
                        <a:pt x="388" y="136"/>
                      </a:lnTo>
                      <a:lnTo>
                        <a:pt x="388" y="140"/>
                      </a:lnTo>
                      <a:lnTo>
                        <a:pt x="392" y="140"/>
                      </a:lnTo>
                      <a:lnTo>
                        <a:pt x="388" y="140"/>
                      </a:lnTo>
                      <a:lnTo>
                        <a:pt x="392" y="140"/>
                      </a:lnTo>
                      <a:lnTo>
                        <a:pt x="392" y="144"/>
                      </a:lnTo>
                      <a:lnTo>
                        <a:pt x="392" y="148"/>
                      </a:lnTo>
                      <a:lnTo>
                        <a:pt x="388" y="152"/>
                      </a:lnTo>
                      <a:lnTo>
                        <a:pt x="384" y="152"/>
                      </a:lnTo>
                      <a:lnTo>
                        <a:pt x="384" y="156"/>
                      </a:lnTo>
                      <a:lnTo>
                        <a:pt x="384" y="160"/>
                      </a:lnTo>
                      <a:lnTo>
                        <a:pt x="380" y="164"/>
                      </a:lnTo>
                      <a:lnTo>
                        <a:pt x="384" y="164"/>
                      </a:lnTo>
                      <a:lnTo>
                        <a:pt x="384" y="168"/>
                      </a:lnTo>
                      <a:lnTo>
                        <a:pt x="380" y="168"/>
                      </a:lnTo>
                      <a:lnTo>
                        <a:pt x="380" y="172"/>
                      </a:lnTo>
                      <a:lnTo>
                        <a:pt x="376" y="172"/>
                      </a:lnTo>
                      <a:lnTo>
                        <a:pt x="376" y="176"/>
                      </a:lnTo>
                      <a:lnTo>
                        <a:pt x="372" y="180"/>
                      </a:lnTo>
                      <a:lnTo>
                        <a:pt x="372" y="184"/>
                      </a:lnTo>
                      <a:lnTo>
                        <a:pt x="368" y="184"/>
                      </a:lnTo>
                      <a:lnTo>
                        <a:pt x="368" y="180"/>
                      </a:lnTo>
                      <a:lnTo>
                        <a:pt x="368" y="184"/>
                      </a:lnTo>
                      <a:lnTo>
                        <a:pt x="364" y="184"/>
                      </a:lnTo>
                      <a:lnTo>
                        <a:pt x="364" y="188"/>
                      </a:lnTo>
                      <a:lnTo>
                        <a:pt x="364" y="192"/>
                      </a:lnTo>
                      <a:lnTo>
                        <a:pt x="360" y="196"/>
                      </a:lnTo>
                      <a:lnTo>
                        <a:pt x="360" y="200"/>
                      </a:lnTo>
                      <a:lnTo>
                        <a:pt x="360" y="204"/>
                      </a:lnTo>
                      <a:lnTo>
                        <a:pt x="356" y="204"/>
                      </a:lnTo>
                      <a:lnTo>
                        <a:pt x="352" y="204"/>
                      </a:lnTo>
                      <a:lnTo>
                        <a:pt x="352" y="200"/>
                      </a:lnTo>
                      <a:lnTo>
                        <a:pt x="348" y="200"/>
                      </a:lnTo>
                      <a:lnTo>
                        <a:pt x="348" y="196"/>
                      </a:lnTo>
                      <a:lnTo>
                        <a:pt x="344" y="196"/>
                      </a:lnTo>
                      <a:lnTo>
                        <a:pt x="344" y="200"/>
                      </a:lnTo>
                      <a:lnTo>
                        <a:pt x="344" y="204"/>
                      </a:lnTo>
                      <a:lnTo>
                        <a:pt x="340" y="204"/>
                      </a:lnTo>
                      <a:lnTo>
                        <a:pt x="340" y="208"/>
                      </a:lnTo>
                      <a:lnTo>
                        <a:pt x="340" y="212"/>
                      </a:lnTo>
                      <a:lnTo>
                        <a:pt x="340" y="216"/>
                      </a:lnTo>
                      <a:lnTo>
                        <a:pt x="340" y="220"/>
                      </a:lnTo>
                      <a:lnTo>
                        <a:pt x="340" y="224"/>
                      </a:lnTo>
                      <a:lnTo>
                        <a:pt x="336" y="224"/>
                      </a:lnTo>
                      <a:lnTo>
                        <a:pt x="336" y="228"/>
                      </a:lnTo>
                      <a:lnTo>
                        <a:pt x="336" y="232"/>
                      </a:lnTo>
                      <a:lnTo>
                        <a:pt x="336" y="236"/>
                      </a:lnTo>
                      <a:lnTo>
                        <a:pt x="332" y="236"/>
                      </a:lnTo>
                      <a:lnTo>
                        <a:pt x="332" y="240"/>
                      </a:lnTo>
                      <a:lnTo>
                        <a:pt x="332" y="244"/>
                      </a:lnTo>
                      <a:lnTo>
                        <a:pt x="332" y="248"/>
                      </a:lnTo>
                      <a:lnTo>
                        <a:pt x="328" y="252"/>
                      </a:lnTo>
                      <a:lnTo>
                        <a:pt x="328" y="256"/>
                      </a:lnTo>
                      <a:lnTo>
                        <a:pt x="324" y="256"/>
                      </a:lnTo>
                      <a:lnTo>
                        <a:pt x="324" y="260"/>
                      </a:lnTo>
                      <a:lnTo>
                        <a:pt x="304" y="256"/>
                      </a:lnTo>
                      <a:lnTo>
                        <a:pt x="304" y="252"/>
                      </a:lnTo>
                      <a:lnTo>
                        <a:pt x="300" y="248"/>
                      </a:lnTo>
                      <a:lnTo>
                        <a:pt x="300" y="244"/>
                      </a:lnTo>
                      <a:lnTo>
                        <a:pt x="296" y="244"/>
                      </a:lnTo>
                      <a:lnTo>
                        <a:pt x="292" y="244"/>
                      </a:lnTo>
                      <a:lnTo>
                        <a:pt x="288" y="244"/>
                      </a:lnTo>
                      <a:lnTo>
                        <a:pt x="288" y="248"/>
                      </a:lnTo>
                      <a:lnTo>
                        <a:pt x="284" y="248"/>
                      </a:lnTo>
                      <a:lnTo>
                        <a:pt x="284" y="252"/>
                      </a:lnTo>
                      <a:lnTo>
                        <a:pt x="288" y="252"/>
                      </a:lnTo>
                      <a:lnTo>
                        <a:pt x="284" y="252"/>
                      </a:lnTo>
                      <a:lnTo>
                        <a:pt x="284" y="256"/>
                      </a:lnTo>
                      <a:lnTo>
                        <a:pt x="284" y="260"/>
                      </a:lnTo>
                      <a:lnTo>
                        <a:pt x="288" y="260"/>
                      </a:lnTo>
                      <a:lnTo>
                        <a:pt x="288" y="264"/>
                      </a:lnTo>
                      <a:lnTo>
                        <a:pt x="288" y="268"/>
                      </a:lnTo>
                      <a:lnTo>
                        <a:pt x="284" y="268"/>
                      </a:lnTo>
                      <a:lnTo>
                        <a:pt x="284" y="272"/>
                      </a:lnTo>
                      <a:lnTo>
                        <a:pt x="284" y="276"/>
                      </a:lnTo>
                      <a:lnTo>
                        <a:pt x="280" y="276"/>
                      </a:lnTo>
                      <a:lnTo>
                        <a:pt x="280" y="280"/>
                      </a:lnTo>
                      <a:lnTo>
                        <a:pt x="280" y="284"/>
                      </a:lnTo>
                      <a:lnTo>
                        <a:pt x="280" y="288"/>
                      </a:lnTo>
                      <a:lnTo>
                        <a:pt x="276" y="288"/>
                      </a:lnTo>
                      <a:lnTo>
                        <a:pt x="276" y="292"/>
                      </a:lnTo>
                      <a:lnTo>
                        <a:pt x="276" y="296"/>
                      </a:lnTo>
                      <a:lnTo>
                        <a:pt x="272" y="296"/>
                      </a:lnTo>
                      <a:lnTo>
                        <a:pt x="272" y="300"/>
                      </a:lnTo>
                      <a:lnTo>
                        <a:pt x="272" y="304"/>
                      </a:lnTo>
                      <a:lnTo>
                        <a:pt x="272" y="308"/>
                      </a:lnTo>
                      <a:lnTo>
                        <a:pt x="272" y="312"/>
                      </a:lnTo>
                      <a:lnTo>
                        <a:pt x="272" y="316"/>
                      </a:lnTo>
                      <a:lnTo>
                        <a:pt x="268" y="316"/>
                      </a:lnTo>
                      <a:lnTo>
                        <a:pt x="268" y="320"/>
                      </a:lnTo>
                      <a:lnTo>
                        <a:pt x="268" y="324"/>
                      </a:lnTo>
                      <a:lnTo>
                        <a:pt x="268" y="328"/>
                      </a:lnTo>
                      <a:lnTo>
                        <a:pt x="264" y="328"/>
                      </a:lnTo>
                      <a:lnTo>
                        <a:pt x="264" y="332"/>
                      </a:lnTo>
                      <a:lnTo>
                        <a:pt x="260" y="336"/>
                      </a:lnTo>
                      <a:lnTo>
                        <a:pt x="260" y="340"/>
                      </a:lnTo>
                      <a:lnTo>
                        <a:pt x="260" y="344"/>
                      </a:lnTo>
                      <a:lnTo>
                        <a:pt x="256" y="344"/>
                      </a:lnTo>
                      <a:lnTo>
                        <a:pt x="252" y="348"/>
                      </a:lnTo>
                      <a:lnTo>
                        <a:pt x="256" y="348"/>
                      </a:lnTo>
                      <a:lnTo>
                        <a:pt x="252" y="348"/>
                      </a:lnTo>
                      <a:lnTo>
                        <a:pt x="252" y="352"/>
                      </a:lnTo>
                      <a:lnTo>
                        <a:pt x="252" y="356"/>
                      </a:lnTo>
                      <a:lnTo>
                        <a:pt x="248" y="356"/>
                      </a:lnTo>
                      <a:lnTo>
                        <a:pt x="252" y="356"/>
                      </a:lnTo>
                      <a:lnTo>
                        <a:pt x="252" y="360"/>
                      </a:lnTo>
                      <a:lnTo>
                        <a:pt x="248" y="360"/>
                      </a:lnTo>
                      <a:lnTo>
                        <a:pt x="248" y="364"/>
                      </a:lnTo>
                      <a:lnTo>
                        <a:pt x="248" y="368"/>
                      </a:lnTo>
                      <a:lnTo>
                        <a:pt x="248" y="372"/>
                      </a:lnTo>
                      <a:lnTo>
                        <a:pt x="244" y="372"/>
                      </a:lnTo>
                      <a:lnTo>
                        <a:pt x="248" y="372"/>
                      </a:lnTo>
                      <a:lnTo>
                        <a:pt x="248" y="376"/>
                      </a:lnTo>
                      <a:lnTo>
                        <a:pt x="244" y="376"/>
                      </a:lnTo>
                      <a:lnTo>
                        <a:pt x="248" y="376"/>
                      </a:lnTo>
                      <a:lnTo>
                        <a:pt x="244" y="376"/>
                      </a:lnTo>
                      <a:lnTo>
                        <a:pt x="248" y="376"/>
                      </a:lnTo>
                      <a:lnTo>
                        <a:pt x="248" y="380"/>
                      </a:lnTo>
                      <a:lnTo>
                        <a:pt x="248" y="376"/>
                      </a:lnTo>
                      <a:lnTo>
                        <a:pt x="252" y="376"/>
                      </a:lnTo>
                      <a:lnTo>
                        <a:pt x="256" y="380"/>
                      </a:lnTo>
                      <a:lnTo>
                        <a:pt x="252" y="380"/>
                      </a:lnTo>
                      <a:lnTo>
                        <a:pt x="252" y="384"/>
                      </a:lnTo>
                      <a:lnTo>
                        <a:pt x="248" y="384"/>
                      </a:lnTo>
                      <a:lnTo>
                        <a:pt x="248" y="388"/>
                      </a:lnTo>
                      <a:lnTo>
                        <a:pt x="248" y="392"/>
                      </a:lnTo>
                      <a:lnTo>
                        <a:pt x="252" y="392"/>
                      </a:lnTo>
                      <a:lnTo>
                        <a:pt x="252" y="396"/>
                      </a:lnTo>
                      <a:lnTo>
                        <a:pt x="248" y="396"/>
                      </a:lnTo>
                      <a:lnTo>
                        <a:pt x="244" y="396"/>
                      </a:lnTo>
                      <a:lnTo>
                        <a:pt x="244" y="400"/>
                      </a:lnTo>
                      <a:lnTo>
                        <a:pt x="244" y="404"/>
                      </a:lnTo>
                      <a:lnTo>
                        <a:pt x="240" y="404"/>
                      </a:lnTo>
                      <a:lnTo>
                        <a:pt x="240" y="408"/>
                      </a:lnTo>
                      <a:lnTo>
                        <a:pt x="236" y="408"/>
                      </a:lnTo>
                      <a:lnTo>
                        <a:pt x="232" y="408"/>
                      </a:lnTo>
                      <a:lnTo>
                        <a:pt x="232" y="404"/>
                      </a:lnTo>
                      <a:lnTo>
                        <a:pt x="228" y="404"/>
                      </a:lnTo>
                      <a:lnTo>
                        <a:pt x="224" y="404"/>
                      </a:lnTo>
                      <a:lnTo>
                        <a:pt x="224" y="408"/>
                      </a:lnTo>
                      <a:lnTo>
                        <a:pt x="220" y="408"/>
                      </a:lnTo>
                      <a:lnTo>
                        <a:pt x="220" y="412"/>
                      </a:lnTo>
                      <a:lnTo>
                        <a:pt x="216" y="412"/>
                      </a:lnTo>
                      <a:lnTo>
                        <a:pt x="216" y="416"/>
                      </a:lnTo>
                      <a:lnTo>
                        <a:pt x="212" y="416"/>
                      </a:lnTo>
                      <a:lnTo>
                        <a:pt x="212" y="420"/>
                      </a:lnTo>
                      <a:lnTo>
                        <a:pt x="208" y="420"/>
                      </a:lnTo>
                      <a:lnTo>
                        <a:pt x="204" y="420"/>
                      </a:lnTo>
                      <a:lnTo>
                        <a:pt x="204" y="416"/>
                      </a:lnTo>
                      <a:lnTo>
                        <a:pt x="200" y="416"/>
                      </a:lnTo>
                      <a:lnTo>
                        <a:pt x="196" y="416"/>
                      </a:lnTo>
                      <a:lnTo>
                        <a:pt x="196" y="420"/>
                      </a:lnTo>
                      <a:lnTo>
                        <a:pt x="196" y="424"/>
                      </a:lnTo>
                      <a:lnTo>
                        <a:pt x="200" y="424"/>
                      </a:lnTo>
                      <a:lnTo>
                        <a:pt x="200" y="428"/>
                      </a:lnTo>
                      <a:lnTo>
                        <a:pt x="196" y="428"/>
                      </a:lnTo>
                      <a:lnTo>
                        <a:pt x="196" y="432"/>
                      </a:lnTo>
                      <a:lnTo>
                        <a:pt x="192" y="432"/>
                      </a:lnTo>
                      <a:lnTo>
                        <a:pt x="192" y="436"/>
                      </a:lnTo>
                      <a:lnTo>
                        <a:pt x="188" y="436"/>
                      </a:lnTo>
                      <a:lnTo>
                        <a:pt x="184" y="436"/>
                      </a:lnTo>
                      <a:lnTo>
                        <a:pt x="180" y="436"/>
                      </a:lnTo>
                      <a:lnTo>
                        <a:pt x="180" y="440"/>
                      </a:lnTo>
                      <a:lnTo>
                        <a:pt x="176" y="440"/>
                      </a:lnTo>
                      <a:lnTo>
                        <a:pt x="172" y="440"/>
                      </a:lnTo>
                      <a:lnTo>
                        <a:pt x="168" y="444"/>
                      </a:lnTo>
                      <a:lnTo>
                        <a:pt x="164" y="444"/>
                      </a:lnTo>
                      <a:lnTo>
                        <a:pt x="164" y="448"/>
                      </a:lnTo>
                      <a:lnTo>
                        <a:pt x="160" y="444"/>
                      </a:lnTo>
                      <a:lnTo>
                        <a:pt x="156" y="444"/>
                      </a:lnTo>
                      <a:lnTo>
                        <a:pt x="152" y="444"/>
                      </a:lnTo>
                      <a:lnTo>
                        <a:pt x="152" y="440"/>
                      </a:lnTo>
                      <a:lnTo>
                        <a:pt x="148" y="440"/>
                      </a:lnTo>
                      <a:lnTo>
                        <a:pt x="148" y="436"/>
                      </a:lnTo>
                      <a:lnTo>
                        <a:pt x="148" y="440"/>
                      </a:lnTo>
                      <a:lnTo>
                        <a:pt x="144" y="440"/>
                      </a:lnTo>
                      <a:lnTo>
                        <a:pt x="144" y="444"/>
                      </a:lnTo>
                      <a:lnTo>
                        <a:pt x="144" y="448"/>
                      </a:lnTo>
                      <a:lnTo>
                        <a:pt x="140" y="448"/>
                      </a:lnTo>
                      <a:lnTo>
                        <a:pt x="140" y="452"/>
                      </a:lnTo>
                      <a:lnTo>
                        <a:pt x="136" y="452"/>
                      </a:lnTo>
                      <a:lnTo>
                        <a:pt x="136" y="456"/>
                      </a:lnTo>
                      <a:lnTo>
                        <a:pt x="132" y="456"/>
                      </a:lnTo>
                      <a:lnTo>
                        <a:pt x="132" y="460"/>
                      </a:lnTo>
                      <a:lnTo>
                        <a:pt x="128" y="460"/>
                      </a:lnTo>
                      <a:lnTo>
                        <a:pt x="124" y="460"/>
                      </a:lnTo>
                      <a:lnTo>
                        <a:pt x="120" y="460"/>
                      </a:lnTo>
                      <a:lnTo>
                        <a:pt x="116" y="456"/>
                      </a:lnTo>
                      <a:lnTo>
                        <a:pt x="112" y="456"/>
                      </a:lnTo>
                      <a:lnTo>
                        <a:pt x="112" y="452"/>
                      </a:lnTo>
                      <a:lnTo>
                        <a:pt x="108" y="452"/>
                      </a:lnTo>
                      <a:lnTo>
                        <a:pt x="104" y="452"/>
                      </a:lnTo>
                      <a:lnTo>
                        <a:pt x="100" y="452"/>
                      </a:lnTo>
                      <a:lnTo>
                        <a:pt x="100" y="448"/>
                      </a:lnTo>
                      <a:lnTo>
                        <a:pt x="96" y="448"/>
                      </a:lnTo>
                      <a:lnTo>
                        <a:pt x="92" y="448"/>
                      </a:lnTo>
                      <a:lnTo>
                        <a:pt x="92" y="444"/>
                      </a:lnTo>
                      <a:lnTo>
                        <a:pt x="88" y="444"/>
                      </a:lnTo>
                      <a:lnTo>
                        <a:pt x="88" y="440"/>
                      </a:lnTo>
                      <a:lnTo>
                        <a:pt x="88" y="436"/>
                      </a:lnTo>
                      <a:lnTo>
                        <a:pt x="84" y="436"/>
                      </a:lnTo>
                      <a:lnTo>
                        <a:pt x="84" y="432"/>
                      </a:lnTo>
                      <a:lnTo>
                        <a:pt x="80" y="432"/>
                      </a:lnTo>
                      <a:lnTo>
                        <a:pt x="84" y="432"/>
                      </a:lnTo>
                      <a:lnTo>
                        <a:pt x="84" y="428"/>
                      </a:lnTo>
                      <a:lnTo>
                        <a:pt x="84" y="424"/>
                      </a:lnTo>
                      <a:lnTo>
                        <a:pt x="80" y="424"/>
                      </a:lnTo>
                      <a:lnTo>
                        <a:pt x="76" y="424"/>
                      </a:lnTo>
                      <a:lnTo>
                        <a:pt x="72" y="424"/>
                      </a:lnTo>
                      <a:lnTo>
                        <a:pt x="72" y="428"/>
                      </a:lnTo>
                      <a:lnTo>
                        <a:pt x="72" y="424"/>
                      </a:lnTo>
                      <a:lnTo>
                        <a:pt x="68" y="424"/>
                      </a:lnTo>
                      <a:lnTo>
                        <a:pt x="64" y="424"/>
                      </a:lnTo>
                      <a:lnTo>
                        <a:pt x="64" y="420"/>
                      </a:lnTo>
                      <a:lnTo>
                        <a:pt x="60" y="420"/>
                      </a:lnTo>
                      <a:lnTo>
                        <a:pt x="60" y="416"/>
                      </a:lnTo>
                      <a:lnTo>
                        <a:pt x="60" y="412"/>
                      </a:lnTo>
                      <a:lnTo>
                        <a:pt x="56" y="412"/>
                      </a:lnTo>
                      <a:lnTo>
                        <a:pt x="56" y="416"/>
                      </a:lnTo>
                      <a:lnTo>
                        <a:pt x="52" y="416"/>
                      </a:lnTo>
                      <a:lnTo>
                        <a:pt x="52" y="412"/>
                      </a:lnTo>
                      <a:lnTo>
                        <a:pt x="48" y="412"/>
                      </a:lnTo>
                      <a:lnTo>
                        <a:pt x="44" y="412"/>
                      </a:lnTo>
                      <a:lnTo>
                        <a:pt x="44" y="408"/>
                      </a:lnTo>
                      <a:lnTo>
                        <a:pt x="44" y="404"/>
                      </a:lnTo>
                      <a:lnTo>
                        <a:pt x="40" y="404"/>
                      </a:lnTo>
                      <a:lnTo>
                        <a:pt x="40" y="400"/>
                      </a:lnTo>
                      <a:lnTo>
                        <a:pt x="40" y="396"/>
                      </a:lnTo>
                      <a:lnTo>
                        <a:pt x="36" y="396"/>
                      </a:lnTo>
                      <a:lnTo>
                        <a:pt x="32" y="396"/>
                      </a:lnTo>
                      <a:lnTo>
                        <a:pt x="32" y="392"/>
                      </a:lnTo>
                      <a:lnTo>
                        <a:pt x="28" y="392"/>
                      </a:lnTo>
                      <a:lnTo>
                        <a:pt x="28" y="388"/>
                      </a:lnTo>
                      <a:lnTo>
                        <a:pt x="28" y="384"/>
                      </a:lnTo>
                      <a:lnTo>
                        <a:pt x="24" y="384"/>
                      </a:lnTo>
                      <a:lnTo>
                        <a:pt x="20" y="384"/>
                      </a:lnTo>
                      <a:lnTo>
                        <a:pt x="20" y="380"/>
                      </a:lnTo>
                      <a:lnTo>
                        <a:pt x="20" y="376"/>
                      </a:lnTo>
                      <a:lnTo>
                        <a:pt x="20" y="372"/>
                      </a:lnTo>
                      <a:lnTo>
                        <a:pt x="16" y="372"/>
                      </a:lnTo>
                      <a:lnTo>
                        <a:pt x="12" y="368"/>
                      </a:lnTo>
                      <a:lnTo>
                        <a:pt x="12" y="364"/>
                      </a:lnTo>
                      <a:lnTo>
                        <a:pt x="8" y="364"/>
                      </a:lnTo>
                      <a:lnTo>
                        <a:pt x="8" y="360"/>
                      </a:lnTo>
                      <a:lnTo>
                        <a:pt x="4" y="360"/>
                      </a:lnTo>
                      <a:lnTo>
                        <a:pt x="0" y="356"/>
                      </a:lnTo>
                      <a:lnTo>
                        <a:pt x="0" y="352"/>
                      </a:lnTo>
                      <a:lnTo>
                        <a:pt x="4" y="352"/>
                      </a:lnTo>
                      <a:lnTo>
                        <a:pt x="4" y="348"/>
                      </a:lnTo>
                      <a:lnTo>
                        <a:pt x="0" y="348"/>
                      </a:lnTo>
                      <a:lnTo>
                        <a:pt x="0" y="344"/>
                      </a:lnTo>
                      <a:lnTo>
                        <a:pt x="4" y="344"/>
                      </a:lnTo>
                      <a:lnTo>
                        <a:pt x="4" y="340"/>
                      </a:lnTo>
                      <a:lnTo>
                        <a:pt x="4" y="336"/>
                      </a:lnTo>
                      <a:lnTo>
                        <a:pt x="4" y="332"/>
                      </a:lnTo>
                      <a:lnTo>
                        <a:pt x="0" y="332"/>
                      </a:lnTo>
                      <a:lnTo>
                        <a:pt x="0" y="328"/>
                      </a:lnTo>
                      <a:lnTo>
                        <a:pt x="0" y="324"/>
                      </a:lnTo>
                      <a:lnTo>
                        <a:pt x="0" y="320"/>
                      </a:lnTo>
                      <a:lnTo>
                        <a:pt x="0" y="324"/>
                      </a:lnTo>
                      <a:lnTo>
                        <a:pt x="4" y="324"/>
                      </a:lnTo>
                      <a:lnTo>
                        <a:pt x="4" y="320"/>
                      </a:lnTo>
                      <a:lnTo>
                        <a:pt x="8" y="320"/>
                      </a:lnTo>
                      <a:lnTo>
                        <a:pt x="12" y="320"/>
                      </a:lnTo>
                      <a:lnTo>
                        <a:pt x="16" y="316"/>
                      </a:lnTo>
                      <a:lnTo>
                        <a:pt x="20" y="316"/>
                      </a:lnTo>
                      <a:lnTo>
                        <a:pt x="24" y="316"/>
                      </a:lnTo>
                      <a:lnTo>
                        <a:pt x="24" y="312"/>
                      </a:lnTo>
                      <a:lnTo>
                        <a:pt x="28" y="308"/>
                      </a:lnTo>
                      <a:lnTo>
                        <a:pt x="24" y="304"/>
                      </a:lnTo>
                      <a:lnTo>
                        <a:pt x="24" y="300"/>
                      </a:lnTo>
                      <a:lnTo>
                        <a:pt x="24" y="296"/>
                      </a:lnTo>
                      <a:lnTo>
                        <a:pt x="28" y="292"/>
                      </a:lnTo>
                      <a:lnTo>
                        <a:pt x="32" y="292"/>
                      </a:lnTo>
                      <a:lnTo>
                        <a:pt x="36" y="292"/>
                      </a:lnTo>
                      <a:lnTo>
                        <a:pt x="36" y="288"/>
                      </a:lnTo>
                      <a:lnTo>
                        <a:pt x="36" y="284"/>
                      </a:lnTo>
                      <a:lnTo>
                        <a:pt x="36" y="280"/>
                      </a:lnTo>
                      <a:lnTo>
                        <a:pt x="32" y="280"/>
                      </a:lnTo>
                      <a:lnTo>
                        <a:pt x="32" y="276"/>
                      </a:lnTo>
                      <a:lnTo>
                        <a:pt x="32" y="272"/>
                      </a:lnTo>
                      <a:lnTo>
                        <a:pt x="28" y="268"/>
                      </a:lnTo>
                      <a:lnTo>
                        <a:pt x="28" y="264"/>
                      </a:lnTo>
                      <a:lnTo>
                        <a:pt x="32" y="264"/>
                      </a:lnTo>
                      <a:lnTo>
                        <a:pt x="32" y="260"/>
                      </a:lnTo>
                      <a:lnTo>
                        <a:pt x="36" y="260"/>
                      </a:lnTo>
                      <a:lnTo>
                        <a:pt x="36" y="256"/>
                      </a:lnTo>
                      <a:lnTo>
                        <a:pt x="32" y="256"/>
                      </a:lnTo>
                      <a:lnTo>
                        <a:pt x="32" y="252"/>
                      </a:lnTo>
                      <a:lnTo>
                        <a:pt x="36" y="248"/>
                      </a:lnTo>
                      <a:lnTo>
                        <a:pt x="36" y="244"/>
                      </a:lnTo>
                      <a:lnTo>
                        <a:pt x="36" y="240"/>
                      </a:lnTo>
                      <a:lnTo>
                        <a:pt x="40" y="240"/>
                      </a:lnTo>
                      <a:lnTo>
                        <a:pt x="40" y="236"/>
                      </a:lnTo>
                      <a:lnTo>
                        <a:pt x="40" y="232"/>
                      </a:lnTo>
                      <a:lnTo>
                        <a:pt x="44" y="232"/>
                      </a:lnTo>
                      <a:lnTo>
                        <a:pt x="44" y="236"/>
                      </a:lnTo>
                      <a:lnTo>
                        <a:pt x="48" y="236"/>
                      </a:lnTo>
                      <a:lnTo>
                        <a:pt x="52" y="236"/>
                      </a:lnTo>
                      <a:lnTo>
                        <a:pt x="52" y="240"/>
                      </a:lnTo>
                      <a:lnTo>
                        <a:pt x="56" y="240"/>
                      </a:lnTo>
                      <a:lnTo>
                        <a:pt x="56" y="244"/>
                      </a:lnTo>
                      <a:lnTo>
                        <a:pt x="56" y="248"/>
                      </a:lnTo>
                      <a:lnTo>
                        <a:pt x="52" y="248"/>
                      </a:lnTo>
                      <a:lnTo>
                        <a:pt x="56" y="248"/>
                      </a:lnTo>
                      <a:lnTo>
                        <a:pt x="60" y="248"/>
                      </a:lnTo>
                      <a:lnTo>
                        <a:pt x="60" y="244"/>
                      </a:lnTo>
                      <a:lnTo>
                        <a:pt x="64" y="244"/>
                      </a:lnTo>
                      <a:lnTo>
                        <a:pt x="64" y="240"/>
                      </a:lnTo>
                      <a:lnTo>
                        <a:pt x="60" y="240"/>
                      </a:lnTo>
                      <a:lnTo>
                        <a:pt x="64" y="240"/>
                      </a:lnTo>
                      <a:lnTo>
                        <a:pt x="68" y="240"/>
                      </a:lnTo>
                      <a:lnTo>
                        <a:pt x="68" y="236"/>
                      </a:lnTo>
                      <a:lnTo>
                        <a:pt x="68" y="232"/>
                      </a:lnTo>
                      <a:lnTo>
                        <a:pt x="68" y="228"/>
                      </a:lnTo>
                      <a:lnTo>
                        <a:pt x="64" y="228"/>
                      </a:lnTo>
                      <a:lnTo>
                        <a:pt x="60" y="224"/>
                      </a:lnTo>
                      <a:lnTo>
                        <a:pt x="64" y="220"/>
                      </a:lnTo>
                      <a:lnTo>
                        <a:pt x="68" y="220"/>
                      </a:lnTo>
                      <a:lnTo>
                        <a:pt x="68" y="216"/>
                      </a:lnTo>
                      <a:lnTo>
                        <a:pt x="68" y="212"/>
                      </a:lnTo>
                      <a:lnTo>
                        <a:pt x="64" y="208"/>
                      </a:lnTo>
                      <a:lnTo>
                        <a:pt x="64" y="204"/>
                      </a:lnTo>
                      <a:lnTo>
                        <a:pt x="68" y="204"/>
                      </a:lnTo>
                      <a:lnTo>
                        <a:pt x="68" y="200"/>
                      </a:lnTo>
                      <a:lnTo>
                        <a:pt x="68" y="196"/>
                      </a:lnTo>
                      <a:lnTo>
                        <a:pt x="72" y="196"/>
                      </a:lnTo>
                      <a:lnTo>
                        <a:pt x="72" y="192"/>
                      </a:lnTo>
                      <a:lnTo>
                        <a:pt x="76" y="196"/>
                      </a:lnTo>
                      <a:lnTo>
                        <a:pt x="76" y="192"/>
                      </a:lnTo>
                      <a:lnTo>
                        <a:pt x="80" y="192"/>
                      </a:lnTo>
                      <a:lnTo>
                        <a:pt x="80" y="188"/>
                      </a:lnTo>
                      <a:lnTo>
                        <a:pt x="80" y="184"/>
                      </a:lnTo>
                      <a:lnTo>
                        <a:pt x="80" y="180"/>
                      </a:lnTo>
                      <a:lnTo>
                        <a:pt x="84" y="180"/>
                      </a:lnTo>
                      <a:lnTo>
                        <a:pt x="84" y="176"/>
                      </a:lnTo>
                      <a:lnTo>
                        <a:pt x="88" y="176"/>
                      </a:lnTo>
                      <a:lnTo>
                        <a:pt x="88" y="172"/>
                      </a:lnTo>
                      <a:lnTo>
                        <a:pt x="92" y="172"/>
                      </a:lnTo>
                      <a:lnTo>
                        <a:pt x="92" y="176"/>
                      </a:lnTo>
                      <a:lnTo>
                        <a:pt x="96" y="176"/>
                      </a:lnTo>
                      <a:lnTo>
                        <a:pt x="96" y="180"/>
                      </a:lnTo>
                      <a:lnTo>
                        <a:pt x="100" y="180"/>
                      </a:lnTo>
                      <a:lnTo>
                        <a:pt x="100" y="176"/>
                      </a:lnTo>
                      <a:lnTo>
                        <a:pt x="104" y="176"/>
                      </a:lnTo>
                      <a:lnTo>
                        <a:pt x="104" y="172"/>
                      </a:lnTo>
                      <a:lnTo>
                        <a:pt x="108" y="172"/>
                      </a:lnTo>
                      <a:lnTo>
                        <a:pt x="112" y="172"/>
                      </a:lnTo>
                      <a:lnTo>
                        <a:pt x="112" y="168"/>
                      </a:lnTo>
                      <a:lnTo>
                        <a:pt x="116" y="164"/>
                      </a:lnTo>
                      <a:lnTo>
                        <a:pt x="116" y="160"/>
                      </a:lnTo>
                      <a:lnTo>
                        <a:pt x="120" y="160"/>
                      </a:lnTo>
                      <a:lnTo>
                        <a:pt x="120" y="156"/>
                      </a:lnTo>
                      <a:lnTo>
                        <a:pt x="124" y="156"/>
                      </a:lnTo>
                      <a:lnTo>
                        <a:pt x="124" y="152"/>
                      </a:lnTo>
                      <a:lnTo>
                        <a:pt x="128" y="148"/>
                      </a:lnTo>
                      <a:lnTo>
                        <a:pt x="128" y="144"/>
                      </a:lnTo>
                      <a:lnTo>
                        <a:pt x="132" y="144"/>
                      </a:lnTo>
                      <a:lnTo>
                        <a:pt x="132" y="140"/>
                      </a:lnTo>
                      <a:lnTo>
                        <a:pt x="136" y="140"/>
                      </a:lnTo>
                      <a:lnTo>
                        <a:pt x="136" y="136"/>
                      </a:lnTo>
                      <a:lnTo>
                        <a:pt x="140" y="136"/>
                      </a:lnTo>
                      <a:lnTo>
                        <a:pt x="140" y="132"/>
                      </a:lnTo>
                      <a:lnTo>
                        <a:pt x="140" y="128"/>
                      </a:lnTo>
                      <a:lnTo>
                        <a:pt x="140" y="124"/>
                      </a:lnTo>
                      <a:lnTo>
                        <a:pt x="144" y="124"/>
                      </a:lnTo>
                      <a:lnTo>
                        <a:pt x="140" y="124"/>
                      </a:lnTo>
                      <a:lnTo>
                        <a:pt x="140" y="120"/>
                      </a:lnTo>
                      <a:lnTo>
                        <a:pt x="136" y="120"/>
                      </a:lnTo>
                      <a:lnTo>
                        <a:pt x="136" y="116"/>
                      </a:lnTo>
                      <a:lnTo>
                        <a:pt x="140" y="116"/>
                      </a:lnTo>
                      <a:lnTo>
                        <a:pt x="140" y="112"/>
                      </a:lnTo>
                      <a:lnTo>
                        <a:pt x="140" y="10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30" name=""/>
                <p:cNvSpPr/>
                <p:nvPr/>
              </p:nvSpPr>
              <p:spPr>
                <a:xfrm>
                  <a:off x="4695840" y="3108240"/>
                  <a:ext cx="1111320" cy="939960"/>
                </a:xfrm>
                <a:custGeom>
                  <a:avLst/>
                  <a:gdLst/>
                  <a:ahLst/>
                  <a:rect l="l" t="t" r="r" b="b"/>
                  <a:pathLst>
                    <a:path w="700" h="592">
                      <a:moveTo>
                        <a:pt x="0" y="28"/>
                      </a:moveTo>
                      <a:lnTo>
                        <a:pt x="40" y="24"/>
                      </a:lnTo>
                      <a:lnTo>
                        <a:pt x="56" y="24"/>
                      </a:lnTo>
                      <a:lnTo>
                        <a:pt x="84" y="24"/>
                      </a:lnTo>
                      <a:lnTo>
                        <a:pt x="112" y="24"/>
                      </a:lnTo>
                      <a:lnTo>
                        <a:pt x="128" y="24"/>
                      </a:lnTo>
                      <a:lnTo>
                        <a:pt x="152" y="24"/>
                      </a:lnTo>
                      <a:lnTo>
                        <a:pt x="160" y="20"/>
                      </a:lnTo>
                      <a:lnTo>
                        <a:pt x="172" y="20"/>
                      </a:lnTo>
                      <a:lnTo>
                        <a:pt x="196" y="20"/>
                      </a:lnTo>
                      <a:lnTo>
                        <a:pt x="216" y="16"/>
                      </a:lnTo>
                      <a:lnTo>
                        <a:pt x="236" y="16"/>
                      </a:lnTo>
                      <a:lnTo>
                        <a:pt x="264" y="16"/>
                      </a:lnTo>
                      <a:lnTo>
                        <a:pt x="300" y="12"/>
                      </a:lnTo>
                      <a:lnTo>
                        <a:pt x="308" y="12"/>
                      </a:lnTo>
                      <a:lnTo>
                        <a:pt x="336" y="8"/>
                      </a:lnTo>
                      <a:lnTo>
                        <a:pt x="352" y="8"/>
                      </a:lnTo>
                      <a:lnTo>
                        <a:pt x="376" y="4"/>
                      </a:lnTo>
                      <a:lnTo>
                        <a:pt x="396" y="0"/>
                      </a:lnTo>
                      <a:lnTo>
                        <a:pt x="396" y="4"/>
                      </a:lnTo>
                      <a:lnTo>
                        <a:pt x="400" y="4"/>
                      </a:lnTo>
                      <a:lnTo>
                        <a:pt x="400" y="8"/>
                      </a:lnTo>
                      <a:lnTo>
                        <a:pt x="404" y="8"/>
                      </a:lnTo>
                      <a:lnTo>
                        <a:pt x="404" y="12"/>
                      </a:lnTo>
                      <a:lnTo>
                        <a:pt x="408" y="12"/>
                      </a:lnTo>
                      <a:lnTo>
                        <a:pt x="408" y="16"/>
                      </a:lnTo>
                      <a:lnTo>
                        <a:pt x="412" y="16"/>
                      </a:lnTo>
                      <a:lnTo>
                        <a:pt x="412" y="20"/>
                      </a:lnTo>
                      <a:lnTo>
                        <a:pt x="416" y="20"/>
                      </a:lnTo>
                      <a:lnTo>
                        <a:pt x="416" y="24"/>
                      </a:lnTo>
                      <a:lnTo>
                        <a:pt x="416" y="28"/>
                      </a:lnTo>
                      <a:lnTo>
                        <a:pt x="420" y="28"/>
                      </a:lnTo>
                      <a:lnTo>
                        <a:pt x="424" y="28"/>
                      </a:lnTo>
                      <a:lnTo>
                        <a:pt x="424" y="32"/>
                      </a:lnTo>
                      <a:lnTo>
                        <a:pt x="424" y="36"/>
                      </a:lnTo>
                      <a:lnTo>
                        <a:pt x="424" y="40"/>
                      </a:lnTo>
                      <a:lnTo>
                        <a:pt x="420" y="40"/>
                      </a:lnTo>
                      <a:lnTo>
                        <a:pt x="420" y="44"/>
                      </a:lnTo>
                      <a:lnTo>
                        <a:pt x="424" y="44"/>
                      </a:lnTo>
                      <a:lnTo>
                        <a:pt x="420" y="48"/>
                      </a:lnTo>
                      <a:lnTo>
                        <a:pt x="420" y="52"/>
                      </a:lnTo>
                      <a:lnTo>
                        <a:pt x="424" y="56"/>
                      </a:lnTo>
                      <a:lnTo>
                        <a:pt x="420" y="56"/>
                      </a:lnTo>
                      <a:lnTo>
                        <a:pt x="420" y="60"/>
                      </a:lnTo>
                      <a:lnTo>
                        <a:pt x="420" y="64"/>
                      </a:lnTo>
                      <a:lnTo>
                        <a:pt x="424" y="64"/>
                      </a:lnTo>
                      <a:lnTo>
                        <a:pt x="424" y="68"/>
                      </a:lnTo>
                      <a:lnTo>
                        <a:pt x="424" y="72"/>
                      </a:lnTo>
                      <a:lnTo>
                        <a:pt x="424" y="76"/>
                      </a:lnTo>
                      <a:lnTo>
                        <a:pt x="424" y="80"/>
                      </a:lnTo>
                      <a:lnTo>
                        <a:pt x="428" y="80"/>
                      </a:lnTo>
                      <a:lnTo>
                        <a:pt x="428" y="84"/>
                      </a:lnTo>
                      <a:lnTo>
                        <a:pt x="432" y="84"/>
                      </a:lnTo>
                      <a:lnTo>
                        <a:pt x="432" y="88"/>
                      </a:lnTo>
                      <a:lnTo>
                        <a:pt x="432" y="92"/>
                      </a:lnTo>
                      <a:lnTo>
                        <a:pt x="432" y="96"/>
                      </a:lnTo>
                      <a:lnTo>
                        <a:pt x="432" y="100"/>
                      </a:lnTo>
                      <a:lnTo>
                        <a:pt x="436" y="100"/>
                      </a:lnTo>
                      <a:lnTo>
                        <a:pt x="436" y="104"/>
                      </a:lnTo>
                      <a:lnTo>
                        <a:pt x="440" y="104"/>
                      </a:lnTo>
                      <a:lnTo>
                        <a:pt x="440" y="108"/>
                      </a:lnTo>
                      <a:lnTo>
                        <a:pt x="440" y="112"/>
                      </a:lnTo>
                      <a:lnTo>
                        <a:pt x="440" y="116"/>
                      </a:lnTo>
                      <a:lnTo>
                        <a:pt x="444" y="116"/>
                      </a:lnTo>
                      <a:lnTo>
                        <a:pt x="444" y="120"/>
                      </a:lnTo>
                      <a:lnTo>
                        <a:pt x="448" y="120"/>
                      </a:lnTo>
                      <a:lnTo>
                        <a:pt x="448" y="124"/>
                      </a:lnTo>
                      <a:lnTo>
                        <a:pt x="452" y="124"/>
                      </a:lnTo>
                      <a:lnTo>
                        <a:pt x="456" y="124"/>
                      </a:lnTo>
                      <a:lnTo>
                        <a:pt x="456" y="128"/>
                      </a:lnTo>
                      <a:lnTo>
                        <a:pt x="460" y="128"/>
                      </a:lnTo>
                      <a:lnTo>
                        <a:pt x="460" y="132"/>
                      </a:lnTo>
                      <a:lnTo>
                        <a:pt x="464" y="132"/>
                      </a:lnTo>
                      <a:lnTo>
                        <a:pt x="464" y="136"/>
                      </a:lnTo>
                      <a:lnTo>
                        <a:pt x="468" y="136"/>
                      </a:lnTo>
                      <a:lnTo>
                        <a:pt x="468" y="140"/>
                      </a:lnTo>
                      <a:lnTo>
                        <a:pt x="472" y="140"/>
                      </a:lnTo>
                      <a:lnTo>
                        <a:pt x="472" y="144"/>
                      </a:lnTo>
                      <a:lnTo>
                        <a:pt x="476" y="144"/>
                      </a:lnTo>
                      <a:lnTo>
                        <a:pt x="476" y="148"/>
                      </a:lnTo>
                      <a:lnTo>
                        <a:pt x="480" y="148"/>
                      </a:lnTo>
                      <a:lnTo>
                        <a:pt x="480" y="152"/>
                      </a:lnTo>
                      <a:lnTo>
                        <a:pt x="484" y="152"/>
                      </a:lnTo>
                      <a:lnTo>
                        <a:pt x="488" y="152"/>
                      </a:lnTo>
                      <a:lnTo>
                        <a:pt x="488" y="156"/>
                      </a:lnTo>
                      <a:lnTo>
                        <a:pt x="492" y="156"/>
                      </a:lnTo>
                      <a:lnTo>
                        <a:pt x="496" y="160"/>
                      </a:lnTo>
                      <a:lnTo>
                        <a:pt x="500" y="160"/>
                      </a:lnTo>
                      <a:lnTo>
                        <a:pt x="500" y="164"/>
                      </a:lnTo>
                      <a:lnTo>
                        <a:pt x="504" y="164"/>
                      </a:lnTo>
                      <a:lnTo>
                        <a:pt x="504" y="168"/>
                      </a:lnTo>
                      <a:lnTo>
                        <a:pt x="508" y="168"/>
                      </a:lnTo>
                      <a:lnTo>
                        <a:pt x="508" y="172"/>
                      </a:lnTo>
                      <a:lnTo>
                        <a:pt x="508" y="176"/>
                      </a:lnTo>
                      <a:lnTo>
                        <a:pt x="512" y="176"/>
                      </a:lnTo>
                      <a:lnTo>
                        <a:pt x="512" y="180"/>
                      </a:lnTo>
                      <a:lnTo>
                        <a:pt x="512" y="184"/>
                      </a:lnTo>
                      <a:lnTo>
                        <a:pt x="512" y="188"/>
                      </a:lnTo>
                      <a:lnTo>
                        <a:pt x="516" y="188"/>
                      </a:lnTo>
                      <a:lnTo>
                        <a:pt x="516" y="192"/>
                      </a:lnTo>
                      <a:lnTo>
                        <a:pt x="512" y="192"/>
                      </a:lnTo>
                      <a:lnTo>
                        <a:pt x="512" y="196"/>
                      </a:lnTo>
                      <a:lnTo>
                        <a:pt x="512" y="200"/>
                      </a:lnTo>
                      <a:lnTo>
                        <a:pt x="516" y="200"/>
                      </a:lnTo>
                      <a:lnTo>
                        <a:pt x="516" y="204"/>
                      </a:lnTo>
                      <a:lnTo>
                        <a:pt x="516" y="208"/>
                      </a:lnTo>
                      <a:lnTo>
                        <a:pt x="520" y="212"/>
                      </a:lnTo>
                      <a:lnTo>
                        <a:pt x="520" y="216"/>
                      </a:lnTo>
                      <a:lnTo>
                        <a:pt x="524" y="216"/>
                      </a:lnTo>
                      <a:lnTo>
                        <a:pt x="524" y="220"/>
                      </a:lnTo>
                      <a:lnTo>
                        <a:pt x="528" y="220"/>
                      </a:lnTo>
                      <a:lnTo>
                        <a:pt x="532" y="216"/>
                      </a:lnTo>
                      <a:lnTo>
                        <a:pt x="532" y="212"/>
                      </a:lnTo>
                      <a:lnTo>
                        <a:pt x="536" y="212"/>
                      </a:lnTo>
                      <a:lnTo>
                        <a:pt x="536" y="208"/>
                      </a:lnTo>
                      <a:lnTo>
                        <a:pt x="540" y="204"/>
                      </a:lnTo>
                      <a:lnTo>
                        <a:pt x="544" y="204"/>
                      </a:lnTo>
                      <a:lnTo>
                        <a:pt x="544" y="208"/>
                      </a:lnTo>
                      <a:lnTo>
                        <a:pt x="548" y="208"/>
                      </a:lnTo>
                      <a:lnTo>
                        <a:pt x="552" y="208"/>
                      </a:lnTo>
                      <a:lnTo>
                        <a:pt x="556" y="208"/>
                      </a:lnTo>
                      <a:lnTo>
                        <a:pt x="560" y="208"/>
                      </a:lnTo>
                      <a:lnTo>
                        <a:pt x="560" y="212"/>
                      </a:lnTo>
                      <a:lnTo>
                        <a:pt x="564" y="212"/>
                      </a:lnTo>
                      <a:lnTo>
                        <a:pt x="568" y="212"/>
                      </a:lnTo>
                      <a:lnTo>
                        <a:pt x="568" y="216"/>
                      </a:lnTo>
                      <a:lnTo>
                        <a:pt x="572" y="216"/>
                      </a:lnTo>
                      <a:lnTo>
                        <a:pt x="572" y="220"/>
                      </a:lnTo>
                      <a:lnTo>
                        <a:pt x="576" y="220"/>
                      </a:lnTo>
                      <a:lnTo>
                        <a:pt x="576" y="224"/>
                      </a:lnTo>
                      <a:lnTo>
                        <a:pt x="572" y="224"/>
                      </a:lnTo>
                      <a:lnTo>
                        <a:pt x="572" y="228"/>
                      </a:lnTo>
                      <a:lnTo>
                        <a:pt x="568" y="228"/>
                      </a:lnTo>
                      <a:lnTo>
                        <a:pt x="568" y="232"/>
                      </a:lnTo>
                      <a:lnTo>
                        <a:pt x="568" y="236"/>
                      </a:lnTo>
                      <a:lnTo>
                        <a:pt x="568" y="240"/>
                      </a:lnTo>
                      <a:lnTo>
                        <a:pt x="568" y="244"/>
                      </a:lnTo>
                      <a:lnTo>
                        <a:pt x="572" y="244"/>
                      </a:lnTo>
                      <a:lnTo>
                        <a:pt x="572" y="248"/>
                      </a:lnTo>
                      <a:lnTo>
                        <a:pt x="568" y="248"/>
                      </a:lnTo>
                      <a:lnTo>
                        <a:pt x="568" y="252"/>
                      </a:lnTo>
                      <a:lnTo>
                        <a:pt x="564" y="256"/>
                      </a:lnTo>
                      <a:lnTo>
                        <a:pt x="564" y="260"/>
                      </a:lnTo>
                      <a:lnTo>
                        <a:pt x="564" y="264"/>
                      </a:lnTo>
                      <a:lnTo>
                        <a:pt x="564" y="268"/>
                      </a:lnTo>
                      <a:lnTo>
                        <a:pt x="560" y="268"/>
                      </a:lnTo>
                      <a:lnTo>
                        <a:pt x="560" y="272"/>
                      </a:lnTo>
                      <a:lnTo>
                        <a:pt x="560" y="276"/>
                      </a:lnTo>
                      <a:lnTo>
                        <a:pt x="556" y="280"/>
                      </a:lnTo>
                      <a:lnTo>
                        <a:pt x="556" y="284"/>
                      </a:lnTo>
                      <a:lnTo>
                        <a:pt x="556" y="288"/>
                      </a:lnTo>
                      <a:lnTo>
                        <a:pt x="556" y="292"/>
                      </a:lnTo>
                      <a:lnTo>
                        <a:pt x="556" y="296"/>
                      </a:lnTo>
                      <a:lnTo>
                        <a:pt x="556" y="300"/>
                      </a:lnTo>
                      <a:lnTo>
                        <a:pt x="560" y="304"/>
                      </a:lnTo>
                      <a:lnTo>
                        <a:pt x="560" y="308"/>
                      </a:lnTo>
                      <a:lnTo>
                        <a:pt x="564" y="308"/>
                      </a:lnTo>
                      <a:lnTo>
                        <a:pt x="568" y="308"/>
                      </a:lnTo>
                      <a:lnTo>
                        <a:pt x="568" y="312"/>
                      </a:lnTo>
                      <a:lnTo>
                        <a:pt x="572" y="312"/>
                      </a:lnTo>
                      <a:lnTo>
                        <a:pt x="572" y="316"/>
                      </a:lnTo>
                      <a:lnTo>
                        <a:pt x="576" y="316"/>
                      </a:lnTo>
                      <a:lnTo>
                        <a:pt x="576" y="320"/>
                      </a:lnTo>
                      <a:lnTo>
                        <a:pt x="580" y="320"/>
                      </a:lnTo>
                      <a:lnTo>
                        <a:pt x="584" y="320"/>
                      </a:lnTo>
                      <a:lnTo>
                        <a:pt x="584" y="324"/>
                      </a:lnTo>
                      <a:lnTo>
                        <a:pt x="588" y="324"/>
                      </a:lnTo>
                      <a:lnTo>
                        <a:pt x="588" y="328"/>
                      </a:lnTo>
                      <a:lnTo>
                        <a:pt x="592" y="328"/>
                      </a:lnTo>
                      <a:lnTo>
                        <a:pt x="596" y="328"/>
                      </a:lnTo>
                      <a:lnTo>
                        <a:pt x="596" y="332"/>
                      </a:lnTo>
                      <a:lnTo>
                        <a:pt x="600" y="332"/>
                      </a:lnTo>
                      <a:lnTo>
                        <a:pt x="600" y="336"/>
                      </a:lnTo>
                      <a:lnTo>
                        <a:pt x="600" y="340"/>
                      </a:lnTo>
                      <a:lnTo>
                        <a:pt x="604" y="340"/>
                      </a:lnTo>
                      <a:lnTo>
                        <a:pt x="608" y="340"/>
                      </a:lnTo>
                      <a:lnTo>
                        <a:pt x="612" y="340"/>
                      </a:lnTo>
                      <a:lnTo>
                        <a:pt x="612" y="336"/>
                      </a:lnTo>
                      <a:lnTo>
                        <a:pt x="616" y="340"/>
                      </a:lnTo>
                      <a:lnTo>
                        <a:pt x="620" y="340"/>
                      </a:lnTo>
                      <a:lnTo>
                        <a:pt x="620" y="344"/>
                      </a:lnTo>
                      <a:lnTo>
                        <a:pt x="624" y="344"/>
                      </a:lnTo>
                      <a:lnTo>
                        <a:pt x="628" y="344"/>
                      </a:lnTo>
                      <a:lnTo>
                        <a:pt x="628" y="348"/>
                      </a:lnTo>
                      <a:lnTo>
                        <a:pt x="632" y="348"/>
                      </a:lnTo>
                      <a:lnTo>
                        <a:pt x="632" y="352"/>
                      </a:lnTo>
                      <a:lnTo>
                        <a:pt x="632" y="356"/>
                      </a:lnTo>
                      <a:lnTo>
                        <a:pt x="636" y="356"/>
                      </a:lnTo>
                      <a:lnTo>
                        <a:pt x="636" y="360"/>
                      </a:lnTo>
                      <a:lnTo>
                        <a:pt x="640" y="360"/>
                      </a:lnTo>
                      <a:lnTo>
                        <a:pt x="644" y="360"/>
                      </a:lnTo>
                      <a:lnTo>
                        <a:pt x="648" y="360"/>
                      </a:lnTo>
                      <a:lnTo>
                        <a:pt x="648" y="364"/>
                      </a:lnTo>
                      <a:lnTo>
                        <a:pt x="648" y="368"/>
                      </a:lnTo>
                      <a:lnTo>
                        <a:pt x="652" y="368"/>
                      </a:lnTo>
                      <a:lnTo>
                        <a:pt x="652" y="372"/>
                      </a:lnTo>
                      <a:lnTo>
                        <a:pt x="652" y="376"/>
                      </a:lnTo>
                      <a:lnTo>
                        <a:pt x="652" y="380"/>
                      </a:lnTo>
                      <a:lnTo>
                        <a:pt x="652" y="384"/>
                      </a:lnTo>
                      <a:lnTo>
                        <a:pt x="652" y="388"/>
                      </a:lnTo>
                      <a:lnTo>
                        <a:pt x="656" y="388"/>
                      </a:lnTo>
                      <a:lnTo>
                        <a:pt x="656" y="392"/>
                      </a:lnTo>
                      <a:lnTo>
                        <a:pt x="660" y="392"/>
                      </a:lnTo>
                      <a:lnTo>
                        <a:pt x="660" y="396"/>
                      </a:lnTo>
                      <a:lnTo>
                        <a:pt x="664" y="396"/>
                      </a:lnTo>
                      <a:lnTo>
                        <a:pt x="664" y="400"/>
                      </a:lnTo>
                      <a:lnTo>
                        <a:pt x="664" y="404"/>
                      </a:lnTo>
                      <a:lnTo>
                        <a:pt x="660" y="404"/>
                      </a:lnTo>
                      <a:lnTo>
                        <a:pt x="660" y="408"/>
                      </a:lnTo>
                      <a:lnTo>
                        <a:pt x="656" y="408"/>
                      </a:lnTo>
                      <a:lnTo>
                        <a:pt x="656" y="412"/>
                      </a:lnTo>
                      <a:lnTo>
                        <a:pt x="656" y="416"/>
                      </a:lnTo>
                      <a:lnTo>
                        <a:pt x="656" y="420"/>
                      </a:lnTo>
                      <a:lnTo>
                        <a:pt x="660" y="420"/>
                      </a:lnTo>
                      <a:lnTo>
                        <a:pt x="660" y="424"/>
                      </a:lnTo>
                      <a:lnTo>
                        <a:pt x="664" y="424"/>
                      </a:lnTo>
                      <a:lnTo>
                        <a:pt x="664" y="428"/>
                      </a:lnTo>
                      <a:lnTo>
                        <a:pt x="664" y="432"/>
                      </a:lnTo>
                      <a:lnTo>
                        <a:pt x="668" y="432"/>
                      </a:lnTo>
                      <a:lnTo>
                        <a:pt x="668" y="436"/>
                      </a:lnTo>
                      <a:lnTo>
                        <a:pt x="672" y="436"/>
                      </a:lnTo>
                      <a:lnTo>
                        <a:pt x="672" y="440"/>
                      </a:lnTo>
                      <a:lnTo>
                        <a:pt x="672" y="444"/>
                      </a:lnTo>
                      <a:lnTo>
                        <a:pt x="676" y="444"/>
                      </a:lnTo>
                      <a:lnTo>
                        <a:pt x="676" y="448"/>
                      </a:lnTo>
                      <a:lnTo>
                        <a:pt x="680" y="448"/>
                      </a:lnTo>
                      <a:lnTo>
                        <a:pt x="684" y="448"/>
                      </a:lnTo>
                      <a:lnTo>
                        <a:pt x="684" y="444"/>
                      </a:lnTo>
                      <a:lnTo>
                        <a:pt x="680" y="444"/>
                      </a:lnTo>
                      <a:lnTo>
                        <a:pt x="680" y="440"/>
                      </a:lnTo>
                      <a:lnTo>
                        <a:pt x="680" y="436"/>
                      </a:lnTo>
                      <a:lnTo>
                        <a:pt x="684" y="436"/>
                      </a:lnTo>
                      <a:lnTo>
                        <a:pt x="684" y="440"/>
                      </a:lnTo>
                      <a:lnTo>
                        <a:pt x="684" y="444"/>
                      </a:lnTo>
                      <a:lnTo>
                        <a:pt x="688" y="444"/>
                      </a:lnTo>
                      <a:lnTo>
                        <a:pt x="692" y="448"/>
                      </a:lnTo>
                      <a:lnTo>
                        <a:pt x="692" y="452"/>
                      </a:lnTo>
                      <a:lnTo>
                        <a:pt x="696" y="452"/>
                      </a:lnTo>
                      <a:lnTo>
                        <a:pt x="696" y="448"/>
                      </a:lnTo>
                      <a:lnTo>
                        <a:pt x="700" y="448"/>
                      </a:lnTo>
                      <a:lnTo>
                        <a:pt x="700" y="452"/>
                      </a:lnTo>
                      <a:lnTo>
                        <a:pt x="700" y="456"/>
                      </a:lnTo>
                      <a:lnTo>
                        <a:pt x="700" y="460"/>
                      </a:lnTo>
                      <a:lnTo>
                        <a:pt x="700" y="464"/>
                      </a:lnTo>
                      <a:lnTo>
                        <a:pt x="700" y="468"/>
                      </a:lnTo>
                      <a:lnTo>
                        <a:pt x="696" y="468"/>
                      </a:lnTo>
                      <a:lnTo>
                        <a:pt x="696" y="472"/>
                      </a:lnTo>
                      <a:lnTo>
                        <a:pt x="700" y="476"/>
                      </a:lnTo>
                      <a:lnTo>
                        <a:pt x="700" y="480"/>
                      </a:lnTo>
                      <a:lnTo>
                        <a:pt x="696" y="480"/>
                      </a:lnTo>
                      <a:lnTo>
                        <a:pt x="696" y="484"/>
                      </a:lnTo>
                      <a:lnTo>
                        <a:pt x="696" y="488"/>
                      </a:lnTo>
                      <a:lnTo>
                        <a:pt x="696" y="492"/>
                      </a:lnTo>
                      <a:lnTo>
                        <a:pt x="700" y="492"/>
                      </a:lnTo>
                      <a:lnTo>
                        <a:pt x="696" y="492"/>
                      </a:lnTo>
                      <a:lnTo>
                        <a:pt x="696" y="496"/>
                      </a:lnTo>
                      <a:lnTo>
                        <a:pt x="696" y="500"/>
                      </a:lnTo>
                      <a:lnTo>
                        <a:pt x="696" y="504"/>
                      </a:lnTo>
                      <a:lnTo>
                        <a:pt x="692" y="504"/>
                      </a:lnTo>
                      <a:lnTo>
                        <a:pt x="688" y="504"/>
                      </a:lnTo>
                      <a:lnTo>
                        <a:pt x="684" y="500"/>
                      </a:lnTo>
                      <a:lnTo>
                        <a:pt x="680" y="500"/>
                      </a:lnTo>
                      <a:lnTo>
                        <a:pt x="676" y="500"/>
                      </a:lnTo>
                      <a:lnTo>
                        <a:pt x="676" y="504"/>
                      </a:lnTo>
                      <a:lnTo>
                        <a:pt x="676" y="508"/>
                      </a:lnTo>
                      <a:lnTo>
                        <a:pt x="676" y="512"/>
                      </a:lnTo>
                      <a:lnTo>
                        <a:pt x="676" y="516"/>
                      </a:lnTo>
                      <a:lnTo>
                        <a:pt x="676" y="520"/>
                      </a:lnTo>
                      <a:lnTo>
                        <a:pt x="672" y="520"/>
                      </a:lnTo>
                      <a:lnTo>
                        <a:pt x="672" y="524"/>
                      </a:lnTo>
                      <a:lnTo>
                        <a:pt x="668" y="524"/>
                      </a:lnTo>
                      <a:lnTo>
                        <a:pt x="668" y="520"/>
                      </a:lnTo>
                      <a:lnTo>
                        <a:pt x="668" y="516"/>
                      </a:lnTo>
                      <a:lnTo>
                        <a:pt x="668" y="512"/>
                      </a:lnTo>
                      <a:lnTo>
                        <a:pt x="668" y="508"/>
                      </a:lnTo>
                      <a:lnTo>
                        <a:pt x="664" y="508"/>
                      </a:lnTo>
                      <a:lnTo>
                        <a:pt x="660" y="508"/>
                      </a:lnTo>
                      <a:lnTo>
                        <a:pt x="660" y="512"/>
                      </a:lnTo>
                      <a:lnTo>
                        <a:pt x="660" y="516"/>
                      </a:lnTo>
                      <a:lnTo>
                        <a:pt x="664" y="516"/>
                      </a:lnTo>
                      <a:lnTo>
                        <a:pt x="664" y="520"/>
                      </a:lnTo>
                      <a:lnTo>
                        <a:pt x="664" y="524"/>
                      </a:lnTo>
                      <a:lnTo>
                        <a:pt x="664" y="528"/>
                      </a:lnTo>
                      <a:lnTo>
                        <a:pt x="668" y="532"/>
                      </a:lnTo>
                      <a:lnTo>
                        <a:pt x="668" y="536"/>
                      </a:lnTo>
                      <a:lnTo>
                        <a:pt x="664" y="536"/>
                      </a:lnTo>
                      <a:lnTo>
                        <a:pt x="660" y="536"/>
                      </a:lnTo>
                      <a:lnTo>
                        <a:pt x="656" y="536"/>
                      </a:lnTo>
                      <a:lnTo>
                        <a:pt x="656" y="540"/>
                      </a:lnTo>
                      <a:lnTo>
                        <a:pt x="660" y="544"/>
                      </a:lnTo>
                      <a:lnTo>
                        <a:pt x="664" y="544"/>
                      </a:lnTo>
                      <a:lnTo>
                        <a:pt x="664" y="548"/>
                      </a:lnTo>
                      <a:lnTo>
                        <a:pt x="664" y="552"/>
                      </a:lnTo>
                      <a:lnTo>
                        <a:pt x="660" y="552"/>
                      </a:lnTo>
                      <a:lnTo>
                        <a:pt x="656" y="552"/>
                      </a:lnTo>
                      <a:lnTo>
                        <a:pt x="652" y="552"/>
                      </a:lnTo>
                      <a:lnTo>
                        <a:pt x="648" y="552"/>
                      </a:lnTo>
                      <a:lnTo>
                        <a:pt x="652" y="552"/>
                      </a:lnTo>
                      <a:lnTo>
                        <a:pt x="652" y="556"/>
                      </a:lnTo>
                      <a:lnTo>
                        <a:pt x="656" y="556"/>
                      </a:lnTo>
                      <a:lnTo>
                        <a:pt x="656" y="560"/>
                      </a:lnTo>
                      <a:lnTo>
                        <a:pt x="660" y="560"/>
                      </a:lnTo>
                      <a:lnTo>
                        <a:pt x="660" y="564"/>
                      </a:lnTo>
                      <a:lnTo>
                        <a:pt x="664" y="564"/>
                      </a:lnTo>
                      <a:lnTo>
                        <a:pt x="660" y="568"/>
                      </a:lnTo>
                      <a:lnTo>
                        <a:pt x="656" y="568"/>
                      </a:lnTo>
                      <a:lnTo>
                        <a:pt x="656" y="572"/>
                      </a:lnTo>
                      <a:lnTo>
                        <a:pt x="652" y="572"/>
                      </a:lnTo>
                      <a:lnTo>
                        <a:pt x="652" y="576"/>
                      </a:lnTo>
                      <a:lnTo>
                        <a:pt x="652" y="580"/>
                      </a:lnTo>
                      <a:lnTo>
                        <a:pt x="652" y="584"/>
                      </a:lnTo>
                      <a:lnTo>
                        <a:pt x="624" y="588"/>
                      </a:lnTo>
                      <a:lnTo>
                        <a:pt x="620" y="588"/>
                      </a:lnTo>
                      <a:lnTo>
                        <a:pt x="604" y="588"/>
                      </a:lnTo>
                      <a:lnTo>
                        <a:pt x="592" y="592"/>
                      </a:lnTo>
                      <a:lnTo>
                        <a:pt x="588" y="592"/>
                      </a:lnTo>
                      <a:lnTo>
                        <a:pt x="584" y="592"/>
                      </a:lnTo>
                      <a:lnTo>
                        <a:pt x="584" y="588"/>
                      </a:lnTo>
                      <a:lnTo>
                        <a:pt x="584" y="584"/>
                      </a:lnTo>
                      <a:lnTo>
                        <a:pt x="584" y="580"/>
                      </a:lnTo>
                      <a:lnTo>
                        <a:pt x="588" y="580"/>
                      </a:lnTo>
                      <a:lnTo>
                        <a:pt x="588" y="576"/>
                      </a:lnTo>
                      <a:lnTo>
                        <a:pt x="592" y="576"/>
                      </a:lnTo>
                      <a:lnTo>
                        <a:pt x="592" y="572"/>
                      </a:lnTo>
                      <a:lnTo>
                        <a:pt x="596" y="572"/>
                      </a:lnTo>
                      <a:lnTo>
                        <a:pt x="596" y="568"/>
                      </a:lnTo>
                      <a:lnTo>
                        <a:pt x="596" y="564"/>
                      </a:lnTo>
                      <a:lnTo>
                        <a:pt x="600" y="564"/>
                      </a:lnTo>
                      <a:lnTo>
                        <a:pt x="604" y="564"/>
                      </a:lnTo>
                      <a:lnTo>
                        <a:pt x="604" y="560"/>
                      </a:lnTo>
                      <a:lnTo>
                        <a:pt x="604" y="556"/>
                      </a:lnTo>
                      <a:lnTo>
                        <a:pt x="608" y="556"/>
                      </a:lnTo>
                      <a:lnTo>
                        <a:pt x="608" y="552"/>
                      </a:lnTo>
                      <a:lnTo>
                        <a:pt x="612" y="552"/>
                      </a:lnTo>
                      <a:lnTo>
                        <a:pt x="612" y="548"/>
                      </a:lnTo>
                      <a:lnTo>
                        <a:pt x="612" y="544"/>
                      </a:lnTo>
                      <a:lnTo>
                        <a:pt x="612" y="540"/>
                      </a:lnTo>
                      <a:lnTo>
                        <a:pt x="612" y="536"/>
                      </a:lnTo>
                      <a:lnTo>
                        <a:pt x="608" y="536"/>
                      </a:lnTo>
                      <a:lnTo>
                        <a:pt x="604" y="536"/>
                      </a:lnTo>
                      <a:lnTo>
                        <a:pt x="604" y="532"/>
                      </a:lnTo>
                      <a:lnTo>
                        <a:pt x="604" y="528"/>
                      </a:lnTo>
                      <a:lnTo>
                        <a:pt x="600" y="528"/>
                      </a:lnTo>
                      <a:lnTo>
                        <a:pt x="600" y="524"/>
                      </a:lnTo>
                      <a:lnTo>
                        <a:pt x="592" y="524"/>
                      </a:lnTo>
                      <a:lnTo>
                        <a:pt x="580" y="524"/>
                      </a:lnTo>
                      <a:lnTo>
                        <a:pt x="568" y="528"/>
                      </a:lnTo>
                      <a:lnTo>
                        <a:pt x="556" y="528"/>
                      </a:lnTo>
                      <a:lnTo>
                        <a:pt x="552" y="528"/>
                      </a:lnTo>
                      <a:lnTo>
                        <a:pt x="540" y="528"/>
                      </a:lnTo>
                      <a:lnTo>
                        <a:pt x="532" y="532"/>
                      </a:lnTo>
                      <a:lnTo>
                        <a:pt x="528" y="532"/>
                      </a:lnTo>
                      <a:lnTo>
                        <a:pt x="516" y="532"/>
                      </a:lnTo>
                      <a:lnTo>
                        <a:pt x="504" y="532"/>
                      </a:lnTo>
                      <a:lnTo>
                        <a:pt x="500" y="532"/>
                      </a:lnTo>
                      <a:lnTo>
                        <a:pt x="496" y="532"/>
                      </a:lnTo>
                      <a:lnTo>
                        <a:pt x="488" y="536"/>
                      </a:lnTo>
                      <a:lnTo>
                        <a:pt x="476" y="536"/>
                      </a:lnTo>
                      <a:lnTo>
                        <a:pt x="468" y="536"/>
                      </a:lnTo>
                      <a:lnTo>
                        <a:pt x="464" y="536"/>
                      </a:lnTo>
                      <a:lnTo>
                        <a:pt x="456" y="536"/>
                      </a:lnTo>
                      <a:lnTo>
                        <a:pt x="440" y="536"/>
                      </a:lnTo>
                      <a:lnTo>
                        <a:pt x="436" y="540"/>
                      </a:lnTo>
                      <a:lnTo>
                        <a:pt x="416" y="540"/>
                      </a:lnTo>
                      <a:lnTo>
                        <a:pt x="396" y="540"/>
                      </a:lnTo>
                      <a:lnTo>
                        <a:pt x="392" y="540"/>
                      </a:lnTo>
                      <a:lnTo>
                        <a:pt x="388" y="540"/>
                      </a:lnTo>
                      <a:lnTo>
                        <a:pt x="380" y="544"/>
                      </a:lnTo>
                      <a:lnTo>
                        <a:pt x="364" y="544"/>
                      </a:lnTo>
                      <a:lnTo>
                        <a:pt x="356" y="544"/>
                      </a:lnTo>
                      <a:lnTo>
                        <a:pt x="348" y="544"/>
                      </a:lnTo>
                      <a:lnTo>
                        <a:pt x="336" y="544"/>
                      </a:lnTo>
                      <a:lnTo>
                        <a:pt x="328" y="544"/>
                      </a:lnTo>
                      <a:lnTo>
                        <a:pt x="328" y="548"/>
                      </a:lnTo>
                      <a:lnTo>
                        <a:pt x="324" y="548"/>
                      </a:lnTo>
                      <a:lnTo>
                        <a:pt x="320" y="548"/>
                      </a:lnTo>
                      <a:lnTo>
                        <a:pt x="312" y="548"/>
                      </a:lnTo>
                      <a:lnTo>
                        <a:pt x="292" y="548"/>
                      </a:lnTo>
                      <a:lnTo>
                        <a:pt x="276" y="548"/>
                      </a:lnTo>
                      <a:lnTo>
                        <a:pt x="272" y="548"/>
                      </a:lnTo>
                      <a:lnTo>
                        <a:pt x="268" y="548"/>
                      </a:lnTo>
                      <a:lnTo>
                        <a:pt x="260" y="552"/>
                      </a:lnTo>
                      <a:lnTo>
                        <a:pt x="252" y="552"/>
                      </a:lnTo>
                      <a:lnTo>
                        <a:pt x="244" y="552"/>
                      </a:lnTo>
                      <a:lnTo>
                        <a:pt x="236" y="552"/>
                      </a:lnTo>
                      <a:lnTo>
                        <a:pt x="228" y="552"/>
                      </a:lnTo>
                      <a:lnTo>
                        <a:pt x="224" y="552"/>
                      </a:lnTo>
                      <a:lnTo>
                        <a:pt x="216" y="552"/>
                      </a:lnTo>
                      <a:lnTo>
                        <a:pt x="196" y="552"/>
                      </a:lnTo>
                      <a:lnTo>
                        <a:pt x="192" y="552"/>
                      </a:lnTo>
                      <a:lnTo>
                        <a:pt x="184" y="556"/>
                      </a:lnTo>
                      <a:lnTo>
                        <a:pt x="168" y="556"/>
                      </a:lnTo>
                      <a:lnTo>
                        <a:pt x="156" y="556"/>
                      </a:lnTo>
                      <a:lnTo>
                        <a:pt x="140" y="556"/>
                      </a:lnTo>
                      <a:lnTo>
                        <a:pt x="136" y="548"/>
                      </a:lnTo>
                      <a:lnTo>
                        <a:pt x="136" y="532"/>
                      </a:lnTo>
                      <a:lnTo>
                        <a:pt x="136" y="520"/>
                      </a:lnTo>
                      <a:lnTo>
                        <a:pt x="136" y="492"/>
                      </a:lnTo>
                      <a:lnTo>
                        <a:pt x="136" y="484"/>
                      </a:lnTo>
                      <a:lnTo>
                        <a:pt x="132" y="448"/>
                      </a:lnTo>
                      <a:lnTo>
                        <a:pt x="132" y="444"/>
                      </a:lnTo>
                      <a:lnTo>
                        <a:pt x="132" y="404"/>
                      </a:lnTo>
                      <a:lnTo>
                        <a:pt x="132" y="400"/>
                      </a:lnTo>
                      <a:lnTo>
                        <a:pt x="128" y="356"/>
                      </a:lnTo>
                      <a:lnTo>
                        <a:pt x="128" y="352"/>
                      </a:lnTo>
                      <a:lnTo>
                        <a:pt x="128" y="308"/>
                      </a:lnTo>
                      <a:lnTo>
                        <a:pt x="128" y="300"/>
                      </a:lnTo>
                      <a:lnTo>
                        <a:pt x="124" y="264"/>
                      </a:lnTo>
                      <a:lnTo>
                        <a:pt x="124" y="252"/>
                      </a:lnTo>
                      <a:lnTo>
                        <a:pt x="124" y="224"/>
                      </a:lnTo>
                      <a:lnTo>
                        <a:pt x="124" y="216"/>
                      </a:lnTo>
                      <a:lnTo>
                        <a:pt x="124" y="212"/>
                      </a:lnTo>
                      <a:lnTo>
                        <a:pt x="124" y="208"/>
                      </a:lnTo>
                      <a:lnTo>
                        <a:pt x="120" y="208"/>
                      </a:lnTo>
                      <a:lnTo>
                        <a:pt x="116" y="208"/>
                      </a:lnTo>
                      <a:lnTo>
                        <a:pt x="112" y="208"/>
                      </a:lnTo>
                      <a:lnTo>
                        <a:pt x="108" y="208"/>
                      </a:lnTo>
                      <a:lnTo>
                        <a:pt x="108" y="204"/>
                      </a:lnTo>
                      <a:lnTo>
                        <a:pt x="104" y="204"/>
                      </a:lnTo>
                      <a:lnTo>
                        <a:pt x="100" y="204"/>
                      </a:lnTo>
                      <a:lnTo>
                        <a:pt x="100" y="200"/>
                      </a:lnTo>
                      <a:lnTo>
                        <a:pt x="100" y="196"/>
                      </a:lnTo>
                      <a:lnTo>
                        <a:pt x="96" y="196"/>
                      </a:lnTo>
                      <a:lnTo>
                        <a:pt x="96" y="192"/>
                      </a:lnTo>
                      <a:lnTo>
                        <a:pt x="92" y="192"/>
                      </a:lnTo>
                      <a:lnTo>
                        <a:pt x="92" y="188"/>
                      </a:lnTo>
                      <a:lnTo>
                        <a:pt x="92" y="184"/>
                      </a:lnTo>
                      <a:lnTo>
                        <a:pt x="92" y="180"/>
                      </a:lnTo>
                      <a:lnTo>
                        <a:pt x="88" y="180"/>
                      </a:lnTo>
                      <a:lnTo>
                        <a:pt x="88" y="176"/>
                      </a:lnTo>
                      <a:lnTo>
                        <a:pt x="84" y="176"/>
                      </a:lnTo>
                      <a:lnTo>
                        <a:pt x="84" y="172"/>
                      </a:lnTo>
                      <a:lnTo>
                        <a:pt x="80" y="172"/>
                      </a:lnTo>
                      <a:lnTo>
                        <a:pt x="80" y="168"/>
                      </a:lnTo>
                      <a:lnTo>
                        <a:pt x="76" y="168"/>
                      </a:lnTo>
                      <a:lnTo>
                        <a:pt x="76" y="164"/>
                      </a:lnTo>
                      <a:lnTo>
                        <a:pt x="72" y="164"/>
                      </a:lnTo>
                      <a:lnTo>
                        <a:pt x="72" y="160"/>
                      </a:lnTo>
                      <a:lnTo>
                        <a:pt x="72" y="156"/>
                      </a:lnTo>
                      <a:lnTo>
                        <a:pt x="76" y="156"/>
                      </a:lnTo>
                      <a:lnTo>
                        <a:pt x="76" y="152"/>
                      </a:lnTo>
                      <a:lnTo>
                        <a:pt x="76" y="148"/>
                      </a:lnTo>
                      <a:lnTo>
                        <a:pt x="76" y="144"/>
                      </a:lnTo>
                      <a:lnTo>
                        <a:pt x="80" y="144"/>
                      </a:lnTo>
                      <a:lnTo>
                        <a:pt x="84" y="144"/>
                      </a:lnTo>
                      <a:lnTo>
                        <a:pt x="84" y="140"/>
                      </a:lnTo>
                      <a:lnTo>
                        <a:pt x="84" y="136"/>
                      </a:lnTo>
                      <a:lnTo>
                        <a:pt x="88" y="136"/>
                      </a:lnTo>
                      <a:lnTo>
                        <a:pt x="92" y="136"/>
                      </a:lnTo>
                      <a:lnTo>
                        <a:pt x="92" y="132"/>
                      </a:lnTo>
                      <a:lnTo>
                        <a:pt x="88" y="132"/>
                      </a:lnTo>
                      <a:lnTo>
                        <a:pt x="88" y="128"/>
                      </a:lnTo>
                      <a:lnTo>
                        <a:pt x="92" y="128"/>
                      </a:lnTo>
                      <a:lnTo>
                        <a:pt x="92" y="124"/>
                      </a:lnTo>
                      <a:lnTo>
                        <a:pt x="92" y="120"/>
                      </a:lnTo>
                      <a:lnTo>
                        <a:pt x="88" y="120"/>
                      </a:lnTo>
                      <a:lnTo>
                        <a:pt x="88" y="116"/>
                      </a:lnTo>
                      <a:lnTo>
                        <a:pt x="88" y="112"/>
                      </a:lnTo>
                      <a:lnTo>
                        <a:pt x="84" y="112"/>
                      </a:lnTo>
                      <a:lnTo>
                        <a:pt x="80" y="112"/>
                      </a:lnTo>
                      <a:lnTo>
                        <a:pt x="76" y="112"/>
                      </a:lnTo>
                      <a:lnTo>
                        <a:pt x="76" y="116"/>
                      </a:lnTo>
                      <a:lnTo>
                        <a:pt x="72" y="116"/>
                      </a:lnTo>
                      <a:lnTo>
                        <a:pt x="68" y="116"/>
                      </a:lnTo>
                      <a:lnTo>
                        <a:pt x="68" y="112"/>
                      </a:lnTo>
                      <a:lnTo>
                        <a:pt x="64" y="112"/>
                      </a:lnTo>
                      <a:lnTo>
                        <a:pt x="60" y="112"/>
                      </a:lnTo>
                      <a:lnTo>
                        <a:pt x="60" y="108"/>
                      </a:lnTo>
                      <a:lnTo>
                        <a:pt x="56" y="108"/>
                      </a:lnTo>
                      <a:lnTo>
                        <a:pt x="52" y="108"/>
                      </a:lnTo>
                      <a:lnTo>
                        <a:pt x="52" y="104"/>
                      </a:lnTo>
                      <a:lnTo>
                        <a:pt x="48" y="104"/>
                      </a:lnTo>
                      <a:lnTo>
                        <a:pt x="48" y="100"/>
                      </a:lnTo>
                      <a:lnTo>
                        <a:pt x="44" y="100"/>
                      </a:lnTo>
                      <a:lnTo>
                        <a:pt x="44" y="96"/>
                      </a:lnTo>
                      <a:lnTo>
                        <a:pt x="40" y="96"/>
                      </a:lnTo>
                      <a:lnTo>
                        <a:pt x="40" y="92"/>
                      </a:lnTo>
                      <a:lnTo>
                        <a:pt x="40" y="88"/>
                      </a:lnTo>
                      <a:lnTo>
                        <a:pt x="40" y="84"/>
                      </a:lnTo>
                      <a:lnTo>
                        <a:pt x="36" y="84"/>
                      </a:lnTo>
                      <a:lnTo>
                        <a:pt x="36" y="80"/>
                      </a:lnTo>
                      <a:lnTo>
                        <a:pt x="32" y="80"/>
                      </a:lnTo>
                      <a:lnTo>
                        <a:pt x="32" y="76"/>
                      </a:lnTo>
                      <a:lnTo>
                        <a:pt x="32" y="72"/>
                      </a:lnTo>
                      <a:lnTo>
                        <a:pt x="28" y="72"/>
                      </a:lnTo>
                      <a:lnTo>
                        <a:pt x="28" y="68"/>
                      </a:lnTo>
                      <a:lnTo>
                        <a:pt x="24" y="68"/>
                      </a:lnTo>
                      <a:lnTo>
                        <a:pt x="24" y="64"/>
                      </a:lnTo>
                      <a:lnTo>
                        <a:pt x="20" y="64"/>
                      </a:lnTo>
                      <a:lnTo>
                        <a:pt x="16" y="64"/>
                      </a:lnTo>
                      <a:lnTo>
                        <a:pt x="16" y="60"/>
                      </a:lnTo>
                      <a:lnTo>
                        <a:pt x="16" y="56"/>
                      </a:lnTo>
                      <a:lnTo>
                        <a:pt x="16" y="52"/>
                      </a:lnTo>
                      <a:lnTo>
                        <a:pt x="16" y="48"/>
                      </a:lnTo>
                      <a:lnTo>
                        <a:pt x="12" y="48"/>
                      </a:lnTo>
                      <a:lnTo>
                        <a:pt x="12" y="44"/>
                      </a:lnTo>
                      <a:lnTo>
                        <a:pt x="12" y="40"/>
                      </a:lnTo>
                      <a:lnTo>
                        <a:pt x="8" y="40"/>
                      </a:lnTo>
                      <a:lnTo>
                        <a:pt x="8" y="36"/>
                      </a:lnTo>
                      <a:lnTo>
                        <a:pt x="12" y="36"/>
                      </a:lnTo>
                      <a:lnTo>
                        <a:pt x="12" y="32"/>
                      </a:lnTo>
                      <a:lnTo>
                        <a:pt x="12" y="28"/>
                      </a:lnTo>
                      <a:lnTo>
                        <a:pt x="8" y="28"/>
                      </a:lnTo>
                      <a:lnTo>
                        <a:pt x="8" y="32"/>
                      </a:lnTo>
                      <a:lnTo>
                        <a:pt x="8" y="36"/>
                      </a:lnTo>
                      <a:lnTo>
                        <a:pt x="8" y="32"/>
                      </a:lnTo>
                      <a:lnTo>
                        <a:pt x="4" y="32"/>
                      </a:lnTo>
                      <a:lnTo>
                        <a:pt x="0" y="32"/>
                      </a:lnTo>
                      <a:lnTo>
                        <a:pt x="0" y="2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31" name=""/>
                <p:cNvSpPr/>
                <p:nvPr/>
              </p:nvSpPr>
              <p:spPr>
                <a:xfrm>
                  <a:off x="8055000" y="2752560"/>
                  <a:ext cx="12600" cy="63720"/>
                </a:xfrm>
                <a:custGeom>
                  <a:avLst/>
                  <a:gdLst/>
                  <a:ahLst/>
                  <a:rect l="l" t="t" r="r" b="b"/>
                  <a:pathLst>
                    <a:path w="8" h="40">
                      <a:moveTo>
                        <a:pt x="4" y="8"/>
                      </a:moveTo>
                      <a:lnTo>
                        <a:pt x="4" y="12"/>
                      </a:lnTo>
                      <a:lnTo>
                        <a:pt x="4" y="16"/>
                      </a:lnTo>
                      <a:lnTo>
                        <a:pt x="4" y="20"/>
                      </a:lnTo>
                      <a:lnTo>
                        <a:pt x="4" y="24"/>
                      </a:lnTo>
                      <a:lnTo>
                        <a:pt x="4" y="28"/>
                      </a:lnTo>
                      <a:lnTo>
                        <a:pt x="4" y="32"/>
                      </a:lnTo>
                      <a:lnTo>
                        <a:pt x="4" y="36"/>
                      </a:lnTo>
                      <a:lnTo>
                        <a:pt x="8" y="36"/>
                      </a:lnTo>
                      <a:lnTo>
                        <a:pt x="8" y="40"/>
                      </a:lnTo>
                      <a:lnTo>
                        <a:pt x="4" y="40"/>
                      </a:lnTo>
                      <a:lnTo>
                        <a:pt x="4" y="36"/>
                      </a:lnTo>
                      <a:lnTo>
                        <a:pt x="4" y="32"/>
                      </a:lnTo>
                      <a:lnTo>
                        <a:pt x="4" y="28"/>
                      </a:lnTo>
                      <a:lnTo>
                        <a:pt x="4" y="24"/>
                      </a:lnTo>
                      <a:lnTo>
                        <a:pt x="4" y="20"/>
                      </a:lnTo>
                      <a:lnTo>
                        <a:pt x="0" y="20"/>
                      </a:lnTo>
                      <a:lnTo>
                        <a:pt x="0" y="16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6920" bIns="169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32" name=""/>
                <p:cNvSpPr/>
                <p:nvPr/>
              </p:nvSpPr>
              <p:spPr>
                <a:xfrm>
                  <a:off x="3699000" y="3267000"/>
                  <a:ext cx="1212840" cy="635040"/>
                </a:xfrm>
                <a:custGeom>
                  <a:avLst/>
                  <a:gdLst/>
                  <a:ahLst/>
                  <a:rect l="l" t="t" r="r" b="b"/>
                  <a:pathLst>
                    <a:path w="764" h="400">
                      <a:moveTo>
                        <a:pt x="12" y="4"/>
                      </a:moveTo>
                      <a:lnTo>
                        <a:pt x="76" y="4"/>
                      </a:lnTo>
                      <a:lnTo>
                        <a:pt x="84" y="4"/>
                      </a:lnTo>
                      <a:lnTo>
                        <a:pt x="140" y="8"/>
                      </a:lnTo>
                      <a:lnTo>
                        <a:pt x="144" y="8"/>
                      </a:lnTo>
                      <a:lnTo>
                        <a:pt x="196" y="8"/>
                      </a:lnTo>
                      <a:lnTo>
                        <a:pt x="252" y="8"/>
                      </a:lnTo>
                      <a:lnTo>
                        <a:pt x="296" y="8"/>
                      </a:lnTo>
                      <a:lnTo>
                        <a:pt x="308" y="8"/>
                      </a:lnTo>
                      <a:lnTo>
                        <a:pt x="340" y="8"/>
                      </a:lnTo>
                      <a:lnTo>
                        <a:pt x="364" y="8"/>
                      </a:lnTo>
                      <a:lnTo>
                        <a:pt x="384" y="8"/>
                      </a:lnTo>
                      <a:lnTo>
                        <a:pt x="420" y="8"/>
                      </a:lnTo>
                      <a:lnTo>
                        <a:pt x="432" y="8"/>
                      </a:lnTo>
                      <a:lnTo>
                        <a:pt x="476" y="8"/>
                      </a:lnTo>
                      <a:lnTo>
                        <a:pt x="520" y="8"/>
                      </a:lnTo>
                      <a:lnTo>
                        <a:pt x="532" y="8"/>
                      </a:lnTo>
                      <a:lnTo>
                        <a:pt x="564" y="4"/>
                      </a:lnTo>
                      <a:lnTo>
                        <a:pt x="584" y="4"/>
                      </a:lnTo>
                      <a:lnTo>
                        <a:pt x="608" y="4"/>
                      </a:lnTo>
                      <a:lnTo>
                        <a:pt x="632" y="4"/>
                      </a:lnTo>
                      <a:lnTo>
                        <a:pt x="676" y="4"/>
                      </a:lnTo>
                      <a:lnTo>
                        <a:pt x="676" y="0"/>
                      </a:lnTo>
                      <a:lnTo>
                        <a:pt x="676" y="4"/>
                      </a:lnTo>
                      <a:lnTo>
                        <a:pt x="680" y="4"/>
                      </a:lnTo>
                      <a:lnTo>
                        <a:pt x="680" y="8"/>
                      </a:lnTo>
                      <a:lnTo>
                        <a:pt x="684" y="8"/>
                      </a:lnTo>
                      <a:lnTo>
                        <a:pt x="688" y="8"/>
                      </a:lnTo>
                      <a:lnTo>
                        <a:pt x="688" y="12"/>
                      </a:lnTo>
                      <a:lnTo>
                        <a:pt x="692" y="12"/>
                      </a:lnTo>
                      <a:lnTo>
                        <a:pt x="696" y="12"/>
                      </a:lnTo>
                      <a:lnTo>
                        <a:pt x="696" y="16"/>
                      </a:lnTo>
                      <a:lnTo>
                        <a:pt x="700" y="16"/>
                      </a:lnTo>
                      <a:lnTo>
                        <a:pt x="704" y="16"/>
                      </a:lnTo>
                      <a:lnTo>
                        <a:pt x="704" y="12"/>
                      </a:lnTo>
                      <a:lnTo>
                        <a:pt x="708" y="12"/>
                      </a:lnTo>
                      <a:lnTo>
                        <a:pt x="712" y="12"/>
                      </a:lnTo>
                      <a:lnTo>
                        <a:pt x="716" y="12"/>
                      </a:lnTo>
                      <a:lnTo>
                        <a:pt x="716" y="16"/>
                      </a:lnTo>
                      <a:lnTo>
                        <a:pt x="716" y="20"/>
                      </a:lnTo>
                      <a:lnTo>
                        <a:pt x="720" y="20"/>
                      </a:lnTo>
                      <a:lnTo>
                        <a:pt x="720" y="24"/>
                      </a:lnTo>
                      <a:lnTo>
                        <a:pt x="720" y="28"/>
                      </a:lnTo>
                      <a:lnTo>
                        <a:pt x="716" y="28"/>
                      </a:lnTo>
                      <a:lnTo>
                        <a:pt x="716" y="32"/>
                      </a:lnTo>
                      <a:lnTo>
                        <a:pt x="720" y="32"/>
                      </a:lnTo>
                      <a:lnTo>
                        <a:pt x="720" y="36"/>
                      </a:lnTo>
                      <a:lnTo>
                        <a:pt x="716" y="36"/>
                      </a:lnTo>
                      <a:lnTo>
                        <a:pt x="712" y="36"/>
                      </a:lnTo>
                      <a:lnTo>
                        <a:pt x="712" y="40"/>
                      </a:lnTo>
                      <a:lnTo>
                        <a:pt x="712" y="44"/>
                      </a:lnTo>
                      <a:lnTo>
                        <a:pt x="708" y="44"/>
                      </a:lnTo>
                      <a:lnTo>
                        <a:pt x="704" y="44"/>
                      </a:lnTo>
                      <a:lnTo>
                        <a:pt x="704" y="48"/>
                      </a:lnTo>
                      <a:lnTo>
                        <a:pt x="704" y="52"/>
                      </a:lnTo>
                      <a:lnTo>
                        <a:pt x="704" y="56"/>
                      </a:lnTo>
                      <a:lnTo>
                        <a:pt x="700" y="56"/>
                      </a:lnTo>
                      <a:lnTo>
                        <a:pt x="700" y="60"/>
                      </a:lnTo>
                      <a:lnTo>
                        <a:pt x="700" y="64"/>
                      </a:lnTo>
                      <a:lnTo>
                        <a:pt x="704" y="64"/>
                      </a:lnTo>
                      <a:lnTo>
                        <a:pt x="704" y="68"/>
                      </a:lnTo>
                      <a:lnTo>
                        <a:pt x="708" y="68"/>
                      </a:lnTo>
                      <a:lnTo>
                        <a:pt x="708" y="72"/>
                      </a:lnTo>
                      <a:lnTo>
                        <a:pt x="712" y="72"/>
                      </a:lnTo>
                      <a:lnTo>
                        <a:pt x="712" y="76"/>
                      </a:lnTo>
                      <a:lnTo>
                        <a:pt x="716" y="76"/>
                      </a:lnTo>
                      <a:lnTo>
                        <a:pt x="716" y="80"/>
                      </a:lnTo>
                      <a:lnTo>
                        <a:pt x="720" y="80"/>
                      </a:lnTo>
                      <a:lnTo>
                        <a:pt x="720" y="84"/>
                      </a:lnTo>
                      <a:lnTo>
                        <a:pt x="720" y="88"/>
                      </a:lnTo>
                      <a:lnTo>
                        <a:pt x="720" y="92"/>
                      </a:lnTo>
                      <a:lnTo>
                        <a:pt x="724" y="92"/>
                      </a:lnTo>
                      <a:lnTo>
                        <a:pt x="724" y="96"/>
                      </a:lnTo>
                      <a:lnTo>
                        <a:pt x="728" y="96"/>
                      </a:lnTo>
                      <a:lnTo>
                        <a:pt x="728" y="100"/>
                      </a:lnTo>
                      <a:lnTo>
                        <a:pt x="728" y="104"/>
                      </a:lnTo>
                      <a:lnTo>
                        <a:pt x="732" y="104"/>
                      </a:lnTo>
                      <a:lnTo>
                        <a:pt x="736" y="104"/>
                      </a:lnTo>
                      <a:lnTo>
                        <a:pt x="736" y="108"/>
                      </a:lnTo>
                      <a:lnTo>
                        <a:pt x="740" y="108"/>
                      </a:lnTo>
                      <a:lnTo>
                        <a:pt x="744" y="108"/>
                      </a:lnTo>
                      <a:lnTo>
                        <a:pt x="748" y="108"/>
                      </a:lnTo>
                      <a:lnTo>
                        <a:pt x="752" y="108"/>
                      </a:lnTo>
                      <a:lnTo>
                        <a:pt x="752" y="112"/>
                      </a:lnTo>
                      <a:lnTo>
                        <a:pt x="752" y="116"/>
                      </a:lnTo>
                      <a:lnTo>
                        <a:pt x="752" y="124"/>
                      </a:lnTo>
                      <a:lnTo>
                        <a:pt x="752" y="152"/>
                      </a:lnTo>
                      <a:lnTo>
                        <a:pt x="752" y="164"/>
                      </a:lnTo>
                      <a:lnTo>
                        <a:pt x="756" y="200"/>
                      </a:lnTo>
                      <a:lnTo>
                        <a:pt x="756" y="208"/>
                      </a:lnTo>
                      <a:lnTo>
                        <a:pt x="756" y="252"/>
                      </a:lnTo>
                      <a:lnTo>
                        <a:pt x="756" y="256"/>
                      </a:lnTo>
                      <a:lnTo>
                        <a:pt x="760" y="300"/>
                      </a:lnTo>
                      <a:lnTo>
                        <a:pt x="760" y="304"/>
                      </a:lnTo>
                      <a:lnTo>
                        <a:pt x="760" y="344"/>
                      </a:lnTo>
                      <a:lnTo>
                        <a:pt x="760" y="348"/>
                      </a:lnTo>
                      <a:lnTo>
                        <a:pt x="764" y="384"/>
                      </a:lnTo>
                      <a:lnTo>
                        <a:pt x="764" y="392"/>
                      </a:lnTo>
                      <a:lnTo>
                        <a:pt x="720" y="392"/>
                      </a:lnTo>
                      <a:lnTo>
                        <a:pt x="716" y="392"/>
                      </a:lnTo>
                      <a:lnTo>
                        <a:pt x="684" y="392"/>
                      </a:lnTo>
                      <a:lnTo>
                        <a:pt x="672" y="392"/>
                      </a:lnTo>
                      <a:lnTo>
                        <a:pt x="644" y="396"/>
                      </a:lnTo>
                      <a:lnTo>
                        <a:pt x="624" y="396"/>
                      </a:lnTo>
                      <a:lnTo>
                        <a:pt x="620" y="396"/>
                      </a:lnTo>
                      <a:lnTo>
                        <a:pt x="568" y="396"/>
                      </a:lnTo>
                      <a:lnTo>
                        <a:pt x="544" y="396"/>
                      </a:lnTo>
                      <a:lnTo>
                        <a:pt x="504" y="400"/>
                      </a:lnTo>
                      <a:lnTo>
                        <a:pt x="472" y="400"/>
                      </a:lnTo>
                      <a:lnTo>
                        <a:pt x="436" y="400"/>
                      </a:lnTo>
                      <a:lnTo>
                        <a:pt x="404" y="400"/>
                      </a:lnTo>
                      <a:lnTo>
                        <a:pt x="380" y="400"/>
                      </a:lnTo>
                      <a:lnTo>
                        <a:pt x="360" y="400"/>
                      </a:lnTo>
                      <a:lnTo>
                        <a:pt x="312" y="400"/>
                      </a:lnTo>
                      <a:lnTo>
                        <a:pt x="268" y="400"/>
                      </a:lnTo>
                      <a:lnTo>
                        <a:pt x="256" y="400"/>
                      </a:lnTo>
                      <a:lnTo>
                        <a:pt x="212" y="400"/>
                      </a:lnTo>
                      <a:lnTo>
                        <a:pt x="200" y="400"/>
                      </a:lnTo>
                      <a:lnTo>
                        <a:pt x="144" y="400"/>
                      </a:lnTo>
                      <a:lnTo>
                        <a:pt x="112" y="400"/>
                      </a:lnTo>
                      <a:lnTo>
                        <a:pt x="100" y="400"/>
                      </a:lnTo>
                      <a:lnTo>
                        <a:pt x="52" y="396"/>
                      </a:lnTo>
                      <a:lnTo>
                        <a:pt x="16" y="396"/>
                      </a:lnTo>
                      <a:lnTo>
                        <a:pt x="8" y="396"/>
                      </a:lnTo>
                      <a:lnTo>
                        <a:pt x="4" y="396"/>
                      </a:lnTo>
                      <a:lnTo>
                        <a:pt x="0" y="396"/>
                      </a:lnTo>
                      <a:lnTo>
                        <a:pt x="4" y="344"/>
                      </a:lnTo>
                      <a:lnTo>
                        <a:pt x="4" y="312"/>
                      </a:lnTo>
                      <a:lnTo>
                        <a:pt x="4" y="300"/>
                      </a:lnTo>
                      <a:lnTo>
                        <a:pt x="4" y="232"/>
                      </a:lnTo>
                      <a:lnTo>
                        <a:pt x="8" y="184"/>
                      </a:lnTo>
                      <a:lnTo>
                        <a:pt x="8" y="176"/>
                      </a:lnTo>
                      <a:lnTo>
                        <a:pt x="8" y="128"/>
                      </a:lnTo>
                      <a:lnTo>
                        <a:pt x="8" y="116"/>
                      </a:lnTo>
                      <a:lnTo>
                        <a:pt x="12" y="60"/>
                      </a:lnTo>
                      <a:lnTo>
                        <a:pt x="12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33" name=""/>
                <p:cNvSpPr/>
                <p:nvPr/>
              </p:nvSpPr>
              <p:spPr>
                <a:xfrm>
                  <a:off x="7807320" y="2860560"/>
                  <a:ext cx="184320" cy="285840"/>
                </a:xfrm>
                <a:custGeom>
                  <a:avLst/>
                  <a:gdLst/>
                  <a:ahLst/>
                  <a:rect l="l" t="t" r="r" b="b"/>
                  <a:pathLst>
                    <a:path w="116" h="180">
                      <a:moveTo>
                        <a:pt x="0" y="20"/>
                      </a:moveTo>
                      <a:lnTo>
                        <a:pt x="4" y="20"/>
                      </a:lnTo>
                      <a:lnTo>
                        <a:pt x="4" y="16"/>
                      </a:ln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8" y="8"/>
                      </a:lnTo>
                      <a:lnTo>
                        <a:pt x="8" y="4"/>
                      </a:lnTo>
                      <a:lnTo>
                        <a:pt x="12" y="4"/>
                      </a:lnTo>
                      <a:lnTo>
                        <a:pt x="16" y="4"/>
                      </a:lnTo>
                      <a:lnTo>
                        <a:pt x="16" y="0"/>
                      </a:lnTo>
                      <a:lnTo>
                        <a:pt x="20" y="0"/>
                      </a:lnTo>
                      <a:lnTo>
                        <a:pt x="24" y="0"/>
                      </a:lnTo>
                      <a:lnTo>
                        <a:pt x="28" y="0"/>
                      </a:lnTo>
                      <a:lnTo>
                        <a:pt x="32" y="0"/>
                      </a:lnTo>
                      <a:lnTo>
                        <a:pt x="32" y="4"/>
                      </a:lnTo>
                      <a:lnTo>
                        <a:pt x="36" y="4"/>
                      </a:lnTo>
                      <a:lnTo>
                        <a:pt x="32" y="8"/>
                      </a:lnTo>
                      <a:lnTo>
                        <a:pt x="32" y="12"/>
                      </a:lnTo>
                      <a:lnTo>
                        <a:pt x="32" y="16"/>
                      </a:lnTo>
                      <a:lnTo>
                        <a:pt x="28" y="16"/>
                      </a:lnTo>
                      <a:lnTo>
                        <a:pt x="28" y="20"/>
                      </a:lnTo>
                      <a:lnTo>
                        <a:pt x="28" y="24"/>
                      </a:lnTo>
                      <a:lnTo>
                        <a:pt x="24" y="24"/>
                      </a:lnTo>
                      <a:lnTo>
                        <a:pt x="24" y="28"/>
                      </a:lnTo>
                      <a:lnTo>
                        <a:pt x="20" y="28"/>
                      </a:lnTo>
                      <a:lnTo>
                        <a:pt x="24" y="32"/>
                      </a:lnTo>
                      <a:lnTo>
                        <a:pt x="20" y="32"/>
                      </a:lnTo>
                      <a:lnTo>
                        <a:pt x="24" y="32"/>
                      </a:lnTo>
                      <a:lnTo>
                        <a:pt x="24" y="36"/>
                      </a:lnTo>
                      <a:lnTo>
                        <a:pt x="28" y="36"/>
                      </a:lnTo>
                      <a:lnTo>
                        <a:pt x="28" y="40"/>
                      </a:lnTo>
                      <a:lnTo>
                        <a:pt x="28" y="44"/>
                      </a:lnTo>
                      <a:lnTo>
                        <a:pt x="28" y="48"/>
                      </a:lnTo>
                      <a:lnTo>
                        <a:pt x="28" y="52"/>
                      </a:lnTo>
                      <a:lnTo>
                        <a:pt x="32" y="52"/>
                      </a:lnTo>
                      <a:lnTo>
                        <a:pt x="36" y="52"/>
                      </a:lnTo>
                      <a:lnTo>
                        <a:pt x="36" y="56"/>
                      </a:lnTo>
                      <a:lnTo>
                        <a:pt x="40" y="56"/>
                      </a:lnTo>
                      <a:lnTo>
                        <a:pt x="40" y="60"/>
                      </a:lnTo>
                      <a:lnTo>
                        <a:pt x="40" y="64"/>
                      </a:lnTo>
                      <a:lnTo>
                        <a:pt x="44" y="64"/>
                      </a:lnTo>
                      <a:lnTo>
                        <a:pt x="48" y="64"/>
                      </a:lnTo>
                      <a:lnTo>
                        <a:pt x="48" y="68"/>
                      </a:lnTo>
                      <a:lnTo>
                        <a:pt x="52" y="68"/>
                      </a:lnTo>
                      <a:lnTo>
                        <a:pt x="52" y="72"/>
                      </a:lnTo>
                      <a:lnTo>
                        <a:pt x="56" y="72"/>
                      </a:lnTo>
                      <a:lnTo>
                        <a:pt x="56" y="76"/>
                      </a:lnTo>
                      <a:lnTo>
                        <a:pt x="56" y="80"/>
                      </a:lnTo>
                      <a:lnTo>
                        <a:pt x="56" y="84"/>
                      </a:lnTo>
                      <a:lnTo>
                        <a:pt x="56" y="88"/>
                      </a:lnTo>
                      <a:lnTo>
                        <a:pt x="60" y="88"/>
                      </a:lnTo>
                      <a:lnTo>
                        <a:pt x="56" y="88"/>
                      </a:lnTo>
                      <a:lnTo>
                        <a:pt x="60" y="88"/>
                      </a:lnTo>
                      <a:lnTo>
                        <a:pt x="60" y="92"/>
                      </a:lnTo>
                      <a:lnTo>
                        <a:pt x="60" y="96"/>
                      </a:lnTo>
                      <a:lnTo>
                        <a:pt x="64" y="96"/>
                      </a:lnTo>
                      <a:lnTo>
                        <a:pt x="68" y="100"/>
                      </a:lnTo>
                      <a:lnTo>
                        <a:pt x="68" y="104"/>
                      </a:lnTo>
                      <a:lnTo>
                        <a:pt x="72" y="104"/>
                      </a:lnTo>
                      <a:lnTo>
                        <a:pt x="72" y="108"/>
                      </a:lnTo>
                      <a:lnTo>
                        <a:pt x="72" y="112"/>
                      </a:lnTo>
                      <a:lnTo>
                        <a:pt x="76" y="112"/>
                      </a:lnTo>
                      <a:lnTo>
                        <a:pt x="80" y="112"/>
                      </a:lnTo>
                      <a:lnTo>
                        <a:pt x="80" y="116"/>
                      </a:lnTo>
                      <a:lnTo>
                        <a:pt x="84" y="116"/>
                      </a:lnTo>
                      <a:lnTo>
                        <a:pt x="84" y="120"/>
                      </a:lnTo>
                      <a:lnTo>
                        <a:pt x="88" y="120"/>
                      </a:lnTo>
                      <a:lnTo>
                        <a:pt x="88" y="124"/>
                      </a:lnTo>
                      <a:lnTo>
                        <a:pt x="92" y="124"/>
                      </a:lnTo>
                      <a:lnTo>
                        <a:pt x="96" y="124"/>
                      </a:lnTo>
                      <a:lnTo>
                        <a:pt x="100" y="124"/>
                      </a:lnTo>
                      <a:lnTo>
                        <a:pt x="100" y="120"/>
                      </a:lnTo>
                      <a:lnTo>
                        <a:pt x="100" y="124"/>
                      </a:lnTo>
                      <a:lnTo>
                        <a:pt x="100" y="128"/>
                      </a:lnTo>
                      <a:lnTo>
                        <a:pt x="104" y="132"/>
                      </a:lnTo>
                      <a:lnTo>
                        <a:pt x="104" y="136"/>
                      </a:lnTo>
                      <a:lnTo>
                        <a:pt x="104" y="140"/>
                      </a:lnTo>
                      <a:lnTo>
                        <a:pt x="108" y="140"/>
                      </a:lnTo>
                      <a:lnTo>
                        <a:pt x="108" y="144"/>
                      </a:lnTo>
                      <a:lnTo>
                        <a:pt x="104" y="144"/>
                      </a:lnTo>
                      <a:lnTo>
                        <a:pt x="104" y="140"/>
                      </a:lnTo>
                      <a:lnTo>
                        <a:pt x="104" y="136"/>
                      </a:lnTo>
                      <a:lnTo>
                        <a:pt x="100" y="136"/>
                      </a:lnTo>
                      <a:lnTo>
                        <a:pt x="104" y="136"/>
                      </a:lnTo>
                      <a:lnTo>
                        <a:pt x="100" y="136"/>
                      </a:lnTo>
                      <a:lnTo>
                        <a:pt x="96" y="136"/>
                      </a:lnTo>
                      <a:lnTo>
                        <a:pt x="100" y="136"/>
                      </a:lnTo>
                      <a:lnTo>
                        <a:pt x="100" y="140"/>
                      </a:lnTo>
                      <a:lnTo>
                        <a:pt x="96" y="140"/>
                      </a:lnTo>
                      <a:lnTo>
                        <a:pt x="100" y="144"/>
                      </a:lnTo>
                      <a:lnTo>
                        <a:pt x="104" y="144"/>
                      </a:lnTo>
                      <a:lnTo>
                        <a:pt x="100" y="144"/>
                      </a:lnTo>
                      <a:lnTo>
                        <a:pt x="100" y="148"/>
                      </a:lnTo>
                      <a:lnTo>
                        <a:pt x="100" y="144"/>
                      </a:lnTo>
                      <a:lnTo>
                        <a:pt x="96" y="148"/>
                      </a:lnTo>
                      <a:lnTo>
                        <a:pt x="100" y="148"/>
                      </a:lnTo>
                      <a:lnTo>
                        <a:pt x="96" y="148"/>
                      </a:lnTo>
                      <a:lnTo>
                        <a:pt x="92" y="152"/>
                      </a:lnTo>
                      <a:lnTo>
                        <a:pt x="88" y="152"/>
                      </a:lnTo>
                      <a:lnTo>
                        <a:pt x="92" y="152"/>
                      </a:lnTo>
                      <a:lnTo>
                        <a:pt x="96" y="152"/>
                      </a:lnTo>
                      <a:lnTo>
                        <a:pt x="96" y="156"/>
                      </a:lnTo>
                      <a:lnTo>
                        <a:pt x="96" y="152"/>
                      </a:lnTo>
                      <a:lnTo>
                        <a:pt x="100" y="152"/>
                      </a:lnTo>
                      <a:lnTo>
                        <a:pt x="100" y="148"/>
                      </a:lnTo>
                      <a:lnTo>
                        <a:pt x="104" y="148"/>
                      </a:lnTo>
                      <a:lnTo>
                        <a:pt x="104" y="152"/>
                      </a:lnTo>
                      <a:lnTo>
                        <a:pt x="108" y="152"/>
                      </a:lnTo>
                      <a:lnTo>
                        <a:pt x="104" y="152"/>
                      </a:lnTo>
                      <a:lnTo>
                        <a:pt x="104" y="148"/>
                      </a:lnTo>
                      <a:lnTo>
                        <a:pt x="108" y="148"/>
                      </a:lnTo>
                      <a:lnTo>
                        <a:pt x="104" y="148"/>
                      </a:lnTo>
                      <a:lnTo>
                        <a:pt x="108" y="148"/>
                      </a:lnTo>
                      <a:lnTo>
                        <a:pt x="108" y="144"/>
                      </a:lnTo>
                      <a:lnTo>
                        <a:pt x="108" y="148"/>
                      </a:lnTo>
                      <a:lnTo>
                        <a:pt x="108" y="152"/>
                      </a:lnTo>
                      <a:lnTo>
                        <a:pt x="112" y="152"/>
                      </a:lnTo>
                      <a:lnTo>
                        <a:pt x="112" y="156"/>
                      </a:lnTo>
                      <a:lnTo>
                        <a:pt x="112" y="160"/>
                      </a:lnTo>
                      <a:lnTo>
                        <a:pt x="112" y="164"/>
                      </a:lnTo>
                      <a:lnTo>
                        <a:pt x="116" y="164"/>
                      </a:lnTo>
                      <a:lnTo>
                        <a:pt x="112" y="164"/>
                      </a:lnTo>
                      <a:lnTo>
                        <a:pt x="108" y="164"/>
                      </a:lnTo>
                      <a:lnTo>
                        <a:pt x="84" y="172"/>
                      </a:lnTo>
                      <a:lnTo>
                        <a:pt x="48" y="180"/>
                      </a:lnTo>
                      <a:lnTo>
                        <a:pt x="48" y="168"/>
                      </a:lnTo>
                      <a:lnTo>
                        <a:pt x="44" y="156"/>
                      </a:lnTo>
                      <a:lnTo>
                        <a:pt x="36" y="132"/>
                      </a:lnTo>
                      <a:lnTo>
                        <a:pt x="24" y="96"/>
                      </a:lnTo>
                      <a:lnTo>
                        <a:pt x="20" y="80"/>
                      </a:lnTo>
                      <a:lnTo>
                        <a:pt x="16" y="76"/>
                      </a:lnTo>
                      <a:lnTo>
                        <a:pt x="12" y="64"/>
                      </a:lnTo>
                      <a:lnTo>
                        <a:pt x="0" y="2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34" name=""/>
                <p:cNvSpPr/>
                <p:nvPr/>
              </p:nvSpPr>
              <p:spPr>
                <a:xfrm>
                  <a:off x="8055000" y="2822400"/>
                  <a:ext cx="6480" cy="1800"/>
                </a:xfrm>
                <a:custGeom>
                  <a:avLst/>
                  <a:gdLst/>
                  <a:ahLst/>
                  <a:rect l="l" t="t" r="r" b="b"/>
                  <a:pathLst>
                    <a:path w="4" h="0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000" bIns="-45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35" name=""/>
                <p:cNvSpPr/>
                <p:nvPr/>
              </p:nvSpPr>
              <p:spPr>
                <a:xfrm>
                  <a:off x="8048520" y="2822400"/>
                  <a:ext cx="19080" cy="57240"/>
                </a:xfrm>
                <a:custGeom>
                  <a:avLst/>
                  <a:gdLst/>
                  <a:ahLst/>
                  <a:rect l="l" t="t" r="r" b="b"/>
                  <a:pathLst>
                    <a:path w="12" h="36">
                      <a:moveTo>
                        <a:pt x="8" y="4"/>
                      </a:moveTo>
                      <a:lnTo>
                        <a:pt x="8" y="8"/>
                      </a:lnTo>
                      <a:lnTo>
                        <a:pt x="8" y="12"/>
                      </a:lnTo>
                      <a:lnTo>
                        <a:pt x="8" y="16"/>
                      </a:lnTo>
                      <a:lnTo>
                        <a:pt x="8" y="20"/>
                      </a:lnTo>
                      <a:lnTo>
                        <a:pt x="4" y="20"/>
                      </a:lnTo>
                      <a:lnTo>
                        <a:pt x="4" y="24"/>
                      </a:lnTo>
                      <a:lnTo>
                        <a:pt x="4" y="28"/>
                      </a:lnTo>
                      <a:lnTo>
                        <a:pt x="4" y="32"/>
                      </a:lnTo>
                      <a:lnTo>
                        <a:pt x="4" y="36"/>
                      </a:lnTo>
                      <a:lnTo>
                        <a:pt x="0" y="32"/>
                      </a:lnTo>
                      <a:lnTo>
                        <a:pt x="4" y="32"/>
                      </a:lnTo>
                      <a:lnTo>
                        <a:pt x="0" y="32"/>
                      </a:lnTo>
                      <a:lnTo>
                        <a:pt x="4" y="32"/>
                      </a:lnTo>
                      <a:lnTo>
                        <a:pt x="4" y="28"/>
                      </a:lnTo>
                      <a:lnTo>
                        <a:pt x="4" y="24"/>
                      </a:lnTo>
                      <a:lnTo>
                        <a:pt x="4" y="20"/>
                      </a:lnTo>
                      <a:lnTo>
                        <a:pt x="4" y="16"/>
                      </a:lnTo>
                      <a:lnTo>
                        <a:pt x="8" y="16"/>
                      </a:lnTo>
                      <a:lnTo>
                        <a:pt x="8" y="12"/>
                      </a:lnTo>
                      <a:lnTo>
                        <a:pt x="8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12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0440" bIns="104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36" name=""/>
                <p:cNvSpPr/>
                <p:nvPr/>
              </p:nvSpPr>
              <p:spPr>
                <a:xfrm>
                  <a:off x="7242120" y="2892600"/>
                  <a:ext cx="743040" cy="368280"/>
                </a:xfrm>
                <a:custGeom>
                  <a:avLst/>
                  <a:gdLst/>
                  <a:ahLst/>
                  <a:rect l="l" t="t" r="r" b="b"/>
                  <a:pathLst>
                    <a:path w="468" h="232">
                      <a:moveTo>
                        <a:pt x="0" y="84"/>
                      </a:moveTo>
                      <a:lnTo>
                        <a:pt x="8" y="80"/>
                      </a:lnTo>
                      <a:lnTo>
                        <a:pt x="56" y="72"/>
                      </a:lnTo>
                      <a:lnTo>
                        <a:pt x="64" y="68"/>
                      </a:lnTo>
                      <a:lnTo>
                        <a:pt x="108" y="60"/>
                      </a:lnTo>
                      <a:lnTo>
                        <a:pt x="112" y="60"/>
                      </a:lnTo>
                      <a:lnTo>
                        <a:pt x="136" y="52"/>
                      </a:lnTo>
                      <a:lnTo>
                        <a:pt x="196" y="40"/>
                      </a:lnTo>
                      <a:lnTo>
                        <a:pt x="220" y="36"/>
                      </a:lnTo>
                      <a:lnTo>
                        <a:pt x="240" y="28"/>
                      </a:lnTo>
                      <a:lnTo>
                        <a:pt x="260" y="24"/>
                      </a:lnTo>
                      <a:lnTo>
                        <a:pt x="284" y="20"/>
                      </a:lnTo>
                      <a:lnTo>
                        <a:pt x="316" y="12"/>
                      </a:lnTo>
                      <a:lnTo>
                        <a:pt x="324" y="8"/>
                      </a:lnTo>
                      <a:lnTo>
                        <a:pt x="356" y="0"/>
                      </a:lnTo>
                      <a:lnTo>
                        <a:pt x="368" y="44"/>
                      </a:lnTo>
                      <a:lnTo>
                        <a:pt x="372" y="56"/>
                      </a:lnTo>
                      <a:lnTo>
                        <a:pt x="376" y="60"/>
                      </a:lnTo>
                      <a:lnTo>
                        <a:pt x="380" y="76"/>
                      </a:lnTo>
                      <a:lnTo>
                        <a:pt x="392" y="112"/>
                      </a:lnTo>
                      <a:lnTo>
                        <a:pt x="400" y="136"/>
                      </a:lnTo>
                      <a:lnTo>
                        <a:pt x="404" y="148"/>
                      </a:lnTo>
                      <a:lnTo>
                        <a:pt x="404" y="160"/>
                      </a:lnTo>
                      <a:lnTo>
                        <a:pt x="440" y="152"/>
                      </a:lnTo>
                      <a:lnTo>
                        <a:pt x="464" y="144"/>
                      </a:lnTo>
                      <a:lnTo>
                        <a:pt x="468" y="144"/>
                      </a:lnTo>
                      <a:lnTo>
                        <a:pt x="468" y="148"/>
                      </a:lnTo>
                      <a:lnTo>
                        <a:pt x="464" y="148"/>
                      </a:lnTo>
                      <a:lnTo>
                        <a:pt x="460" y="148"/>
                      </a:lnTo>
                      <a:lnTo>
                        <a:pt x="464" y="148"/>
                      </a:lnTo>
                      <a:lnTo>
                        <a:pt x="468" y="148"/>
                      </a:lnTo>
                      <a:lnTo>
                        <a:pt x="468" y="152"/>
                      </a:lnTo>
                      <a:lnTo>
                        <a:pt x="464" y="152"/>
                      </a:lnTo>
                      <a:lnTo>
                        <a:pt x="460" y="152"/>
                      </a:lnTo>
                      <a:lnTo>
                        <a:pt x="456" y="152"/>
                      </a:lnTo>
                      <a:lnTo>
                        <a:pt x="460" y="152"/>
                      </a:lnTo>
                      <a:lnTo>
                        <a:pt x="456" y="152"/>
                      </a:lnTo>
                      <a:lnTo>
                        <a:pt x="460" y="152"/>
                      </a:lnTo>
                      <a:lnTo>
                        <a:pt x="464" y="152"/>
                      </a:lnTo>
                      <a:lnTo>
                        <a:pt x="464" y="156"/>
                      </a:lnTo>
                      <a:lnTo>
                        <a:pt x="464" y="160"/>
                      </a:lnTo>
                      <a:lnTo>
                        <a:pt x="460" y="160"/>
                      </a:lnTo>
                      <a:lnTo>
                        <a:pt x="464" y="160"/>
                      </a:lnTo>
                      <a:lnTo>
                        <a:pt x="468" y="156"/>
                      </a:lnTo>
                      <a:lnTo>
                        <a:pt x="468" y="160"/>
                      </a:lnTo>
                      <a:lnTo>
                        <a:pt x="468" y="164"/>
                      </a:lnTo>
                      <a:lnTo>
                        <a:pt x="468" y="168"/>
                      </a:lnTo>
                      <a:lnTo>
                        <a:pt x="468" y="172"/>
                      </a:lnTo>
                      <a:lnTo>
                        <a:pt x="464" y="172"/>
                      </a:lnTo>
                      <a:lnTo>
                        <a:pt x="468" y="172"/>
                      </a:lnTo>
                      <a:lnTo>
                        <a:pt x="464" y="172"/>
                      </a:lnTo>
                      <a:lnTo>
                        <a:pt x="464" y="176"/>
                      </a:lnTo>
                      <a:lnTo>
                        <a:pt x="464" y="180"/>
                      </a:lnTo>
                      <a:lnTo>
                        <a:pt x="464" y="176"/>
                      </a:lnTo>
                      <a:lnTo>
                        <a:pt x="460" y="176"/>
                      </a:lnTo>
                      <a:lnTo>
                        <a:pt x="464" y="172"/>
                      </a:lnTo>
                      <a:lnTo>
                        <a:pt x="460" y="172"/>
                      </a:lnTo>
                      <a:lnTo>
                        <a:pt x="460" y="176"/>
                      </a:lnTo>
                      <a:lnTo>
                        <a:pt x="456" y="176"/>
                      </a:lnTo>
                      <a:lnTo>
                        <a:pt x="460" y="176"/>
                      </a:lnTo>
                      <a:lnTo>
                        <a:pt x="456" y="180"/>
                      </a:lnTo>
                      <a:lnTo>
                        <a:pt x="460" y="180"/>
                      </a:lnTo>
                      <a:lnTo>
                        <a:pt x="456" y="180"/>
                      </a:lnTo>
                      <a:lnTo>
                        <a:pt x="460" y="180"/>
                      </a:lnTo>
                      <a:lnTo>
                        <a:pt x="460" y="184"/>
                      </a:lnTo>
                      <a:lnTo>
                        <a:pt x="456" y="184"/>
                      </a:lnTo>
                      <a:lnTo>
                        <a:pt x="460" y="184"/>
                      </a:lnTo>
                      <a:lnTo>
                        <a:pt x="456" y="184"/>
                      </a:lnTo>
                      <a:lnTo>
                        <a:pt x="460" y="184"/>
                      </a:lnTo>
                      <a:lnTo>
                        <a:pt x="456" y="184"/>
                      </a:lnTo>
                      <a:lnTo>
                        <a:pt x="456" y="188"/>
                      </a:lnTo>
                      <a:lnTo>
                        <a:pt x="456" y="192"/>
                      </a:lnTo>
                      <a:lnTo>
                        <a:pt x="456" y="196"/>
                      </a:lnTo>
                      <a:lnTo>
                        <a:pt x="456" y="192"/>
                      </a:lnTo>
                      <a:lnTo>
                        <a:pt x="456" y="196"/>
                      </a:lnTo>
                      <a:lnTo>
                        <a:pt x="452" y="196"/>
                      </a:lnTo>
                      <a:lnTo>
                        <a:pt x="452" y="200"/>
                      </a:lnTo>
                      <a:lnTo>
                        <a:pt x="448" y="200"/>
                      </a:lnTo>
                      <a:lnTo>
                        <a:pt x="452" y="200"/>
                      </a:lnTo>
                      <a:lnTo>
                        <a:pt x="452" y="204"/>
                      </a:lnTo>
                      <a:lnTo>
                        <a:pt x="452" y="208"/>
                      </a:lnTo>
                      <a:lnTo>
                        <a:pt x="428" y="216"/>
                      </a:lnTo>
                      <a:lnTo>
                        <a:pt x="428" y="220"/>
                      </a:lnTo>
                      <a:lnTo>
                        <a:pt x="424" y="220"/>
                      </a:lnTo>
                      <a:lnTo>
                        <a:pt x="420" y="220"/>
                      </a:lnTo>
                      <a:lnTo>
                        <a:pt x="420" y="224"/>
                      </a:lnTo>
                      <a:lnTo>
                        <a:pt x="416" y="224"/>
                      </a:lnTo>
                      <a:lnTo>
                        <a:pt x="416" y="220"/>
                      </a:lnTo>
                      <a:lnTo>
                        <a:pt x="416" y="224"/>
                      </a:lnTo>
                      <a:lnTo>
                        <a:pt x="412" y="224"/>
                      </a:lnTo>
                      <a:lnTo>
                        <a:pt x="408" y="224"/>
                      </a:lnTo>
                      <a:lnTo>
                        <a:pt x="408" y="228"/>
                      </a:lnTo>
                      <a:lnTo>
                        <a:pt x="412" y="228"/>
                      </a:lnTo>
                      <a:lnTo>
                        <a:pt x="408" y="228"/>
                      </a:lnTo>
                      <a:lnTo>
                        <a:pt x="404" y="228"/>
                      </a:lnTo>
                      <a:lnTo>
                        <a:pt x="408" y="228"/>
                      </a:lnTo>
                      <a:lnTo>
                        <a:pt x="408" y="232"/>
                      </a:lnTo>
                      <a:lnTo>
                        <a:pt x="404" y="232"/>
                      </a:lnTo>
                      <a:lnTo>
                        <a:pt x="404" y="228"/>
                      </a:lnTo>
                      <a:lnTo>
                        <a:pt x="408" y="228"/>
                      </a:lnTo>
                      <a:lnTo>
                        <a:pt x="408" y="224"/>
                      </a:lnTo>
                      <a:lnTo>
                        <a:pt x="404" y="224"/>
                      </a:lnTo>
                      <a:lnTo>
                        <a:pt x="404" y="228"/>
                      </a:lnTo>
                      <a:lnTo>
                        <a:pt x="404" y="224"/>
                      </a:lnTo>
                      <a:lnTo>
                        <a:pt x="404" y="220"/>
                      </a:lnTo>
                      <a:lnTo>
                        <a:pt x="404" y="224"/>
                      </a:lnTo>
                      <a:lnTo>
                        <a:pt x="400" y="224"/>
                      </a:lnTo>
                      <a:lnTo>
                        <a:pt x="404" y="224"/>
                      </a:lnTo>
                      <a:lnTo>
                        <a:pt x="404" y="220"/>
                      </a:lnTo>
                      <a:lnTo>
                        <a:pt x="404" y="216"/>
                      </a:lnTo>
                      <a:lnTo>
                        <a:pt x="404" y="220"/>
                      </a:lnTo>
                      <a:lnTo>
                        <a:pt x="404" y="216"/>
                      </a:lnTo>
                      <a:lnTo>
                        <a:pt x="408" y="216"/>
                      </a:lnTo>
                      <a:lnTo>
                        <a:pt x="404" y="216"/>
                      </a:lnTo>
                      <a:lnTo>
                        <a:pt x="408" y="216"/>
                      </a:lnTo>
                      <a:lnTo>
                        <a:pt x="408" y="212"/>
                      </a:lnTo>
                      <a:lnTo>
                        <a:pt x="412" y="212"/>
                      </a:lnTo>
                      <a:lnTo>
                        <a:pt x="412" y="208"/>
                      </a:lnTo>
                      <a:lnTo>
                        <a:pt x="408" y="208"/>
                      </a:lnTo>
                      <a:lnTo>
                        <a:pt x="408" y="212"/>
                      </a:lnTo>
                      <a:lnTo>
                        <a:pt x="404" y="212"/>
                      </a:lnTo>
                      <a:lnTo>
                        <a:pt x="400" y="212"/>
                      </a:lnTo>
                      <a:lnTo>
                        <a:pt x="400" y="216"/>
                      </a:lnTo>
                      <a:lnTo>
                        <a:pt x="400" y="212"/>
                      </a:lnTo>
                      <a:lnTo>
                        <a:pt x="400" y="208"/>
                      </a:lnTo>
                      <a:lnTo>
                        <a:pt x="400" y="212"/>
                      </a:lnTo>
                      <a:lnTo>
                        <a:pt x="400" y="208"/>
                      </a:lnTo>
                      <a:lnTo>
                        <a:pt x="404" y="208"/>
                      </a:lnTo>
                      <a:lnTo>
                        <a:pt x="404" y="204"/>
                      </a:lnTo>
                      <a:lnTo>
                        <a:pt x="408" y="204"/>
                      </a:lnTo>
                      <a:lnTo>
                        <a:pt x="408" y="200"/>
                      </a:lnTo>
                      <a:lnTo>
                        <a:pt x="412" y="200"/>
                      </a:lnTo>
                      <a:lnTo>
                        <a:pt x="408" y="200"/>
                      </a:lnTo>
                      <a:lnTo>
                        <a:pt x="412" y="200"/>
                      </a:lnTo>
                      <a:lnTo>
                        <a:pt x="408" y="200"/>
                      </a:lnTo>
                      <a:lnTo>
                        <a:pt x="404" y="200"/>
                      </a:lnTo>
                      <a:lnTo>
                        <a:pt x="404" y="204"/>
                      </a:lnTo>
                      <a:lnTo>
                        <a:pt x="400" y="204"/>
                      </a:lnTo>
                      <a:lnTo>
                        <a:pt x="400" y="200"/>
                      </a:lnTo>
                      <a:lnTo>
                        <a:pt x="400" y="204"/>
                      </a:lnTo>
                      <a:lnTo>
                        <a:pt x="396" y="204"/>
                      </a:lnTo>
                      <a:lnTo>
                        <a:pt x="392" y="204"/>
                      </a:lnTo>
                      <a:lnTo>
                        <a:pt x="396" y="204"/>
                      </a:lnTo>
                      <a:lnTo>
                        <a:pt x="396" y="208"/>
                      </a:lnTo>
                      <a:lnTo>
                        <a:pt x="392" y="208"/>
                      </a:lnTo>
                      <a:lnTo>
                        <a:pt x="392" y="204"/>
                      </a:lnTo>
                      <a:lnTo>
                        <a:pt x="392" y="200"/>
                      </a:lnTo>
                      <a:lnTo>
                        <a:pt x="388" y="200"/>
                      </a:lnTo>
                      <a:lnTo>
                        <a:pt x="392" y="200"/>
                      </a:lnTo>
                      <a:lnTo>
                        <a:pt x="392" y="196"/>
                      </a:lnTo>
                      <a:lnTo>
                        <a:pt x="396" y="196"/>
                      </a:lnTo>
                      <a:lnTo>
                        <a:pt x="400" y="196"/>
                      </a:lnTo>
                      <a:lnTo>
                        <a:pt x="400" y="192"/>
                      </a:lnTo>
                      <a:lnTo>
                        <a:pt x="396" y="192"/>
                      </a:lnTo>
                      <a:lnTo>
                        <a:pt x="400" y="188"/>
                      </a:lnTo>
                      <a:lnTo>
                        <a:pt x="404" y="188"/>
                      </a:lnTo>
                      <a:lnTo>
                        <a:pt x="400" y="188"/>
                      </a:lnTo>
                      <a:lnTo>
                        <a:pt x="396" y="188"/>
                      </a:lnTo>
                      <a:lnTo>
                        <a:pt x="396" y="192"/>
                      </a:lnTo>
                      <a:lnTo>
                        <a:pt x="392" y="192"/>
                      </a:lnTo>
                      <a:lnTo>
                        <a:pt x="392" y="188"/>
                      </a:lnTo>
                      <a:lnTo>
                        <a:pt x="392" y="184"/>
                      </a:lnTo>
                      <a:lnTo>
                        <a:pt x="392" y="180"/>
                      </a:lnTo>
                      <a:lnTo>
                        <a:pt x="392" y="176"/>
                      </a:lnTo>
                      <a:lnTo>
                        <a:pt x="388" y="180"/>
                      </a:lnTo>
                      <a:lnTo>
                        <a:pt x="388" y="184"/>
                      </a:lnTo>
                      <a:lnTo>
                        <a:pt x="388" y="188"/>
                      </a:lnTo>
                      <a:lnTo>
                        <a:pt x="388" y="184"/>
                      </a:lnTo>
                      <a:lnTo>
                        <a:pt x="388" y="188"/>
                      </a:lnTo>
                      <a:lnTo>
                        <a:pt x="388" y="192"/>
                      </a:lnTo>
                      <a:lnTo>
                        <a:pt x="388" y="196"/>
                      </a:lnTo>
                      <a:lnTo>
                        <a:pt x="388" y="192"/>
                      </a:lnTo>
                      <a:lnTo>
                        <a:pt x="384" y="192"/>
                      </a:lnTo>
                      <a:lnTo>
                        <a:pt x="384" y="188"/>
                      </a:lnTo>
                      <a:lnTo>
                        <a:pt x="380" y="188"/>
                      </a:lnTo>
                      <a:lnTo>
                        <a:pt x="380" y="184"/>
                      </a:lnTo>
                      <a:lnTo>
                        <a:pt x="384" y="184"/>
                      </a:lnTo>
                      <a:lnTo>
                        <a:pt x="384" y="180"/>
                      </a:lnTo>
                      <a:lnTo>
                        <a:pt x="380" y="176"/>
                      </a:lnTo>
                      <a:lnTo>
                        <a:pt x="380" y="180"/>
                      </a:lnTo>
                      <a:lnTo>
                        <a:pt x="380" y="184"/>
                      </a:lnTo>
                      <a:lnTo>
                        <a:pt x="376" y="184"/>
                      </a:lnTo>
                      <a:lnTo>
                        <a:pt x="376" y="188"/>
                      </a:lnTo>
                      <a:lnTo>
                        <a:pt x="380" y="188"/>
                      </a:lnTo>
                      <a:lnTo>
                        <a:pt x="380" y="192"/>
                      </a:lnTo>
                      <a:lnTo>
                        <a:pt x="380" y="196"/>
                      </a:lnTo>
                      <a:lnTo>
                        <a:pt x="380" y="200"/>
                      </a:lnTo>
                      <a:lnTo>
                        <a:pt x="380" y="196"/>
                      </a:lnTo>
                      <a:lnTo>
                        <a:pt x="376" y="196"/>
                      </a:lnTo>
                      <a:lnTo>
                        <a:pt x="372" y="196"/>
                      </a:lnTo>
                      <a:lnTo>
                        <a:pt x="376" y="196"/>
                      </a:lnTo>
                      <a:lnTo>
                        <a:pt x="376" y="192"/>
                      </a:lnTo>
                      <a:lnTo>
                        <a:pt x="372" y="192"/>
                      </a:lnTo>
                      <a:lnTo>
                        <a:pt x="372" y="188"/>
                      </a:lnTo>
                      <a:lnTo>
                        <a:pt x="372" y="192"/>
                      </a:lnTo>
                      <a:lnTo>
                        <a:pt x="368" y="192"/>
                      </a:lnTo>
                      <a:lnTo>
                        <a:pt x="372" y="192"/>
                      </a:lnTo>
                      <a:lnTo>
                        <a:pt x="368" y="192"/>
                      </a:lnTo>
                      <a:lnTo>
                        <a:pt x="368" y="196"/>
                      </a:lnTo>
                      <a:lnTo>
                        <a:pt x="368" y="192"/>
                      </a:lnTo>
                      <a:lnTo>
                        <a:pt x="368" y="188"/>
                      </a:lnTo>
                      <a:lnTo>
                        <a:pt x="364" y="188"/>
                      </a:lnTo>
                      <a:lnTo>
                        <a:pt x="368" y="188"/>
                      </a:lnTo>
                      <a:lnTo>
                        <a:pt x="364" y="188"/>
                      </a:lnTo>
                      <a:lnTo>
                        <a:pt x="364" y="184"/>
                      </a:lnTo>
                      <a:lnTo>
                        <a:pt x="364" y="188"/>
                      </a:lnTo>
                      <a:lnTo>
                        <a:pt x="364" y="184"/>
                      </a:lnTo>
                      <a:lnTo>
                        <a:pt x="360" y="184"/>
                      </a:lnTo>
                      <a:lnTo>
                        <a:pt x="360" y="180"/>
                      </a:lnTo>
                      <a:lnTo>
                        <a:pt x="360" y="184"/>
                      </a:lnTo>
                      <a:lnTo>
                        <a:pt x="356" y="184"/>
                      </a:lnTo>
                      <a:lnTo>
                        <a:pt x="356" y="180"/>
                      </a:lnTo>
                      <a:lnTo>
                        <a:pt x="356" y="184"/>
                      </a:lnTo>
                      <a:lnTo>
                        <a:pt x="356" y="188"/>
                      </a:lnTo>
                      <a:lnTo>
                        <a:pt x="356" y="184"/>
                      </a:lnTo>
                      <a:lnTo>
                        <a:pt x="352" y="184"/>
                      </a:lnTo>
                      <a:lnTo>
                        <a:pt x="352" y="180"/>
                      </a:lnTo>
                      <a:lnTo>
                        <a:pt x="348" y="176"/>
                      </a:lnTo>
                      <a:lnTo>
                        <a:pt x="344" y="172"/>
                      </a:lnTo>
                      <a:lnTo>
                        <a:pt x="344" y="168"/>
                      </a:lnTo>
                      <a:lnTo>
                        <a:pt x="348" y="168"/>
                      </a:lnTo>
                      <a:lnTo>
                        <a:pt x="348" y="172"/>
                      </a:lnTo>
                      <a:lnTo>
                        <a:pt x="348" y="176"/>
                      </a:lnTo>
                      <a:lnTo>
                        <a:pt x="352" y="176"/>
                      </a:lnTo>
                      <a:lnTo>
                        <a:pt x="352" y="172"/>
                      </a:lnTo>
                      <a:lnTo>
                        <a:pt x="348" y="172"/>
                      </a:lnTo>
                      <a:lnTo>
                        <a:pt x="348" y="168"/>
                      </a:lnTo>
                      <a:lnTo>
                        <a:pt x="352" y="168"/>
                      </a:lnTo>
                      <a:lnTo>
                        <a:pt x="348" y="168"/>
                      </a:lnTo>
                      <a:lnTo>
                        <a:pt x="352" y="164"/>
                      </a:lnTo>
                      <a:lnTo>
                        <a:pt x="352" y="168"/>
                      </a:lnTo>
                      <a:lnTo>
                        <a:pt x="352" y="164"/>
                      </a:lnTo>
                      <a:lnTo>
                        <a:pt x="352" y="160"/>
                      </a:lnTo>
                      <a:lnTo>
                        <a:pt x="352" y="164"/>
                      </a:lnTo>
                      <a:lnTo>
                        <a:pt x="356" y="164"/>
                      </a:lnTo>
                      <a:lnTo>
                        <a:pt x="360" y="164"/>
                      </a:lnTo>
                      <a:lnTo>
                        <a:pt x="356" y="164"/>
                      </a:lnTo>
                      <a:lnTo>
                        <a:pt x="360" y="164"/>
                      </a:lnTo>
                      <a:lnTo>
                        <a:pt x="360" y="160"/>
                      </a:lnTo>
                      <a:lnTo>
                        <a:pt x="356" y="160"/>
                      </a:lnTo>
                      <a:lnTo>
                        <a:pt x="352" y="160"/>
                      </a:lnTo>
                      <a:lnTo>
                        <a:pt x="356" y="160"/>
                      </a:lnTo>
                      <a:lnTo>
                        <a:pt x="356" y="156"/>
                      </a:lnTo>
                      <a:lnTo>
                        <a:pt x="352" y="156"/>
                      </a:lnTo>
                      <a:lnTo>
                        <a:pt x="352" y="160"/>
                      </a:lnTo>
                      <a:lnTo>
                        <a:pt x="352" y="156"/>
                      </a:lnTo>
                      <a:lnTo>
                        <a:pt x="352" y="160"/>
                      </a:lnTo>
                      <a:lnTo>
                        <a:pt x="348" y="160"/>
                      </a:lnTo>
                      <a:lnTo>
                        <a:pt x="348" y="156"/>
                      </a:lnTo>
                      <a:lnTo>
                        <a:pt x="348" y="160"/>
                      </a:lnTo>
                      <a:lnTo>
                        <a:pt x="348" y="164"/>
                      </a:lnTo>
                      <a:lnTo>
                        <a:pt x="348" y="160"/>
                      </a:lnTo>
                      <a:lnTo>
                        <a:pt x="348" y="164"/>
                      </a:lnTo>
                      <a:lnTo>
                        <a:pt x="348" y="160"/>
                      </a:lnTo>
                      <a:lnTo>
                        <a:pt x="344" y="160"/>
                      </a:lnTo>
                      <a:lnTo>
                        <a:pt x="344" y="156"/>
                      </a:lnTo>
                      <a:lnTo>
                        <a:pt x="344" y="160"/>
                      </a:lnTo>
                      <a:lnTo>
                        <a:pt x="348" y="160"/>
                      </a:lnTo>
                      <a:lnTo>
                        <a:pt x="348" y="156"/>
                      </a:lnTo>
                      <a:lnTo>
                        <a:pt x="344" y="156"/>
                      </a:lnTo>
                      <a:lnTo>
                        <a:pt x="344" y="152"/>
                      </a:lnTo>
                      <a:lnTo>
                        <a:pt x="344" y="156"/>
                      </a:lnTo>
                      <a:lnTo>
                        <a:pt x="348" y="152"/>
                      </a:lnTo>
                      <a:lnTo>
                        <a:pt x="352" y="152"/>
                      </a:lnTo>
                      <a:lnTo>
                        <a:pt x="352" y="148"/>
                      </a:lnTo>
                      <a:lnTo>
                        <a:pt x="356" y="148"/>
                      </a:lnTo>
                      <a:lnTo>
                        <a:pt x="356" y="152"/>
                      </a:lnTo>
                      <a:lnTo>
                        <a:pt x="352" y="152"/>
                      </a:lnTo>
                      <a:lnTo>
                        <a:pt x="356" y="152"/>
                      </a:lnTo>
                      <a:lnTo>
                        <a:pt x="360" y="152"/>
                      </a:lnTo>
                      <a:lnTo>
                        <a:pt x="360" y="156"/>
                      </a:lnTo>
                      <a:lnTo>
                        <a:pt x="364" y="156"/>
                      </a:lnTo>
                      <a:lnTo>
                        <a:pt x="364" y="152"/>
                      </a:lnTo>
                      <a:lnTo>
                        <a:pt x="368" y="152"/>
                      </a:lnTo>
                      <a:lnTo>
                        <a:pt x="368" y="156"/>
                      </a:lnTo>
                      <a:lnTo>
                        <a:pt x="368" y="152"/>
                      </a:lnTo>
                      <a:lnTo>
                        <a:pt x="372" y="152"/>
                      </a:lnTo>
                      <a:lnTo>
                        <a:pt x="372" y="148"/>
                      </a:lnTo>
                      <a:lnTo>
                        <a:pt x="368" y="148"/>
                      </a:lnTo>
                      <a:lnTo>
                        <a:pt x="372" y="148"/>
                      </a:lnTo>
                      <a:lnTo>
                        <a:pt x="368" y="148"/>
                      </a:lnTo>
                      <a:lnTo>
                        <a:pt x="368" y="152"/>
                      </a:lnTo>
                      <a:lnTo>
                        <a:pt x="364" y="148"/>
                      </a:lnTo>
                      <a:lnTo>
                        <a:pt x="360" y="148"/>
                      </a:lnTo>
                      <a:lnTo>
                        <a:pt x="360" y="144"/>
                      </a:lnTo>
                      <a:lnTo>
                        <a:pt x="364" y="144"/>
                      </a:lnTo>
                      <a:lnTo>
                        <a:pt x="360" y="144"/>
                      </a:lnTo>
                      <a:lnTo>
                        <a:pt x="360" y="148"/>
                      </a:lnTo>
                      <a:lnTo>
                        <a:pt x="356" y="148"/>
                      </a:lnTo>
                      <a:lnTo>
                        <a:pt x="356" y="144"/>
                      </a:lnTo>
                      <a:lnTo>
                        <a:pt x="360" y="144"/>
                      </a:lnTo>
                      <a:lnTo>
                        <a:pt x="360" y="140"/>
                      </a:lnTo>
                      <a:lnTo>
                        <a:pt x="360" y="144"/>
                      </a:lnTo>
                      <a:lnTo>
                        <a:pt x="356" y="144"/>
                      </a:lnTo>
                      <a:lnTo>
                        <a:pt x="352" y="144"/>
                      </a:lnTo>
                      <a:lnTo>
                        <a:pt x="352" y="140"/>
                      </a:lnTo>
                      <a:lnTo>
                        <a:pt x="356" y="140"/>
                      </a:lnTo>
                      <a:lnTo>
                        <a:pt x="356" y="136"/>
                      </a:lnTo>
                      <a:lnTo>
                        <a:pt x="360" y="140"/>
                      </a:lnTo>
                      <a:lnTo>
                        <a:pt x="360" y="136"/>
                      </a:lnTo>
                      <a:lnTo>
                        <a:pt x="356" y="136"/>
                      </a:lnTo>
                      <a:lnTo>
                        <a:pt x="360" y="136"/>
                      </a:lnTo>
                      <a:lnTo>
                        <a:pt x="360" y="132"/>
                      </a:lnTo>
                      <a:lnTo>
                        <a:pt x="356" y="132"/>
                      </a:lnTo>
                      <a:lnTo>
                        <a:pt x="360" y="132"/>
                      </a:lnTo>
                      <a:lnTo>
                        <a:pt x="360" y="128"/>
                      </a:lnTo>
                      <a:lnTo>
                        <a:pt x="356" y="128"/>
                      </a:lnTo>
                      <a:lnTo>
                        <a:pt x="356" y="132"/>
                      </a:lnTo>
                      <a:lnTo>
                        <a:pt x="356" y="136"/>
                      </a:lnTo>
                      <a:lnTo>
                        <a:pt x="356" y="132"/>
                      </a:lnTo>
                      <a:lnTo>
                        <a:pt x="356" y="136"/>
                      </a:lnTo>
                      <a:lnTo>
                        <a:pt x="352" y="136"/>
                      </a:lnTo>
                      <a:lnTo>
                        <a:pt x="356" y="136"/>
                      </a:lnTo>
                      <a:lnTo>
                        <a:pt x="356" y="140"/>
                      </a:lnTo>
                      <a:lnTo>
                        <a:pt x="352" y="140"/>
                      </a:lnTo>
                      <a:lnTo>
                        <a:pt x="352" y="136"/>
                      </a:lnTo>
                      <a:lnTo>
                        <a:pt x="352" y="140"/>
                      </a:lnTo>
                      <a:lnTo>
                        <a:pt x="352" y="144"/>
                      </a:lnTo>
                      <a:lnTo>
                        <a:pt x="348" y="144"/>
                      </a:lnTo>
                      <a:lnTo>
                        <a:pt x="352" y="144"/>
                      </a:lnTo>
                      <a:lnTo>
                        <a:pt x="348" y="144"/>
                      </a:lnTo>
                      <a:lnTo>
                        <a:pt x="348" y="140"/>
                      </a:lnTo>
                      <a:lnTo>
                        <a:pt x="348" y="144"/>
                      </a:lnTo>
                      <a:lnTo>
                        <a:pt x="348" y="140"/>
                      </a:lnTo>
                      <a:lnTo>
                        <a:pt x="344" y="140"/>
                      </a:lnTo>
                      <a:lnTo>
                        <a:pt x="344" y="136"/>
                      </a:lnTo>
                      <a:lnTo>
                        <a:pt x="348" y="136"/>
                      </a:lnTo>
                      <a:lnTo>
                        <a:pt x="348" y="140"/>
                      </a:lnTo>
                      <a:lnTo>
                        <a:pt x="348" y="136"/>
                      </a:lnTo>
                      <a:lnTo>
                        <a:pt x="344" y="136"/>
                      </a:lnTo>
                      <a:lnTo>
                        <a:pt x="344" y="132"/>
                      </a:lnTo>
                      <a:lnTo>
                        <a:pt x="340" y="132"/>
                      </a:lnTo>
                      <a:lnTo>
                        <a:pt x="344" y="128"/>
                      </a:lnTo>
                      <a:lnTo>
                        <a:pt x="340" y="128"/>
                      </a:lnTo>
                      <a:lnTo>
                        <a:pt x="340" y="132"/>
                      </a:lnTo>
                      <a:lnTo>
                        <a:pt x="344" y="132"/>
                      </a:lnTo>
                      <a:lnTo>
                        <a:pt x="344" y="136"/>
                      </a:lnTo>
                      <a:lnTo>
                        <a:pt x="340" y="136"/>
                      </a:lnTo>
                      <a:lnTo>
                        <a:pt x="340" y="140"/>
                      </a:lnTo>
                      <a:lnTo>
                        <a:pt x="340" y="136"/>
                      </a:lnTo>
                      <a:lnTo>
                        <a:pt x="340" y="140"/>
                      </a:lnTo>
                      <a:lnTo>
                        <a:pt x="340" y="136"/>
                      </a:lnTo>
                      <a:lnTo>
                        <a:pt x="344" y="136"/>
                      </a:lnTo>
                      <a:lnTo>
                        <a:pt x="344" y="140"/>
                      </a:lnTo>
                      <a:lnTo>
                        <a:pt x="340" y="140"/>
                      </a:lnTo>
                      <a:lnTo>
                        <a:pt x="344" y="140"/>
                      </a:lnTo>
                      <a:lnTo>
                        <a:pt x="340" y="140"/>
                      </a:lnTo>
                      <a:lnTo>
                        <a:pt x="340" y="136"/>
                      </a:lnTo>
                      <a:lnTo>
                        <a:pt x="336" y="136"/>
                      </a:lnTo>
                      <a:lnTo>
                        <a:pt x="340" y="136"/>
                      </a:lnTo>
                      <a:lnTo>
                        <a:pt x="340" y="132"/>
                      </a:lnTo>
                      <a:lnTo>
                        <a:pt x="340" y="128"/>
                      </a:lnTo>
                      <a:lnTo>
                        <a:pt x="336" y="128"/>
                      </a:lnTo>
                      <a:lnTo>
                        <a:pt x="336" y="132"/>
                      </a:lnTo>
                      <a:lnTo>
                        <a:pt x="340" y="132"/>
                      </a:lnTo>
                      <a:lnTo>
                        <a:pt x="336" y="132"/>
                      </a:lnTo>
                      <a:lnTo>
                        <a:pt x="336" y="136"/>
                      </a:lnTo>
                      <a:lnTo>
                        <a:pt x="336" y="140"/>
                      </a:lnTo>
                      <a:lnTo>
                        <a:pt x="336" y="144"/>
                      </a:lnTo>
                      <a:lnTo>
                        <a:pt x="340" y="144"/>
                      </a:lnTo>
                      <a:lnTo>
                        <a:pt x="340" y="148"/>
                      </a:lnTo>
                      <a:lnTo>
                        <a:pt x="336" y="148"/>
                      </a:lnTo>
                      <a:lnTo>
                        <a:pt x="336" y="144"/>
                      </a:lnTo>
                      <a:lnTo>
                        <a:pt x="336" y="148"/>
                      </a:lnTo>
                      <a:lnTo>
                        <a:pt x="336" y="144"/>
                      </a:lnTo>
                      <a:lnTo>
                        <a:pt x="336" y="140"/>
                      </a:lnTo>
                      <a:lnTo>
                        <a:pt x="332" y="136"/>
                      </a:lnTo>
                      <a:lnTo>
                        <a:pt x="336" y="136"/>
                      </a:lnTo>
                      <a:lnTo>
                        <a:pt x="332" y="136"/>
                      </a:lnTo>
                      <a:lnTo>
                        <a:pt x="336" y="136"/>
                      </a:lnTo>
                      <a:lnTo>
                        <a:pt x="336" y="132"/>
                      </a:lnTo>
                      <a:lnTo>
                        <a:pt x="336" y="128"/>
                      </a:lnTo>
                      <a:lnTo>
                        <a:pt x="336" y="124"/>
                      </a:lnTo>
                      <a:lnTo>
                        <a:pt x="340" y="124"/>
                      </a:lnTo>
                      <a:lnTo>
                        <a:pt x="340" y="120"/>
                      </a:lnTo>
                      <a:lnTo>
                        <a:pt x="340" y="124"/>
                      </a:lnTo>
                      <a:lnTo>
                        <a:pt x="340" y="128"/>
                      </a:lnTo>
                      <a:lnTo>
                        <a:pt x="344" y="128"/>
                      </a:lnTo>
                      <a:lnTo>
                        <a:pt x="344" y="124"/>
                      </a:lnTo>
                      <a:lnTo>
                        <a:pt x="344" y="128"/>
                      </a:lnTo>
                      <a:lnTo>
                        <a:pt x="344" y="132"/>
                      </a:lnTo>
                      <a:lnTo>
                        <a:pt x="348" y="132"/>
                      </a:lnTo>
                      <a:lnTo>
                        <a:pt x="352" y="132"/>
                      </a:lnTo>
                      <a:lnTo>
                        <a:pt x="352" y="128"/>
                      </a:lnTo>
                      <a:lnTo>
                        <a:pt x="356" y="128"/>
                      </a:lnTo>
                      <a:lnTo>
                        <a:pt x="356" y="124"/>
                      </a:lnTo>
                      <a:lnTo>
                        <a:pt x="352" y="124"/>
                      </a:lnTo>
                      <a:lnTo>
                        <a:pt x="352" y="128"/>
                      </a:lnTo>
                      <a:lnTo>
                        <a:pt x="352" y="132"/>
                      </a:lnTo>
                      <a:lnTo>
                        <a:pt x="352" y="128"/>
                      </a:lnTo>
                      <a:lnTo>
                        <a:pt x="348" y="128"/>
                      </a:lnTo>
                      <a:lnTo>
                        <a:pt x="348" y="132"/>
                      </a:lnTo>
                      <a:lnTo>
                        <a:pt x="348" y="128"/>
                      </a:lnTo>
                      <a:lnTo>
                        <a:pt x="348" y="124"/>
                      </a:lnTo>
                      <a:lnTo>
                        <a:pt x="348" y="128"/>
                      </a:lnTo>
                      <a:lnTo>
                        <a:pt x="348" y="124"/>
                      </a:lnTo>
                      <a:lnTo>
                        <a:pt x="344" y="124"/>
                      </a:lnTo>
                      <a:lnTo>
                        <a:pt x="344" y="120"/>
                      </a:lnTo>
                      <a:lnTo>
                        <a:pt x="348" y="120"/>
                      </a:lnTo>
                      <a:lnTo>
                        <a:pt x="352" y="120"/>
                      </a:lnTo>
                      <a:lnTo>
                        <a:pt x="348" y="120"/>
                      </a:lnTo>
                      <a:lnTo>
                        <a:pt x="348" y="116"/>
                      </a:lnTo>
                      <a:lnTo>
                        <a:pt x="352" y="116"/>
                      </a:lnTo>
                      <a:lnTo>
                        <a:pt x="356" y="116"/>
                      </a:lnTo>
                      <a:lnTo>
                        <a:pt x="356" y="112"/>
                      </a:lnTo>
                      <a:lnTo>
                        <a:pt x="352" y="112"/>
                      </a:lnTo>
                      <a:lnTo>
                        <a:pt x="352" y="108"/>
                      </a:lnTo>
                      <a:lnTo>
                        <a:pt x="352" y="112"/>
                      </a:lnTo>
                      <a:lnTo>
                        <a:pt x="348" y="112"/>
                      </a:lnTo>
                      <a:lnTo>
                        <a:pt x="348" y="108"/>
                      </a:lnTo>
                      <a:lnTo>
                        <a:pt x="344" y="108"/>
                      </a:lnTo>
                      <a:lnTo>
                        <a:pt x="344" y="104"/>
                      </a:lnTo>
                      <a:lnTo>
                        <a:pt x="344" y="108"/>
                      </a:lnTo>
                      <a:lnTo>
                        <a:pt x="344" y="112"/>
                      </a:lnTo>
                      <a:lnTo>
                        <a:pt x="344" y="116"/>
                      </a:lnTo>
                      <a:lnTo>
                        <a:pt x="344" y="120"/>
                      </a:lnTo>
                      <a:lnTo>
                        <a:pt x="344" y="116"/>
                      </a:lnTo>
                      <a:lnTo>
                        <a:pt x="344" y="112"/>
                      </a:lnTo>
                      <a:lnTo>
                        <a:pt x="344" y="116"/>
                      </a:lnTo>
                      <a:lnTo>
                        <a:pt x="344" y="112"/>
                      </a:lnTo>
                      <a:lnTo>
                        <a:pt x="340" y="112"/>
                      </a:lnTo>
                      <a:lnTo>
                        <a:pt x="340" y="108"/>
                      </a:lnTo>
                      <a:lnTo>
                        <a:pt x="340" y="112"/>
                      </a:lnTo>
                      <a:lnTo>
                        <a:pt x="340" y="108"/>
                      </a:lnTo>
                      <a:lnTo>
                        <a:pt x="336" y="108"/>
                      </a:lnTo>
                      <a:lnTo>
                        <a:pt x="340" y="108"/>
                      </a:lnTo>
                      <a:lnTo>
                        <a:pt x="340" y="104"/>
                      </a:lnTo>
                      <a:lnTo>
                        <a:pt x="340" y="108"/>
                      </a:lnTo>
                      <a:lnTo>
                        <a:pt x="340" y="104"/>
                      </a:lnTo>
                      <a:lnTo>
                        <a:pt x="344" y="104"/>
                      </a:lnTo>
                      <a:lnTo>
                        <a:pt x="344" y="100"/>
                      </a:lnTo>
                      <a:lnTo>
                        <a:pt x="344" y="96"/>
                      </a:lnTo>
                      <a:lnTo>
                        <a:pt x="340" y="96"/>
                      </a:lnTo>
                      <a:lnTo>
                        <a:pt x="340" y="92"/>
                      </a:lnTo>
                      <a:lnTo>
                        <a:pt x="340" y="96"/>
                      </a:lnTo>
                      <a:lnTo>
                        <a:pt x="344" y="96"/>
                      </a:lnTo>
                      <a:lnTo>
                        <a:pt x="344" y="92"/>
                      </a:lnTo>
                      <a:lnTo>
                        <a:pt x="348" y="92"/>
                      </a:lnTo>
                      <a:lnTo>
                        <a:pt x="348" y="88"/>
                      </a:lnTo>
                      <a:lnTo>
                        <a:pt x="344" y="88"/>
                      </a:lnTo>
                      <a:lnTo>
                        <a:pt x="344" y="84"/>
                      </a:lnTo>
                      <a:lnTo>
                        <a:pt x="344" y="88"/>
                      </a:lnTo>
                      <a:lnTo>
                        <a:pt x="344" y="84"/>
                      </a:lnTo>
                      <a:lnTo>
                        <a:pt x="344" y="88"/>
                      </a:lnTo>
                      <a:lnTo>
                        <a:pt x="340" y="88"/>
                      </a:lnTo>
                      <a:lnTo>
                        <a:pt x="340" y="84"/>
                      </a:lnTo>
                      <a:lnTo>
                        <a:pt x="340" y="80"/>
                      </a:lnTo>
                      <a:lnTo>
                        <a:pt x="344" y="80"/>
                      </a:lnTo>
                      <a:lnTo>
                        <a:pt x="340" y="80"/>
                      </a:lnTo>
                      <a:lnTo>
                        <a:pt x="340" y="84"/>
                      </a:lnTo>
                      <a:lnTo>
                        <a:pt x="336" y="84"/>
                      </a:lnTo>
                      <a:lnTo>
                        <a:pt x="336" y="80"/>
                      </a:lnTo>
                      <a:lnTo>
                        <a:pt x="336" y="84"/>
                      </a:lnTo>
                      <a:lnTo>
                        <a:pt x="340" y="84"/>
                      </a:lnTo>
                      <a:lnTo>
                        <a:pt x="340" y="88"/>
                      </a:lnTo>
                      <a:lnTo>
                        <a:pt x="336" y="88"/>
                      </a:lnTo>
                      <a:lnTo>
                        <a:pt x="340" y="88"/>
                      </a:lnTo>
                      <a:lnTo>
                        <a:pt x="340" y="92"/>
                      </a:lnTo>
                      <a:lnTo>
                        <a:pt x="336" y="92"/>
                      </a:lnTo>
                      <a:lnTo>
                        <a:pt x="336" y="88"/>
                      </a:lnTo>
                      <a:lnTo>
                        <a:pt x="336" y="92"/>
                      </a:lnTo>
                      <a:lnTo>
                        <a:pt x="336" y="96"/>
                      </a:lnTo>
                      <a:lnTo>
                        <a:pt x="336" y="92"/>
                      </a:lnTo>
                      <a:lnTo>
                        <a:pt x="336" y="96"/>
                      </a:lnTo>
                      <a:lnTo>
                        <a:pt x="340" y="96"/>
                      </a:lnTo>
                      <a:lnTo>
                        <a:pt x="340" y="100"/>
                      </a:lnTo>
                      <a:lnTo>
                        <a:pt x="336" y="100"/>
                      </a:lnTo>
                      <a:lnTo>
                        <a:pt x="336" y="96"/>
                      </a:lnTo>
                      <a:lnTo>
                        <a:pt x="336" y="92"/>
                      </a:lnTo>
                      <a:lnTo>
                        <a:pt x="332" y="92"/>
                      </a:lnTo>
                      <a:lnTo>
                        <a:pt x="332" y="88"/>
                      </a:lnTo>
                      <a:lnTo>
                        <a:pt x="328" y="84"/>
                      </a:lnTo>
                      <a:lnTo>
                        <a:pt x="328" y="88"/>
                      </a:lnTo>
                      <a:lnTo>
                        <a:pt x="328" y="84"/>
                      </a:lnTo>
                      <a:lnTo>
                        <a:pt x="328" y="80"/>
                      </a:lnTo>
                      <a:lnTo>
                        <a:pt x="328" y="76"/>
                      </a:lnTo>
                      <a:lnTo>
                        <a:pt x="332" y="72"/>
                      </a:lnTo>
                      <a:lnTo>
                        <a:pt x="332" y="68"/>
                      </a:lnTo>
                      <a:lnTo>
                        <a:pt x="332" y="72"/>
                      </a:lnTo>
                      <a:lnTo>
                        <a:pt x="336" y="72"/>
                      </a:lnTo>
                      <a:lnTo>
                        <a:pt x="332" y="72"/>
                      </a:lnTo>
                      <a:lnTo>
                        <a:pt x="332" y="68"/>
                      </a:lnTo>
                      <a:lnTo>
                        <a:pt x="332" y="64"/>
                      </a:lnTo>
                      <a:lnTo>
                        <a:pt x="336" y="64"/>
                      </a:lnTo>
                      <a:lnTo>
                        <a:pt x="336" y="68"/>
                      </a:lnTo>
                      <a:lnTo>
                        <a:pt x="336" y="64"/>
                      </a:lnTo>
                      <a:lnTo>
                        <a:pt x="332" y="64"/>
                      </a:lnTo>
                      <a:lnTo>
                        <a:pt x="332" y="60"/>
                      </a:lnTo>
                      <a:lnTo>
                        <a:pt x="336" y="60"/>
                      </a:lnTo>
                      <a:lnTo>
                        <a:pt x="340" y="60"/>
                      </a:lnTo>
                      <a:lnTo>
                        <a:pt x="336" y="60"/>
                      </a:lnTo>
                      <a:lnTo>
                        <a:pt x="336" y="56"/>
                      </a:lnTo>
                      <a:lnTo>
                        <a:pt x="336" y="52"/>
                      </a:lnTo>
                      <a:lnTo>
                        <a:pt x="340" y="52"/>
                      </a:lnTo>
                      <a:lnTo>
                        <a:pt x="344" y="52"/>
                      </a:lnTo>
                      <a:lnTo>
                        <a:pt x="344" y="56"/>
                      </a:lnTo>
                      <a:lnTo>
                        <a:pt x="348" y="52"/>
                      </a:lnTo>
                      <a:lnTo>
                        <a:pt x="352" y="52"/>
                      </a:lnTo>
                      <a:lnTo>
                        <a:pt x="348" y="52"/>
                      </a:lnTo>
                      <a:lnTo>
                        <a:pt x="352" y="52"/>
                      </a:lnTo>
                      <a:lnTo>
                        <a:pt x="352" y="48"/>
                      </a:lnTo>
                      <a:lnTo>
                        <a:pt x="352" y="52"/>
                      </a:lnTo>
                      <a:lnTo>
                        <a:pt x="352" y="48"/>
                      </a:lnTo>
                      <a:lnTo>
                        <a:pt x="356" y="52"/>
                      </a:lnTo>
                      <a:lnTo>
                        <a:pt x="356" y="48"/>
                      </a:lnTo>
                      <a:lnTo>
                        <a:pt x="356" y="52"/>
                      </a:lnTo>
                      <a:lnTo>
                        <a:pt x="356" y="48"/>
                      </a:lnTo>
                      <a:lnTo>
                        <a:pt x="360" y="48"/>
                      </a:lnTo>
                      <a:lnTo>
                        <a:pt x="364" y="48"/>
                      </a:lnTo>
                      <a:lnTo>
                        <a:pt x="360" y="48"/>
                      </a:lnTo>
                      <a:lnTo>
                        <a:pt x="364" y="48"/>
                      </a:lnTo>
                      <a:lnTo>
                        <a:pt x="360" y="48"/>
                      </a:lnTo>
                      <a:lnTo>
                        <a:pt x="356" y="48"/>
                      </a:lnTo>
                      <a:lnTo>
                        <a:pt x="352" y="48"/>
                      </a:lnTo>
                      <a:lnTo>
                        <a:pt x="356" y="48"/>
                      </a:lnTo>
                      <a:lnTo>
                        <a:pt x="356" y="44"/>
                      </a:lnTo>
                      <a:lnTo>
                        <a:pt x="356" y="48"/>
                      </a:lnTo>
                      <a:lnTo>
                        <a:pt x="352" y="48"/>
                      </a:lnTo>
                      <a:lnTo>
                        <a:pt x="348" y="48"/>
                      </a:lnTo>
                      <a:lnTo>
                        <a:pt x="344" y="48"/>
                      </a:lnTo>
                      <a:lnTo>
                        <a:pt x="344" y="44"/>
                      </a:lnTo>
                      <a:lnTo>
                        <a:pt x="348" y="44"/>
                      </a:lnTo>
                      <a:lnTo>
                        <a:pt x="348" y="48"/>
                      </a:lnTo>
                      <a:lnTo>
                        <a:pt x="348" y="44"/>
                      </a:lnTo>
                      <a:lnTo>
                        <a:pt x="344" y="44"/>
                      </a:lnTo>
                      <a:lnTo>
                        <a:pt x="348" y="44"/>
                      </a:lnTo>
                      <a:lnTo>
                        <a:pt x="348" y="40"/>
                      </a:lnTo>
                      <a:lnTo>
                        <a:pt x="352" y="40"/>
                      </a:lnTo>
                      <a:lnTo>
                        <a:pt x="348" y="40"/>
                      </a:lnTo>
                      <a:lnTo>
                        <a:pt x="348" y="36"/>
                      </a:lnTo>
                      <a:lnTo>
                        <a:pt x="352" y="36"/>
                      </a:lnTo>
                      <a:lnTo>
                        <a:pt x="356" y="36"/>
                      </a:lnTo>
                      <a:lnTo>
                        <a:pt x="360" y="36"/>
                      </a:lnTo>
                      <a:lnTo>
                        <a:pt x="356" y="36"/>
                      </a:lnTo>
                      <a:lnTo>
                        <a:pt x="356" y="32"/>
                      </a:lnTo>
                      <a:lnTo>
                        <a:pt x="352" y="32"/>
                      </a:lnTo>
                      <a:lnTo>
                        <a:pt x="352" y="36"/>
                      </a:lnTo>
                      <a:lnTo>
                        <a:pt x="352" y="32"/>
                      </a:lnTo>
                      <a:lnTo>
                        <a:pt x="352" y="36"/>
                      </a:lnTo>
                      <a:lnTo>
                        <a:pt x="352" y="32"/>
                      </a:lnTo>
                      <a:lnTo>
                        <a:pt x="356" y="32"/>
                      </a:lnTo>
                      <a:lnTo>
                        <a:pt x="356" y="28"/>
                      </a:lnTo>
                      <a:lnTo>
                        <a:pt x="356" y="24"/>
                      </a:lnTo>
                      <a:lnTo>
                        <a:pt x="356" y="20"/>
                      </a:lnTo>
                      <a:lnTo>
                        <a:pt x="356" y="24"/>
                      </a:lnTo>
                      <a:lnTo>
                        <a:pt x="360" y="20"/>
                      </a:lnTo>
                      <a:lnTo>
                        <a:pt x="356" y="20"/>
                      </a:lnTo>
                      <a:lnTo>
                        <a:pt x="356" y="24"/>
                      </a:lnTo>
                      <a:lnTo>
                        <a:pt x="352" y="24"/>
                      </a:lnTo>
                      <a:lnTo>
                        <a:pt x="352" y="28"/>
                      </a:lnTo>
                      <a:lnTo>
                        <a:pt x="352" y="32"/>
                      </a:lnTo>
                      <a:lnTo>
                        <a:pt x="352" y="28"/>
                      </a:lnTo>
                      <a:lnTo>
                        <a:pt x="352" y="32"/>
                      </a:lnTo>
                      <a:lnTo>
                        <a:pt x="348" y="32"/>
                      </a:lnTo>
                      <a:lnTo>
                        <a:pt x="352" y="32"/>
                      </a:lnTo>
                      <a:lnTo>
                        <a:pt x="348" y="32"/>
                      </a:lnTo>
                      <a:lnTo>
                        <a:pt x="348" y="36"/>
                      </a:lnTo>
                      <a:lnTo>
                        <a:pt x="348" y="40"/>
                      </a:lnTo>
                      <a:lnTo>
                        <a:pt x="344" y="40"/>
                      </a:lnTo>
                      <a:lnTo>
                        <a:pt x="344" y="36"/>
                      </a:lnTo>
                      <a:lnTo>
                        <a:pt x="344" y="32"/>
                      </a:lnTo>
                      <a:lnTo>
                        <a:pt x="348" y="28"/>
                      </a:lnTo>
                      <a:lnTo>
                        <a:pt x="344" y="28"/>
                      </a:lnTo>
                      <a:lnTo>
                        <a:pt x="344" y="24"/>
                      </a:lnTo>
                      <a:lnTo>
                        <a:pt x="344" y="20"/>
                      </a:lnTo>
                      <a:lnTo>
                        <a:pt x="344" y="24"/>
                      </a:lnTo>
                      <a:lnTo>
                        <a:pt x="344" y="28"/>
                      </a:lnTo>
                      <a:lnTo>
                        <a:pt x="340" y="28"/>
                      </a:lnTo>
                      <a:lnTo>
                        <a:pt x="344" y="28"/>
                      </a:lnTo>
                      <a:lnTo>
                        <a:pt x="340" y="28"/>
                      </a:lnTo>
                      <a:lnTo>
                        <a:pt x="336" y="28"/>
                      </a:lnTo>
                      <a:lnTo>
                        <a:pt x="340" y="28"/>
                      </a:lnTo>
                      <a:lnTo>
                        <a:pt x="336" y="28"/>
                      </a:lnTo>
                      <a:lnTo>
                        <a:pt x="336" y="32"/>
                      </a:lnTo>
                      <a:lnTo>
                        <a:pt x="332" y="32"/>
                      </a:lnTo>
                      <a:lnTo>
                        <a:pt x="332" y="36"/>
                      </a:lnTo>
                      <a:lnTo>
                        <a:pt x="332" y="40"/>
                      </a:lnTo>
                      <a:lnTo>
                        <a:pt x="336" y="40"/>
                      </a:lnTo>
                      <a:lnTo>
                        <a:pt x="336" y="44"/>
                      </a:lnTo>
                      <a:lnTo>
                        <a:pt x="336" y="48"/>
                      </a:lnTo>
                      <a:lnTo>
                        <a:pt x="332" y="48"/>
                      </a:lnTo>
                      <a:lnTo>
                        <a:pt x="332" y="52"/>
                      </a:lnTo>
                      <a:lnTo>
                        <a:pt x="328" y="52"/>
                      </a:lnTo>
                      <a:lnTo>
                        <a:pt x="324" y="52"/>
                      </a:lnTo>
                      <a:lnTo>
                        <a:pt x="324" y="56"/>
                      </a:lnTo>
                      <a:lnTo>
                        <a:pt x="328" y="56"/>
                      </a:lnTo>
                      <a:lnTo>
                        <a:pt x="328" y="52"/>
                      </a:lnTo>
                      <a:lnTo>
                        <a:pt x="328" y="56"/>
                      </a:lnTo>
                      <a:lnTo>
                        <a:pt x="328" y="60"/>
                      </a:lnTo>
                      <a:lnTo>
                        <a:pt x="324" y="60"/>
                      </a:lnTo>
                      <a:lnTo>
                        <a:pt x="324" y="56"/>
                      </a:lnTo>
                      <a:lnTo>
                        <a:pt x="324" y="52"/>
                      </a:lnTo>
                      <a:lnTo>
                        <a:pt x="324" y="48"/>
                      </a:lnTo>
                      <a:lnTo>
                        <a:pt x="324" y="44"/>
                      </a:lnTo>
                      <a:lnTo>
                        <a:pt x="320" y="48"/>
                      </a:lnTo>
                      <a:lnTo>
                        <a:pt x="324" y="52"/>
                      </a:lnTo>
                      <a:lnTo>
                        <a:pt x="320" y="52"/>
                      </a:lnTo>
                      <a:lnTo>
                        <a:pt x="320" y="56"/>
                      </a:lnTo>
                      <a:lnTo>
                        <a:pt x="320" y="60"/>
                      </a:lnTo>
                      <a:lnTo>
                        <a:pt x="324" y="60"/>
                      </a:lnTo>
                      <a:lnTo>
                        <a:pt x="324" y="64"/>
                      </a:lnTo>
                      <a:lnTo>
                        <a:pt x="324" y="68"/>
                      </a:lnTo>
                      <a:lnTo>
                        <a:pt x="320" y="68"/>
                      </a:lnTo>
                      <a:lnTo>
                        <a:pt x="320" y="64"/>
                      </a:lnTo>
                      <a:lnTo>
                        <a:pt x="320" y="60"/>
                      </a:lnTo>
                      <a:lnTo>
                        <a:pt x="316" y="60"/>
                      </a:lnTo>
                      <a:lnTo>
                        <a:pt x="320" y="60"/>
                      </a:lnTo>
                      <a:lnTo>
                        <a:pt x="320" y="56"/>
                      </a:lnTo>
                      <a:lnTo>
                        <a:pt x="316" y="56"/>
                      </a:lnTo>
                      <a:lnTo>
                        <a:pt x="312" y="56"/>
                      </a:lnTo>
                      <a:lnTo>
                        <a:pt x="312" y="60"/>
                      </a:lnTo>
                      <a:lnTo>
                        <a:pt x="308" y="60"/>
                      </a:lnTo>
                      <a:lnTo>
                        <a:pt x="312" y="60"/>
                      </a:lnTo>
                      <a:lnTo>
                        <a:pt x="316" y="60"/>
                      </a:lnTo>
                      <a:lnTo>
                        <a:pt x="316" y="64"/>
                      </a:lnTo>
                      <a:lnTo>
                        <a:pt x="312" y="64"/>
                      </a:lnTo>
                      <a:lnTo>
                        <a:pt x="316" y="64"/>
                      </a:lnTo>
                      <a:lnTo>
                        <a:pt x="312" y="64"/>
                      </a:lnTo>
                      <a:lnTo>
                        <a:pt x="316" y="64"/>
                      </a:lnTo>
                      <a:lnTo>
                        <a:pt x="320" y="64"/>
                      </a:lnTo>
                      <a:lnTo>
                        <a:pt x="320" y="68"/>
                      </a:lnTo>
                      <a:lnTo>
                        <a:pt x="316" y="68"/>
                      </a:lnTo>
                      <a:lnTo>
                        <a:pt x="316" y="64"/>
                      </a:lnTo>
                      <a:lnTo>
                        <a:pt x="312" y="64"/>
                      </a:lnTo>
                      <a:lnTo>
                        <a:pt x="312" y="68"/>
                      </a:lnTo>
                      <a:lnTo>
                        <a:pt x="316" y="68"/>
                      </a:lnTo>
                      <a:lnTo>
                        <a:pt x="312" y="68"/>
                      </a:lnTo>
                      <a:lnTo>
                        <a:pt x="308" y="68"/>
                      </a:lnTo>
                      <a:lnTo>
                        <a:pt x="312" y="68"/>
                      </a:lnTo>
                      <a:lnTo>
                        <a:pt x="312" y="72"/>
                      </a:lnTo>
                      <a:lnTo>
                        <a:pt x="312" y="76"/>
                      </a:lnTo>
                      <a:lnTo>
                        <a:pt x="308" y="76"/>
                      </a:lnTo>
                      <a:lnTo>
                        <a:pt x="308" y="72"/>
                      </a:lnTo>
                      <a:lnTo>
                        <a:pt x="304" y="72"/>
                      </a:lnTo>
                      <a:lnTo>
                        <a:pt x="308" y="72"/>
                      </a:lnTo>
                      <a:lnTo>
                        <a:pt x="304" y="72"/>
                      </a:lnTo>
                      <a:lnTo>
                        <a:pt x="308" y="72"/>
                      </a:lnTo>
                      <a:lnTo>
                        <a:pt x="308" y="76"/>
                      </a:lnTo>
                      <a:lnTo>
                        <a:pt x="312" y="80"/>
                      </a:lnTo>
                      <a:lnTo>
                        <a:pt x="312" y="76"/>
                      </a:lnTo>
                      <a:lnTo>
                        <a:pt x="312" y="80"/>
                      </a:lnTo>
                      <a:lnTo>
                        <a:pt x="312" y="84"/>
                      </a:lnTo>
                      <a:lnTo>
                        <a:pt x="308" y="84"/>
                      </a:lnTo>
                      <a:lnTo>
                        <a:pt x="308" y="80"/>
                      </a:lnTo>
                      <a:lnTo>
                        <a:pt x="308" y="84"/>
                      </a:lnTo>
                      <a:lnTo>
                        <a:pt x="304" y="84"/>
                      </a:lnTo>
                      <a:lnTo>
                        <a:pt x="304" y="80"/>
                      </a:lnTo>
                      <a:lnTo>
                        <a:pt x="308" y="80"/>
                      </a:lnTo>
                      <a:lnTo>
                        <a:pt x="308" y="76"/>
                      </a:lnTo>
                      <a:lnTo>
                        <a:pt x="304" y="76"/>
                      </a:lnTo>
                      <a:lnTo>
                        <a:pt x="304" y="80"/>
                      </a:lnTo>
                      <a:lnTo>
                        <a:pt x="300" y="80"/>
                      </a:lnTo>
                      <a:lnTo>
                        <a:pt x="296" y="80"/>
                      </a:lnTo>
                      <a:lnTo>
                        <a:pt x="296" y="76"/>
                      </a:lnTo>
                      <a:lnTo>
                        <a:pt x="296" y="80"/>
                      </a:lnTo>
                      <a:lnTo>
                        <a:pt x="296" y="76"/>
                      </a:lnTo>
                      <a:lnTo>
                        <a:pt x="292" y="76"/>
                      </a:lnTo>
                      <a:lnTo>
                        <a:pt x="296" y="80"/>
                      </a:lnTo>
                      <a:lnTo>
                        <a:pt x="292" y="80"/>
                      </a:lnTo>
                      <a:lnTo>
                        <a:pt x="296" y="80"/>
                      </a:lnTo>
                      <a:lnTo>
                        <a:pt x="296" y="84"/>
                      </a:lnTo>
                      <a:lnTo>
                        <a:pt x="296" y="88"/>
                      </a:lnTo>
                      <a:lnTo>
                        <a:pt x="296" y="92"/>
                      </a:lnTo>
                      <a:lnTo>
                        <a:pt x="296" y="88"/>
                      </a:lnTo>
                      <a:lnTo>
                        <a:pt x="300" y="88"/>
                      </a:lnTo>
                      <a:lnTo>
                        <a:pt x="296" y="84"/>
                      </a:lnTo>
                      <a:lnTo>
                        <a:pt x="300" y="84"/>
                      </a:lnTo>
                      <a:lnTo>
                        <a:pt x="304" y="88"/>
                      </a:lnTo>
                      <a:lnTo>
                        <a:pt x="304" y="92"/>
                      </a:lnTo>
                      <a:lnTo>
                        <a:pt x="300" y="92"/>
                      </a:lnTo>
                      <a:lnTo>
                        <a:pt x="304" y="92"/>
                      </a:lnTo>
                      <a:lnTo>
                        <a:pt x="304" y="88"/>
                      </a:lnTo>
                      <a:lnTo>
                        <a:pt x="304" y="92"/>
                      </a:lnTo>
                      <a:lnTo>
                        <a:pt x="308" y="92"/>
                      </a:lnTo>
                      <a:lnTo>
                        <a:pt x="308" y="88"/>
                      </a:lnTo>
                      <a:lnTo>
                        <a:pt x="312" y="88"/>
                      </a:lnTo>
                      <a:lnTo>
                        <a:pt x="312" y="92"/>
                      </a:lnTo>
                      <a:lnTo>
                        <a:pt x="308" y="92"/>
                      </a:lnTo>
                      <a:lnTo>
                        <a:pt x="312" y="92"/>
                      </a:lnTo>
                      <a:lnTo>
                        <a:pt x="308" y="92"/>
                      </a:lnTo>
                      <a:lnTo>
                        <a:pt x="308" y="96"/>
                      </a:lnTo>
                      <a:lnTo>
                        <a:pt x="308" y="92"/>
                      </a:lnTo>
                      <a:lnTo>
                        <a:pt x="312" y="92"/>
                      </a:lnTo>
                      <a:lnTo>
                        <a:pt x="312" y="96"/>
                      </a:lnTo>
                      <a:lnTo>
                        <a:pt x="312" y="92"/>
                      </a:lnTo>
                      <a:lnTo>
                        <a:pt x="316" y="92"/>
                      </a:lnTo>
                      <a:lnTo>
                        <a:pt x="316" y="96"/>
                      </a:lnTo>
                      <a:lnTo>
                        <a:pt x="316" y="100"/>
                      </a:lnTo>
                      <a:lnTo>
                        <a:pt x="316" y="96"/>
                      </a:lnTo>
                      <a:lnTo>
                        <a:pt x="312" y="96"/>
                      </a:lnTo>
                      <a:lnTo>
                        <a:pt x="312" y="100"/>
                      </a:lnTo>
                      <a:lnTo>
                        <a:pt x="308" y="100"/>
                      </a:lnTo>
                      <a:lnTo>
                        <a:pt x="308" y="96"/>
                      </a:lnTo>
                      <a:lnTo>
                        <a:pt x="304" y="96"/>
                      </a:lnTo>
                      <a:lnTo>
                        <a:pt x="304" y="100"/>
                      </a:lnTo>
                      <a:lnTo>
                        <a:pt x="308" y="100"/>
                      </a:lnTo>
                      <a:lnTo>
                        <a:pt x="308" y="104"/>
                      </a:lnTo>
                      <a:lnTo>
                        <a:pt x="308" y="100"/>
                      </a:lnTo>
                      <a:lnTo>
                        <a:pt x="308" y="104"/>
                      </a:lnTo>
                      <a:lnTo>
                        <a:pt x="312" y="104"/>
                      </a:lnTo>
                      <a:lnTo>
                        <a:pt x="312" y="100"/>
                      </a:lnTo>
                      <a:lnTo>
                        <a:pt x="312" y="104"/>
                      </a:lnTo>
                      <a:lnTo>
                        <a:pt x="316" y="104"/>
                      </a:lnTo>
                      <a:lnTo>
                        <a:pt x="316" y="100"/>
                      </a:lnTo>
                      <a:lnTo>
                        <a:pt x="316" y="104"/>
                      </a:lnTo>
                      <a:lnTo>
                        <a:pt x="320" y="104"/>
                      </a:lnTo>
                      <a:lnTo>
                        <a:pt x="320" y="108"/>
                      </a:lnTo>
                      <a:lnTo>
                        <a:pt x="320" y="104"/>
                      </a:lnTo>
                      <a:lnTo>
                        <a:pt x="320" y="108"/>
                      </a:lnTo>
                      <a:lnTo>
                        <a:pt x="316" y="108"/>
                      </a:lnTo>
                      <a:lnTo>
                        <a:pt x="316" y="112"/>
                      </a:lnTo>
                      <a:lnTo>
                        <a:pt x="312" y="112"/>
                      </a:lnTo>
                      <a:lnTo>
                        <a:pt x="312" y="108"/>
                      </a:lnTo>
                      <a:lnTo>
                        <a:pt x="308" y="108"/>
                      </a:lnTo>
                      <a:lnTo>
                        <a:pt x="308" y="104"/>
                      </a:lnTo>
                      <a:lnTo>
                        <a:pt x="304" y="104"/>
                      </a:lnTo>
                      <a:lnTo>
                        <a:pt x="304" y="100"/>
                      </a:lnTo>
                      <a:lnTo>
                        <a:pt x="304" y="104"/>
                      </a:lnTo>
                      <a:lnTo>
                        <a:pt x="300" y="104"/>
                      </a:lnTo>
                      <a:lnTo>
                        <a:pt x="300" y="100"/>
                      </a:lnTo>
                      <a:lnTo>
                        <a:pt x="300" y="104"/>
                      </a:lnTo>
                      <a:lnTo>
                        <a:pt x="300" y="100"/>
                      </a:lnTo>
                      <a:lnTo>
                        <a:pt x="296" y="104"/>
                      </a:lnTo>
                      <a:lnTo>
                        <a:pt x="300" y="104"/>
                      </a:lnTo>
                      <a:lnTo>
                        <a:pt x="304" y="104"/>
                      </a:lnTo>
                      <a:lnTo>
                        <a:pt x="304" y="108"/>
                      </a:lnTo>
                      <a:lnTo>
                        <a:pt x="308" y="108"/>
                      </a:lnTo>
                      <a:lnTo>
                        <a:pt x="312" y="108"/>
                      </a:lnTo>
                      <a:lnTo>
                        <a:pt x="312" y="112"/>
                      </a:lnTo>
                      <a:lnTo>
                        <a:pt x="316" y="112"/>
                      </a:lnTo>
                      <a:lnTo>
                        <a:pt x="316" y="116"/>
                      </a:lnTo>
                      <a:lnTo>
                        <a:pt x="320" y="116"/>
                      </a:lnTo>
                      <a:lnTo>
                        <a:pt x="316" y="116"/>
                      </a:lnTo>
                      <a:lnTo>
                        <a:pt x="316" y="120"/>
                      </a:lnTo>
                      <a:lnTo>
                        <a:pt x="320" y="120"/>
                      </a:lnTo>
                      <a:lnTo>
                        <a:pt x="316" y="120"/>
                      </a:lnTo>
                      <a:lnTo>
                        <a:pt x="316" y="116"/>
                      </a:lnTo>
                      <a:lnTo>
                        <a:pt x="316" y="120"/>
                      </a:lnTo>
                      <a:lnTo>
                        <a:pt x="312" y="120"/>
                      </a:lnTo>
                      <a:lnTo>
                        <a:pt x="312" y="116"/>
                      </a:lnTo>
                      <a:lnTo>
                        <a:pt x="308" y="116"/>
                      </a:lnTo>
                      <a:lnTo>
                        <a:pt x="312" y="116"/>
                      </a:lnTo>
                      <a:lnTo>
                        <a:pt x="308" y="116"/>
                      </a:lnTo>
                      <a:lnTo>
                        <a:pt x="304" y="116"/>
                      </a:lnTo>
                      <a:lnTo>
                        <a:pt x="304" y="120"/>
                      </a:lnTo>
                      <a:lnTo>
                        <a:pt x="308" y="120"/>
                      </a:lnTo>
                      <a:lnTo>
                        <a:pt x="308" y="116"/>
                      </a:lnTo>
                      <a:lnTo>
                        <a:pt x="308" y="120"/>
                      </a:lnTo>
                      <a:lnTo>
                        <a:pt x="312" y="120"/>
                      </a:lnTo>
                      <a:lnTo>
                        <a:pt x="316" y="120"/>
                      </a:lnTo>
                      <a:lnTo>
                        <a:pt x="316" y="124"/>
                      </a:lnTo>
                      <a:lnTo>
                        <a:pt x="312" y="124"/>
                      </a:lnTo>
                      <a:lnTo>
                        <a:pt x="312" y="128"/>
                      </a:lnTo>
                      <a:lnTo>
                        <a:pt x="312" y="124"/>
                      </a:lnTo>
                      <a:lnTo>
                        <a:pt x="312" y="128"/>
                      </a:lnTo>
                      <a:lnTo>
                        <a:pt x="312" y="132"/>
                      </a:lnTo>
                      <a:lnTo>
                        <a:pt x="316" y="132"/>
                      </a:lnTo>
                      <a:lnTo>
                        <a:pt x="312" y="132"/>
                      </a:lnTo>
                      <a:lnTo>
                        <a:pt x="312" y="128"/>
                      </a:lnTo>
                      <a:lnTo>
                        <a:pt x="316" y="128"/>
                      </a:lnTo>
                      <a:lnTo>
                        <a:pt x="316" y="132"/>
                      </a:lnTo>
                      <a:lnTo>
                        <a:pt x="316" y="128"/>
                      </a:lnTo>
                      <a:lnTo>
                        <a:pt x="316" y="132"/>
                      </a:lnTo>
                      <a:lnTo>
                        <a:pt x="316" y="136"/>
                      </a:lnTo>
                      <a:lnTo>
                        <a:pt x="316" y="140"/>
                      </a:lnTo>
                      <a:lnTo>
                        <a:pt x="312" y="140"/>
                      </a:lnTo>
                      <a:lnTo>
                        <a:pt x="312" y="144"/>
                      </a:lnTo>
                      <a:lnTo>
                        <a:pt x="316" y="144"/>
                      </a:lnTo>
                      <a:lnTo>
                        <a:pt x="316" y="148"/>
                      </a:lnTo>
                      <a:lnTo>
                        <a:pt x="320" y="148"/>
                      </a:lnTo>
                      <a:lnTo>
                        <a:pt x="320" y="152"/>
                      </a:lnTo>
                      <a:lnTo>
                        <a:pt x="320" y="156"/>
                      </a:lnTo>
                      <a:lnTo>
                        <a:pt x="320" y="160"/>
                      </a:lnTo>
                      <a:lnTo>
                        <a:pt x="324" y="160"/>
                      </a:lnTo>
                      <a:lnTo>
                        <a:pt x="324" y="164"/>
                      </a:lnTo>
                      <a:lnTo>
                        <a:pt x="324" y="168"/>
                      </a:lnTo>
                      <a:lnTo>
                        <a:pt x="324" y="172"/>
                      </a:lnTo>
                      <a:lnTo>
                        <a:pt x="328" y="172"/>
                      </a:lnTo>
                      <a:lnTo>
                        <a:pt x="328" y="176"/>
                      </a:lnTo>
                      <a:lnTo>
                        <a:pt x="332" y="176"/>
                      </a:lnTo>
                      <a:lnTo>
                        <a:pt x="332" y="180"/>
                      </a:lnTo>
                      <a:lnTo>
                        <a:pt x="336" y="180"/>
                      </a:lnTo>
                      <a:lnTo>
                        <a:pt x="336" y="184"/>
                      </a:lnTo>
                      <a:lnTo>
                        <a:pt x="340" y="184"/>
                      </a:lnTo>
                      <a:lnTo>
                        <a:pt x="340" y="188"/>
                      </a:lnTo>
                      <a:lnTo>
                        <a:pt x="344" y="188"/>
                      </a:lnTo>
                      <a:lnTo>
                        <a:pt x="340" y="188"/>
                      </a:lnTo>
                      <a:lnTo>
                        <a:pt x="340" y="192"/>
                      </a:lnTo>
                      <a:lnTo>
                        <a:pt x="340" y="196"/>
                      </a:lnTo>
                      <a:lnTo>
                        <a:pt x="336" y="196"/>
                      </a:lnTo>
                      <a:lnTo>
                        <a:pt x="336" y="192"/>
                      </a:lnTo>
                      <a:lnTo>
                        <a:pt x="340" y="192"/>
                      </a:lnTo>
                      <a:lnTo>
                        <a:pt x="336" y="192"/>
                      </a:lnTo>
                      <a:lnTo>
                        <a:pt x="336" y="196"/>
                      </a:lnTo>
                      <a:lnTo>
                        <a:pt x="336" y="192"/>
                      </a:lnTo>
                      <a:lnTo>
                        <a:pt x="332" y="192"/>
                      </a:lnTo>
                      <a:lnTo>
                        <a:pt x="332" y="188"/>
                      </a:lnTo>
                      <a:lnTo>
                        <a:pt x="332" y="192"/>
                      </a:lnTo>
                      <a:lnTo>
                        <a:pt x="332" y="188"/>
                      </a:lnTo>
                      <a:lnTo>
                        <a:pt x="332" y="184"/>
                      </a:lnTo>
                      <a:lnTo>
                        <a:pt x="332" y="180"/>
                      </a:lnTo>
                      <a:lnTo>
                        <a:pt x="328" y="180"/>
                      </a:lnTo>
                      <a:lnTo>
                        <a:pt x="328" y="184"/>
                      </a:lnTo>
                      <a:lnTo>
                        <a:pt x="332" y="184"/>
                      </a:lnTo>
                      <a:lnTo>
                        <a:pt x="328" y="184"/>
                      </a:lnTo>
                      <a:lnTo>
                        <a:pt x="332" y="184"/>
                      </a:lnTo>
                      <a:lnTo>
                        <a:pt x="332" y="188"/>
                      </a:lnTo>
                      <a:lnTo>
                        <a:pt x="328" y="188"/>
                      </a:lnTo>
                      <a:lnTo>
                        <a:pt x="328" y="184"/>
                      </a:lnTo>
                      <a:lnTo>
                        <a:pt x="324" y="184"/>
                      </a:lnTo>
                      <a:lnTo>
                        <a:pt x="324" y="188"/>
                      </a:lnTo>
                      <a:lnTo>
                        <a:pt x="324" y="184"/>
                      </a:lnTo>
                      <a:lnTo>
                        <a:pt x="320" y="184"/>
                      </a:lnTo>
                      <a:lnTo>
                        <a:pt x="320" y="180"/>
                      </a:lnTo>
                      <a:lnTo>
                        <a:pt x="316" y="180"/>
                      </a:lnTo>
                      <a:lnTo>
                        <a:pt x="320" y="180"/>
                      </a:lnTo>
                      <a:lnTo>
                        <a:pt x="320" y="184"/>
                      </a:lnTo>
                      <a:lnTo>
                        <a:pt x="316" y="184"/>
                      </a:lnTo>
                      <a:lnTo>
                        <a:pt x="316" y="180"/>
                      </a:lnTo>
                      <a:lnTo>
                        <a:pt x="312" y="180"/>
                      </a:lnTo>
                      <a:lnTo>
                        <a:pt x="312" y="184"/>
                      </a:lnTo>
                      <a:lnTo>
                        <a:pt x="316" y="184"/>
                      </a:lnTo>
                      <a:lnTo>
                        <a:pt x="316" y="188"/>
                      </a:lnTo>
                      <a:lnTo>
                        <a:pt x="320" y="188"/>
                      </a:lnTo>
                      <a:lnTo>
                        <a:pt x="324" y="188"/>
                      </a:lnTo>
                      <a:lnTo>
                        <a:pt x="324" y="192"/>
                      </a:lnTo>
                      <a:lnTo>
                        <a:pt x="324" y="188"/>
                      </a:lnTo>
                      <a:lnTo>
                        <a:pt x="328" y="188"/>
                      </a:lnTo>
                      <a:lnTo>
                        <a:pt x="328" y="192"/>
                      </a:lnTo>
                      <a:lnTo>
                        <a:pt x="332" y="192"/>
                      </a:lnTo>
                      <a:lnTo>
                        <a:pt x="328" y="192"/>
                      </a:lnTo>
                      <a:lnTo>
                        <a:pt x="332" y="192"/>
                      </a:lnTo>
                      <a:lnTo>
                        <a:pt x="332" y="196"/>
                      </a:lnTo>
                      <a:lnTo>
                        <a:pt x="336" y="196"/>
                      </a:lnTo>
                      <a:lnTo>
                        <a:pt x="336" y="200"/>
                      </a:lnTo>
                      <a:lnTo>
                        <a:pt x="340" y="200"/>
                      </a:lnTo>
                      <a:lnTo>
                        <a:pt x="340" y="196"/>
                      </a:lnTo>
                      <a:lnTo>
                        <a:pt x="344" y="196"/>
                      </a:lnTo>
                      <a:lnTo>
                        <a:pt x="340" y="196"/>
                      </a:lnTo>
                      <a:lnTo>
                        <a:pt x="344" y="196"/>
                      </a:lnTo>
                      <a:lnTo>
                        <a:pt x="344" y="200"/>
                      </a:lnTo>
                      <a:lnTo>
                        <a:pt x="344" y="204"/>
                      </a:lnTo>
                      <a:lnTo>
                        <a:pt x="348" y="204"/>
                      </a:lnTo>
                      <a:lnTo>
                        <a:pt x="348" y="208"/>
                      </a:lnTo>
                      <a:lnTo>
                        <a:pt x="352" y="208"/>
                      </a:lnTo>
                      <a:lnTo>
                        <a:pt x="352" y="212"/>
                      </a:lnTo>
                      <a:lnTo>
                        <a:pt x="356" y="212"/>
                      </a:lnTo>
                      <a:lnTo>
                        <a:pt x="356" y="216"/>
                      </a:lnTo>
                      <a:lnTo>
                        <a:pt x="352" y="216"/>
                      </a:lnTo>
                      <a:lnTo>
                        <a:pt x="352" y="220"/>
                      </a:lnTo>
                      <a:lnTo>
                        <a:pt x="356" y="220"/>
                      </a:lnTo>
                      <a:lnTo>
                        <a:pt x="356" y="224"/>
                      </a:lnTo>
                      <a:lnTo>
                        <a:pt x="360" y="224"/>
                      </a:lnTo>
                      <a:lnTo>
                        <a:pt x="360" y="228"/>
                      </a:lnTo>
                      <a:lnTo>
                        <a:pt x="356" y="228"/>
                      </a:lnTo>
                      <a:lnTo>
                        <a:pt x="356" y="224"/>
                      </a:lnTo>
                      <a:lnTo>
                        <a:pt x="356" y="228"/>
                      </a:lnTo>
                      <a:lnTo>
                        <a:pt x="356" y="224"/>
                      </a:lnTo>
                      <a:lnTo>
                        <a:pt x="352" y="224"/>
                      </a:lnTo>
                      <a:lnTo>
                        <a:pt x="352" y="220"/>
                      </a:lnTo>
                      <a:lnTo>
                        <a:pt x="348" y="220"/>
                      </a:lnTo>
                      <a:lnTo>
                        <a:pt x="348" y="216"/>
                      </a:lnTo>
                      <a:lnTo>
                        <a:pt x="348" y="220"/>
                      </a:lnTo>
                      <a:lnTo>
                        <a:pt x="348" y="216"/>
                      </a:lnTo>
                      <a:lnTo>
                        <a:pt x="348" y="220"/>
                      </a:lnTo>
                      <a:lnTo>
                        <a:pt x="344" y="220"/>
                      </a:lnTo>
                      <a:lnTo>
                        <a:pt x="344" y="216"/>
                      </a:lnTo>
                      <a:lnTo>
                        <a:pt x="348" y="216"/>
                      </a:lnTo>
                      <a:lnTo>
                        <a:pt x="348" y="212"/>
                      </a:lnTo>
                      <a:lnTo>
                        <a:pt x="344" y="212"/>
                      </a:lnTo>
                      <a:lnTo>
                        <a:pt x="344" y="216"/>
                      </a:lnTo>
                      <a:lnTo>
                        <a:pt x="344" y="212"/>
                      </a:lnTo>
                      <a:lnTo>
                        <a:pt x="340" y="212"/>
                      </a:lnTo>
                      <a:lnTo>
                        <a:pt x="340" y="208"/>
                      </a:lnTo>
                      <a:lnTo>
                        <a:pt x="336" y="208"/>
                      </a:lnTo>
                      <a:lnTo>
                        <a:pt x="340" y="208"/>
                      </a:lnTo>
                      <a:lnTo>
                        <a:pt x="340" y="212"/>
                      </a:lnTo>
                      <a:lnTo>
                        <a:pt x="340" y="216"/>
                      </a:lnTo>
                      <a:lnTo>
                        <a:pt x="340" y="220"/>
                      </a:lnTo>
                      <a:lnTo>
                        <a:pt x="340" y="216"/>
                      </a:lnTo>
                      <a:lnTo>
                        <a:pt x="336" y="216"/>
                      </a:lnTo>
                      <a:lnTo>
                        <a:pt x="336" y="220"/>
                      </a:lnTo>
                      <a:lnTo>
                        <a:pt x="340" y="220"/>
                      </a:lnTo>
                      <a:lnTo>
                        <a:pt x="336" y="220"/>
                      </a:lnTo>
                      <a:lnTo>
                        <a:pt x="332" y="220"/>
                      </a:lnTo>
                      <a:lnTo>
                        <a:pt x="332" y="216"/>
                      </a:lnTo>
                      <a:lnTo>
                        <a:pt x="332" y="212"/>
                      </a:lnTo>
                      <a:lnTo>
                        <a:pt x="328" y="212"/>
                      </a:lnTo>
                      <a:lnTo>
                        <a:pt x="324" y="212"/>
                      </a:lnTo>
                      <a:lnTo>
                        <a:pt x="320" y="212"/>
                      </a:lnTo>
                      <a:lnTo>
                        <a:pt x="316" y="212"/>
                      </a:lnTo>
                      <a:lnTo>
                        <a:pt x="316" y="208"/>
                      </a:lnTo>
                      <a:lnTo>
                        <a:pt x="320" y="208"/>
                      </a:lnTo>
                      <a:lnTo>
                        <a:pt x="320" y="204"/>
                      </a:lnTo>
                      <a:lnTo>
                        <a:pt x="320" y="208"/>
                      </a:lnTo>
                      <a:lnTo>
                        <a:pt x="316" y="208"/>
                      </a:lnTo>
                      <a:lnTo>
                        <a:pt x="316" y="212"/>
                      </a:lnTo>
                      <a:lnTo>
                        <a:pt x="312" y="212"/>
                      </a:lnTo>
                      <a:lnTo>
                        <a:pt x="312" y="208"/>
                      </a:lnTo>
                      <a:lnTo>
                        <a:pt x="312" y="204"/>
                      </a:lnTo>
                      <a:lnTo>
                        <a:pt x="312" y="200"/>
                      </a:lnTo>
                      <a:lnTo>
                        <a:pt x="312" y="204"/>
                      </a:lnTo>
                      <a:lnTo>
                        <a:pt x="312" y="208"/>
                      </a:lnTo>
                      <a:lnTo>
                        <a:pt x="308" y="208"/>
                      </a:lnTo>
                      <a:lnTo>
                        <a:pt x="312" y="208"/>
                      </a:lnTo>
                      <a:lnTo>
                        <a:pt x="312" y="212"/>
                      </a:lnTo>
                      <a:lnTo>
                        <a:pt x="308" y="212"/>
                      </a:lnTo>
                      <a:lnTo>
                        <a:pt x="312" y="212"/>
                      </a:lnTo>
                      <a:lnTo>
                        <a:pt x="312" y="216"/>
                      </a:lnTo>
                      <a:lnTo>
                        <a:pt x="308" y="216"/>
                      </a:lnTo>
                      <a:lnTo>
                        <a:pt x="308" y="212"/>
                      </a:lnTo>
                      <a:lnTo>
                        <a:pt x="304" y="212"/>
                      </a:lnTo>
                      <a:lnTo>
                        <a:pt x="304" y="208"/>
                      </a:lnTo>
                      <a:lnTo>
                        <a:pt x="304" y="204"/>
                      </a:lnTo>
                      <a:lnTo>
                        <a:pt x="300" y="204"/>
                      </a:lnTo>
                      <a:lnTo>
                        <a:pt x="300" y="200"/>
                      </a:lnTo>
                      <a:lnTo>
                        <a:pt x="296" y="200"/>
                      </a:lnTo>
                      <a:lnTo>
                        <a:pt x="296" y="196"/>
                      </a:lnTo>
                      <a:lnTo>
                        <a:pt x="292" y="196"/>
                      </a:lnTo>
                      <a:lnTo>
                        <a:pt x="292" y="200"/>
                      </a:lnTo>
                      <a:lnTo>
                        <a:pt x="296" y="200"/>
                      </a:lnTo>
                      <a:lnTo>
                        <a:pt x="296" y="204"/>
                      </a:lnTo>
                      <a:lnTo>
                        <a:pt x="296" y="208"/>
                      </a:lnTo>
                      <a:lnTo>
                        <a:pt x="300" y="208"/>
                      </a:lnTo>
                      <a:lnTo>
                        <a:pt x="300" y="212"/>
                      </a:lnTo>
                      <a:lnTo>
                        <a:pt x="296" y="212"/>
                      </a:lnTo>
                      <a:lnTo>
                        <a:pt x="296" y="208"/>
                      </a:lnTo>
                      <a:lnTo>
                        <a:pt x="292" y="208"/>
                      </a:lnTo>
                      <a:lnTo>
                        <a:pt x="292" y="204"/>
                      </a:lnTo>
                      <a:lnTo>
                        <a:pt x="292" y="208"/>
                      </a:lnTo>
                      <a:lnTo>
                        <a:pt x="288" y="208"/>
                      </a:lnTo>
                      <a:lnTo>
                        <a:pt x="288" y="204"/>
                      </a:lnTo>
                      <a:lnTo>
                        <a:pt x="284" y="204"/>
                      </a:lnTo>
                      <a:lnTo>
                        <a:pt x="284" y="200"/>
                      </a:lnTo>
                      <a:lnTo>
                        <a:pt x="280" y="196"/>
                      </a:lnTo>
                      <a:lnTo>
                        <a:pt x="280" y="192"/>
                      </a:lnTo>
                      <a:lnTo>
                        <a:pt x="276" y="192"/>
                      </a:lnTo>
                      <a:lnTo>
                        <a:pt x="276" y="188"/>
                      </a:lnTo>
                      <a:lnTo>
                        <a:pt x="276" y="184"/>
                      </a:lnTo>
                      <a:lnTo>
                        <a:pt x="276" y="188"/>
                      </a:lnTo>
                      <a:lnTo>
                        <a:pt x="276" y="192"/>
                      </a:lnTo>
                      <a:lnTo>
                        <a:pt x="272" y="192"/>
                      </a:lnTo>
                      <a:lnTo>
                        <a:pt x="276" y="192"/>
                      </a:lnTo>
                      <a:lnTo>
                        <a:pt x="276" y="196"/>
                      </a:lnTo>
                      <a:lnTo>
                        <a:pt x="272" y="196"/>
                      </a:lnTo>
                      <a:lnTo>
                        <a:pt x="272" y="200"/>
                      </a:lnTo>
                      <a:lnTo>
                        <a:pt x="268" y="200"/>
                      </a:lnTo>
                      <a:lnTo>
                        <a:pt x="268" y="196"/>
                      </a:lnTo>
                      <a:lnTo>
                        <a:pt x="268" y="192"/>
                      </a:lnTo>
                      <a:lnTo>
                        <a:pt x="268" y="196"/>
                      </a:lnTo>
                      <a:lnTo>
                        <a:pt x="264" y="196"/>
                      </a:lnTo>
                      <a:lnTo>
                        <a:pt x="264" y="192"/>
                      </a:lnTo>
                      <a:lnTo>
                        <a:pt x="264" y="196"/>
                      </a:lnTo>
                      <a:lnTo>
                        <a:pt x="268" y="196"/>
                      </a:lnTo>
                      <a:lnTo>
                        <a:pt x="268" y="200"/>
                      </a:lnTo>
                      <a:lnTo>
                        <a:pt x="268" y="204"/>
                      </a:lnTo>
                      <a:lnTo>
                        <a:pt x="264" y="204"/>
                      </a:lnTo>
                      <a:lnTo>
                        <a:pt x="264" y="208"/>
                      </a:lnTo>
                      <a:lnTo>
                        <a:pt x="260" y="208"/>
                      </a:lnTo>
                      <a:lnTo>
                        <a:pt x="256" y="204"/>
                      </a:lnTo>
                      <a:lnTo>
                        <a:pt x="252" y="200"/>
                      </a:lnTo>
                      <a:lnTo>
                        <a:pt x="256" y="200"/>
                      </a:lnTo>
                      <a:lnTo>
                        <a:pt x="252" y="200"/>
                      </a:lnTo>
                      <a:lnTo>
                        <a:pt x="252" y="196"/>
                      </a:lnTo>
                      <a:lnTo>
                        <a:pt x="252" y="192"/>
                      </a:lnTo>
                      <a:lnTo>
                        <a:pt x="252" y="188"/>
                      </a:lnTo>
                      <a:lnTo>
                        <a:pt x="252" y="184"/>
                      </a:lnTo>
                      <a:lnTo>
                        <a:pt x="256" y="184"/>
                      </a:lnTo>
                      <a:lnTo>
                        <a:pt x="252" y="184"/>
                      </a:lnTo>
                      <a:lnTo>
                        <a:pt x="256" y="184"/>
                      </a:lnTo>
                      <a:lnTo>
                        <a:pt x="256" y="180"/>
                      </a:lnTo>
                      <a:lnTo>
                        <a:pt x="260" y="180"/>
                      </a:lnTo>
                      <a:lnTo>
                        <a:pt x="260" y="176"/>
                      </a:lnTo>
                      <a:lnTo>
                        <a:pt x="264" y="176"/>
                      </a:lnTo>
                      <a:lnTo>
                        <a:pt x="260" y="176"/>
                      </a:lnTo>
                      <a:lnTo>
                        <a:pt x="260" y="180"/>
                      </a:lnTo>
                      <a:lnTo>
                        <a:pt x="256" y="180"/>
                      </a:lnTo>
                      <a:lnTo>
                        <a:pt x="256" y="176"/>
                      </a:lnTo>
                      <a:lnTo>
                        <a:pt x="260" y="176"/>
                      </a:lnTo>
                      <a:lnTo>
                        <a:pt x="260" y="172"/>
                      </a:lnTo>
                      <a:lnTo>
                        <a:pt x="264" y="172"/>
                      </a:lnTo>
                      <a:lnTo>
                        <a:pt x="264" y="168"/>
                      </a:lnTo>
                      <a:lnTo>
                        <a:pt x="260" y="168"/>
                      </a:lnTo>
                      <a:lnTo>
                        <a:pt x="260" y="164"/>
                      </a:lnTo>
                      <a:lnTo>
                        <a:pt x="260" y="160"/>
                      </a:lnTo>
                      <a:lnTo>
                        <a:pt x="264" y="160"/>
                      </a:lnTo>
                      <a:lnTo>
                        <a:pt x="268" y="160"/>
                      </a:lnTo>
                      <a:lnTo>
                        <a:pt x="268" y="156"/>
                      </a:lnTo>
                      <a:lnTo>
                        <a:pt x="264" y="156"/>
                      </a:lnTo>
                      <a:lnTo>
                        <a:pt x="264" y="152"/>
                      </a:lnTo>
                      <a:lnTo>
                        <a:pt x="264" y="148"/>
                      </a:lnTo>
                      <a:lnTo>
                        <a:pt x="276" y="132"/>
                      </a:lnTo>
                      <a:lnTo>
                        <a:pt x="264" y="124"/>
                      </a:lnTo>
                      <a:lnTo>
                        <a:pt x="260" y="124"/>
                      </a:lnTo>
                      <a:lnTo>
                        <a:pt x="252" y="132"/>
                      </a:lnTo>
                      <a:lnTo>
                        <a:pt x="248" y="132"/>
                      </a:lnTo>
                      <a:lnTo>
                        <a:pt x="248" y="128"/>
                      </a:lnTo>
                      <a:lnTo>
                        <a:pt x="248" y="132"/>
                      </a:lnTo>
                      <a:lnTo>
                        <a:pt x="244" y="132"/>
                      </a:lnTo>
                      <a:lnTo>
                        <a:pt x="244" y="128"/>
                      </a:lnTo>
                      <a:lnTo>
                        <a:pt x="244" y="132"/>
                      </a:lnTo>
                      <a:lnTo>
                        <a:pt x="240" y="128"/>
                      </a:lnTo>
                      <a:lnTo>
                        <a:pt x="240" y="132"/>
                      </a:lnTo>
                      <a:lnTo>
                        <a:pt x="240" y="128"/>
                      </a:lnTo>
                      <a:lnTo>
                        <a:pt x="236" y="128"/>
                      </a:lnTo>
                      <a:lnTo>
                        <a:pt x="236" y="124"/>
                      </a:lnTo>
                      <a:lnTo>
                        <a:pt x="232" y="124"/>
                      </a:lnTo>
                      <a:lnTo>
                        <a:pt x="232" y="120"/>
                      </a:lnTo>
                      <a:lnTo>
                        <a:pt x="228" y="120"/>
                      </a:lnTo>
                      <a:lnTo>
                        <a:pt x="224" y="120"/>
                      </a:lnTo>
                      <a:lnTo>
                        <a:pt x="224" y="124"/>
                      </a:lnTo>
                      <a:lnTo>
                        <a:pt x="220" y="124"/>
                      </a:lnTo>
                      <a:lnTo>
                        <a:pt x="220" y="120"/>
                      </a:lnTo>
                      <a:lnTo>
                        <a:pt x="220" y="124"/>
                      </a:lnTo>
                      <a:lnTo>
                        <a:pt x="216" y="124"/>
                      </a:lnTo>
                      <a:lnTo>
                        <a:pt x="216" y="120"/>
                      </a:lnTo>
                      <a:lnTo>
                        <a:pt x="212" y="120"/>
                      </a:lnTo>
                      <a:lnTo>
                        <a:pt x="208" y="120"/>
                      </a:lnTo>
                      <a:lnTo>
                        <a:pt x="208" y="116"/>
                      </a:lnTo>
                      <a:lnTo>
                        <a:pt x="208" y="112"/>
                      </a:lnTo>
                      <a:lnTo>
                        <a:pt x="212" y="112"/>
                      </a:lnTo>
                      <a:lnTo>
                        <a:pt x="212" y="108"/>
                      </a:lnTo>
                      <a:lnTo>
                        <a:pt x="212" y="104"/>
                      </a:lnTo>
                      <a:lnTo>
                        <a:pt x="208" y="104"/>
                      </a:lnTo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37" name=""/>
                <p:cNvSpPr/>
                <p:nvPr/>
              </p:nvSpPr>
              <p:spPr>
                <a:xfrm>
                  <a:off x="7242120" y="2987640"/>
                  <a:ext cx="330120" cy="146160"/>
                </a:xfrm>
                <a:custGeom>
                  <a:avLst/>
                  <a:gdLst/>
                  <a:ahLst/>
                  <a:rect l="l" t="t" r="r" b="b"/>
                  <a:pathLst>
                    <a:path w="208" h="92">
                      <a:moveTo>
                        <a:pt x="208" y="44"/>
                      </a:moveTo>
                      <a:lnTo>
                        <a:pt x="208" y="40"/>
                      </a:lnTo>
                      <a:lnTo>
                        <a:pt x="204" y="40"/>
                      </a:lnTo>
                      <a:lnTo>
                        <a:pt x="200" y="40"/>
                      </a:lnTo>
                      <a:lnTo>
                        <a:pt x="200" y="36"/>
                      </a:lnTo>
                      <a:lnTo>
                        <a:pt x="196" y="36"/>
                      </a:lnTo>
                      <a:lnTo>
                        <a:pt x="192" y="36"/>
                      </a:lnTo>
                      <a:lnTo>
                        <a:pt x="188" y="36"/>
                      </a:lnTo>
                      <a:lnTo>
                        <a:pt x="184" y="36"/>
                      </a:lnTo>
                      <a:lnTo>
                        <a:pt x="180" y="36"/>
                      </a:lnTo>
                      <a:lnTo>
                        <a:pt x="180" y="32"/>
                      </a:lnTo>
                      <a:lnTo>
                        <a:pt x="176" y="32"/>
                      </a:lnTo>
                      <a:lnTo>
                        <a:pt x="176" y="28"/>
                      </a:lnTo>
                      <a:lnTo>
                        <a:pt x="180" y="28"/>
                      </a:lnTo>
                      <a:lnTo>
                        <a:pt x="176" y="24"/>
                      </a:lnTo>
                      <a:lnTo>
                        <a:pt x="172" y="24"/>
                      </a:lnTo>
                      <a:lnTo>
                        <a:pt x="172" y="20"/>
                      </a:lnTo>
                      <a:lnTo>
                        <a:pt x="172" y="16"/>
                      </a:lnTo>
                      <a:lnTo>
                        <a:pt x="168" y="16"/>
                      </a:lnTo>
                      <a:lnTo>
                        <a:pt x="164" y="16"/>
                      </a:lnTo>
                      <a:lnTo>
                        <a:pt x="168" y="16"/>
                      </a:lnTo>
                      <a:lnTo>
                        <a:pt x="168" y="12"/>
                      </a:lnTo>
                      <a:lnTo>
                        <a:pt x="164" y="12"/>
                      </a:lnTo>
                      <a:lnTo>
                        <a:pt x="164" y="16"/>
                      </a:lnTo>
                      <a:lnTo>
                        <a:pt x="164" y="12"/>
                      </a:lnTo>
                      <a:lnTo>
                        <a:pt x="160" y="12"/>
                      </a:lnTo>
                      <a:lnTo>
                        <a:pt x="160" y="8"/>
                      </a:lnTo>
                      <a:lnTo>
                        <a:pt x="164" y="8"/>
                      </a:lnTo>
                      <a:lnTo>
                        <a:pt x="164" y="4"/>
                      </a:lnTo>
                      <a:lnTo>
                        <a:pt x="160" y="4"/>
                      </a:lnTo>
                      <a:lnTo>
                        <a:pt x="156" y="4"/>
                      </a:lnTo>
                      <a:lnTo>
                        <a:pt x="160" y="4"/>
                      </a:lnTo>
                      <a:lnTo>
                        <a:pt x="156" y="4"/>
                      </a:lnTo>
                      <a:lnTo>
                        <a:pt x="152" y="4"/>
                      </a:lnTo>
                      <a:lnTo>
                        <a:pt x="152" y="8"/>
                      </a:lnTo>
                      <a:lnTo>
                        <a:pt x="156" y="8"/>
                      </a:lnTo>
                      <a:lnTo>
                        <a:pt x="152" y="8"/>
                      </a:lnTo>
                      <a:lnTo>
                        <a:pt x="152" y="4"/>
                      </a:lnTo>
                      <a:lnTo>
                        <a:pt x="148" y="8"/>
                      </a:lnTo>
                      <a:lnTo>
                        <a:pt x="144" y="8"/>
                      </a:lnTo>
                      <a:lnTo>
                        <a:pt x="144" y="4"/>
                      </a:lnTo>
                      <a:lnTo>
                        <a:pt x="140" y="4"/>
                      </a:lnTo>
                      <a:lnTo>
                        <a:pt x="140" y="0"/>
                      </a:lnTo>
                      <a:lnTo>
                        <a:pt x="136" y="0"/>
                      </a:lnTo>
                      <a:lnTo>
                        <a:pt x="132" y="0"/>
                      </a:lnTo>
                      <a:lnTo>
                        <a:pt x="128" y="0"/>
                      </a:lnTo>
                      <a:lnTo>
                        <a:pt x="124" y="0"/>
                      </a:lnTo>
                      <a:lnTo>
                        <a:pt x="124" y="4"/>
                      </a:lnTo>
                      <a:lnTo>
                        <a:pt x="124" y="8"/>
                      </a:lnTo>
                      <a:lnTo>
                        <a:pt x="120" y="8"/>
                      </a:lnTo>
                      <a:lnTo>
                        <a:pt x="120" y="12"/>
                      </a:lnTo>
                      <a:lnTo>
                        <a:pt x="116" y="12"/>
                      </a:lnTo>
                      <a:lnTo>
                        <a:pt x="112" y="8"/>
                      </a:lnTo>
                      <a:lnTo>
                        <a:pt x="112" y="12"/>
                      </a:lnTo>
                      <a:lnTo>
                        <a:pt x="108" y="12"/>
                      </a:lnTo>
                      <a:lnTo>
                        <a:pt x="112" y="12"/>
                      </a:lnTo>
                      <a:lnTo>
                        <a:pt x="108" y="12"/>
                      </a:lnTo>
                      <a:lnTo>
                        <a:pt x="104" y="12"/>
                      </a:lnTo>
                      <a:lnTo>
                        <a:pt x="104" y="16"/>
                      </a:lnTo>
                      <a:lnTo>
                        <a:pt x="108" y="16"/>
                      </a:lnTo>
                      <a:lnTo>
                        <a:pt x="108" y="20"/>
                      </a:lnTo>
                      <a:lnTo>
                        <a:pt x="104" y="20"/>
                      </a:lnTo>
                      <a:lnTo>
                        <a:pt x="108" y="20"/>
                      </a:lnTo>
                      <a:lnTo>
                        <a:pt x="108" y="24"/>
                      </a:lnTo>
                      <a:lnTo>
                        <a:pt x="104" y="24"/>
                      </a:lnTo>
                      <a:lnTo>
                        <a:pt x="104" y="28"/>
                      </a:lnTo>
                      <a:lnTo>
                        <a:pt x="100" y="28"/>
                      </a:lnTo>
                      <a:lnTo>
                        <a:pt x="96" y="28"/>
                      </a:lnTo>
                      <a:lnTo>
                        <a:pt x="92" y="28"/>
                      </a:lnTo>
                      <a:lnTo>
                        <a:pt x="88" y="28"/>
                      </a:lnTo>
                      <a:lnTo>
                        <a:pt x="88" y="32"/>
                      </a:lnTo>
                      <a:lnTo>
                        <a:pt x="88" y="28"/>
                      </a:lnTo>
                      <a:lnTo>
                        <a:pt x="88" y="32"/>
                      </a:lnTo>
                      <a:lnTo>
                        <a:pt x="88" y="28"/>
                      </a:lnTo>
                      <a:lnTo>
                        <a:pt x="84" y="32"/>
                      </a:lnTo>
                      <a:lnTo>
                        <a:pt x="84" y="28"/>
                      </a:lnTo>
                      <a:lnTo>
                        <a:pt x="80" y="28"/>
                      </a:lnTo>
                      <a:lnTo>
                        <a:pt x="76" y="28"/>
                      </a:lnTo>
                      <a:lnTo>
                        <a:pt x="76" y="24"/>
                      </a:lnTo>
                      <a:lnTo>
                        <a:pt x="76" y="28"/>
                      </a:lnTo>
                      <a:lnTo>
                        <a:pt x="76" y="24"/>
                      </a:lnTo>
                      <a:lnTo>
                        <a:pt x="72" y="24"/>
                      </a:lnTo>
                      <a:lnTo>
                        <a:pt x="76" y="24"/>
                      </a:lnTo>
                      <a:lnTo>
                        <a:pt x="76" y="20"/>
                      </a:lnTo>
                      <a:lnTo>
                        <a:pt x="72" y="20"/>
                      </a:lnTo>
                      <a:lnTo>
                        <a:pt x="68" y="20"/>
                      </a:lnTo>
                      <a:lnTo>
                        <a:pt x="68" y="24"/>
                      </a:lnTo>
                      <a:lnTo>
                        <a:pt x="68" y="28"/>
                      </a:lnTo>
                      <a:lnTo>
                        <a:pt x="72" y="28"/>
                      </a:lnTo>
                      <a:lnTo>
                        <a:pt x="68" y="28"/>
                      </a:lnTo>
                      <a:lnTo>
                        <a:pt x="68" y="32"/>
                      </a:lnTo>
                      <a:lnTo>
                        <a:pt x="64" y="32"/>
                      </a:lnTo>
                      <a:lnTo>
                        <a:pt x="64" y="36"/>
                      </a:lnTo>
                      <a:lnTo>
                        <a:pt x="64" y="40"/>
                      </a:lnTo>
                      <a:lnTo>
                        <a:pt x="60" y="40"/>
                      </a:lnTo>
                      <a:lnTo>
                        <a:pt x="60" y="44"/>
                      </a:lnTo>
                      <a:lnTo>
                        <a:pt x="60" y="48"/>
                      </a:lnTo>
                      <a:lnTo>
                        <a:pt x="56" y="48"/>
                      </a:lnTo>
                      <a:lnTo>
                        <a:pt x="52" y="48"/>
                      </a:lnTo>
                      <a:lnTo>
                        <a:pt x="52" y="44"/>
                      </a:lnTo>
                      <a:lnTo>
                        <a:pt x="48" y="44"/>
                      </a:lnTo>
                      <a:lnTo>
                        <a:pt x="48" y="48"/>
                      </a:lnTo>
                      <a:lnTo>
                        <a:pt x="44" y="48"/>
                      </a:lnTo>
                      <a:lnTo>
                        <a:pt x="44" y="52"/>
                      </a:lnTo>
                      <a:lnTo>
                        <a:pt x="44" y="56"/>
                      </a:lnTo>
                      <a:lnTo>
                        <a:pt x="40" y="56"/>
                      </a:lnTo>
                      <a:lnTo>
                        <a:pt x="40" y="60"/>
                      </a:lnTo>
                      <a:lnTo>
                        <a:pt x="36" y="60"/>
                      </a:lnTo>
                      <a:lnTo>
                        <a:pt x="36" y="64"/>
                      </a:lnTo>
                      <a:lnTo>
                        <a:pt x="32" y="64"/>
                      </a:lnTo>
                      <a:lnTo>
                        <a:pt x="32" y="68"/>
                      </a:lnTo>
                      <a:lnTo>
                        <a:pt x="32" y="72"/>
                      </a:lnTo>
                      <a:lnTo>
                        <a:pt x="28" y="72"/>
                      </a:lnTo>
                      <a:lnTo>
                        <a:pt x="28" y="76"/>
                      </a:lnTo>
                      <a:lnTo>
                        <a:pt x="24" y="76"/>
                      </a:lnTo>
                      <a:lnTo>
                        <a:pt x="24" y="80"/>
                      </a:lnTo>
                      <a:lnTo>
                        <a:pt x="20" y="80"/>
                      </a:lnTo>
                      <a:lnTo>
                        <a:pt x="20" y="84"/>
                      </a:lnTo>
                      <a:lnTo>
                        <a:pt x="20" y="88"/>
                      </a:lnTo>
                      <a:lnTo>
                        <a:pt x="16" y="88"/>
                      </a:lnTo>
                      <a:lnTo>
                        <a:pt x="12" y="92"/>
                      </a:lnTo>
                      <a:lnTo>
                        <a:pt x="4" y="48"/>
                      </a:lnTo>
                      <a:lnTo>
                        <a:pt x="4" y="32"/>
                      </a:lnTo>
                      <a:lnTo>
                        <a:pt x="0" y="24"/>
                      </a:lnTo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38" name=""/>
                <p:cNvSpPr/>
                <p:nvPr/>
              </p:nvSpPr>
              <p:spPr>
                <a:xfrm>
                  <a:off x="8035920" y="2886120"/>
                  <a:ext cx="12600" cy="25200"/>
                </a:xfrm>
                <a:custGeom>
                  <a:avLst/>
                  <a:gdLst/>
                  <a:ahLst/>
                  <a:rect l="l" t="t" r="r" b="b"/>
                  <a:pathLst>
                    <a:path w="8" h="16">
                      <a:moveTo>
                        <a:pt x="8" y="0"/>
                      </a:move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4" y="12"/>
                      </a:lnTo>
                      <a:lnTo>
                        <a:pt x="4" y="16"/>
                      </a:lnTo>
                      <a:lnTo>
                        <a:pt x="0" y="16"/>
                      </a:lnTo>
                      <a:lnTo>
                        <a:pt x="0" y="12"/>
                      </a:ln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600" bIns="-216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39" name=""/>
                <p:cNvSpPr/>
                <p:nvPr/>
              </p:nvSpPr>
              <p:spPr>
                <a:xfrm>
                  <a:off x="7775640" y="2955960"/>
                  <a:ext cx="612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40" name=""/>
                <p:cNvSpPr/>
                <p:nvPr/>
              </p:nvSpPr>
              <p:spPr>
                <a:xfrm>
                  <a:off x="6696000" y="3038400"/>
                  <a:ext cx="1257480" cy="743040"/>
                </a:xfrm>
                <a:custGeom>
                  <a:avLst/>
                  <a:gdLst/>
                  <a:ahLst/>
                  <a:rect l="l" t="t" r="r" b="b"/>
                  <a:pathLst>
                    <a:path w="792" h="468">
                      <a:moveTo>
                        <a:pt x="464" y="0"/>
                      </a:moveTo>
                      <a:lnTo>
                        <a:pt x="464" y="4"/>
                      </a:lnTo>
                      <a:lnTo>
                        <a:pt x="468" y="4"/>
                      </a:lnTo>
                      <a:lnTo>
                        <a:pt x="472" y="4"/>
                      </a:lnTo>
                      <a:lnTo>
                        <a:pt x="472" y="8"/>
                      </a:lnTo>
                      <a:lnTo>
                        <a:pt x="476" y="8"/>
                      </a:lnTo>
                      <a:lnTo>
                        <a:pt x="500" y="20"/>
                      </a:lnTo>
                      <a:lnTo>
                        <a:pt x="520" y="32"/>
                      </a:lnTo>
                      <a:lnTo>
                        <a:pt x="524" y="32"/>
                      </a:lnTo>
                      <a:lnTo>
                        <a:pt x="524" y="28"/>
                      </a:lnTo>
                      <a:lnTo>
                        <a:pt x="520" y="28"/>
                      </a:lnTo>
                      <a:lnTo>
                        <a:pt x="520" y="24"/>
                      </a:lnTo>
                      <a:lnTo>
                        <a:pt x="524" y="24"/>
                      </a:lnTo>
                      <a:lnTo>
                        <a:pt x="524" y="20"/>
                      </a:lnTo>
                      <a:lnTo>
                        <a:pt x="524" y="16"/>
                      </a:lnTo>
                      <a:lnTo>
                        <a:pt x="524" y="12"/>
                      </a:lnTo>
                      <a:lnTo>
                        <a:pt x="524" y="8"/>
                      </a:lnTo>
                      <a:lnTo>
                        <a:pt x="528" y="8"/>
                      </a:lnTo>
                      <a:lnTo>
                        <a:pt x="528" y="4"/>
                      </a:lnTo>
                      <a:lnTo>
                        <a:pt x="532" y="4"/>
                      </a:lnTo>
                      <a:lnTo>
                        <a:pt x="536" y="4"/>
                      </a:lnTo>
                      <a:lnTo>
                        <a:pt x="540" y="4"/>
                      </a:lnTo>
                      <a:lnTo>
                        <a:pt x="544" y="4"/>
                      </a:lnTo>
                      <a:lnTo>
                        <a:pt x="544" y="8"/>
                      </a:lnTo>
                      <a:lnTo>
                        <a:pt x="548" y="8"/>
                      </a:lnTo>
                      <a:lnTo>
                        <a:pt x="552" y="8"/>
                      </a:lnTo>
                      <a:lnTo>
                        <a:pt x="552" y="12"/>
                      </a:lnTo>
                      <a:lnTo>
                        <a:pt x="556" y="12"/>
                      </a:lnTo>
                      <a:lnTo>
                        <a:pt x="556" y="16"/>
                      </a:lnTo>
                      <a:lnTo>
                        <a:pt x="556" y="20"/>
                      </a:lnTo>
                      <a:lnTo>
                        <a:pt x="552" y="20"/>
                      </a:lnTo>
                      <a:lnTo>
                        <a:pt x="552" y="24"/>
                      </a:lnTo>
                      <a:lnTo>
                        <a:pt x="552" y="28"/>
                      </a:lnTo>
                      <a:lnTo>
                        <a:pt x="556" y="28"/>
                      </a:lnTo>
                      <a:lnTo>
                        <a:pt x="560" y="28"/>
                      </a:lnTo>
                      <a:lnTo>
                        <a:pt x="560" y="32"/>
                      </a:lnTo>
                      <a:lnTo>
                        <a:pt x="564" y="32"/>
                      </a:lnTo>
                      <a:lnTo>
                        <a:pt x="564" y="28"/>
                      </a:lnTo>
                      <a:lnTo>
                        <a:pt x="564" y="32"/>
                      </a:lnTo>
                      <a:lnTo>
                        <a:pt x="568" y="32"/>
                      </a:lnTo>
                      <a:lnTo>
                        <a:pt x="568" y="28"/>
                      </a:lnTo>
                      <a:lnTo>
                        <a:pt x="572" y="28"/>
                      </a:lnTo>
                      <a:lnTo>
                        <a:pt x="576" y="28"/>
                      </a:lnTo>
                      <a:lnTo>
                        <a:pt x="576" y="32"/>
                      </a:lnTo>
                      <a:lnTo>
                        <a:pt x="580" y="32"/>
                      </a:lnTo>
                      <a:lnTo>
                        <a:pt x="580" y="36"/>
                      </a:lnTo>
                      <a:lnTo>
                        <a:pt x="584" y="36"/>
                      </a:lnTo>
                      <a:lnTo>
                        <a:pt x="584" y="40"/>
                      </a:lnTo>
                      <a:lnTo>
                        <a:pt x="584" y="36"/>
                      </a:lnTo>
                      <a:lnTo>
                        <a:pt x="588" y="40"/>
                      </a:lnTo>
                      <a:lnTo>
                        <a:pt x="588" y="36"/>
                      </a:lnTo>
                      <a:lnTo>
                        <a:pt x="588" y="40"/>
                      </a:lnTo>
                      <a:lnTo>
                        <a:pt x="592" y="40"/>
                      </a:lnTo>
                      <a:lnTo>
                        <a:pt x="592" y="36"/>
                      </a:lnTo>
                      <a:lnTo>
                        <a:pt x="592" y="40"/>
                      </a:lnTo>
                      <a:lnTo>
                        <a:pt x="596" y="40"/>
                      </a:lnTo>
                      <a:lnTo>
                        <a:pt x="600" y="40"/>
                      </a:lnTo>
                      <a:lnTo>
                        <a:pt x="600" y="44"/>
                      </a:lnTo>
                      <a:lnTo>
                        <a:pt x="604" y="44"/>
                      </a:lnTo>
                      <a:lnTo>
                        <a:pt x="604" y="48"/>
                      </a:lnTo>
                      <a:lnTo>
                        <a:pt x="608" y="48"/>
                      </a:lnTo>
                      <a:lnTo>
                        <a:pt x="608" y="52"/>
                      </a:lnTo>
                      <a:lnTo>
                        <a:pt x="608" y="56"/>
                      </a:lnTo>
                      <a:lnTo>
                        <a:pt x="608" y="60"/>
                      </a:lnTo>
                      <a:lnTo>
                        <a:pt x="608" y="64"/>
                      </a:lnTo>
                      <a:lnTo>
                        <a:pt x="612" y="64"/>
                      </a:lnTo>
                      <a:lnTo>
                        <a:pt x="612" y="68"/>
                      </a:lnTo>
                      <a:lnTo>
                        <a:pt x="608" y="68"/>
                      </a:lnTo>
                      <a:lnTo>
                        <a:pt x="604" y="68"/>
                      </a:lnTo>
                      <a:lnTo>
                        <a:pt x="604" y="72"/>
                      </a:lnTo>
                      <a:lnTo>
                        <a:pt x="604" y="76"/>
                      </a:lnTo>
                      <a:lnTo>
                        <a:pt x="600" y="76"/>
                      </a:lnTo>
                      <a:lnTo>
                        <a:pt x="600" y="80"/>
                      </a:lnTo>
                      <a:lnTo>
                        <a:pt x="600" y="84"/>
                      </a:lnTo>
                      <a:lnTo>
                        <a:pt x="596" y="80"/>
                      </a:lnTo>
                      <a:lnTo>
                        <a:pt x="596" y="76"/>
                      </a:lnTo>
                      <a:lnTo>
                        <a:pt x="592" y="76"/>
                      </a:lnTo>
                      <a:lnTo>
                        <a:pt x="592" y="80"/>
                      </a:lnTo>
                      <a:lnTo>
                        <a:pt x="596" y="80"/>
                      </a:lnTo>
                      <a:lnTo>
                        <a:pt x="592" y="80"/>
                      </a:lnTo>
                      <a:lnTo>
                        <a:pt x="592" y="84"/>
                      </a:lnTo>
                      <a:lnTo>
                        <a:pt x="596" y="88"/>
                      </a:lnTo>
                      <a:lnTo>
                        <a:pt x="592" y="88"/>
                      </a:lnTo>
                      <a:lnTo>
                        <a:pt x="592" y="92"/>
                      </a:lnTo>
                      <a:lnTo>
                        <a:pt x="596" y="92"/>
                      </a:lnTo>
                      <a:lnTo>
                        <a:pt x="592" y="92"/>
                      </a:lnTo>
                      <a:lnTo>
                        <a:pt x="588" y="92"/>
                      </a:lnTo>
                      <a:lnTo>
                        <a:pt x="592" y="92"/>
                      </a:lnTo>
                      <a:lnTo>
                        <a:pt x="592" y="96"/>
                      </a:lnTo>
                      <a:lnTo>
                        <a:pt x="592" y="100"/>
                      </a:lnTo>
                      <a:lnTo>
                        <a:pt x="592" y="104"/>
                      </a:lnTo>
                      <a:lnTo>
                        <a:pt x="592" y="108"/>
                      </a:lnTo>
                      <a:lnTo>
                        <a:pt x="592" y="112"/>
                      </a:lnTo>
                      <a:lnTo>
                        <a:pt x="588" y="112"/>
                      </a:lnTo>
                      <a:lnTo>
                        <a:pt x="588" y="108"/>
                      </a:lnTo>
                      <a:lnTo>
                        <a:pt x="588" y="112"/>
                      </a:lnTo>
                      <a:lnTo>
                        <a:pt x="592" y="112"/>
                      </a:lnTo>
                      <a:lnTo>
                        <a:pt x="592" y="116"/>
                      </a:lnTo>
                      <a:lnTo>
                        <a:pt x="596" y="116"/>
                      </a:lnTo>
                      <a:lnTo>
                        <a:pt x="596" y="120"/>
                      </a:lnTo>
                      <a:lnTo>
                        <a:pt x="596" y="116"/>
                      </a:lnTo>
                      <a:lnTo>
                        <a:pt x="596" y="120"/>
                      </a:lnTo>
                      <a:lnTo>
                        <a:pt x="592" y="120"/>
                      </a:lnTo>
                      <a:lnTo>
                        <a:pt x="588" y="120"/>
                      </a:lnTo>
                      <a:lnTo>
                        <a:pt x="592" y="120"/>
                      </a:lnTo>
                      <a:lnTo>
                        <a:pt x="596" y="120"/>
                      </a:lnTo>
                      <a:lnTo>
                        <a:pt x="600" y="120"/>
                      </a:lnTo>
                      <a:lnTo>
                        <a:pt x="604" y="120"/>
                      </a:lnTo>
                      <a:lnTo>
                        <a:pt x="608" y="120"/>
                      </a:lnTo>
                      <a:lnTo>
                        <a:pt x="608" y="116"/>
                      </a:lnTo>
                      <a:lnTo>
                        <a:pt x="612" y="116"/>
                      </a:lnTo>
                      <a:lnTo>
                        <a:pt x="612" y="112"/>
                      </a:lnTo>
                      <a:lnTo>
                        <a:pt x="616" y="112"/>
                      </a:lnTo>
                      <a:lnTo>
                        <a:pt x="620" y="108"/>
                      </a:lnTo>
                      <a:lnTo>
                        <a:pt x="620" y="104"/>
                      </a:lnTo>
                      <a:lnTo>
                        <a:pt x="620" y="108"/>
                      </a:lnTo>
                      <a:lnTo>
                        <a:pt x="624" y="108"/>
                      </a:lnTo>
                      <a:lnTo>
                        <a:pt x="624" y="112"/>
                      </a:lnTo>
                      <a:lnTo>
                        <a:pt x="624" y="116"/>
                      </a:lnTo>
                      <a:lnTo>
                        <a:pt x="620" y="116"/>
                      </a:lnTo>
                      <a:lnTo>
                        <a:pt x="620" y="120"/>
                      </a:lnTo>
                      <a:lnTo>
                        <a:pt x="620" y="116"/>
                      </a:lnTo>
                      <a:lnTo>
                        <a:pt x="624" y="116"/>
                      </a:lnTo>
                      <a:lnTo>
                        <a:pt x="624" y="120"/>
                      </a:lnTo>
                      <a:lnTo>
                        <a:pt x="628" y="120"/>
                      </a:lnTo>
                      <a:lnTo>
                        <a:pt x="632" y="120"/>
                      </a:lnTo>
                      <a:lnTo>
                        <a:pt x="632" y="124"/>
                      </a:lnTo>
                      <a:lnTo>
                        <a:pt x="632" y="128"/>
                      </a:lnTo>
                      <a:lnTo>
                        <a:pt x="632" y="132"/>
                      </a:lnTo>
                      <a:lnTo>
                        <a:pt x="632" y="128"/>
                      </a:lnTo>
                      <a:lnTo>
                        <a:pt x="636" y="128"/>
                      </a:lnTo>
                      <a:lnTo>
                        <a:pt x="640" y="128"/>
                      </a:lnTo>
                      <a:lnTo>
                        <a:pt x="640" y="132"/>
                      </a:lnTo>
                      <a:lnTo>
                        <a:pt x="640" y="128"/>
                      </a:lnTo>
                      <a:lnTo>
                        <a:pt x="640" y="132"/>
                      </a:lnTo>
                      <a:lnTo>
                        <a:pt x="644" y="132"/>
                      </a:lnTo>
                      <a:lnTo>
                        <a:pt x="648" y="132"/>
                      </a:lnTo>
                      <a:lnTo>
                        <a:pt x="652" y="132"/>
                      </a:lnTo>
                      <a:lnTo>
                        <a:pt x="652" y="128"/>
                      </a:lnTo>
                      <a:lnTo>
                        <a:pt x="652" y="132"/>
                      </a:lnTo>
                      <a:lnTo>
                        <a:pt x="656" y="132"/>
                      </a:lnTo>
                      <a:lnTo>
                        <a:pt x="660" y="132"/>
                      </a:lnTo>
                      <a:lnTo>
                        <a:pt x="660" y="136"/>
                      </a:lnTo>
                      <a:lnTo>
                        <a:pt x="656" y="136"/>
                      </a:lnTo>
                      <a:lnTo>
                        <a:pt x="660" y="136"/>
                      </a:lnTo>
                      <a:lnTo>
                        <a:pt x="660" y="140"/>
                      </a:lnTo>
                      <a:lnTo>
                        <a:pt x="664" y="140"/>
                      </a:lnTo>
                      <a:lnTo>
                        <a:pt x="660" y="140"/>
                      </a:lnTo>
                      <a:lnTo>
                        <a:pt x="660" y="136"/>
                      </a:lnTo>
                      <a:lnTo>
                        <a:pt x="660" y="132"/>
                      </a:lnTo>
                      <a:lnTo>
                        <a:pt x="664" y="132"/>
                      </a:lnTo>
                      <a:lnTo>
                        <a:pt x="660" y="132"/>
                      </a:lnTo>
                      <a:lnTo>
                        <a:pt x="660" y="128"/>
                      </a:lnTo>
                      <a:lnTo>
                        <a:pt x="664" y="128"/>
                      </a:lnTo>
                      <a:lnTo>
                        <a:pt x="668" y="132"/>
                      </a:lnTo>
                      <a:lnTo>
                        <a:pt x="668" y="128"/>
                      </a:lnTo>
                      <a:lnTo>
                        <a:pt x="672" y="128"/>
                      </a:lnTo>
                      <a:lnTo>
                        <a:pt x="672" y="132"/>
                      </a:lnTo>
                      <a:lnTo>
                        <a:pt x="676" y="136"/>
                      </a:lnTo>
                      <a:lnTo>
                        <a:pt x="680" y="136"/>
                      </a:lnTo>
                      <a:lnTo>
                        <a:pt x="680" y="140"/>
                      </a:lnTo>
                      <a:lnTo>
                        <a:pt x="680" y="136"/>
                      </a:lnTo>
                      <a:lnTo>
                        <a:pt x="680" y="140"/>
                      </a:lnTo>
                      <a:lnTo>
                        <a:pt x="676" y="140"/>
                      </a:lnTo>
                      <a:lnTo>
                        <a:pt x="680" y="140"/>
                      </a:lnTo>
                      <a:lnTo>
                        <a:pt x="680" y="144"/>
                      </a:lnTo>
                      <a:lnTo>
                        <a:pt x="680" y="148"/>
                      </a:lnTo>
                      <a:lnTo>
                        <a:pt x="680" y="144"/>
                      </a:lnTo>
                      <a:lnTo>
                        <a:pt x="680" y="148"/>
                      </a:lnTo>
                      <a:lnTo>
                        <a:pt x="684" y="148"/>
                      </a:lnTo>
                      <a:lnTo>
                        <a:pt x="684" y="144"/>
                      </a:lnTo>
                      <a:lnTo>
                        <a:pt x="680" y="144"/>
                      </a:lnTo>
                      <a:lnTo>
                        <a:pt x="684" y="144"/>
                      </a:lnTo>
                      <a:lnTo>
                        <a:pt x="680" y="144"/>
                      </a:lnTo>
                      <a:lnTo>
                        <a:pt x="680" y="140"/>
                      </a:lnTo>
                      <a:lnTo>
                        <a:pt x="684" y="144"/>
                      </a:lnTo>
                      <a:lnTo>
                        <a:pt x="684" y="140"/>
                      </a:lnTo>
                      <a:lnTo>
                        <a:pt x="684" y="144"/>
                      </a:lnTo>
                      <a:lnTo>
                        <a:pt x="688" y="144"/>
                      </a:lnTo>
                      <a:lnTo>
                        <a:pt x="688" y="140"/>
                      </a:lnTo>
                      <a:lnTo>
                        <a:pt x="688" y="144"/>
                      </a:lnTo>
                      <a:lnTo>
                        <a:pt x="684" y="144"/>
                      </a:lnTo>
                      <a:lnTo>
                        <a:pt x="684" y="148"/>
                      </a:lnTo>
                      <a:lnTo>
                        <a:pt x="688" y="148"/>
                      </a:lnTo>
                      <a:lnTo>
                        <a:pt x="684" y="148"/>
                      </a:lnTo>
                      <a:lnTo>
                        <a:pt x="688" y="148"/>
                      </a:lnTo>
                      <a:lnTo>
                        <a:pt x="688" y="144"/>
                      </a:lnTo>
                      <a:lnTo>
                        <a:pt x="688" y="148"/>
                      </a:lnTo>
                      <a:lnTo>
                        <a:pt x="688" y="152"/>
                      </a:lnTo>
                      <a:lnTo>
                        <a:pt x="688" y="148"/>
                      </a:lnTo>
                      <a:lnTo>
                        <a:pt x="692" y="148"/>
                      </a:lnTo>
                      <a:lnTo>
                        <a:pt x="688" y="144"/>
                      </a:lnTo>
                      <a:lnTo>
                        <a:pt x="692" y="144"/>
                      </a:lnTo>
                      <a:lnTo>
                        <a:pt x="692" y="148"/>
                      </a:lnTo>
                      <a:lnTo>
                        <a:pt x="692" y="144"/>
                      </a:lnTo>
                      <a:lnTo>
                        <a:pt x="696" y="148"/>
                      </a:lnTo>
                      <a:lnTo>
                        <a:pt x="700" y="148"/>
                      </a:lnTo>
                      <a:lnTo>
                        <a:pt x="700" y="152"/>
                      </a:lnTo>
                      <a:lnTo>
                        <a:pt x="700" y="148"/>
                      </a:lnTo>
                      <a:lnTo>
                        <a:pt x="704" y="148"/>
                      </a:lnTo>
                      <a:lnTo>
                        <a:pt x="708" y="148"/>
                      </a:lnTo>
                      <a:lnTo>
                        <a:pt x="712" y="148"/>
                      </a:lnTo>
                      <a:lnTo>
                        <a:pt x="712" y="152"/>
                      </a:lnTo>
                      <a:lnTo>
                        <a:pt x="708" y="152"/>
                      </a:lnTo>
                      <a:lnTo>
                        <a:pt x="704" y="152"/>
                      </a:lnTo>
                      <a:lnTo>
                        <a:pt x="708" y="152"/>
                      </a:lnTo>
                      <a:lnTo>
                        <a:pt x="708" y="156"/>
                      </a:lnTo>
                      <a:lnTo>
                        <a:pt x="712" y="156"/>
                      </a:lnTo>
                      <a:lnTo>
                        <a:pt x="712" y="152"/>
                      </a:lnTo>
                      <a:lnTo>
                        <a:pt x="712" y="156"/>
                      </a:lnTo>
                      <a:lnTo>
                        <a:pt x="712" y="152"/>
                      </a:lnTo>
                      <a:lnTo>
                        <a:pt x="716" y="156"/>
                      </a:lnTo>
                      <a:lnTo>
                        <a:pt x="716" y="152"/>
                      </a:lnTo>
                      <a:lnTo>
                        <a:pt x="716" y="156"/>
                      </a:lnTo>
                      <a:lnTo>
                        <a:pt x="716" y="160"/>
                      </a:lnTo>
                      <a:lnTo>
                        <a:pt x="716" y="164"/>
                      </a:lnTo>
                      <a:lnTo>
                        <a:pt x="712" y="164"/>
                      </a:lnTo>
                      <a:lnTo>
                        <a:pt x="712" y="160"/>
                      </a:lnTo>
                      <a:lnTo>
                        <a:pt x="712" y="156"/>
                      </a:lnTo>
                      <a:lnTo>
                        <a:pt x="712" y="160"/>
                      </a:lnTo>
                      <a:lnTo>
                        <a:pt x="712" y="164"/>
                      </a:lnTo>
                      <a:lnTo>
                        <a:pt x="712" y="160"/>
                      </a:lnTo>
                      <a:lnTo>
                        <a:pt x="708" y="160"/>
                      </a:lnTo>
                      <a:lnTo>
                        <a:pt x="704" y="160"/>
                      </a:lnTo>
                      <a:lnTo>
                        <a:pt x="700" y="156"/>
                      </a:lnTo>
                      <a:lnTo>
                        <a:pt x="700" y="160"/>
                      </a:lnTo>
                      <a:lnTo>
                        <a:pt x="700" y="156"/>
                      </a:lnTo>
                      <a:lnTo>
                        <a:pt x="700" y="160"/>
                      </a:lnTo>
                      <a:lnTo>
                        <a:pt x="696" y="160"/>
                      </a:lnTo>
                      <a:lnTo>
                        <a:pt x="700" y="160"/>
                      </a:lnTo>
                      <a:lnTo>
                        <a:pt x="704" y="160"/>
                      </a:lnTo>
                      <a:lnTo>
                        <a:pt x="708" y="160"/>
                      </a:lnTo>
                      <a:lnTo>
                        <a:pt x="708" y="164"/>
                      </a:lnTo>
                      <a:lnTo>
                        <a:pt x="712" y="164"/>
                      </a:lnTo>
                      <a:lnTo>
                        <a:pt x="708" y="164"/>
                      </a:lnTo>
                      <a:lnTo>
                        <a:pt x="704" y="164"/>
                      </a:lnTo>
                      <a:lnTo>
                        <a:pt x="704" y="168"/>
                      </a:lnTo>
                      <a:lnTo>
                        <a:pt x="708" y="168"/>
                      </a:lnTo>
                      <a:lnTo>
                        <a:pt x="712" y="168"/>
                      </a:lnTo>
                      <a:lnTo>
                        <a:pt x="712" y="172"/>
                      </a:lnTo>
                      <a:lnTo>
                        <a:pt x="708" y="172"/>
                      </a:lnTo>
                      <a:lnTo>
                        <a:pt x="708" y="168"/>
                      </a:lnTo>
                      <a:lnTo>
                        <a:pt x="708" y="172"/>
                      </a:lnTo>
                      <a:lnTo>
                        <a:pt x="708" y="176"/>
                      </a:lnTo>
                      <a:lnTo>
                        <a:pt x="708" y="172"/>
                      </a:lnTo>
                      <a:lnTo>
                        <a:pt x="712" y="172"/>
                      </a:lnTo>
                      <a:lnTo>
                        <a:pt x="712" y="176"/>
                      </a:lnTo>
                      <a:lnTo>
                        <a:pt x="708" y="176"/>
                      </a:lnTo>
                      <a:lnTo>
                        <a:pt x="712" y="176"/>
                      </a:lnTo>
                      <a:lnTo>
                        <a:pt x="716" y="176"/>
                      </a:lnTo>
                      <a:lnTo>
                        <a:pt x="716" y="180"/>
                      </a:lnTo>
                      <a:lnTo>
                        <a:pt x="712" y="180"/>
                      </a:lnTo>
                      <a:lnTo>
                        <a:pt x="712" y="176"/>
                      </a:lnTo>
                      <a:lnTo>
                        <a:pt x="708" y="176"/>
                      </a:lnTo>
                      <a:lnTo>
                        <a:pt x="708" y="180"/>
                      </a:lnTo>
                      <a:lnTo>
                        <a:pt x="712" y="180"/>
                      </a:lnTo>
                      <a:lnTo>
                        <a:pt x="712" y="184"/>
                      </a:lnTo>
                      <a:lnTo>
                        <a:pt x="712" y="180"/>
                      </a:lnTo>
                      <a:lnTo>
                        <a:pt x="712" y="184"/>
                      </a:lnTo>
                      <a:lnTo>
                        <a:pt x="712" y="180"/>
                      </a:lnTo>
                      <a:lnTo>
                        <a:pt x="712" y="184"/>
                      </a:lnTo>
                      <a:lnTo>
                        <a:pt x="708" y="180"/>
                      </a:lnTo>
                      <a:lnTo>
                        <a:pt x="708" y="184"/>
                      </a:lnTo>
                      <a:lnTo>
                        <a:pt x="712" y="184"/>
                      </a:lnTo>
                      <a:lnTo>
                        <a:pt x="708" y="184"/>
                      </a:lnTo>
                      <a:lnTo>
                        <a:pt x="712" y="184"/>
                      </a:lnTo>
                      <a:lnTo>
                        <a:pt x="712" y="188"/>
                      </a:lnTo>
                      <a:lnTo>
                        <a:pt x="716" y="188"/>
                      </a:lnTo>
                      <a:lnTo>
                        <a:pt x="712" y="188"/>
                      </a:lnTo>
                      <a:lnTo>
                        <a:pt x="716" y="188"/>
                      </a:lnTo>
                      <a:lnTo>
                        <a:pt x="712" y="188"/>
                      </a:lnTo>
                      <a:lnTo>
                        <a:pt x="712" y="192"/>
                      </a:lnTo>
                      <a:lnTo>
                        <a:pt x="712" y="188"/>
                      </a:lnTo>
                      <a:lnTo>
                        <a:pt x="708" y="188"/>
                      </a:lnTo>
                      <a:lnTo>
                        <a:pt x="704" y="188"/>
                      </a:lnTo>
                      <a:lnTo>
                        <a:pt x="704" y="184"/>
                      </a:lnTo>
                      <a:lnTo>
                        <a:pt x="700" y="184"/>
                      </a:lnTo>
                      <a:lnTo>
                        <a:pt x="704" y="188"/>
                      </a:lnTo>
                      <a:lnTo>
                        <a:pt x="700" y="188"/>
                      </a:lnTo>
                      <a:lnTo>
                        <a:pt x="700" y="184"/>
                      </a:lnTo>
                      <a:lnTo>
                        <a:pt x="700" y="180"/>
                      </a:lnTo>
                      <a:lnTo>
                        <a:pt x="700" y="176"/>
                      </a:lnTo>
                      <a:lnTo>
                        <a:pt x="704" y="176"/>
                      </a:lnTo>
                      <a:lnTo>
                        <a:pt x="700" y="176"/>
                      </a:lnTo>
                      <a:lnTo>
                        <a:pt x="700" y="180"/>
                      </a:lnTo>
                      <a:lnTo>
                        <a:pt x="696" y="180"/>
                      </a:lnTo>
                      <a:lnTo>
                        <a:pt x="692" y="176"/>
                      </a:lnTo>
                      <a:lnTo>
                        <a:pt x="692" y="180"/>
                      </a:lnTo>
                      <a:lnTo>
                        <a:pt x="696" y="180"/>
                      </a:lnTo>
                      <a:lnTo>
                        <a:pt x="696" y="184"/>
                      </a:lnTo>
                      <a:lnTo>
                        <a:pt x="696" y="188"/>
                      </a:lnTo>
                      <a:lnTo>
                        <a:pt x="692" y="188"/>
                      </a:lnTo>
                      <a:lnTo>
                        <a:pt x="692" y="184"/>
                      </a:lnTo>
                      <a:lnTo>
                        <a:pt x="692" y="180"/>
                      </a:lnTo>
                      <a:lnTo>
                        <a:pt x="688" y="184"/>
                      </a:lnTo>
                      <a:lnTo>
                        <a:pt x="688" y="180"/>
                      </a:lnTo>
                      <a:lnTo>
                        <a:pt x="684" y="176"/>
                      </a:lnTo>
                      <a:lnTo>
                        <a:pt x="680" y="176"/>
                      </a:lnTo>
                      <a:lnTo>
                        <a:pt x="680" y="172"/>
                      </a:lnTo>
                      <a:lnTo>
                        <a:pt x="676" y="172"/>
                      </a:lnTo>
                      <a:lnTo>
                        <a:pt x="672" y="172"/>
                      </a:lnTo>
                      <a:lnTo>
                        <a:pt x="676" y="172"/>
                      </a:lnTo>
                      <a:lnTo>
                        <a:pt x="676" y="168"/>
                      </a:lnTo>
                      <a:lnTo>
                        <a:pt x="672" y="168"/>
                      </a:lnTo>
                      <a:lnTo>
                        <a:pt x="672" y="172"/>
                      </a:lnTo>
                      <a:lnTo>
                        <a:pt x="668" y="172"/>
                      </a:lnTo>
                      <a:lnTo>
                        <a:pt x="668" y="168"/>
                      </a:lnTo>
                      <a:lnTo>
                        <a:pt x="664" y="168"/>
                      </a:lnTo>
                      <a:lnTo>
                        <a:pt x="668" y="168"/>
                      </a:lnTo>
                      <a:lnTo>
                        <a:pt x="664" y="168"/>
                      </a:lnTo>
                      <a:lnTo>
                        <a:pt x="664" y="164"/>
                      </a:lnTo>
                      <a:lnTo>
                        <a:pt x="668" y="164"/>
                      </a:lnTo>
                      <a:lnTo>
                        <a:pt x="664" y="164"/>
                      </a:lnTo>
                      <a:lnTo>
                        <a:pt x="660" y="164"/>
                      </a:lnTo>
                      <a:lnTo>
                        <a:pt x="660" y="160"/>
                      </a:lnTo>
                      <a:lnTo>
                        <a:pt x="656" y="160"/>
                      </a:lnTo>
                      <a:lnTo>
                        <a:pt x="656" y="164"/>
                      </a:lnTo>
                      <a:lnTo>
                        <a:pt x="660" y="164"/>
                      </a:lnTo>
                      <a:lnTo>
                        <a:pt x="660" y="168"/>
                      </a:lnTo>
                      <a:lnTo>
                        <a:pt x="664" y="168"/>
                      </a:lnTo>
                      <a:lnTo>
                        <a:pt x="664" y="172"/>
                      </a:lnTo>
                      <a:lnTo>
                        <a:pt x="668" y="172"/>
                      </a:lnTo>
                      <a:lnTo>
                        <a:pt x="668" y="176"/>
                      </a:lnTo>
                      <a:lnTo>
                        <a:pt x="672" y="176"/>
                      </a:lnTo>
                      <a:lnTo>
                        <a:pt x="676" y="176"/>
                      </a:lnTo>
                      <a:lnTo>
                        <a:pt x="676" y="180"/>
                      </a:lnTo>
                      <a:lnTo>
                        <a:pt x="680" y="180"/>
                      </a:lnTo>
                      <a:lnTo>
                        <a:pt x="680" y="184"/>
                      </a:lnTo>
                      <a:lnTo>
                        <a:pt x="684" y="184"/>
                      </a:lnTo>
                      <a:lnTo>
                        <a:pt x="688" y="184"/>
                      </a:lnTo>
                      <a:lnTo>
                        <a:pt x="688" y="188"/>
                      </a:lnTo>
                      <a:lnTo>
                        <a:pt x="684" y="188"/>
                      </a:lnTo>
                      <a:lnTo>
                        <a:pt x="688" y="188"/>
                      </a:lnTo>
                      <a:lnTo>
                        <a:pt x="688" y="192"/>
                      </a:lnTo>
                      <a:lnTo>
                        <a:pt x="688" y="188"/>
                      </a:lnTo>
                      <a:lnTo>
                        <a:pt x="688" y="192"/>
                      </a:lnTo>
                      <a:lnTo>
                        <a:pt x="692" y="192"/>
                      </a:lnTo>
                      <a:lnTo>
                        <a:pt x="692" y="196"/>
                      </a:lnTo>
                      <a:lnTo>
                        <a:pt x="696" y="196"/>
                      </a:lnTo>
                      <a:lnTo>
                        <a:pt x="696" y="192"/>
                      </a:lnTo>
                      <a:lnTo>
                        <a:pt x="700" y="192"/>
                      </a:lnTo>
                      <a:lnTo>
                        <a:pt x="704" y="192"/>
                      </a:lnTo>
                      <a:lnTo>
                        <a:pt x="704" y="196"/>
                      </a:lnTo>
                      <a:lnTo>
                        <a:pt x="708" y="196"/>
                      </a:lnTo>
                      <a:lnTo>
                        <a:pt x="712" y="196"/>
                      </a:lnTo>
                      <a:lnTo>
                        <a:pt x="716" y="196"/>
                      </a:lnTo>
                      <a:lnTo>
                        <a:pt x="720" y="196"/>
                      </a:lnTo>
                      <a:lnTo>
                        <a:pt x="720" y="200"/>
                      </a:lnTo>
                      <a:lnTo>
                        <a:pt x="716" y="200"/>
                      </a:lnTo>
                      <a:lnTo>
                        <a:pt x="716" y="196"/>
                      </a:lnTo>
                      <a:lnTo>
                        <a:pt x="716" y="200"/>
                      </a:lnTo>
                      <a:lnTo>
                        <a:pt x="712" y="200"/>
                      </a:lnTo>
                      <a:lnTo>
                        <a:pt x="708" y="200"/>
                      </a:lnTo>
                      <a:lnTo>
                        <a:pt x="708" y="204"/>
                      </a:lnTo>
                      <a:lnTo>
                        <a:pt x="704" y="204"/>
                      </a:lnTo>
                      <a:lnTo>
                        <a:pt x="700" y="204"/>
                      </a:lnTo>
                      <a:lnTo>
                        <a:pt x="700" y="200"/>
                      </a:lnTo>
                      <a:lnTo>
                        <a:pt x="696" y="200"/>
                      </a:lnTo>
                      <a:lnTo>
                        <a:pt x="700" y="204"/>
                      </a:lnTo>
                      <a:lnTo>
                        <a:pt x="704" y="204"/>
                      </a:lnTo>
                      <a:lnTo>
                        <a:pt x="708" y="204"/>
                      </a:lnTo>
                      <a:lnTo>
                        <a:pt x="712" y="204"/>
                      </a:lnTo>
                      <a:lnTo>
                        <a:pt x="712" y="200"/>
                      </a:lnTo>
                      <a:lnTo>
                        <a:pt x="712" y="204"/>
                      </a:lnTo>
                      <a:lnTo>
                        <a:pt x="716" y="200"/>
                      </a:lnTo>
                      <a:lnTo>
                        <a:pt x="716" y="204"/>
                      </a:lnTo>
                      <a:lnTo>
                        <a:pt x="720" y="204"/>
                      </a:lnTo>
                      <a:lnTo>
                        <a:pt x="716" y="204"/>
                      </a:lnTo>
                      <a:lnTo>
                        <a:pt x="716" y="208"/>
                      </a:lnTo>
                      <a:lnTo>
                        <a:pt x="720" y="208"/>
                      </a:lnTo>
                      <a:lnTo>
                        <a:pt x="720" y="204"/>
                      </a:lnTo>
                      <a:lnTo>
                        <a:pt x="724" y="204"/>
                      </a:lnTo>
                      <a:lnTo>
                        <a:pt x="724" y="208"/>
                      </a:lnTo>
                      <a:lnTo>
                        <a:pt x="724" y="204"/>
                      </a:lnTo>
                      <a:lnTo>
                        <a:pt x="724" y="208"/>
                      </a:lnTo>
                      <a:lnTo>
                        <a:pt x="720" y="208"/>
                      </a:lnTo>
                      <a:lnTo>
                        <a:pt x="720" y="212"/>
                      </a:lnTo>
                      <a:lnTo>
                        <a:pt x="724" y="212"/>
                      </a:lnTo>
                      <a:lnTo>
                        <a:pt x="724" y="208"/>
                      </a:lnTo>
                      <a:lnTo>
                        <a:pt x="728" y="208"/>
                      </a:lnTo>
                      <a:lnTo>
                        <a:pt x="728" y="212"/>
                      </a:lnTo>
                      <a:lnTo>
                        <a:pt x="728" y="216"/>
                      </a:lnTo>
                      <a:lnTo>
                        <a:pt x="732" y="216"/>
                      </a:lnTo>
                      <a:lnTo>
                        <a:pt x="728" y="220"/>
                      </a:lnTo>
                      <a:lnTo>
                        <a:pt x="728" y="216"/>
                      </a:lnTo>
                      <a:lnTo>
                        <a:pt x="728" y="220"/>
                      </a:lnTo>
                      <a:lnTo>
                        <a:pt x="724" y="220"/>
                      </a:lnTo>
                      <a:lnTo>
                        <a:pt x="728" y="220"/>
                      </a:lnTo>
                      <a:lnTo>
                        <a:pt x="728" y="224"/>
                      </a:lnTo>
                      <a:lnTo>
                        <a:pt x="728" y="228"/>
                      </a:lnTo>
                      <a:lnTo>
                        <a:pt x="728" y="224"/>
                      </a:lnTo>
                      <a:lnTo>
                        <a:pt x="724" y="224"/>
                      </a:lnTo>
                      <a:lnTo>
                        <a:pt x="724" y="220"/>
                      </a:lnTo>
                      <a:lnTo>
                        <a:pt x="720" y="220"/>
                      </a:lnTo>
                      <a:lnTo>
                        <a:pt x="724" y="220"/>
                      </a:lnTo>
                      <a:lnTo>
                        <a:pt x="720" y="220"/>
                      </a:lnTo>
                      <a:lnTo>
                        <a:pt x="720" y="216"/>
                      </a:lnTo>
                      <a:lnTo>
                        <a:pt x="716" y="216"/>
                      </a:lnTo>
                      <a:lnTo>
                        <a:pt x="716" y="212"/>
                      </a:lnTo>
                      <a:lnTo>
                        <a:pt x="716" y="216"/>
                      </a:lnTo>
                      <a:lnTo>
                        <a:pt x="720" y="216"/>
                      </a:lnTo>
                      <a:lnTo>
                        <a:pt x="720" y="220"/>
                      </a:lnTo>
                      <a:lnTo>
                        <a:pt x="716" y="220"/>
                      </a:lnTo>
                      <a:lnTo>
                        <a:pt x="716" y="216"/>
                      </a:lnTo>
                      <a:lnTo>
                        <a:pt x="712" y="216"/>
                      </a:lnTo>
                      <a:lnTo>
                        <a:pt x="712" y="212"/>
                      </a:lnTo>
                      <a:lnTo>
                        <a:pt x="712" y="216"/>
                      </a:lnTo>
                      <a:lnTo>
                        <a:pt x="708" y="216"/>
                      </a:lnTo>
                      <a:lnTo>
                        <a:pt x="708" y="212"/>
                      </a:lnTo>
                      <a:lnTo>
                        <a:pt x="708" y="216"/>
                      </a:lnTo>
                      <a:lnTo>
                        <a:pt x="712" y="216"/>
                      </a:lnTo>
                      <a:lnTo>
                        <a:pt x="712" y="220"/>
                      </a:lnTo>
                      <a:lnTo>
                        <a:pt x="712" y="216"/>
                      </a:lnTo>
                      <a:lnTo>
                        <a:pt x="712" y="220"/>
                      </a:lnTo>
                      <a:lnTo>
                        <a:pt x="716" y="220"/>
                      </a:lnTo>
                      <a:lnTo>
                        <a:pt x="716" y="224"/>
                      </a:lnTo>
                      <a:lnTo>
                        <a:pt x="712" y="224"/>
                      </a:lnTo>
                      <a:lnTo>
                        <a:pt x="712" y="220"/>
                      </a:lnTo>
                      <a:lnTo>
                        <a:pt x="708" y="220"/>
                      </a:lnTo>
                      <a:lnTo>
                        <a:pt x="704" y="220"/>
                      </a:lnTo>
                      <a:lnTo>
                        <a:pt x="708" y="220"/>
                      </a:lnTo>
                      <a:lnTo>
                        <a:pt x="708" y="224"/>
                      </a:lnTo>
                      <a:lnTo>
                        <a:pt x="712" y="224"/>
                      </a:lnTo>
                      <a:lnTo>
                        <a:pt x="708" y="224"/>
                      </a:lnTo>
                      <a:lnTo>
                        <a:pt x="712" y="224"/>
                      </a:lnTo>
                      <a:lnTo>
                        <a:pt x="712" y="228"/>
                      </a:lnTo>
                      <a:lnTo>
                        <a:pt x="716" y="224"/>
                      </a:lnTo>
                      <a:lnTo>
                        <a:pt x="716" y="228"/>
                      </a:lnTo>
                      <a:lnTo>
                        <a:pt x="712" y="228"/>
                      </a:lnTo>
                      <a:lnTo>
                        <a:pt x="708" y="228"/>
                      </a:lnTo>
                      <a:lnTo>
                        <a:pt x="708" y="232"/>
                      </a:lnTo>
                      <a:lnTo>
                        <a:pt x="712" y="232"/>
                      </a:lnTo>
                      <a:lnTo>
                        <a:pt x="712" y="228"/>
                      </a:lnTo>
                      <a:lnTo>
                        <a:pt x="712" y="232"/>
                      </a:lnTo>
                      <a:lnTo>
                        <a:pt x="708" y="232"/>
                      </a:lnTo>
                      <a:lnTo>
                        <a:pt x="712" y="232"/>
                      </a:lnTo>
                      <a:lnTo>
                        <a:pt x="712" y="236"/>
                      </a:lnTo>
                      <a:lnTo>
                        <a:pt x="712" y="232"/>
                      </a:lnTo>
                      <a:lnTo>
                        <a:pt x="716" y="232"/>
                      </a:lnTo>
                      <a:lnTo>
                        <a:pt x="716" y="228"/>
                      </a:lnTo>
                      <a:lnTo>
                        <a:pt x="716" y="232"/>
                      </a:lnTo>
                      <a:lnTo>
                        <a:pt x="720" y="232"/>
                      </a:lnTo>
                      <a:lnTo>
                        <a:pt x="720" y="236"/>
                      </a:lnTo>
                      <a:lnTo>
                        <a:pt x="716" y="236"/>
                      </a:lnTo>
                      <a:lnTo>
                        <a:pt x="720" y="236"/>
                      </a:lnTo>
                      <a:lnTo>
                        <a:pt x="716" y="236"/>
                      </a:lnTo>
                      <a:lnTo>
                        <a:pt x="712" y="236"/>
                      </a:lnTo>
                      <a:lnTo>
                        <a:pt x="712" y="240"/>
                      </a:lnTo>
                      <a:lnTo>
                        <a:pt x="712" y="236"/>
                      </a:lnTo>
                      <a:lnTo>
                        <a:pt x="708" y="240"/>
                      </a:lnTo>
                      <a:lnTo>
                        <a:pt x="708" y="236"/>
                      </a:lnTo>
                      <a:lnTo>
                        <a:pt x="704" y="236"/>
                      </a:lnTo>
                      <a:lnTo>
                        <a:pt x="700" y="236"/>
                      </a:lnTo>
                      <a:lnTo>
                        <a:pt x="700" y="232"/>
                      </a:lnTo>
                      <a:lnTo>
                        <a:pt x="696" y="232"/>
                      </a:lnTo>
                      <a:lnTo>
                        <a:pt x="696" y="228"/>
                      </a:lnTo>
                      <a:lnTo>
                        <a:pt x="692" y="228"/>
                      </a:lnTo>
                      <a:lnTo>
                        <a:pt x="692" y="224"/>
                      </a:lnTo>
                      <a:lnTo>
                        <a:pt x="688" y="224"/>
                      </a:lnTo>
                      <a:lnTo>
                        <a:pt x="684" y="224"/>
                      </a:lnTo>
                      <a:lnTo>
                        <a:pt x="688" y="228"/>
                      </a:lnTo>
                      <a:lnTo>
                        <a:pt x="692" y="232"/>
                      </a:lnTo>
                      <a:lnTo>
                        <a:pt x="696" y="236"/>
                      </a:lnTo>
                      <a:lnTo>
                        <a:pt x="700" y="236"/>
                      </a:lnTo>
                      <a:lnTo>
                        <a:pt x="700" y="240"/>
                      </a:lnTo>
                      <a:lnTo>
                        <a:pt x="704" y="240"/>
                      </a:lnTo>
                      <a:lnTo>
                        <a:pt x="708" y="240"/>
                      </a:lnTo>
                      <a:lnTo>
                        <a:pt x="712" y="240"/>
                      </a:lnTo>
                      <a:lnTo>
                        <a:pt x="712" y="244"/>
                      </a:lnTo>
                      <a:lnTo>
                        <a:pt x="716" y="244"/>
                      </a:lnTo>
                      <a:lnTo>
                        <a:pt x="716" y="240"/>
                      </a:lnTo>
                      <a:lnTo>
                        <a:pt x="720" y="244"/>
                      </a:lnTo>
                      <a:lnTo>
                        <a:pt x="716" y="244"/>
                      </a:lnTo>
                      <a:lnTo>
                        <a:pt x="720" y="244"/>
                      </a:lnTo>
                      <a:lnTo>
                        <a:pt x="720" y="248"/>
                      </a:lnTo>
                      <a:lnTo>
                        <a:pt x="720" y="244"/>
                      </a:lnTo>
                      <a:lnTo>
                        <a:pt x="716" y="244"/>
                      </a:lnTo>
                      <a:lnTo>
                        <a:pt x="716" y="248"/>
                      </a:lnTo>
                      <a:lnTo>
                        <a:pt x="720" y="248"/>
                      </a:lnTo>
                      <a:lnTo>
                        <a:pt x="720" y="252"/>
                      </a:lnTo>
                      <a:lnTo>
                        <a:pt x="716" y="252"/>
                      </a:lnTo>
                      <a:lnTo>
                        <a:pt x="720" y="252"/>
                      </a:lnTo>
                      <a:lnTo>
                        <a:pt x="720" y="248"/>
                      </a:lnTo>
                      <a:lnTo>
                        <a:pt x="724" y="248"/>
                      </a:lnTo>
                      <a:lnTo>
                        <a:pt x="724" y="252"/>
                      </a:lnTo>
                      <a:lnTo>
                        <a:pt x="724" y="248"/>
                      </a:lnTo>
                      <a:lnTo>
                        <a:pt x="728" y="248"/>
                      </a:lnTo>
                      <a:lnTo>
                        <a:pt x="724" y="248"/>
                      </a:lnTo>
                      <a:lnTo>
                        <a:pt x="724" y="244"/>
                      </a:lnTo>
                      <a:lnTo>
                        <a:pt x="728" y="244"/>
                      </a:lnTo>
                      <a:lnTo>
                        <a:pt x="728" y="248"/>
                      </a:lnTo>
                      <a:lnTo>
                        <a:pt x="732" y="252"/>
                      </a:lnTo>
                      <a:lnTo>
                        <a:pt x="732" y="248"/>
                      </a:lnTo>
                      <a:lnTo>
                        <a:pt x="732" y="252"/>
                      </a:lnTo>
                      <a:lnTo>
                        <a:pt x="736" y="252"/>
                      </a:lnTo>
                      <a:lnTo>
                        <a:pt x="732" y="252"/>
                      </a:lnTo>
                      <a:lnTo>
                        <a:pt x="728" y="252"/>
                      </a:lnTo>
                      <a:lnTo>
                        <a:pt x="728" y="256"/>
                      </a:lnTo>
                      <a:lnTo>
                        <a:pt x="728" y="252"/>
                      </a:lnTo>
                      <a:lnTo>
                        <a:pt x="724" y="252"/>
                      </a:lnTo>
                      <a:lnTo>
                        <a:pt x="724" y="256"/>
                      </a:lnTo>
                      <a:lnTo>
                        <a:pt x="728" y="256"/>
                      </a:lnTo>
                      <a:lnTo>
                        <a:pt x="728" y="260"/>
                      </a:lnTo>
                      <a:lnTo>
                        <a:pt x="728" y="264"/>
                      </a:lnTo>
                      <a:lnTo>
                        <a:pt x="728" y="260"/>
                      </a:lnTo>
                      <a:lnTo>
                        <a:pt x="732" y="260"/>
                      </a:lnTo>
                      <a:lnTo>
                        <a:pt x="732" y="256"/>
                      </a:lnTo>
                      <a:lnTo>
                        <a:pt x="736" y="256"/>
                      </a:lnTo>
                      <a:lnTo>
                        <a:pt x="732" y="256"/>
                      </a:lnTo>
                      <a:lnTo>
                        <a:pt x="736" y="256"/>
                      </a:lnTo>
                      <a:lnTo>
                        <a:pt x="736" y="252"/>
                      </a:lnTo>
                      <a:lnTo>
                        <a:pt x="736" y="256"/>
                      </a:lnTo>
                      <a:lnTo>
                        <a:pt x="736" y="260"/>
                      </a:lnTo>
                      <a:lnTo>
                        <a:pt x="736" y="264"/>
                      </a:lnTo>
                      <a:lnTo>
                        <a:pt x="736" y="268"/>
                      </a:lnTo>
                      <a:lnTo>
                        <a:pt x="736" y="264"/>
                      </a:lnTo>
                      <a:lnTo>
                        <a:pt x="732" y="264"/>
                      </a:lnTo>
                      <a:lnTo>
                        <a:pt x="732" y="268"/>
                      </a:lnTo>
                      <a:lnTo>
                        <a:pt x="728" y="268"/>
                      </a:lnTo>
                      <a:lnTo>
                        <a:pt x="728" y="272"/>
                      </a:lnTo>
                      <a:lnTo>
                        <a:pt x="728" y="276"/>
                      </a:lnTo>
                      <a:lnTo>
                        <a:pt x="724" y="276"/>
                      </a:lnTo>
                      <a:lnTo>
                        <a:pt x="724" y="272"/>
                      </a:lnTo>
                      <a:lnTo>
                        <a:pt x="720" y="272"/>
                      </a:lnTo>
                      <a:lnTo>
                        <a:pt x="720" y="268"/>
                      </a:lnTo>
                      <a:lnTo>
                        <a:pt x="716" y="268"/>
                      </a:lnTo>
                      <a:lnTo>
                        <a:pt x="716" y="264"/>
                      </a:lnTo>
                      <a:lnTo>
                        <a:pt x="712" y="264"/>
                      </a:lnTo>
                      <a:lnTo>
                        <a:pt x="712" y="260"/>
                      </a:lnTo>
                      <a:lnTo>
                        <a:pt x="712" y="264"/>
                      </a:lnTo>
                      <a:lnTo>
                        <a:pt x="712" y="260"/>
                      </a:lnTo>
                      <a:lnTo>
                        <a:pt x="708" y="260"/>
                      </a:lnTo>
                      <a:lnTo>
                        <a:pt x="704" y="260"/>
                      </a:lnTo>
                      <a:lnTo>
                        <a:pt x="708" y="260"/>
                      </a:lnTo>
                      <a:lnTo>
                        <a:pt x="708" y="264"/>
                      </a:lnTo>
                      <a:lnTo>
                        <a:pt x="704" y="264"/>
                      </a:lnTo>
                      <a:lnTo>
                        <a:pt x="704" y="260"/>
                      </a:lnTo>
                      <a:lnTo>
                        <a:pt x="700" y="260"/>
                      </a:lnTo>
                      <a:lnTo>
                        <a:pt x="700" y="256"/>
                      </a:lnTo>
                      <a:lnTo>
                        <a:pt x="700" y="252"/>
                      </a:lnTo>
                      <a:lnTo>
                        <a:pt x="696" y="248"/>
                      </a:lnTo>
                      <a:lnTo>
                        <a:pt x="692" y="248"/>
                      </a:lnTo>
                      <a:lnTo>
                        <a:pt x="688" y="248"/>
                      </a:lnTo>
                      <a:lnTo>
                        <a:pt x="688" y="252"/>
                      </a:lnTo>
                      <a:lnTo>
                        <a:pt x="684" y="252"/>
                      </a:lnTo>
                      <a:lnTo>
                        <a:pt x="688" y="252"/>
                      </a:lnTo>
                      <a:lnTo>
                        <a:pt x="684" y="252"/>
                      </a:lnTo>
                      <a:lnTo>
                        <a:pt x="680" y="252"/>
                      </a:lnTo>
                      <a:lnTo>
                        <a:pt x="680" y="248"/>
                      </a:lnTo>
                      <a:lnTo>
                        <a:pt x="676" y="248"/>
                      </a:lnTo>
                      <a:lnTo>
                        <a:pt x="672" y="248"/>
                      </a:lnTo>
                      <a:lnTo>
                        <a:pt x="672" y="244"/>
                      </a:lnTo>
                      <a:lnTo>
                        <a:pt x="672" y="240"/>
                      </a:lnTo>
                      <a:lnTo>
                        <a:pt x="668" y="240"/>
                      </a:lnTo>
                      <a:lnTo>
                        <a:pt x="668" y="244"/>
                      </a:lnTo>
                      <a:lnTo>
                        <a:pt x="672" y="248"/>
                      </a:lnTo>
                      <a:lnTo>
                        <a:pt x="668" y="248"/>
                      </a:lnTo>
                      <a:lnTo>
                        <a:pt x="668" y="252"/>
                      </a:lnTo>
                      <a:lnTo>
                        <a:pt x="664" y="252"/>
                      </a:lnTo>
                      <a:lnTo>
                        <a:pt x="668" y="256"/>
                      </a:lnTo>
                      <a:lnTo>
                        <a:pt x="672" y="256"/>
                      </a:lnTo>
                      <a:lnTo>
                        <a:pt x="672" y="252"/>
                      </a:lnTo>
                      <a:lnTo>
                        <a:pt x="676" y="252"/>
                      </a:lnTo>
                      <a:lnTo>
                        <a:pt x="680" y="252"/>
                      </a:lnTo>
                      <a:lnTo>
                        <a:pt x="680" y="256"/>
                      </a:lnTo>
                      <a:lnTo>
                        <a:pt x="684" y="256"/>
                      </a:lnTo>
                      <a:lnTo>
                        <a:pt x="688" y="256"/>
                      </a:lnTo>
                      <a:lnTo>
                        <a:pt x="688" y="260"/>
                      </a:lnTo>
                      <a:lnTo>
                        <a:pt x="692" y="256"/>
                      </a:lnTo>
                      <a:lnTo>
                        <a:pt x="692" y="252"/>
                      </a:lnTo>
                      <a:lnTo>
                        <a:pt x="696" y="252"/>
                      </a:lnTo>
                      <a:lnTo>
                        <a:pt x="696" y="256"/>
                      </a:lnTo>
                      <a:lnTo>
                        <a:pt x="696" y="260"/>
                      </a:lnTo>
                      <a:lnTo>
                        <a:pt x="696" y="264"/>
                      </a:lnTo>
                      <a:lnTo>
                        <a:pt x="700" y="264"/>
                      </a:lnTo>
                      <a:lnTo>
                        <a:pt x="696" y="268"/>
                      </a:lnTo>
                      <a:lnTo>
                        <a:pt x="700" y="268"/>
                      </a:lnTo>
                      <a:lnTo>
                        <a:pt x="700" y="272"/>
                      </a:lnTo>
                      <a:lnTo>
                        <a:pt x="704" y="272"/>
                      </a:lnTo>
                      <a:lnTo>
                        <a:pt x="704" y="268"/>
                      </a:lnTo>
                      <a:lnTo>
                        <a:pt x="704" y="272"/>
                      </a:lnTo>
                      <a:lnTo>
                        <a:pt x="708" y="272"/>
                      </a:lnTo>
                      <a:lnTo>
                        <a:pt x="704" y="272"/>
                      </a:lnTo>
                      <a:lnTo>
                        <a:pt x="704" y="276"/>
                      </a:lnTo>
                      <a:lnTo>
                        <a:pt x="708" y="276"/>
                      </a:lnTo>
                      <a:lnTo>
                        <a:pt x="708" y="272"/>
                      </a:lnTo>
                      <a:lnTo>
                        <a:pt x="712" y="272"/>
                      </a:lnTo>
                      <a:lnTo>
                        <a:pt x="712" y="276"/>
                      </a:lnTo>
                      <a:lnTo>
                        <a:pt x="716" y="276"/>
                      </a:lnTo>
                      <a:lnTo>
                        <a:pt x="720" y="276"/>
                      </a:lnTo>
                      <a:lnTo>
                        <a:pt x="720" y="280"/>
                      </a:lnTo>
                      <a:lnTo>
                        <a:pt x="716" y="280"/>
                      </a:lnTo>
                      <a:lnTo>
                        <a:pt x="720" y="280"/>
                      </a:lnTo>
                      <a:lnTo>
                        <a:pt x="720" y="284"/>
                      </a:lnTo>
                      <a:lnTo>
                        <a:pt x="716" y="284"/>
                      </a:lnTo>
                      <a:lnTo>
                        <a:pt x="720" y="284"/>
                      </a:lnTo>
                      <a:lnTo>
                        <a:pt x="720" y="280"/>
                      </a:lnTo>
                      <a:lnTo>
                        <a:pt x="720" y="284"/>
                      </a:lnTo>
                      <a:lnTo>
                        <a:pt x="720" y="288"/>
                      </a:lnTo>
                      <a:lnTo>
                        <a:pt x="716" y="288"/>
                      </a:lnTo>
                      <a:lnTo>
                        <a:pt x="716" y="292"/>
                      </a:lnTo>
                      <a:lnTo>
                        <a:pt x="716" y="296"/>
                      </a:lnTo>
                      <a:lnTo>
                        <a:pt x="716" y="300"/>
                      </a:lnTo>
                      <a:lnTo>
                        <a:pt x="716" y="296"/>
                      </a:lnTo>
                      <a:lnTo>
                        <a:pt x="716" y="292"/>
                      </a:lnTo>
                      <a:lnTo>
                        <a:pt x="720" y="292"/>
                      </a:lnTo>
                      <a:lnTo>
                        <a:pt x="720" y="288"/>
                      </a:lnTo>
                      <a:lnTo>
                        <a:pt x="724" y="288"/>
                      </a:lnTo>
                      <a:lnTo>
                        <a:pt x="724" y="284"/>
                      </a:lnTo>
                      <a:lnTo>
                        <a:pt x="724" y="280"/>
                      </a:lnTo>
                      <a:lnTo>
                        <a:pt x="728" y="284"/>
                      </a:lnTo>
                      <a:lnTo>
                        <a:pt x="732" y="284"/>
                      </a:lnTo>
                      <a:lnTo>
                        <a:pt x="732" y="280"/>
                      </a:lnTo>
                      <a:lnTo>
                        <a:pt x="732" y="276"/>
                      </a:lnTo>
                      <a:lnTo>
                        <a:pt x="732" y="280"/>
                      </a:lnTo>
                      <a:lnTo>
                        <a:pt x="736" y="280"/>
                      </a:lnTo>
                      <a:lnTo>
                        <a:pt x="736" y="284"/>
                      </a:lnTo>
                      <a:lnTo>
                        <a:pt x="736" y="288"/>
                      </a:lnTo>
                      <a:lnTo>
                        <a:pt x="732" y="288"/>
                      </a:lnTo>
                      <a:lnTo>
                        <a:pt x="732" y="292"/>
                      </a:lnTo>
                      <a:lnTo>
                        <a:pt x="732" y="288"/>
                      </a:lnTo>
                      <a:lnTo>
                        <a:pt x="736" y="288"/>
                      </a:lnTo>
                      <a:lnTo>
                        <a:pt x="740" y="284"/>
                      </a:lnTo>
                      <a:lnTo>
                        <a:pt x="740" y="288"/>
                      </a:lnTo>
                      <a:lnTo>
                        <a:pt x="744" y="288"/>
                      </a:lnTo>
                      <a:lnTo>
                        <a:pt x="748" y="288"/>
                      </a:lnTo>
                      <a:lnTo>
                        <a:pt x="748" y="284"/>
                      </a:lnTo>
                      <a:lnTo>
                        <a:pt x="744" y="284"/>
                      </a:lnTo>
                      <a:lnTo>
                        <a:pt x="744" y="288"/>
                      </a:lnTo>
                      <a:lnTo>
                        <a:pt x="740" y="284"/>
                      </a:lnTo>
                      <a:lnTo>
                        <a:pt x="736" y="284"/>
                      </a:lnTo>
                      <a:lnTo>
                        <a:pt x="740" y="284"/>
                      </a:lnTo>
                      <a:lnTo>
                        <a:pt x="740" y="280"/>
                      </a:lnTo>
                      <a:lnTo>
                        <a:pt x="736" y="280"/>
                      </a:lnTo>
                      <a:lnTo>
                        <a:pt x="740" y="280"/>
                      </a:lnTo>
                      <a:lnTo>
                        <a:pt x="744" y="280"/>
                      </a:lnTo>
                      <a:lnTo>
                        <a:pt x="740" y="280"/>
                      </a:lnTo>
                      <a:lnTo>
                        <a:pt x="740" y="276"/>
                      </a:lnTo>
                      <a:lnTo>
                        <a:pt x="740" y="280"/>
                      </a:lnTo>
                      <a:lnTo>
                        <a:pt x="736" y="280"/>
                      </a:lnTo>
                      <a:lnTo>
                        <a:pt x="736" y="276"/>
                      </a:lnTo>
                      <a:lnTo>
                        <a:pt x="736" y="272"/>
                      </a:lnTo>
                      <a:lnTo>
                        <a:pt x="740" y="272"/>
                      </a:lnTo>
                      <a:lnTo>
                        <a:pt x="736" y="272"/>
                      </a:lnTo>
                      <a:lnTo>
                        <a:pt x="740" y="272"/>
                      </a:lnTo>
                      <a:lnTo>
                        <a:pt x="744" y="272"/>
                      </a:lnTo>
                      <a:lnTo>
                        <a:pt x="748" y="272"/>
                      </a:lnTo>
                      <a:lnTo>
                        <a:pt x="752" y="272"/>
                      </a:lnTo>
                      <a:lnTo>
                        <a:pt x="752" y="276"/>
                      </a:lnTo>
                      <a:lnTo>
                        <a:pt x="748" y="276"/>
                      </a:lnTo>
                      <a:lnTo>
                        <a:pt x="752" y="276"/>
                      </a:lnTo>
                      <a:lnTo>
                        <a:pt x="756" y="280"/>
                      </a:lnTo>
                      <a:lnTo>
                        <a:pt x="756" y="276"/>
                      </a:lnTo>
                      <a:lnTo>
                        <a:pt x="752" y="276"/>
                      </a:lnTo>
                      <a:lnTo>
                        <a:pt x="752" y="272"/>
                      </a:lnTo>
                      <a:lnTo>
                        <a:pt x="756" y="272"/>
                      </a:lnTo>
                      <a:lnTo>
                        <a:pt x="760" y="272"/>
                      </a:lnTo>
                      <a:lnTo>
                        <a:pt x="760" y="276"/>
                      </a:lnTo>
                      <a:lnTo>
                        <a:pt x="756" y="276"/>
                      </a:lnTo>
                      <a:lnTo>
                        <a:pt x="760" y="276"/>
                      </a:lnTo>
                      <a:lnTo>
                        <a:pt x="760" y="280"/>
                      </a:lnTo>
                      <a:lnTo>
                        <a:pt x="760" y="276"/>
                      </a:lnTo>
                      <a:lnTo>
                        <a:pt x="764" y="276"/>
                      </a:lnTo>
                      <a:lnTo>
                        <a:pt x="764" y="280"/>
                      </a:lnTo>
                      <a:lnTo>
                        <a:pt x="764" y="276"/>
                      </a:lnTo>
                      <a:lnTo>
                        <a:pt x="760" y="276"/>
                      </a:lnTo>
                      <a:lnTo>
                        <a:pt x="760" y="272"/>
                      </a:lnTo>
                      <a:lnTo>
                        <a:pt x="764" y="272"/>
                      </a:lnTo>
                      <a:lnTo>
                        <a:pt x="764" y="268"/>
                      </a:lnTo>
                      <a:lnTo>
                        <a:pt x="768" y="268"/>
                      </a:lnTo>
                      <a:lnTo>
                        <a:pt x="772" y="272"/>
                      </a:lnTo>
                      <a:lnTo>
                        <a:pt x="772" y="276"/>
                      </a:lnTo>
                      <a:lnTo>
                        <a:pt x="776" y="280"/>
                      </a:lnTo>
                      <a:lnTo>
                        <a:pt x="776" y="284"/>
                      </a:lnTo>
                      <a:lnTo>
                        <a:pt x="776" y="288"/>
                      </a:lnTo>
                      <a:lnTo>
                        <a:pt x="780" y="288"/>
                      </a:lnTo>
                      <a:lnTo>
                        <a:pt x="780" y="292"/>
                      </a:lnTo>
                      <a:lnTo>
                        <a:pt x="784" y="296"/>
                      </a:lnTo>
                      <a:lnTo>
                        <a:pt x="784" y="300"/>
                      </a:lnTo>
                      <a:lnTo>
                        <a:pt x="788" y="300"/>
                      </a:lnTo>
                      <a:lnTo>
                        <a:pt x="788" y="304"/>
                      </a:lnTo>
                      <a:lnTo>
                        <a:pt x="792" y="308"/>
                      </a:lnTo>
                      <a:lnTo>
                        <a:pt x="792" y="312"/>
                      </a:lnTo>
                      <a:lnTo>
                        <a:pt x="788" y="312"/>
                      </a:lnTo>
                      <a:lnTo>
                        <a:pt x="792" y="312"/>
                      </a:lnTo>
                      <a:lnTo>
                        <a:pt x="788" y="312"/>
                      </a:lnTo>
                      <a:lnTo>
                        <a:pt x="788" y="308"/>
                      </a:lnTo>
                      <a:lnTo>
                        <a:pt x="788" y="304"/>
                      </a:lnTo>
                      <a:lnTo>
                        <a:pt x="784" y="300"/>
                      </a:lnTo>
                      <a:lnTo>
                        <a:pt x="784" y="296"/>
                      </a:lnTo>
                      <a:lnTo>
                        <a:pt x="780" y="296"/>
                      </a:lnTo>
                      <a:lnTo>
                        <a:pt x="780" y="292"/>
                      </a:lnTo>
                      <a:lnTo>
                        <a:pt x="780" y="296"/>
                      </a:lnTo>
                      <a:lnTo>
                        <a:pt x="780" y="300"/>
                      </a:lnTo>
                      <a:lnTo>
                        <a:pt x="780" y="304"/>
                      </a:lnTo>
                      <a:lnTo>
                        <a:pt x="780" y="308"/>
                      </a:lnTo>
                      <a:lnTo>
                        <a:pt x="780" y="312"/>
                      </a:lnTo>
                      <a:lnTo>
                        <a:pt x="780" y="316"/>
                      </a:lnTo>
                      <a:lnTo>
                        <a:pt x="776" y="316"/>
                      </a:lnTo>
                      <a:lnTo>
                        <a:pt x="776" y="312"/>
                      </a:lnTo>
                      <a:lnTo>
                        <a:pt x="772" y="312"/>
                      </a:lnTo>
                      <a:lnTo>
                        <a:pt x="772" y="316"/>
                      </a:lnTo>
                      <a:lnTo>
                        <a:pt x="776" y="316"/>
                      </a:lnTo>
                      <a:lnTo>
                        <a:pt x="768" y="320"/>
                      </a:lnTo>
                      <a:lnTo>
                        <a:pt x="748" y="324"/>
                      </a:lnTo>
                      <a:lnTo>
                        <a:pt x="732" y="328"/>
                      </a:lnTo>
                      <a:lnTo>
                        <a:pt x="728" y="328"/>
                      </a:lnTo>
                      <a:lnTo>
                        <a:pt x="724" y="328"/>
                      </a:lnTo>
                      <a:lnTo>
                        <a:pt x="688" y="340"/>
                      </a:lnTo>
                      <a:lnTo>
                        <a:pt x="660" y="344"/>
                      </a:lnTo>
                      <a:lnTo>
                        <a:pt x="648" y="348"/>
                      </a:lnTo>
                      <a:lnTo>
                        <a:pt x="604" y="360"/>
                      </a:lnTo>
                      <a:lnTo>
                        <a:pt x="600" y="360"/>
                      </a:lnTo>
                      <a:lnTo>
                        <a:pt x="588" y="360"/>
                      </a:lnTo>
                      <a:lnTo>
                        <a:pt x="572" y="364"/>
                      </a:lnTo>
                      <a:lnTo>
                        <a:pt x="548" y="372"/>
                      </a:lnTo>
                      <a:lnTo>
                        <a:pt x="532" y="376"/>
                      </a:lnTo>
                      <a:lnTo>
                        <a:pt x="504" y="380"/>
                      </a:lnTo>
                      <a:lnTo>
                        <a:pt x="500" y="384"/>
                      </a:lnTo>
                      <a:lnTo>
                        <a:pt x="464" y="392"/>
                      </a:lnTo>
                      <a:lnTo>
                        <a:pt x="456" y="392"/>
                      </a:lnTo>
                      <a:lnTo>
                        <a:pt x="428" y="396"/>
                      </a:lnTo>
                      <a:lnTo>
                        <a:pt x="404" y="400"/>
                      </a:lnTo>
                      <a:lnTo>
                        <a:pt x="404" y="404"/>
                      </a:lnTo>
                      <a:lnTo>
                        <a:pt x="376" y="408"/>
                      </a:lnTo>
                      <a:lnTo>
                        <a:pt x="372" y="408"/>
                      </a:lnTo>
                      <a:lnTo>
                        <a:pt x="332" y="416"/>
                      </a:lnTo>
                      <a:lnTo>
                        <a:pt x="316" y="420"/>
                      </a:lnTo>
                      <a:lnTo>
                        <a:pt x="292" y="424"/>
                      </a:lnTo>
                      <a:lnTo>
                        <a:pt x="284" y="424"/>
                      </a:lnTo>
                      <a:lnTo>
                        <a:pt x="240" y="432"/>
                      </a:lnTo>
                      <a:lnTo>
                        <a:pt x="208" y="436"/>
                      </a:lnTo>
                      <a:lnTo>
                        <a:pt x="208" y="432"/>
                      </a:lnTo>
                      <a:lnTo>
                        <a:pt x="192" y="436"/>
                      </a:lnTo>
                      <a:lnTo>
                        <a:pt x="188" y="436"/>
                      </a:lnTo>
                      <a:lnTo>
                        <a:pt x="180" y="436"/>
                      </a:lnTo>
                      <a:lnTo>
                        <a:pt x="180" y="440"/>
                      </a:lnTo>
                      <a:lnTo>
                        <a:pt x="156" y="444"/>
                      </a:lnTo>
                      <a:lnTo>
                        <a:pt x="152" y="444"/>
                      </a:lnTo>
                      <a:lnTo>
                        <a:pt x="144" y="448"/>
                      </a:lnTo>
                      <a:lnTo>
                        <a:pt x="112" y="452"/>
                      </a:lnTo>
                      <a:lnTo>
                        <a:pt x="92" y="456"/>
                      </a:lnTo>
                      <a:lnTo>
                        <a:pt x="88" y="456"/>
                      </a:lnTo>
                      <a:lnTo>
                        <a:pt x="72" y="460"/>
                      </a:lnTo>
                      <a:lnTo>
                        <a:pt x="48" y="464"/>
                      </a:lnTo>
                      <a:lnTo>
                        <a:pt x="44" y="464"/>
                      </a:lnTo>
                      <a:lnTo>
                        <a:pt x="24" y="464"/>
                      </a:lnTo>
                      <a:lnTo>
                        <a:pt x="0" y="468"/>
                      </a:lnTo>
                      <a:lnTo>
                        <a:pt x="4" y="468"/>
                      </a:lnTo>
                      <a:lnTo>
                        <a:pt x="8" y="464"/>
                      </a:lnTo>
                      <a:lnTo>
                        <a:pt x="12" y="464"/>
                      </a:lnTo>
                      <a:lnTo>
                        <a:pt x="12" y="460"/>
                      </a:lnTo>
                      <a:lnTo>
                        <a:pt x="16" y="460"/>
                      </a:lnTo>
                      <a:lnTo>
                        <a:pt x="20" y="460"/>
                      </a:lnTo>
                      <a:lnTo>
                        <a:pt x="20" y="456"/>
                      </a:lnTo>
                      <a:lnTo>
                        <a:pt x="24" y="456"/>
                      </a:lnTo>
                      <a:lnTo>
                        <a:pt x="28" y="456"/>
                      </a:lnTo>
                      <a:lnTo>
                        <a:pt x="28" y="452"/>
                      </a:lnTo>
                      <a:lnTo>
                        <a:pt x="32" y="452"/>
                      </a:lnTo>
                      <a:lnTo>
                        <a:pt x="36" y="448"/>
                      </a:lnTo>
                      <a:lnTo>
                        <a:pt x="40" y="448"/>
                      </a:lnTo>
                      <a:lnTo>
                        <a:pt x="44" y="448"/>
                      </a:lnTo>
                      <a:lnTo>
                        <a:pt x="44" y="444"/>
                      </a:lnTo>
                      <a:lnTo>
                        <a:pt x="48" y="444"/>
                      </a:lnTo>
                      <a:lnTo>
                        <a:pt x="52" y="444"/>
                      </a:lnTo>
                      <a:lnTo>
                        <a:pt x="52" y="440"/>
                      </a:lnTo>
                      <a:lnTo>
                        <a:pt x="56" y="440"/>
                      </a:lnTo>
                      <a:lnTo>
                        <a:pt x="52" y="440"/>
                      </a:lnTo>
                      <a:lnTo>
                        <a:pt x="52" y="436"/>
                      </a:lnTo>
                      <a:lnTo>
                        <a:pt x="56" y="436"/>
                      </a:lnTo>
                      <a:lnTo>
                        <a:pt x="56" y="432"/>
                      </a:lnTo>
                      <a:lnTo>
                        <a:pt x="56" y="428"/>
                      </a:lnTo>
                      <a:lnTo>
                        <a:pt x="60" y="428"/>
                      </a:lnTo>
                      <a:lnTo>
                        <a:pt x="60" y="424"/>
                      </a:lnTo>
                      <a:lnTo>
                        <a:pt x="64" y="424"/>
                      </a:lnTo>
                      <a:lnTo>
                        <a:pt x="68" y="424"/>
                      </a:lnTo>
                      <a:lnTo>
                        <a:pt x="72" y="424"/>
                      </a:lnTo>
                      <a:lnTo>
                        <a:pt x="72" y="420"/>
                      </a:lnTo>
                      <a:lnTo>
                        <a:pt x="76" y="420"/>
                      </a:lnTo>
                      <a:lnTo>
                        <a:pt x="76" y="416"/>
                      </a:lnTo>
                      <a:lnTo>
                        <a:pt x="76" y="412"/>
                      </a:lnTo>
                      <a:lnTo>
                        <a:pt x="76" y="408"/>
                      </a:lnTo>
                      <a:lnTo>
                        <a:pt x="80" y="404"/>
                      </a:lnTo>
                      <a:lnTo>
                        <a:pt x="80" y="400"/>
                      </a:lnTo>
                      <a:lnTo>
                        <a:pt x="84" y="400"/>
                      </a:lnTo>
                      <a:lnTo>
                        <a:pt x="88" y="400"/>
                      </a:lnTo>
                      <a:lnTo>
                        <a:pt x="88" y="396"/>
                      </a:lnTo>
                      <a:lnTo>
                        <a:pt x="88" y="392"/>
                      </a:lnTo>
                      <a:lnTo>
                        <a:pt x="88" y="388"/>
                      </a:lnTo>
                      <a:lnTo>
                        <a:pt x="92" y="384"/>
                      </a:lnTo>
                      <a:lnTo>
                        <a:pt x="96" y="380"/>
                      </a:lnTo>
                      <a:lnTo>
                        <a:pt x="100" y="376"/>
                      </a:lnTo>
                      <a:lnTo>
                        <a:pt x="100" y="372"/>
                      </a:lnTo>
                      <a:lnTo>
                        <a:pt x="104" y="372"/>
                      </a:lnTo>
                      <a:lnTo>
                        <a:pt x="108" y="368"/>
                      </a:lnTo>
                      <a:lnTo>
                        <a:pt x="112" y="364"/>
                      </a:lnTo>
                      <a:lnTo>
                        <a:pt x="116" y="364"/>
                      </a:lnTo>
                      <a:lnTo>
                        <a:pt x="120" y="364"/>
                      </a:lnTo>
                      <a:lnTo>
                        <a:pt x="120" y="360"/>
                      </a:lnTo>
                      <a:lnTo>
                        <a:pt x="124" y="360"/>
                      </a:lnTo>
                      <a:lnTo>
                        <a:pt x="124" y="356"/>
                      </a:lnTo>
                      <a:lnTo>
                        <a:pt x="128" y="356"/>
                      </a:lnTo>
                      <a:lnTo>
                        <a:pt x="136" y="344"/>
                      </a:lnTo>
                      <a:lnTo>
                        <a:pt x="156" y="320"/>
                      </a:lnTo>
                      <a:lnTo>
                        <a:pt x="156" y="324"/>
                      </a:lnTo>
                      <a:lnTo>
                        <a:pt x="156" y="328"/>
                      </a:lnTo>
                      <a:lnTo>
                        <a:pt x="152" y="328"/>
                      </a:lnTo>
                      <a:lnTo>
                        <a:pt x="156" y="328"/>
                      </a:lnTo>
                      <a:lnTo>
                        <a:pt x="156" y="332"/>
                      </a:lnTo>
                      <a:lnTo>
                        <a:pt x="160" y="332"/>
                      </a:lnTo>
                      <a:lnTo>
                        <a:pt x="160" y="336"/>
                      </a:lnTo>
                      <a:lnTo>
                        <a:pt x="160" y="340"/>
                      </a:lnTo>
                      <a:lnTo>
                        <a:pt x="164" y="340"/>
                      </a:lnTo>
                      <a:lnTo>
                        <a:pt x="164" y="344"/>
                      </a:lnTo>
                      <a:lnTo>
                        <a:pt x="168" y="344"/>
                      </a:lnTo>
                      <a:lnTo>
                        <a:pt x="172" y="344"/>
                      </a:lnTo>
                      <a:lnTo>
                        <a:pt x="172" y="348"/>
                      </a:lnTo>
                      <a:lnTo>
                        <a:pt x="176" y="348"/>
                      </a:lnTo>
                      <a:lnTo>
                        <a:pt x="180" y="348"/>
                      </a:lnTo>
                      <a:lnTo>
                        <a:pt x="184" y="348"/>
                      </a:lnTo>
                      <a:lnTo>
                        <a:pt x="184" y="352"/>
                      </a:lnTo>
                      <a:lnTo>
                        <a:pt x="188" y="352"/>
                      </a:lnTo>
                      <a:lnTo>
                        <a:pt x="192" y="356"/>
                      </a:lnTo>
                      <a:lnTo>
                        <a:pt x="196" y="356"/>
                      </a:lnTo>
                      <a:lnTo>
                        <a:pt x="200" y="356"/>
                      </a:lnTo>
                      <a:lnTo>
                        <a:pt x="204" y="356"/>
                      </a:lnTo>
                      <a:lnTo>
                        <a:pt x="204" y="352"/>
                      </a:lnTo>
                      <a:lnTo>
                        <a:pt x="208" y="352"/>
                      </a:lnTo>
                      <a:lnTo>
                        <a:pt x="208" y="348"/>
                      </a:lnTo>
                      <a:lnTo>
                        <a:pt x="212" y="348"/>
                      </a:lnTo>
                      <a:lnTo>
                        <a:pt x="212" y="344"/>
                      </a:lnTo>
                      <a:lnTo>
                        <a:pt x="216" y="344"/>
                      </a:lnTo>
                      <a:lnTo>
                        <a:pt x="216" y="340"/>
                      </a:lnTo>
                      <a:lnTo>
                        <a:pt x="216" y="336"/>
                      </a:lnTo>
                      <a:lnTo>
                        <a:pt x="220" y="336"/>
                      </a:lnTo>
                      <a:lnTo>
                        <a:pt x="220" y="332"/>
                      </a:lnTo>
                      <a:lnTo>
                        <a:pt x="220" y="336"/>
                      </a:lnTo>
                      <a:lnTo>
                        <a:pt x="224" y="336"/>
                      </a:lnTo>
                      <a:lnTo>
                        <a:pt x="224" y="340"/>
                      </a:lnTo>
                      <a:lnTo>
                        <a:pt x="228" y="340"/>
                      </a:lnTo>
                      <a:lnTo>
                        <a:pt x="232" y="340"/>
                      </a:lnTo>
                      <a:lnTo>
                        <a:pt x="236" y="344"/>
                      </a:lnTo>
                      <a:lnTo>
                        <a:pt x="236" y="340"/>
                      </a:lnTo>
                      <a:lnTo>
                        <a:pt x="240" y="340"/>
                      </a:lnTo>
                      <a:lnTo>
                        <a:pt x="244" y="336"/>
                      </a:lnTo>
                      <a:lnTo>
                        <a:pt x="248" y="336"/>
                      </a:lnTo>
                      <a:lnTo>
                        <a:pt x="252" y="336"/>
                      </a:lnTo>
                      <a:lnTo>
                        <a:pt x="252" y="332"/>
                      </a:lnTo>
                      <a:lnTo>
                        <a:pt x="256" y="332"/>
                      </a:lnTo>
                      <a:lnTo>
                        <a:pt x="260" y="332"/>
                      </a:lnTo>
                      <a:lnTo>
                        <a:pt x="264" y="332"/>
                      </a:lnTo>
                      <a:lnTo>
                        <a:pt x="264" y="328"/>
                      </a:lnTo>
                      <a:lnTo>
                        <a:pt x="268" y="328"/>
                      </a:lnTo>
                      <a:lnTo>
                        <a:pt x="268" y="324"/>
                      </a:lnTo>
                      <a:lnTo>
                        <a:pt x="272" y="324"/>
                      </a:lnTo>
                      <a:lnTo>
                        <a:pt x="272" y="320"/>
                      </a:lnTo>
                      <a:lnTo>
                        <a:pt x="268" y="320"/>
                      </a:lnTo>
                      <a:lnTo>
                        <a:pt x="268" y="316"/>
                      </a:lnTo>
                      <a:lnTo>
                        <a:pt x="268" y="312"/>
                      </a:lnTo>
                      <a:lnTo>
                        <a:pt x="272" y="312"/>
                      </a:lnTo>
                      <a:lnTo>
                        <a:pt x="276" y="312"/>
                      </a:lnTo>
                      <a:lnTo>
                        <a:pt x="276" y="316"/>
                      </a:lnTo>
                      <a:lnTo>
                        <a:pt x="280" y="316"/>
                      </a:lnTo>
                      <a:lnTo>
                        <a:pt x="284" y="316"/>
                      </a:lnTo>
                      <a:lnTo>
                        <a:pt x="284" y="312"/>
                      </a:lnTo>
                      <a:lnTo>
                        <a:pt x="288" y="312"/>
                      </a:lnTo>
                      <a:lnTo>
                        <a:pt x="288" y="308"/>
                      </a:lnTo>
                      <a:lnTo>
                        <a:pt x="292" y="308"/>
                      </a:lnTo>
                      <a:lnTo>
                        <a:pt x="292" y="304"/>
                      </a:lnTo>
                      <a:lnTo>
                        <a:pt x="296" y="304"/>
                      </a:lnTo>
                      <a:lnTo>
                        <a:pt x="296" y="300"/>
                      </a:lnTo>
                      <a:lnTo>
                        <a:pt x="300" y="300"/>
                      </a:lnTo>
                      <a:lnTo>
                        <a:pt x="304" y="300"/>
                      </a:lnTo>
                      <a:lnTo>
                        <a:pt x="304" y="304"/>
                      </a:lnTo>
                      <a:lnTo>
                        <a:pt x="308" y="304"/>
                      </a:lnTo>
                      <a:lnTo>
                        <a:pt x="312" y="304"/>
                      </a:lnTo>
                      <a:lnTo>
                        <a:pt x="312" y="300"/>
                      </a:lnTo>
                      <a:lnTo>
                        <a:pt x="316" y="300"/>
                      </a:lnTo>
                      <a:lnTo>
                        <a:pt x="316" y="296"/>
                      </a:lnTo>
                      <a:lnTo>
                        <a:pt x="316" y="292"/>
                      </a:lnTo>
                      <a:lnTo>
                        <a:pt x="320" y="292"/>
                      </a:lnTo>
                      <a:lnTo>
                        <a:pt x="324" y="292"/>
                      </a:lnTo>
                      <a:lnTo>
                        <a:pt x="324" y="288"/>
                      </a:lnTo>
                      <a:lnTo>
                        <a:pt x="320" y="288"/>
                      </a:lnTo>
                      <a:lnTo>
                        <a:pt x="320" y="284"/>
                      </a:lnTo>
                      <a:lnTo>
                        <a:pt x="320" y="280"/>
                      </a:lnTo>
                      <a:lnTo>
                        <a:pt x="324" y="280"/>
                      </a:lnTo>
                      <a:lnTo>
                        <a:pt x="324" y="276"/>
                      </a:lnTo>
                      <a:lnTo>
                        <a:pt x="328" y="276"/>
                      </a:lnTo>
                      <a:lnTo>
                        <a:pt x="324" y="272"/>
                      </a:lnTo>
                      <a:lnTo>
                        <a:pt x="320" y="272"/>
                      </a:lnTo>
                      <a:lnTo>
                        <a:pt x="320" y="276"/>
                      </a:lnTo>
                      <a:lnTo>
                        <a:pt x="320" y="272"/>
                      </a:lnTo>
                      <a:lnTo>
                        <a:pt x="316" y="272"/>
                      </a:lnTo>
                      <a:lnTo>
                        <a:pt x="320" y="272"/>
                      </a:lnTo>
                      <a:lnTo>
                        <a:pt x="316" y="272"/>
                      </a:lnTo>
                      <a:lnTo>
                        <a:pt x="320" y="272"/>
                      </a:lnTo>
                      <a:lnTo>
                        <a:pt x="320" y="268"/>
                      </a:lnTo>
                      <a:lnTo>
                        <a:pt x="316" y="268"/>
                      </a:lnTo>
                      <a:lnTo>
                        <a:pt x="320" y="268"/>
                      </a:lnTo>
                      <a:lnTo>
                        <a:pt x="320" y="264"/>
                      </a:lnTo>
                      <a:lnTo>
                        <a:pt x="320" y="260"/>
                      </a:lnTo>
                      <a:lnTo>
                        <a:pt x="320" y="256"/>
                      </a:lnTo>
                      <a:lnTo>
                        <a:pt x="324" y="256"/>
                      </a:lnTo>
                      <a:lnTo>
                        <a:pt x="324" y="252"/>
                      </a:lnTo>
                      <a:lnTo>
                        <a:pt x="320" y="252"/>
                      </a:lnTo>
                      <a:lnTo>
                        <a:pt x="324" y="252"/>
                      </a:lnTo>
                      <a:lnTo>
                        <a:pt x="324" y="248"/>
                      </a:lnTo>
                      <a:lnTo>
                        <a:pt x="324" y="244"/>
                      </a:lnTo>
                      <a:lnTo>
                        <a:pt x="328" y="244"/>
                      </a:lnTo>
                      <a:lnTo>
                        <a:pt x="324" y="244"/>
                      </a:lnTo>
                      <a:lnTo>
                        <a:pt x="328" y="240"/>
                      </a:lnTo>
                      <a:lnTo>
                        <a:pt x="332" y="240"/>
                      </a:lnTo>
                      <a:lnTo>
                        <a:pt x="332" y="236"/>
                      </a:lnTo>
                      <a:lnTo>
                        <a:pt x="332" y="232"/>
                      </a:lnTo>
                      <a:lnTo>
                        <a:pt x="336" y="228"/>
                      </a:lnTo>
                      <a:lnTo>
                        <a:pt x="336" y="224"/>
                      </a:lnTo>
                      <a:lnTo>
                        <a:pt x="340" y="224"/>
                      </a:lnTo>
                      <a:lnTo>
                        <a:pt x="340" y="220"/>
                      </a:lnTo>
                      <a:lnTo>
                        <a:pt x="340" y="216"/>
                      </a:lnTo>
                      <a:lnTo>
                        <a:pt x="340" y="212"/>
                      </a:lnTo>
                      <a:lnTo>
                        <a:pt x="344" y="212"/>
                      </a:lnTo>
                      <a:lnTo>
                        <a:pt x="344" y="208"/>
                      </a:lnTo>
                      <a:lnTo>
                        <a:pt x="344" y="204"/>
                      </a:lnTo>
                      <a:lnTo>
                        <a:pt x="344" y="200"/>
                      </a:lnTo>
                      <a:lnTo>
                        <a:pt x="344" y="196"/>
                      </a:lnTo>
                      <a:lnTo>
                        <a:pt x="344" y="192"/>
                      </a:lnTo>
                      <a:lnTo>
                        <a:pt x="348" y="192"/>
                      </a:lnTo>
                      <a:lnTo>
                        <a:pt x="348" y="188"/>
                      </a:lnTo>
                      <a:lnTo>
                        <a:pt x="348" y="184"/>
                      </a:lnTo>
                      <a:lnTo>
                        <a:pt x="352" y="184"/>
                      </a:lnTo>
                      <a:lnTo>
                        <a:pt x="352" y="180"/>
                      </a:lnTo>
                      <a:lnTo>
                        <a:pt x="352" y="176"/>
                      </a:lnTo>
                      <a:lnTo>
                        <a:pt x="352" y="172"/>
                      </a:lnTo>
                      <a:lnTo>
                        <a:pt x="356" y="172"/>
                      </a:lnTo>
                      <a:lnTo>
                        <a:pt x="356" y="168"/>
                      </a:lnTo>
                      <a:lnTo>
                        <a:pt x="356" y="164"/>
                      </a:lnTo>
                      <a:lnTo>
                        <a:pt x="360" y="164"/>
                      </a:lnTo>
                      <a:lnTo>
                        <a:pt x="360" y="160"/>
                      </a:lnTo>
                      <a:lnTo>
                        <a:pt x="360" y="156"/>
                      </a:lnTo>
                      <a:lnTo>
                        <a:pt x="356" y="156"/>
                      </a:lnTo>
                      <a:lnTo>
                        <a:pt x="356" y="152"/>
                      </a:lnTo>
                      <a:lnTo>
                        <a:pt x="356" y="148"/>
                      </a:lnTo>
                      <a:lnTo>
                        <a:pt x="360" y="148"/>
                      </a:lnTo>
                      <a:lnTo>
                        <a:pt x="356" y="148"/>
                      </a:lnTo>
                      <a:lnTo>
                        <a:pt x="356" y="144"/>
                      </a:lnTo>
                      <a:lnTo>
                        <a:pt x="360" y="144"/>
                      </a:lnTo>
                      <a:lnTo>
                        <a:pt x="360" y="140"/>
                      </a:lnTo>
                      <a:lnTo>
                        <a:pt x="364" y="140"/>
                      </a:lnTo>
                      <a:lnTo>
                        <a:pt x="368" y="140"/>
                      </a:lnTo>
                      <a:lnTo>
                        <a:pt x="372" y="140"/>
                      </a:lnTo>
                      <a:lnTo>
                        <a:pt x="372" y="144"/>
                      </a:lnTo>
                      <a:lnTo>
                        <a:pt x="376" y="148"/>
                      </a:lnTo>
                      <a:lnTo>
                        <a:pt x="376" y="152"/>
                      </a:lnTo>
                      <a:lnTo>
                        <a:pt x="396" y="156"/>
                      </a:lnTo>
                      <a:lnTo>
                        <a:pt x="396" y="152"/>
                      </a:lnTo>
                      <a:lnTo>
                        <a:pt x="400" y="152"/>
                      </a:lnTo>
                      <a:lnTo>
                        <a:pt x="400" y="148"/>
                      </a:lnTo>
                      <a:lnTo>
                        <a:pt x="404" y="144"/>
                      </a:lnTo>
                      <a:lnTo>
                        <a:pt x="404" y="140"/>
                      </a:lnTo>
                      <a:lnTo>
                        <a:pt x="404" y="136"/>
                      </a:lnTo>
                      <a:lnTo>
                        <a:pt x="404" y="132"/>
                      </a:lnTo>
                      <a:lnTo>
                        <a:pt x="408" y="132"/>
                      </a:lnTo>
                      <a:lnTo>
                        <a:pt x="408" y="128"/>
                      </a:lnTo>
                      <a:lnTo>
                        <a:pt x="408" y="124"/>
                      </a:lnTo>
                      <a:lnTo>
                        <a:pt x="408" y="120"/>
                      </a:lnTo>
                      <a:lnTo>
                        <a:pt x="412" y="120"/>
                      </a:lnTo>
                      <a:lnTo>
                        <a:pt x="412" y="116"/>
                      </a:lnTo>
                      <a:lnTo>
                        <a:pt x="412" y="112"/>
                      </a:lnTo>
                      <a:lnTo>
                        <a:pt x="412" y="108"/>
                      </a:lnTo>
                      <a:lnTo>
                        <a:pt x="412" y="104"/>
                      </a:lnTo>
                      <a:lnTo>
                        <a:pt x="412" y="100"/>
                      </a:lnTo>
                      <a:lnTo>
                        <a:pt x="416" y="100"/>
                      </a:lnTo>
                      <a:lnTo>
                        <a:pt x="416" y="96"/>
                      </a:lnTo>
                      <a:lnTo>
                        <a:pt x="416" y="92"/>
                      </a:lnTo>
                      <a:lnTo>
                        <a:pt x="420" y="92"/>
                      </a:lnTo>
                      <a:lnTo>
                        <a:pt x="420" y="96"/>
                      </a:lnTo>
                      <a:lnTo>
                        <a:pt x="424" y="96"/>
                      </a:lnTo>
                      <a:lnTo>
                        <a:pt x="424" y="100"/>
                      </a:lnTo>
                      <a:lnTo>
                        <a:pt x="428" y="100"/>
                      </a:lnTo>
                      <a:lnTo>
                        <a:pt x="432" y="100"/>
                      </a:lnTo>
                      <a:lnTo>
                        <a:pt x="432" y="96"/>
                      </a:lnTo>
                      <a:lnTo>
                        <a:pt x="432" y="92"/>
                      </a:lnTo>
                      <a:lnTo>
                        <a:pt x="436" y="88"/>
                      </a:lnTo>
                      <a:lnTo>
                        <a:pt x="436" y="84"/>
                      </a:lnTo>
                      <a:lnTo>
                        <a:pt x="436" y="80"/>
                      </a:lnTo>
                      <a:lnTo>
                        <a:pt x="440" y="80"/>
                      </a:lnTo>
                      <a:lnTo>
                        <a:pt x="440" y="76"/>
                      </a:lnTo>
                      <a:lnTo>
                        <a:pt x="440" y="80"/>
                      </a:lnTo>
                      <a:lnTo>
                        <a:pt x="444" y="80"/>
                      </a:lnTo>
                      <a:lnTo>
                        <a:pt x="444" y="76"/>
                      </a:lnTo>
                      <a:lnTo>
                        <a:pt x="448" y="72"/>
                      </a:lnTo>
                      <a:lnTo>
                        <a:pt x="448" y="68"/>
                      </a:lnTo>
                      <a:lnTo>
                        <a:pt x="452" y="68"/>
                      </a:lnTo>
                      <a:lnTo>
                        <a:pt x="452" y="64"/>
                      </a:lnTo>
                      <a:lnTo>
                        <a:pt x="456" y="64"/>
                      </a:lnTo>
                      <a:lnTo>
                        <a:pt x="456" y="60"/>
                      </a:lnTo>
                      <a:lnTo>
                        <a:pt x="452" y="60"/>
                      </a:lnTo>
                      <a:lnTo>
                        <a:pt x="456" y="56"/>
                      </a:lnTo>
                      <a:lnTo>
                        <a:pt x="456" y="52"/>
                      </a:lnTo>
                      <a:lnTo>
                        <a:pt x="456" y="48"/>
                      </a:lnTo>
                      <a:lnTo>
                        <a:pt x="460" y="48"/>
                      </a:lnTo>
                      <a:lnTo>
                        <a:pt x="464" y="44"/>
                      </a:lnTo>
                      <a:lnTo>
                        <a:pt x="464" y="40"/>
                      </a:lnTo>
                      <a:lnTo>
                        <a:pt x="464" y="36"/>
                      </a:lnTo>
                      <a:lnTo>
                        <a:pt x="460" y="36"/>
                      </a:lnTo>
                      <a:lnTo>
                        <a:pt x="464" y="36"/>
                      </a:lnTo>
                      <a:lnTo>
                        <a:pt x="460" y="36"/>
                      </a:lnTo>
                      <a:lnTo>
                        <a:pt x="460" y="32"/>
                      </a:lnTo>
                      <a:lnTo>
                        <a:pt x="464" y="32"/>
                      </a:lnTo>
                      <a:lnTo>
                        <a:pt x="464" y="28"/>
                      </a:lnTo>
                      <a:lnTo>
                        <a:pt x="460" y="28"/>
                      </a:lnTo>
                      <a:lnTo>
                        <a:pt x="460" y="24"/>
                      </a:lnTo>
                      <a:lnTo>
                        <a:pt x="464" y="24"/>
                      </a:lnTo>
                      <a:lnTo>
                        <a:pt x="464" y="20"/>
                      </a:lnTo>
                      <a:lnTo>
                        <a:pt x="464" y="16"/>
                      </a:lnTo>
                      <a:lnTo>
                        <a:pt x="464" y="12"/>
                      </a:lnTo>
                      <a:lnTo>
                        <a:pt x="464" y="8"/>
                      </a:lnTo>
                      <a:lnTo>
                        <a:pt x="464" y="4"/>
                      </a:lnTo>
                      <a:lnTo>
                        <a:pt x="46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41" name=""/>
                <p:cNvSpPr/>
                <p:nvPr/>
              </p:nvSpPr>
              <p:spPr>
                <a:xfrm>
                  <a:off x="8029440" y="2898720"/>
                  <a:ext cx="648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42" name=""/>
                <p:cNvSpPr/>
                <p:nvPr/>
              </p:nvSpPr>
              <p:spPr>
                <a:xfrm>
                  <a:off x="8023320" y="2911320"/>
                  <a:ext cx="12600" cy="19080"/>
                </a:xfrm>
                <a:custGeom>
                  <a:avLst/>
                  <a:gdLst/>
                  <a:ahLst/>
                  <a:rect l="l" t="t" r="r" b="b"/>
                  <a:pathLst>
                    <a:path w="8" h="12">
                      <a:moveTo>
                        <a:pt x="4" y="0"/>
                      </a:move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43" name=""/>
                <p:cNvSpPr/>
                <p:nvPr/>
              </p:nvSpPr>
              <p:spPr>
                <a:xfrm>
                  <a:off x="8016840" y="292428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4"/>
                      </a:move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</p:grpSp>
          <p:grpSp>
            <p:nvGrpSpPr>
              <p:cNvPr id="244" name=""/>
              <p:cNvGrpSpPr/>
              <p:nvPr/>
            </p:nvGrpSpPr>
            <p:grpSpPr>
              <a:xfrm>
                <a:off x="530280" y="2930400"/>
                <a:ext cx="7549920" cy="3264120"/>
                <a:chOff x="530280" y="2930400"/>
                <a:chExt cx="7549920" cy="3264120"/>
              </a:xfrm>
            </p:grpSpPr>
            <p:sp>
              <p:nvSpPr>
                <p:cNvPr id="245" name=""/>
                <p:cNvSpPr/>
                <p:nvPr/>
              </p:nvSpPr>
              <p:spPr>
                <a:xfrm>
                  <a:off x="8004240" y="2930400"/>
                  <a:ext cx="19080" cy="25560"/>
                </a:xfrm>
                <a:custGeom>
                  <a:avLst/>
                  <a:gdLst/>
                  <a:ahLst/>
                  <a:rect l="l" t="t" r="r" b="b"/>
                  <a:pathLst>
                    <a:path w="12" h="16">
                      <a:moveTo>
                        <a:pt x="8" y="0"/>
                      </a:moveTo>
                      <a:lnTo>
                        <a:pt x="12" y="4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8" y="12"/>
                      </a:lnTo>
                      <a:lnTo>
                        <a:pt x="4" y="12"/>
                      </a:lnTo>
                      <a:lnTo>
                        <a:pt x="4" y="16"/>
                      </a:lnTo>
                      <a:lnTo>
                        <a:pt x="0" y="16"/>
                      </a:lnTo>
                      <a:lnTo>
                        <a:pt x="0" y="12"/>
                      </a:ln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240" bIns="-212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46" name=""/>
                <p:cNvSpPr/>
                <p:nvPr/>
              </p:nvSpPr>
              <p:spPr>
                <a:xfrm>
                  <a:off x="8004240" y="2955960"/>
                  <a:ext cx="612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0"/>
                      </a:move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47" name=""/>
                <p:cNvSpPr/>
                <p:nvPr/>
              </p:nvSpPr>
              <p:spPr>
                <a:xfrm>
                  <a:off x="8004240" y="2955960"/>
                  <a:ext cx="6120" cy="19080"/>
                </a:xfrm>
                <a:custGeom>
                  <a:avLst/>
                  <a:gdLst/>
                  <a:ahLst/>
                  <a:rect l="l" t="t" r="r" b="b"/>
                  <a:pathLst>
                    <a:path w="4" h="12">
                      <a:moveTo>
                        <a:pt x="4" y="4"/>
                      </a:move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48" name=""/>
                <p:cNvSpPr/>
                <p:nvPr/>
              </p:nvSpPr>
              <p:spPr>
                <a:xfrm>
                  <a:off x="5769000" y="3286080"/>
                  <a:ext cx="1174680" cy="641520"/>
                </a:xfrm>
                <a:custGeom>
                  <a:avLst/>
                  <a:gdLst/>
                  <a:ahLst/>
                  <a:rect l="l" t="t" r="r" b="b"/>
                  <a:pathLst>
                    <a:path w="740" h="404">
                      <a:moveTo>
                        <a:pt x="420" y="8"/>
                      </a:moveTo>
                      <a:lnTo>
                        <a:pt x="424" y="8"/>
                      </a:lnTo>
                      <a:lnTo>
                        <a:pt x="424" y="4"/>
                      </a:lnTo>
                      <a:lnTo>
                        <a:pt x="428" y="4"/>
                      </a:lnTo>
                      <a:lnTo>
                        <a:pt x="432" y="4"/>
                      </a:lnTo>
                      <a:lnTo>
                        <a:pt x="432" y="8"/>
                      </a:lnTo>
                      <a:lnTo>
                        <a:pt x="436" y="8"/>
                      </a:lnTo>
                      <a:lnTo>
                        <a:pt x="440" y="8"/>
                      </a:lnTo>
                      <a:lnTo>
                        <a:pt x="444" y="8"/>
                      </a:lnTo>
                      <a:lnTo>
                        <a:pt x="448" y="8"/>
                      </a:lnTo>
                      <a:lnTo>
                        <a:pt x="448" y="4"/>
                      </a:lnTo>
                      <a:lnTo>
                        <a:pt x="452" y="4"/>
                      </a:lnTo>
                      <a:lnTo>
                        <a:pt x="456" y="4"/>
                      </a:lnTo>
                      <a:lnTo>
                        <a:pt x="456" y="0"/>
                      </a:lnTo>
                      <a:lnTo>
                        <a:pt x="460" y="4"/>
                      </a:lnTo>
                      <a:lnTo>
                        <a:pt x="460" y="8"/>
                      </a:lnTo>
                      <a:lnTo>
                        <a:pt x="464" y="8"/>
                      </a:lnTo>
                      <a:lnTo>
                        <a:pt x="464" y="12"/>
                      </a:lnTo>
                      <a:lnTo>
                        <a:pt x="468" y="8"/>
                      </a:lnTo>
                      <a:lnTo>
                        <a:pt x="468" y="12"/>
                      </a:lnTo>
                      <a:lnTo>
                        <a:pt x="472" y="12"/>
                      </a:lnTo>
                      <a:lnTo>
                        <a:pt x="472" y="16"/>
                      </a:lnTo>
                      <a:lnTo>
                        <a:pt x="476" y="16"/>
                      </a:lnTo>
                      <a:lnTo>
                        <a:pt x="476" y="20"/>
                      </a:lnTo>
                      <a:lnTo>
                        <a:pt x="476" y="24"/>
                      </a:lnTo>
                      <a:lnTo>
                        <a:pt x="480" y="24"/>
                      </a:lnTo>
                      <a:lnTo>
                        <a:pt x="480" y="28"/>
                      </a:lnTo>
                      <a:lnTo>
                        <a:pt x="484" y="28"/>
                      </a:lnTo>
                      <a:lnTo>
                        <a:pt x="484" y="32"/>
                      </a:lnTo>
                      <a:lnTo>
                        <a:pt x="484" y="36"/>
                      </a:lnTo>
                      <a:lnTo>
                        <a:pt x="488" y="36"/>
                      </a:lnTo>
                      <a:lnTo>
                        <a:pt x="488" y="40"/>
                      </a:lnTo>
                      <a:lnTo>
                        <a:pt x="492" y="40"/>
                      </a:lnTo>
                      <a:lnTo>
                        <a:pt x="496" y="40"/>
                      </a:lnTo>
                      <a:lnTo>
                        <a:pt x="500" y="40"/>
                      </a:lnTo>
                      <a:lnTo>
                        <a:pt x="504" y="40"/>
                      </a:lnTo>
                      <a:lnTo>
                        <a:pt x="508" y="40"/>
                      </a:lnTo>
                      <a:lnTo>
                        <a:pt x="508" y="36"/>
                      </a:lnTo>
                      <a:lnTo>
                        <a:pt x="512" y="36"/>
                      </a:lnTo>
                      <a:lnTo>
                        <a:pt x="516" y="36"/>
                      </a:lnTo>
                      <a:lnTo>
                        <a:pt x="516" y="40"/>
                      </a:lnTo>
                      <a:lnTo>
                        <a:pt x="520" y="40"/>
                      </a:lnTo>
                      <a:lnTo>
                        <a:pt x="524" y="40"/>
                      </a:lnTo>
                      <a:lnTo>
                        <a:pt x="524" y="44"/>
                      </a:lnTo>
                      <a:lnTo>
                        <a:pt x="528" y="44"/>
                      </a:lnTo>
                      <a:lnTo>
                        <a:pt x="532" y="44"/>
                      </a:lnTo>
                      <a:lnTo>
                        <a:pt x="532" y="48"/>
                      </a:lnTo>
                      <a:lnTo>
                        <a:pt x="532" y="52"/>
                      </a:lnTo>
                      <a:lnTo>
                        <a:pt x="536" y="52"/>
                      </a:lnTo>
                      <a:lnTo>
                        <a:pt x="540" y="52"/>
                      </a:lnTo>
                      <a:lnTo>
                        <a:pt x="544" y="52"/>
                      </a:lnTo>
                      <a:lnTo>
                        <a:pt x="548" y="52"/>
                      </a:lnTo>
                      <a:lnTo>
                        <a:pt x="548" y="48"/>
                      </a:lnTo>
                      <a:lnTo>
                        <a:pt x="548" y="44"/>
                      </a:lnTo>
                      <a:lnTo>
                        <a:pt x="552" y="44"/>
                      </a:lnTo>
                      <a:lnTo>
                        <a:pt x="556" y="40"/>
                      </a:lnTo>
                      <a:lnTo>
                        <a:pt x="560" y="40"/>
                      </a:lnTo>
                      <a:lnTo>
                        <a:pt x="560" y="44"/>
                      </a:lnTo>
                      <a:lnTo>
                        <a:pt x="564" y="44"/>
                      </a:lnTo>
                      <a:lnTo>
                        <a:pt x="568" y="44"/>
                      </a:lnTo>
                      <a:lnTo>
                        <a:pt x="572" y="44"/>
                      </a:lnTo>
                      <a:lnTo>
                        <a:pt x="576" y="44"/>
                      </a:lnTo>
                      <a:lnTo>
                        <a:pt x="576" y="48"/>
                      </a:lnTo>
                      <a:lnTo>
                        <a:pt x="580" y="48"/>
                      </a:lnTo>
                      <a:lnTo>
                        <a:pt x="584" y="48"/>
                      </a:lnTo>
                      <a:lnTo>
                        <a:pt x="584" y="44"/>
                      </a:lnTo>
                      <a:lnTo>
                        <a:pt x="588" y="44"/>
                      </a:lnTo>
                      <a:lnTo>
                        <a:pt x="588" y="48"/>
                      </a:lnTo>
                      <a:lnTo>
                        <a:pt x="592" y="48"/>
                      </a:lnTo>
                      <a:lnTo>
                        <a:pt x="596" y="44"/>
                      </a:lnTo>
                      <a:lnTo>
                        <a:pt x="596" y="40"/>
                      </a:lnTo>
                      <a:lnTo>
                        <a:pt x="600" y="40"/>
                      </a:lnTo>
                      <a:lnTo>
                        <a:pt x="600" y="36"/>
                      </a:lnTo>
                      <a:lnTo>
                        <a:pt x="604" y="36"/>
                      </a:lnTo>
                      <a:lnTo>
                        <a:pt x="604" y="32"/>
                      </a:lnTo>
                      <a:lnTo>
                        <a:pt x="604" y="28"/>
                      </a:lnTo>
                      <a:lnTo>
                        <a:pt x="608" y="28"/>
                      </a:lnTo>
                      <a:lnTo>
                        <a:pt x="612" y="28"/>
                      </a:lnTo>
                      <a:lnTo>
                        <a:pt x="616" y="24"/>
                      </a:lnTo>
                      <a:lnTo>
                        <a:pt x="620" y="24"/>
                      </a:lnTo>
                      <a:lnTo>
                        <a:pt x="620" y="28"/>
                      </a:lnTo>
                      <a:lnTo>
                        <a:pt x="620" y="32"/>
                      </a:lnTo>
                      <a:lnTo>
                        <a:pt x="624" y="36"/>
                      </a:lnTo>
                      <a:lnTo>
                        <a:pt x="624" y="40"/>
                      </a:lnTo>
                      <a:lnTo>
                        <a:pt x="624" y="44"/>
                      </a:lnTo>
                      <a:lnTo>
                        <a:pt x="628" y="44"/>
                      </a:lnTo>
                      <a:lnTo>
                        <a:pt x="632" y="44"/>
                      </a:lnTo>
                      <a:lnTo>
                        <a:pt x="632" y="48"/>
                      </a:lnTo>
                      <a:lnTo>
                        <a:pt x="636" y="48"/>
                      </a:lnTo>
                      <a:lnTo>
                        <a:pt x="636" y="44"/>
                      </a:lnTo>
                      <a:lnTo>
                        <a:pt x="640" y="48"/>
                      </a:lnTo>
                      <a:lnTo>
                        <a:pt x="644" y="48"/>
                      </a:lnTo>
                      <a:lnTo>
                        <a:pt x="644" y="52"/>
                      </a:lnTo>
                      <a:lnTo>
                        <a:pt x="648" y="52"/>
                      </a:lnTo>
                      <a:lnTo>
                        <a:pt x="652" y="52"/>
                      </a:lnTo>
                      <a:lnTo>
                        <a:pt x="652" y="56"/>
                      </a:lnTo>
                      <a:lnTo>
                        <a:pt x="656" y="56"/>
                      </a:lnTo>
                      <a:lnTo>
                        <a:pt x="656" y="60"/>
                      </a:lnTo>
                      <a:lnTo>
                        <a:pt x="656" y="64"/>
                      </a:lnTo>
                      <a:lnTo>
                        <a:pt x="656" y="68"/>
                      </a:lnTo>
                      <a:lnTo>
                        <a:pt x="656" y="72"/>
                      </a:lnTo>
                      <a:lnTo>
                        <a:pt x="660" y="72"/>
                      </a:lnTo>
                      <a:lnTo>
                        <a:pt x="660" y="76"/>
                      </a:lnTo>
                      <a:lnTo>
                        <a:pt x="660" y="80"/>
                      </a:lnTo>
                      <a:lnTo>
                        <a:pt x="660" y="84"/>
                      </a:lnTo>
                      <a:lnTo>
                        <a:pt x="656" y="84"/>
                      </a:lnTo>
                      <a:lnTo>
                        <a:pt x="656" y="88"/>
                      </a:lnTo>
                      <a:lnTo>
                        <a:pt x="660" y="88"/>
                      </a:lnTo>
                      <a:lnTo>
                        <a:pt x="660" y="92"/>
                      </a:lnTo>
                      <a:lnTo>
                        <a:pt x="656" y="92"/>
                      </a:lnTo>
                      <a:lnTo>
                        <a:pt x="656" y="96"/>
                      </a:lnTo>
                      <a:lnTo>
                        <a:pt x="660" y="100"/>
                      </a:lnTo>
                      <a:lnTo>
                        <a:pt x="664" y="100"/>
                      </a:lnTo>
                      <a:lnTo>
                        <a:pt x="664" y="104"/>
                      </a:lnTo>
                      <a:lnTo>
                        <a:pt x="668" y="104"/>
                      </a:lnTo>
                      <a:lnTo>
                        <a:pt x="668" y="108"/>
                      </a:lnTo>
                      <a:lnTo>
                        <a:pt x="672" y="112"/>
                      </a:lnTo>
                      <a:lnTo>
                        <a:pt x="676" y="112"/>
                      </a:lnTo>
                      <a:lnTo>
                        <a:pt x="676" y="116"/>
                      </a:lnTo>
                      <a:lnTo>
                        <a:pt x="676" y="120"/>
                      </a:lnTo>
                      <a:lnTo>
                        <a:pt x="676" y="124"/>
                      </a:lnTo>
                      <a:lnTo>
                        <a:pt x="680" y="124"/>
                      </a:lnTo>
                      <a:lnTo>
                        <a:pt x="684" y="124"/>
                      </a:lnTo>
                      <a:lnTo>
                        <a:pt x="684" y="128"/>
                      </a:lnTo>
                      <a:lnTo>
                        <a:pt x="684" y="132"/>
                      </a:lnTo>
                      <a:lnTo>
                        <a:pt x="688" y="132"/>
                      </a:lnTo>
                      <a:lnTo>
                        <a:pt x="688" y="136"/>
                      </a:lnTo>
                      <a:lnTo>
                        <a:pt x="692" y="136"/>
                      </a:lnTo>
                      <a:lnTo>
                        <a:pt x="696" y="136"/>
                      </a:lnTo>
                      <a:lnTo>
                        <a:pt x="696" y="140"/>
                      </a:lnTo>
                      <a:lnTo>
                        <a:pt x="696" y="144"/>
                      </a:lnTo>
                      <a:lnTo>
                        <a:pt x="700" y="144"/>
                      </a:lnTo>
                      <a:lnTo>
                        <a:pt x="700" y="148"/>
                      </a:lnTo>
                      <a:lnTo>
                        <a:pt x="700" y="152"/>
                      </a:lnTo>
                      <a:lnTo>
                        <a:pt x="704" y="152"/>
                      </a:lnTo>
                      <a:lnTo>
                        <a:pt x="708" y="152"/>
                      </a:lnTo>
                      <a:lnTo>
                        <a:pt x="708" y="156"/>
                      </a:lnTo>
                      <a:lnTo>
                        <a:pt x="712" y="156"/>
                      </a:lnTo>
                      <a:lnTo>
                        <a:pt x="712" y="152"/>
                      </a:lnTo>
                      <a:lnTo>
                        <a:pt x="716" y="152"/>
                      </a:lnTo>
                      <a:lnTo>
                        <a:pt x="716" y="156"/>
                      </a:lnTo>
                      <a:lnTo>
                        <a:pt x="716" y="160"/>
                      </a:lnTo>
                      <a:lnTo>
                        <a:pt x="720" y="160"/>
                      </a:lnTo>
                      <a:lnTo>
                        <a:pt x="720" y="164"/>
                      </a:lnTo>
                      <a:lnTo>
                        <a:pt x="724" y="164"/>
                      </a:lnTo>
                      <a:lnTo>
                        <a:pt x="728" y="164"/>
                      </a:lnTo>
                      <a:lnTo>
                        <a:pt x="728" y="168"/>
                      </a:lnTo>
                      <a:lnTo>
                        <a:pt x="728" y="164"/>
                      </a:lnTo>
                      <a:lnTo>
                        <a:pt x="732" y="164"/>
                      </a:lnTo>
                      <a:lnTo>
                        <a:pt x="736" y="164"/>
                      </a:lnTo>
                      <a:lnTo>
                        <a:pt x="740" y="164"/>
                      </a:lnTo>
                      <a:lnTo>
                        <a:pt x="720" y="188"/>
                      </a:lnTo>
                      <a:lnTo>
                        <a:pt x="712" y="200"/>
                      </a:lnTo>
                      <a:lnTo>
                        <a:pt x="708" y="200"/>
                      </a:lnTo>
                      <a:lnTo>
                        <a:pt x="708" y="204"/>
                      </a:lnTo>
                      <a:lnTo>
                        <a:pt x="704" y="204"/>
                      </a:lnTo>
                      <a:lnTo>
                        <a:pt x="704" y="208"/>
                      </a:lnTo>
                      <a:lnTo>
                        <a:pt x="700" y="208"/>
                      </a:lnTo>
                      <a:lnTo>
                        <a:pt x="696" y="208"/>
                      </a:lnTo>
                      <a:lnTo>
                        <a:pt x="692" y="212"/>
                      </a:lnTo>
                      <a:lnTo>
                        <a:pt x="688" y="216"/>
                      </a:lnTo>
                      <a:lnTo>
                        <a:pt x="684" y="216"/>
                      </a:lnTo>
                      <a:lnTo>
                        <a:pt x="684" y="220"/>
                      </a:lnTo>
                      <a:lnTo>
                        <a:pt x="680" y="224"/>
                      </a:lnTo>
                      <a:lnTo>
                        <a:pt x="676" y="228"/>
                      </a:lnTo>
                      <a:lnTo>
                        <a:pt x="672" y="232"/>
                      </a:lnTo>
                      <a:lnTo>
                        <a:pt x="672" y="236"/>
                      </a:lnTo>
                      <a:lnTo>
                        <a:pt x="672" y="240"/>
                      </a:lnTo>
                      <a:lnTo>
                        <a:pt x="672" y="244"/>
                      </a:lnTo>
                      <a:lnTo>
                        <a:pt x="668" y="244"/>
                      </a:lnTo>
                      <a:lnTo>
                        <a:pt x="664" y="244"/>
                      </a:lnTo>
                      <a:lnTo>
                        <a:pt x="664" y="248"/>
                      </a:lnTo>
                      <a:lnTo>
                        <a:pt x="660" y="252"/>
                      </a:lnTo>
                      <a:lnTo>
                        <a:pt x="660" y="256"/>
                      </a:lnTo>
                      <a:lnTo>
                        <a:pt x="660" y="260"/>
                      </a:lnTo>
                      <a:lnTo>
                        <a:pt x="660" y="264"/>
                      </a:lnTo>
                      <a:lnTo>
                        <a:pt x="656" y="264"/>
                      </a:lnTo>
                      <a:lnTo>
                        <a:pt x="656" y="268"/>
                      </a:lnTo>
                      <a:lnTo>
                        <a:pt x="652" y="268"/>
                      </a:lnTo>
                      <a:lnTo>
                        <a:pt x="648" y="268"/>
                      </a:lnTo>
                      <a:lnTo>
                        <a:pt x="644" y="268"/>
                      </a:lnTo>
                      <a:lnTo>
                        <a:pt x="644" y="272"/>
                      </a:lnTo>
                      <a:lnTo>
                        <a:pt x="640" y="272"/>
                      </a:lnTo>
                      <a:lnTo>
                        <a:pt x="640" y="276"/>
                      </a:lnTo>
                      <a:lnTo>
                        <a:pt x="640" y="280"/>
                      </a:lnTo>
                      <a:lnTo>
                        <a:pt x="636" y="280"/>
                      </a:lnTo>
                      <a:lnTo>
                        <a:pt x="636" y="284"/>
                      </a:lnTo>
                      <a:lnTo>
                        <a:pt x="640" y="284"/>
                      </a:lnTo>
                      <a:lnTo>
                        <a:pt x="636" y="284"/>
                      </a:lnTo>
                      <a:lnTo>
                        <a:pt x="636" y="288"/>
                      </a:lnTo>
                      <a:lnTo>
                        <a:pt x="632" y="288"/>
                      </a:lnTo>
                      <a:lnTo>
                        <a:pt x="628" y="288"/>
                      </a:lnTo>
                      <a:lnTo>
                        <a:pt x="628" y="292"/>
                      </a:lnTo>
                      <a:lnTo>
                        <a:pt x="624" y="292"/>
                      </a:lnTo>
                      <a:lnTo>
                        <a:pt x="620" y="292"/>
                      </a:lnTo>
                      <a:lnTo>
                        <a:pt x="616" y="296"/>
                      </a:lnTo>
                      <a:lnTo>
                        <a:pt x="612" y="296"/>
                      </a:lnTo>
                      <a:lnTo>
                        <a:pt x="612" y="300"/>
                      </a:lnTo>
                      <a:lnTo>
                        <a:pt x="608" y="300"/>
                      </a:lnTo>
                      <a:lnTo>
                        <a:pt x="604" y="300"/>
                      </a:lnTo>
                      <a:lnTo>
                        <a:pt x="604" y="304"/>
                      </a:lnTo>
                      <a:lnTo>
                        <a:pt x="600" y="304"/>
                      </a:lnTo>
                      <a:lnTo>
                        <a:pt x="596" y="304"/>
                      </a:lnTo>
                      <a:lnTo>
                        <a:pt x="596" y="308"/>
                      </a:lnTo>
                      <a:lnTo>
                        <a:pt x="592" y="308"/>
                      </a:lnTo>
                      <a:lnTo>
                        <a:pt x="588" y="312"/>
                      </a:lnTo>
                      <a:lnTo>
                        <a:pt x="584" y="312"/>
                      </a:lnTo>
                      <a:lnTo>
                        <a:pt x="584" y="316"/>
                      </a:lnTo>
                      <a:lnTo>
                        <a:pt x="560" y="320"/>
                      </a:lnTo>
                      <a:lnTo>
                        <a:pt x="552" y="320"/>
                      </a:lnTo>
                      <a:lnTo>
                        <a:pt x="528" y="324"/>
                      </a:lnTo>
                      <a:lnTo>
                        <a:pt x="472" y="332"/>
                      </a:lnTo>
                      <a:lnTo>
                        <a:pt x="468" y="332"/>
                      </a:lnTo>
                      <a:lnTo>
                        <a:pt x="460" y="332"/>
                      </a:lnTo>
                      <a:lnTo>
                        <a:pt x="452" y="332"/>
                      </a:lnTo>
                      <a:lnTo>
                        <a:pt x="448" y="332"/>
                      </a:lnTo>
                      <a:lnTo>
                        <a:pt x="440" y="332"/>
                      </a:lnTo>
                      <a:lnTo>
                        <a:pt x="432" y="336"/>
                      </a:lnTo>
                      <a:lnTo>
                        <a:pt x="424" y="336"/>
                      </a:lnTo>
                      <a:lnTo>
                        <a:pt x="420" y="336"/>
                      </a:lnTo>
                      <a:lnTo>
                        <a:pt x="416" y="336"/>
                      </a:lnTo>
                      <a:lnTo>
                        <a:pt x="408" y="340"/>
                      </a:lnTo>
                      <a:lnTo>
                        <a:pt x="404" y="340"/>
                      </a:lnTo>
                      <a:lnTo>
                        <a:pt x="400" y="340"/>
                      </a:lnTo>
                      <a:lnTo>
                        <a:pt x="368" y="344"/>
                      </a:lnTo>
                      <a:lnTo>
                        <a:pt x="352" y="344"/>
                      </a:lnTo>
                      <a:lnTo>
                        <a:pt x="348" y="344"/>
                      </a:lnTo>
                      <a:lnTo>
                        <a:pt x="328" y="348"/>
                      </a:lnTo>
                      <a:lnTo>
                        <a:pt x="304" y="348"/>
                      </a:lnTo>
                      <a:lnTo>
                        <a:pt x="296" y="348"/>
                      </a:lnTo>
                      <a:lnTo>
                        <a:pt x="268" y="352"/>
                      </a:lnTo>
                      <a:lnTo>
                        <a:pt x="240" y="356"/>
                      </a:lnTo>
                      <a:lnTo>
                        <a:pt x="232" y="356"/>
                      </a:lnTo>
                      <a:lnTo>
                        <a:pt x="208" y="360"/>
                      </a:lnTo>
                      <a:lnTo>
                        <a:pt x="180" y="364"/>
                      </a:lnTo>
                      <a:lnTo>
                        <a:pt x="176" y="364"/>
                      </a:lnTo>
                      <a:lnTo>
                        <a:pt x="156" y="368"/>
                      </a:lnTo>
                      <a:lnTo>
                        <a:pt x="156" y="364"/>
                      </a:lnTo>
                      <a:lnTo>
                        <a:pt x="136" y="364"/>
                      </a:lnTo>
                      <a:lnTo>
                        <a:pt x="136" y="368"/>
                      </a:lnTo>
                      <a:lnTo>
                        <a:pt x="136" y="372"/>
                      </a:lnTo>
                      <a:lnTo>
                        <a:pt x="140" y="376"/>
                      </a:lnTo>
                      <a:lnTo>
                        <a:pt x="140" y="380"/>
                      </a:lnTo>
                      <a:lnTo>
                        <a:pt x="140" y="384"/>
                      </a:lnTo>
                      <a:lnTo>
                        <a:pt x="140" y="388"/>
                      </a:lnTo>
                      <a:lnTo>
                        <a:pt x="132" y="392"/>
                      </a:lnTo>
                      <a:lnTo>
                        <a:pt x="112" y="392"/>
                      </a:lnTo>
                      <a:lnTo>
                        <a:pt x="96" y="392"/>
                      </a:lnTo>
                      <a:lnTo>
                        <a:pt x="92" y="396"/>
                      </a:lnTo>
                      <a:lnTo>
                        <a:pt x="60" y="396"/>
                      </a:lnTo>
                      <a:lnTo>
                        <a:pt x="56" y="396"/>
                      </a:lnTo>
                      <a:lnTo>
                        <a:pt x="52" y="400"/>
                      </a:lnTo>
                      <a:lnTo>
                        <a:pt x="48" y="400"/>
                      </a:lnTo>
                      <a:lnTo>
                        <a:pt x="36" y="400"/>
                      </a:lnTo>
                      <a:lnTo>
                        <a:pt x="28" y="400"/>
                      </a:lnTo>
                      <a:lnTo>
                        <a:pt x="20" y="400"/>
                      </a:lnTo>
                      <a:lnTo>
                        <a:pt x="12" y="404"/>
                      </a:lnTo>
                      <a:lnTo>
                        <a:pt x="8" y="404"/>
                      </a:lnTo>
                      <a:lnTo>
                        <a:pt x="0" y="404"/>
                      </a:lnTo>
                      <a:lnTo>
                        <a:pt x="0" y="400"/>
                      </a:lnTo>
                      <a:lnTo>
                        <a:pt x="0" y="396"/>
                      </a:lnTo>
                      <a:lnTo>
                        <a:pt x="0" y="392"/>
                      </a:lnTo>
                      <a:lnTo>
                        <a:pt x="0" y="388"/>
                      </a:lnTo>
                      <a:lnTo>
                        <a:pt x="4" y="388"/>
                      </a:lnTo>
                      <a:lnTo>
                        <a:pt x="8" y="388"/>
                      </a:lnTo>
                      <a:lnTo>
                        <a:pt x="12" y="392"/>
                      </a:lnTo>
                      <a:lnTo>
                        <a:pt x="16" y="392"/>
                      </a:lnTo>
                      <a:lnTo>
                        <a:pt x="20" y="392"/>
                      </a:lnTo>
                      <a:lnTo>
                        <a:pt x="20" y="388"/>
                      </a:lnTo>
                      <a:lnTo>
                        <a:pt x="20" y="384"/>
                      </a:lnTo>
                      <a:lnTo>
                        <a:pt x="20" y="380"/>
                      </a:lnTo>
                      <a:lnTo>
                        <a:pt x="24" y="380"/>
                      </a:lnTo>
                      <a:lnTo>
                        <a:pt x="20" y="380"/>
                      </a:lnTo>
                      <a:lnTo>
                        <a:pt x="20" y="376"/>
                      </a:lnTo>
                      <a:lnTo>
                        <a:pt x="20" y="372"/>
                      </a:lnTo>
                      <a:lnTo>
                        <a:pt x="20" y="368"/>
                      </a:lnTo>
                      <a:lnTo>
                        <a:pt x="24" y="368"/>
                      </a:lnTo>
                      <a:lnTo>
                        <a:pt x="24" y="364"/>
                      </a:lnTo>
                      <a:lnTo>
                        <a:pt x="20" y="360"/>
                      </a:lnTo>
                      <a:lnTo>
                        <a:pt x="20" y="356"/>
                      </a:lnTo>
                      <a:lnTo>
                        <a:pt x="24" y="356"/>
                      </a:lnTo>
                      <a:lnTo>
                        <a:pt x="24" y="352"/>
                      </a:lnTo>
                      <a:lnTo>
                        <a:pt x="24" y="348"/>
                      </a:lnTo>
                      <a:lnTo>
                        <a:pt x="24" y="344"/>
                      </a:lnTo>
                      <a:lnTo>
                        <a:pt x="24" y="340"/>
                      </a:lnTo>
                      <a:lnTo>
                        <a:pt x="24" y="336"/>
                      </a:lnTo>
                      <a:lnTo>
                        <a:pt x="20" y="336"/>
                      </a:lnTo>
                      <a:lnTo>
                        <a:pt x="16" y="332"/>
                      </a:lnTo>
                      <a:lnTo>
                        <a:pt x="16" y="328"/>
                      </a:lnTo>
                      <a:lnTo>
                        <a:pt x="16" y="324"/>
                      </a:lnTo>
                      <a:lnTo>
                        <a:pt x="20" y="324"/>
                      </a:lnTo>
                      <a:lnTo>
                        <a:pt x="20" y="320"/>
                      </a:lnTo>
                      <a:lnTo>
                        <a:pt x="24" y="320"/>
                      </a:lnTo>
                      <a:lnTo>
                        <a:pt x="24" y="316"/>
                      </a:lnTo>
                      <a:lnTo>
                        <a:pt x="24" y="312"/>
                      </a:lnTo>
                      <a:lnTo>
                        <a:pt x="28" y="312"/>
                      </a:lnTo>
                      <a:lnTo>
                        <a:pt x="28" y="308"/>
                      </a:lnTo>
                      <a:lnTo>
                        <a:pt x="32" y="308"/>
                      </a:lnTo>
                      <a:lnTo>
                        <a:pt x="32" y="304"/>
                      </a:lnTo>
                      <a:lnTo>
                        <a:pt x="36" y="304"/>
                      </a:lnTo>
                      <a:lnTo>
                        <a:pt x="40" y="304"/>
                      </a:lnTo>
                      <a:lnTo>
                        <a:pt x="44" y="304"/>
                      </a:lnTo>
                      <a:lnTo>
                        <a:pt x="44" y="308"/>
                      </a:lnTo>
                      <a:lnTo>
                        <a:pt x="48" y="308"/>
                      </a:lnTo>
                      <a:lnTo>
                        <a:pt x="52" y="308"/>
                      </a:lnTo>
                      <a:lnTo>
                        <a:pt x="56" y="308"/>
                      </a:lnTo>
                      <a:lnTo>
                        <a:pt x="56" y="312"/>
                      </a:lnTo>
                      <a:lnTo>
                        <a:pt x="60" y="312"/>
                      </a:lnTo>
                      <a:lnTo>
                        <a:pt x="64" y="312"/>
                      </a:lnTo>
                      <a:lnTo>
                        <a:pt x="68" y="312"/>
                      </a:lnTo>
                      <a:lnTo>
                        <a:pt x="68" y="316"/>
                      </a:lnTo>
                      <a:lnTo>
                        <a:pt x="72" y="316"/>
                      </a:lnTo>
                      <a:lnTo>
                        <a:pt x="76" y="316"/>
                      </a:lnTo>
                      <a:lnTo>
                        <a:pt x="76" y="320"/>
                      </a:lnTo>
                      <a:lnTo>
                        <a:pt x="80" y="320"/>
                      </a:lnTo>
                      <a:lnTo>
                        <a:pt x="84" y="320"/>
                      </a:lnTo>
                      <a:lnTo>
                        <a:pt x="88" y="320"/>
                      </a:lnTo>
                      <a:lnTo>
                        <a:pt x="88" y="316"/>
                      </a:lnTo>
                      <a:lnTo>
                        <a:pt x="92" y="316"/>
                      </a:lnTo>
                      <a:lnTo>
                        <a:pt x="92" y="312"/>
                      </a:lnTo>
                      <a:lnTo>
                        <a:pt x="92" y="308"/>
                      </a:lnTo>
                      <a:lnTo>
                        <a:pt x="92" y="304"/>
                      </a:lnTo>
                      <a:lnTo>
                        <a:pt x="88" y="304"/>
                      </a:lnTo>
                      <a:lnTo>
                        <a:pt x="88" y="300"/>
                      </a:lnTo>
                      <a:lnTo>
                        <a:pt x="84" y="300"/>
                      </a:lnTo>
                      <a:lnTo>
                        <a:pt x="84" y="296"/>
                      </a:lnTo>
                      <a:lnTo>
                        <a:pt x="80" y="296"/>
                      </a:lnTo>
                      <a:lnTo>
                        <a:pt x="80" y="292"/>
                      </a:lnTo>
                      <a:lnTo>
                        <a:pt x="80" y="288"/>
                      </a:lnTo>
                      <a:lnTo>
                        <a:pt x="80" y="284"/>
                      </a:lnTo>
                      <a:lnTo>
                        <a:pt x="84" y="284"/>
                      </a:lnTo>
                      <a:lnTo>
                        <a:pt x="84" y="280"/>
                      </a:lnTo>
                      <a:lnTo>
                        <a:pt x="84" y="276"/>
                      </a:lnTo>
                      <a:lnTo>
                        <a:pt x="88" y="276"/>
                      </a:lnTo>
                      <a:lnTo>
                        <a:pt x="88" y="272"/>
                      </a:lnTo>
                      <a:lnTo>
                        <a:pt x="92" y="272"/>
                      </a:lnTo>
                      <a:lnTo>
                        <a:pt x="92" y="276"/>
                      </a:lnTo>
                      <a:lnTo>
                        <a:pt x="96" y="276"/>
                      </a:lnTo>
                      <a:lnTo>
                        <a:pt x="96" y="272"/>
                      </a:lnTo>
                      <a:lnTo>
                        <a:pt x="96" y="268"/>
                      </a:lnTo>
                      <a:lnTo>
                        <a:pt x="100" y="268"/>
                      </a:lnTo>
                      <a:lnTo>
                        <a:pt x="104" y="268"/>
                      </a:lnTo>
                      <a:lnTo>
                        <a:pt x="108" y="268"/>
                      </a:lnTo>
                      <a:lnTo>
                        <a:pt x="108" y="264"/>
                      </a:lnTo>
                      <a:lnTo>
                        <a:pt x="112" y="264"/>
                      </a:lnTo>
                      <a:lnTo>
                        <a:pt x="116" y="264"/>
                      </a:lnTo>
                      <a:lnTo>
                        <a:pt x="120" y="264"/>
                      </a:lnTo>
                      <a:lnTo>
                        <a:pt x="120" y="260"/>
                      </a:lnTo>
                      <a:lnTo>
                        <a:pt x="124" y="260"/>
                      </a:lnTo>
                      <a:lnTo>
                        <a:pt x="124" y="256"/>
                      </a:lnTo>
                      <a:lnTo>
                        <a:pt x="120" y="256"/>
                      </a:lnTo>
                      <a:lnTo>
                        <a:pt x="120" y="252"/>
                      </a:lnTo>
                      <a:lnTo>
                        <a:pt x="116" y="252"/>
                      </a:lnTo>
                      <a:lnTo>
                        <a:pt x="116" y="248"/>
                      </a:lnTo>
                      <a:lnTo>
                        <a:pt x="112" y="248"/>
                      </a:lnTo>
                      <a:lnTo>
                        <a:pt x="112" y="244"/>
                      </a:lnTo>
                      <a:lnTo>
                        <a:pt x="112" y="240"/>
                      </a:lnTo>
                      <a:lnTo>
                        <a:pt x="112" y="236"/>
                      </a:lnTo>
                      <a:lnTo>
                        <a:pt x="112" y="232"/>
                      </a:lnTo>
                      <a:lnTo>
                        <a:pt x="116" y="232"/>
                      </a:lnTo>
                      <a:lnTo>
                        <a:pt x="116" y="228"/>
                      </a:lnTo>
                      <a:lnTo>
                        <a:pt x="120" y="228"/>
                      </a:lnTo>
                      <a:lnTo>
                        <a:pt x="120" y="224"/>
                      </a:lnTo>
                      <a:lnTo>
                        <a:pt x="120" y="220"/>
                      </a:lnTo>
                      <a:lnTo>
                        <a:pt x="124" y="220"/>
                      </a:lnTo>
                      <a:lnTo>
                        <a:pt x="128" y="220"/>
                      </a:lnTo>
                      <a:lnTo>
                        <a:pt x="132" y="220"/>
                      </a:lnTo>
                      <a:lnTo>
                        <a:pt x="132" y="216"/>
                      </a:lnTo>
                      <a:lnTo>
                        <a:pt x="132" y="212"/>
                      </a:lnTo>
                      <a:lnTo>
                        <a:pt x="132" y="208"/>
                      </a:lnTo>
                      <a:lnTo>
                        <a:pt x="132" y="204"/>
                      </a:lnTo>
                      <a:lnTo>
                        <a:pt x="132" y="200"/>
                      </a:lnTo>
                      <a:lnTo>
                        <a:pt x="132" y="204"/>
                      </a:lnTo>
                      <a:lnTo>
                        <a:pt x="136" y="204"/>
                      </a:lnTo>
                      <a:lnTo>
                        <a:pt x="140" y="204"/>
                      </a:lnTo>
                      <a:lnTo>
                        <a:pt x="140" y="208"/>
                      </a:lnTo>
                      <a:lnTo>
                        <a:pt x="144" y="208"/>
                      </a:lnTo>
                      <a:lnTo>
                        <a:pt x="144" y="204"/>
                      </a:lnTo>
                      <a:lnTo>
                        <a:pt x="148" y="204"/>
                      </a:lnTo>
                      <a:lnTo>
                        <a:pt x="152" y="204"/>
                      </a:lnTo>
                      <a:lnTo>
                        <a:pt x="156" y="204"/>
                      </a:lnTo>
                      <a:lnTo>
                        <a:pt x="156" y="208"/>
                      </a:lnTo>
                      <a:lnTo>
                        <a:pt x="156" y="212"/>
                      </a:lnTo>
                      <a:lnTo>
                        <a:pt x="160" y="212"/>
                      </a:lnTo>
                      <a:lnTo>
                        <a:pt x="164" y="212"/>
                      </a:lnTo>
                      <a:lnTo>
                        <a:pt x="164" y="208"/>
                      </a:lnTo>
                      <a:lnTo>
                        <a:pt x="164" y="204"/>
                      </a:lnTo>
                      <a:lnTo>
                        <a:pt x="164" y="200"/>
                      </a:lnTo>
                      <a:lnTo>
                        <a:pt x="160" y="200"/>
                      </a:lnTo>
                      <a:lnTo>
                        <a:pt x="160" y="196"/>
                      </a:lnTo>
                      <a:lnTo>
                        <a:pt x="160" y="192"/>
                      </a:lnTo>
                      <a:lnTo>
                        <a:pt x="164" y="192"/>
                      </a:lnTo>
                      <a:lnTo>
                        <a:pt x="164" y="196"/>
                      </a:lnTo>
                      <a:lnTo>
                        <a:pt x="168" y="196"/>
                      </a:lnTo>
                      <a:lnTo>
                        <a:pt x="172" y="196"/>
                      </a:lnTo>
                      <a:lnTo>
                        <a:pt x="172" y="200"/>
                      </a:lnTo>
                      <a:lnTo>
                        <a:pt x="172" y="196"/>
                      </a:lnTo>
                      <a:lnTo>
                        <a:pt x="176" y="196"/>
                      </a:lnTo>
                      <a:lnTo>
                        <a:pt x="180" y="196"/>
                      </a:lnTo>
                      <a:lnTo>
                        <a:pt x="184" y="196"/>
                      </a:lnTo>
                      <a:lnTo>
                        <a:pt x="188" y="196"/>
                      </a:lnTo>
                      <a:lnTo>
                        <a:pt x="192" y="196"/>
                      </a:lnTo>
                      <a:lnTo>
                        <a:pt x="192" y="200"/>
                      </a:lnTo>
                      <a:lnTo>
                        <a:pt x="196" y="200"/>
                      </a:lnTo>
                      <a:lnTo>
                        <a:pt x="200" y="204"/>
                      </a:lnTo>
                      <a:lnTo>
                        <a:pt x="204" y="204"/>
                      </a:lnTo>
                      <a:lnTo>
                        <a:pt x="208" y="204"/>
                      </a:lnTo>
                      <a:lnTo>
                        <a:pt x="212" y="208"/>
                      </a:lnTo>
                      <a:lnTo>
                        <a:pt x="212" y="212"/>
                      </a:lnTo>
                      <a:lnTo>
                        <a:pt x="216" y="212"/>
                      </a:lnTo>
                      <a:lnTo>
                        <a:pt x="216" y="208"/>
                      </a:lnTo>
                      <a:lnTo>
                        <a:pt x="220" y="208"/>
                      </a:lnTo>
                      <a:lnTo>
                        <a:pt x="220" y="204"/>
                      </a:lnTo>
                      <a:lnTo>
                        <a:pt x="220" y="200"/>
                      </a:lnTo>
                      <a:lnTo>
                        <a:pt x="220" y="196"/>
                      </a:lnTo>
                      <a:lnTo>
                        <a:pt x="220" y="192"/>
                      </a:lnTo>
                      <a:lnTo>
                        <a:pt x="224" y="192"/>
                      </a:lnTo>
                      <a:lnTo>
                        <a:pt x="224" y="188"/>
                      </a:lnTo>
                      <a:lnTo>
                        <a:pt x="228" y="188"/>
                      </a:lnTo>
                      <a:lnTo>
                        <a:pt x="232" y="188"/>
                      </a:lnTo>
                      <a:lnTo>
                        <a:pt x="232" y="184"/>
                      </a:lnTo>
                      <a:lnTo>
                        <a:pt x="236" y="184"/>
                      </a:lnTo>
                      <a:lnTo>
                        <a:pt x="236" y="180"/>
                      </a:lnTo>
                      <a:lnTo>
                        <a:pt x="240" y="180"/>
                      </a:lnTo>
                      <a:lnTo>
                        <a:pt x="244" y="180"/>
                      </a:lnTo>
                      <a:lnTo>
                        <a:pt x="244" y="184"/>
                      </a:lnTo>
                      <a:lnTo>
                        <a:pt x="248" y="188"/>
                      </a:lnTo>
                      <a:lnTo>
                        <a:pt x="248" y="192"/>
                      </a:lnTo>
                      <a:lnTo>
                        <a:pt x="252" y="192"/>
                      </a:lnTo>
                      <a:lnTo>
                        <a:pt x="252" y="188"/>
                      </a:lnTo>
                      <a:lnTo>
                        <a:pt x="256" y="188"/>
                      </a:lnTo>
                      <a:lnTo>
                        <a:pt x="260" y="188"/>
                      </a:lnTo>
                      <a:lnTo>
                        <a:pt x="260" y="192"/>
                      </a:lnTo>
                      <a:lnTo>
                        <a:pt x="260" y="196"/>
                      </a:lnTo>
                      <a:lnTo>
                        <a:pt x="264" y="196"/>
                      </a:lnTo>
                      <a:lnTo>
                        <a:pt x="264" y="192"/>
                      </a:lnTo>
                      <a:lnTo>
                        <a:pt x="264" y="188"/>
                      </a:lnTo>
                      <a:lnTo>
                        <a:pt x="264" y="184"/>
                      </a:lnTo>
                      <a:lnTo>
                        <a:pt x="268" y="184"/>
                      </a:lnTo>
                      <a:lnTo>
                        <a:pt x="272" y="184"/>
                      </a:lnTo>
                      <a:lnTo>
                        <a:pt x="272" y="180"/>
                      </a:lnTo>
                      <a:lnTo>
                        <a:pt x="272" y="176"/>
                      </a:lnTo>
                      <a:lnTo>
                        <a:pt x="272" y="172"/>
                      </a:lnTo>
                      <a:lnTo>
                        <a:pt x="272" y="168"/>
                      </a:lnTo>
                      <a:lnTo>
                        <a:pt x="276" y="168"/>
                      </a:lnTo>
                      <a:lnTo>
                        <a:pt x="276" y="164"/>
                      </a:lnTo>
                      <a:lnTo>
                        <a:pt x="276" y="160"/>
                      </a:lnTo>
                      <a:lnTo>
                        <a:pt x="272" y="160"/>
                      </a:lnTo>
                      <a:lnTo>
                        <a:pt x="272" y="156"/>
                      </a:lnTo>
                      <a:lnTo>
                        <a:pt x="276" y="156"/>
                      </a:lnTo>
                      <a:lnTo>
                        <a:pt x="276" y="160"/>
                      </a:lnTo>
                      <a:lnTo>
                        <a:pt x="280" y="160"/>
                      </a:lnTo>
                      <a:lnTo>
                        <a:pt x="280" y="156"/>
                      </a:lnTo>
                      <a:lnTo>
                        <a:pt x="284" y="156"/>
                      </a:lnTo>
                      <a:lnTo>
                        <a:pt x="288" y="156"/>
                      </a:lnTo>
                      <a:lnTo>
                        <a:pt x="288" y="152"/>
                      </a:lnTo>
                      <a:lnTo>
                        <a:pt x="284" y="152"/>
                      </a:lnTo>
                      <a:lnTo>
                        <a:pt x="280" y="152"/>
                      </a:lnTo>
                      <a:lnTo>
                        <a:pt x="280" y="148"/>
                      </a:lnTo>
                      <a:lnTo>
                        <a:pt x="284" y="148"/>
                      </a:lnTo>
                      <a:lnTo>
                        <a:pt x="288" y="148"/>
                      </a:lnTo>
                      <a:lnTo>
                        <a:pt x="288" y="152"/>
                      </a:lnTo>
                      <a:lnTo>
                        <a:pt x="292" y="152"/>
                      </a:lnTo>
                      <a:lnTo>
                        <a:pt x="292" y="156"/>
                      </a:lnTo>
                      <a:lnTo>
                        <a:pt x="292" y="160"/>
                      </a:lnTo>
                      <a:lnTo>
                        <a:pt x="292" y="164"/>
                      </a:lnTo>
                      <a:lnTo>
                        <a:pt x="296" y="164"/>
                      </a:lnTo>
                      <a:lnTo>
                        <a:pt x="300" y="168"/>
                      </a:lnTo>
                      <a:lnTo>
                        <a:pt x="304" y="168"/>
                      </a:lnTo>
                      <a:lnTo>
                        <a:pt x="308" y="168"/>
                      </a:lnTo>
                      <a:lnTo>
                        <a:pt x="312" y="168"/>
                      </a:lnTo>
                      <a:lnTo>
                        <a:pt x="316" y="168"/>
                      </a:lnTo>
                      <a:lnTo>
                        <a:pt x="316" y="172"/>
                      </a:lnTo>
                      <a:lnTo>
                        <a:pt x="320" y="172"/>
                      </a:lnTo>
                      <a:lnTo>
                        <a:pt x="320" y="168"/>
                      </a:lnTo>
                      <a:lnTo>
                        <a:pt x="324" y="168"/>
                      </a:lnTo>
                      <a:lnTo>
                        <a:pt x="328" y="168"/>
                      </a:lnTo>
                      <a:lnTo>
                        <a:pt x="328" y="164"/>
                      </a:lnTo>
                      <a:lnTo>
                        <a:pt x="328" y="160"/>
                      </a:lnTo>
                      <a:lnTo>
                        <a:pt x="332" y="160"/>
                      </a:lnTo>
                      <a:lnTo>
                        <a:pt x="332" y="156"/>
                      </a:lnTo>
                      <a:lnTo>
                        <a:pt x="332" y="152"/>
                      </a:lnTo>
                      <a:lnTo>
                        <a:pt x="328" y="152"/>
                      </a:lnTo>
                      <a:lnTo>
                        <a:pt x="328" y="148"/>
                      </a:lnTo>
                      <a:lnTo>
                        <a:pt x="328" y="144"/>
                      </a:lnTo>
                      <a:lnTo>
                        <a:pt x="328" y="140"/>
                      </a:lnTo>
                      <a:lnTo>
                        <a:pt x="332" y="140"/>
                      </a:lnTo>
                      <a:lnTo>
                        <a:pt x="332" y="136"/>
                      </a:lnTo>
                      <a:lnTo>
                        <a:pt x="336" y="136"/>
                      </a:lnTo>
                      <a:lnTo>
                        <a:pt x="336" y="132"/>
                      </a:lnTo>
                      <a:lnTo>
                        <a:pt x="336" y="128"/>
                      </a:lnTo>
                      <a:lnTo>
                        <a:pt x="340" y="128"/>
                      </a:lnTo>
                      <a:lnTo>
                        <a:pt x="344" y="128"/>
                      </a:lnTo>
                      <a:lnTo>
                        <a:pt x="348" y="128"/>
                      </a:lnTo>
                      <a:lnTo>
                        <a:pt x="348" y="124"/>
                      </a:lnTo>
                      <a:lnTo>
                        <a:pt x="352" y="124"/>
                      </a:lnTo>
                      <a:lnTo>
                        <a:pt x="352" y="120"/>
                      </a:lnTo>
                      <a:lnTo>
                        <a:pt x="352" y="116"/>
                      </a:lnTo>
                      <a:lnTo>
                        <a:pt x="352" y="112"/>
                      </a:lnTo>
                      <a:lnTo>
                        <a:pt x="352" y="108"/>
                      </a:lnTo>
                      <a:lnTo>
                        <a:pt x="352" y="104"/>
                      </a:lnTo>
                      <a:lnTo>
                        <a:pt x="356" y="104"/>
                      </a:lnTo>
                      <a:lnTo>
                        <a:pt x="360" y="104"/>
                      </a:lnTo>
                      <a:lnTo>
                        <a:pt x="360" y="100"/>
                      </a:lnTo>
                      <a:lnTo>
                        <a:pt x="364" y="100"/>
                      </a:lnTo>
                      <a:lnTo>
                        <a:pt x="364" y="96"/>
                      </a:lnTo>
                      <a:lnTo>
                        <a:pt x="368" y="96"/>
                      </a:lnTo>
                      <a:lnTo>
                        <a:pt x="368" y="92"/>
                      </a:lnTo>
                      <a:lnTo>
                        <a:pt x="372" y="92"/>
                      </a:lnTo>
                      <a:lnTo>
                        <a:pt x="372" y="88"/>
                      </a:lnTo>
                      <a:lnTo>
                        <a:pt x="372" y="84"/>
                      </a:lnTo>
                      <a:lnTo>
                        <a:pt x="368" y="84"/>
                      </a:lnTo>
                      <a:lnTo>
                        <a:pt x="368" y="80"/>
                      </a:lnTo>
                      <a:lnTo>
                        <a:pt x="368" y="76"/>
                      </a:lnTo>
                      <a:lnTo>
                        <a:pt x="368" y="72"/>
                      </a:lnTo>
                      <a:lnTo>
                        <a:pt x="364" y="72"/>
                      </a:lnTo>
                      <a:lnTo>
                        <a:pt x="364" y="68"/>
                      </a:lnTo>
                      <a:lnTo>
                        <a:pt x="364" y="64"/>
                      </a:lnTo>
                      <a:lnTo>
                        <a:pt x="368" y="64"/>
                      </a:lnTo>
                      <a:lnTo>
                        <a:pt x="372" y="64"/>
                      </a:lnTo>
                      <a:lnTo>
                        <a:pt x="376" y="64"/>
                      </a:lnTo>
                      <a:lnTo>
                        <a:pt x="380" y="64"/>
                      </a:lnTo>
                      <a:lnTo>
                        <a:pt x="380" y="60"/>
                      </a:lnTo>
                      <a:lnTo>
                        <a:pt x="384" y="60"/>
                      </a:lnTo>
                      <a:lnTo>
                        <a:pt x="384" y="64"/>
                      </a:lnTo>
                      <a:lnTo>
                        <a:pt x="388" y="64"/>
                      </a:lnTo>
                      <a:lnTo>
                        <a:pt x="388" y="68"/>
                      </a:lnTo>
                      <a:lnTo>
                        <a:pt x="392" y="68"/>
                      </a:lnTo>
                      <a:lnTo>
                        <a:pt x="396" y="64"/>
                      </a:lnTo>
                      <a:lnTo>
                        <a:pt x="400" y="64"/>
                      </a:lnTo>
                      <a:lnTo>
                        <a:pt x="400" y="60"/>
                      </a:lnTo>
                      <a:lnTo>
                        <a:pt x="404" y="56"/>
                      </a:lnTo>
                      <a:lnTo>
                        <a:pt x="408" y="56"/>
                      </a:lnTo>
                      <a:lnTo>
                        <a:pt x="408" y="52"/>
                      </a:lnTo>
                      <a:lnTo>
                        <a:pt x="412" y="52"/>
                      </a:lnTo>
                      <a:lnTo>
                        <a:pt x="416" y="52"/>
                      </a:lnTo>
                      <a:lnTo>
                        <a:pt x="420" y="52"/>
                      </a:lnTo>
                      <a:lnTo>
                        <a:pt x="420" y="48"/>
                      </a:lnTo>
                      <a:lnTo>
                        <a:pt x="424" y="48"/>
                      </a:lnTo>
                      <a:lnTo>
                        <a:pt x="428" y="48"/>
                      </a:lnTo>
                      <a:lnTo>
                        <a:pt x="424" y="44"/>
                      </a:lnTo>
                      <a:lnTo>
                        <a:pt x="424" y="40"/>
                      </a:lnTo>
                      <a:lnTo>
                        <a:pt x="428" y="40"/>
                      </a:lnTo>
                      <a:lnTo>
                        <a:pt x="428" y="36"/>
                      </a:lnTo>
                      <a:lnTo>
                        <a:pt x="424" y="36"/>
                      </a:lnTo>
                      <a:lnTo>
                        <a:pt x="420" y="36"/>
                      </a:lnTo>
                      <a:lnTo>
                        <a:pt x="420" y="32"/>
                      </a:lnTo>
                      <a:lnTo>
                        <a:pt x="420" y="28"/>
                      </a:lnTo>
                      <a:lnTo>
                        <a:pt x="420" y="24"/>
                      </a:lnTo>
                      <a:lnTo>
                        <a:pt x="420" y="20"/>
                      </a:lnTo>
                      <a:lnTo>
                        <a:pt x="416" y="20"/>
                      </a:lnTo>
                      <a:lnTo>
                        <a:pt x="416" y="16"/>
                      </a:lnTo>
                      <a:lnTo>
                        <a:pt x="416" y="12"/>
                      </a:lnTo>
                      <a:lnTo>
                        <a:pt x="420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49" name=""/>
                <p:cNvSpPr/>
                <p:nvPr/>
              </p:nvSpPr>
              <p:spPr>
                <a:xfrm>
                  <a:off x="7997760" y="2975040"/>
                  <a:ext cx="6480" cy="19080"/>
                </a:xfrm>
                <a:custGeom>
                  <a:avLst/>
                  <a:gdLst/>
                  <a:ahLst/>
                  <a:rect l="l" t="t" r="r" b="b"/>
                  <a:pathLst>
                    <a:path w="4" h="12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4" y="12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50" name=""/>
                <p:cNvSpPr/>
                <p:nvPr/>
              </p:nvSpPr>
              <p:spPr>
                <a:xfrm>
                  <a:off x="7763040" y="3051000"/>
                  <a:ext cx="18720" cy="44640"/>
                </a:xfrm>
                <a:custGeom>
                  <a:avLst/>
                  <a:gdLst/>
                  <a:ahLst/>
                  <a:rect l="l" t="t" r="r" b="b"/>
                  <a:pathLst>
                    <a:path w="12" h="28">
                      <a:moveTo>
                        <a:pt x="4" y="16"/>
                      </a:move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4" y="12"/>
                      </a:lnTo>
                      <a:lnTo>
                        <a:pt x="0" y="12"/>
                      </a:lnTo>
                      <a:lnTo>
                        <a:pt x="4" y="12"/>
                      </a:lnTo>
                      <a:lnTo>
                        <a:pt x="4" y="16"/>
                      </a:lnTo>
                      <a:lnTo>
                        <a:pt x="0" y="16"/>
                      </a:lnTo>
                      <a:lnTo>
                        <a:pt x="0" y="20"/>
                      </a:lnTo>
                      <a:lnTo>
                        <a:pt x="4" y="20"/>
                      </a:lnTo>
                      <a:lnTo>
                        <a:pt x="4" y="24"/>
                      </a:lnTo>
                      <a:lnTo>
                        <a:pt x="0" y="24"/>
                      </a:lnTo>
                      <a:lnTo>
                        <a:pt x="0" y="28"/>
                      </a:lnTo>
                      <a:lnTo>
                        <a:pt x="0" y="24"/>
                      </a:lnTo>
                      <a:lnTo>
                        <a:pt x="0" y="20"/>
                      </a:lnTo>
                      <a:lnTo>
                        <a:pt x="0" y="16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8" y="8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8" y="12"/>
                      </a:lnTo>
                      <a:lnTo>
                        <a:pt x="8" y="8"/>
                      </a:lnTo>
                      <a:lnTo>
                        <a:pt x="8" y="12"/>
                      </a:lnTo>
                      <a:lnTo>
                        <a:pt x="12" y="12"/>
                      </a:lnTo>
                      <a:lnTo>
                        <a:pt x="8" y="12"/>
                      </a:lnTo>
                      <a:lnTo>
                        <a:pt x="8" y="16"/>
                      </a:lnTo>
                      <a:lnTo>
                        <a:pt x="8" y="12"/>
                      </a:lnTo>
                      <a:lnTo>
                        <a:pt x="4" y="12"/>
                      </a:lnTo>
                      <a:lnTo>
                        <a:pt x="4" y="16"/>
                      </a:lnTo>
                      <a:lnTo>
                        <a:pt x="8" y="16"/>
                      </a:lnTo>
                      <a:lnTo>
                        <a:pt x="4" y="16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60" bIns="-21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51" name=""/>
                <p:cNvSpPr/>
                <p:nvPr/>
              </p:nvSpPr>
              <p:spPr>
                <a:xfrm>
                  <a:off x="7991640" y="2994120"/>
                  <a:ext cx="6120" cy="19080"/>
                </a:xfrm>
                <a:custGeom>
                  <a:avLst/>
                  <a:gdLst/>
                  <a:ahLst/>
                  <a:rect l="l" t="t" r="r" b="b"/>
                  <a:pathLst>
                    <a:path w="4" h="12">
                      <a:moveTo>
                        <a:pt x="4" y="4"/>
                      </a:move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52" name=""/>
                <p:cNvSpPr/>
                <p:nvPr/>
              </p:nvSpPr>
              <p:spPr>
                <a:xfrm>
                  <a:off x="7985160" y="300024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53" name=""/>
                <p:cNvSpPr/>
                <p:nvPr/>
              </p:nvSpPr>
              <p:spPr>
                <a:xfrm>
                  <a:off x="7642080" y="3089160"/>
                  <a:ext cx="38160" cy="38160"/>
                </a:xfrm>
                <a:custGeom>
                  <a:avLst/>
                  <a:gdLst/>
                  <a:ahLst/>
                  <a:rect l="l" t="t" r="r" b="b"/>
                  <a:pathLst>
                    <a:path w="24" h="24">
                      <a:moveTo>
                        <a:pt x="0" y="8"/>
                      </a:moveTo>
                      <a:lnTo>
                        <a:pt x="8" y="0"/>
                      </a:lnTo>
                      <a:lnTo>
                        <a:pt x="12" y="0"/>
                      </a:lnTo>
                      <a:lnTo>
                        <a:pt x="24" y="8"/>
                      </a:lnTo>
                      <a:lnTo>
                        <a:pt x="12" y="24"/>
                      </a:lnTo>
                      <a:lnTo>
                        <a:pt x="12" y="20"/>
                      </a:lnTo>
                      <a:lnTo>
                        <a:pt x="12" y="16"/>
                      </a:lnTo>
                      <a:lnTo>
                        <a:pt x="8" y="16"/>
                      </a:lnTo>
                      <a:lnTo>
                        <a:pt x="8" y="12"/>
                      </a:ln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8640" bIns="-86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54" name=""/>
                <p:cNvSpPr/>
                <p:nvPr/>
              </p:nvSpPr>
              <p:spPr>
                <a:xfrm>
                  <a:off x="7972560" y="3013200"/>
                  <a:ext cx="19080" cy="12600"/>
                </a:xfrm>
                <a:custGeom>
                  <a:avLst/>
                  <a:gdLst/>
                  <a:ahLst/>
                  <a:rect l="l" t="t" r="r" b="b"/>
                  <a:pathLst>
                    <a:path w="12" h="8">
                      <a:moveTo>
                        <a:pt x="12" y="0"/>
                      </a:move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55" name=""/>
                <p:cNvSpPr/>
                <p:nvPr/>
              </p:nvSpPr>
              <p:spPr>
                <a:xfrm>
                  <a:off x="7788240" y="3070080"/>
                  <a:ext cx="12600" cy="12960"/>
                </a:xfrm>
                <a:custGeom>
                  <a:avLst/>
                  <a:gdLst/>
                  <a:ahLst/>
                  <a:rect l="l" t="t" r="r" b="b"/>
                  <a:pathLst>
                    <a:path w="8" h="8">
                      <a:moveTo>
                        <a:pt x="4" y="8"/>
                      </a:move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4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3840" bIns="-33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56" name=""/>
                <p:cNvSpPr/>
                <p:nvPr/>
              </p:nvSpPr>
              <p:spPr>
                <a:xfrm>
                  <a:off x="7781760" y="3152880"/>
                  <a:ext cx="6480" cy="612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57" name=""/>
                <p:cNvSpPr/>
                <p:nvPr/>
              </p:nvSpPr>
              <p:spPr>
                <a:xfrm>
                  <a:off x="7985160" y="3121200"/>
                  <a:ext cx="6480" cy="25200"/>
                </a:xfrm>
                <a:custGeom>
                  <a:avLst/>
                  <a:gdLst/>
                  <a:ahLst/>
                  <a:rect l="l" t="t" r="r" b="b"/>
                  <a:pathLst>
                    <a:path w="4" h="16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4" y="12"/>
                      </a:lnTo>
                      <a:lnTo>
                        <a:pt x="4" y="16"/>
                      </a:lnTo>
                      <a:lnTo>
                        <a:pt x="0" y="16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600" bIns="-216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58" name=""/>
                <p:cNvSpPr/>
                <p:nvPr/>
              </p:nvSpPr>
              <p:spPr>
                <a:xfrm>
                  <a:off x="7807320" y="319104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59" name=""/>
                <p:cNvSpPr/>
                <p:nvPr/>
              </p:nvSpPr>
              <p:spPr>
                <a:xfrm>
                  <a:off x="7972560" y="3146400"/>
                  <a:ext cx="12600" cy="69840"/>
                </a:xfrm>
                <a:custGeom>
                  <a:avLst/>
                  <a:gdLst/>
                  <a:ahLst/>
                  <a:rect l="l" t="t" r="r" b="b"/>
                  <a:pathLst>
                    <a:path w="8" h="44">
                      <a:moveTo>
                        <a:pt x="4" y="44"/>
                      </a:moveTo>
                      <a:lnTo>
                        <a:pt x="0" y="44"/>
                      </a:lnTo>
                      <a:lnTo>
                        <a:pt x="4" y="44"/>
                      </a:lnTo>
                      <a:lnTo>
                        <a:pt x="4" y="40"/>
                      </a:lnTo>
                      <a:lnTo>
                        <a:pt x="4" y="36"/>
                      </a:lnTo>
                      <a:lnTo>
                        <a:pt x="4" y="32"/>
                      </a:lnTo>
                      <a:lnTo>
                        <a:pt x="8" y="28"/>
                      </a:lnTo>
                      <a:lnTo>
                        <a:pt x="4" y="28"/>
                      </a:lnTo>
                      <a:lnTo>
                        <a:pt x="4" y="24"/>
                      </a:lnTo>
                      <a:lnTo>
                        <a:pt x="4" y="20"/>
                      </a:lnTo>
                      <a:lnTo>
                        <a:pt x="8" y="20"/>
                      </a:lnTo>
                      <a:lnTo>
                        <a:pt x="8" y="16"/>
                      </a:lnTo>
                      <a:lnTo>
                        <a:pt x="8" y="12"/>
                      </a:lnTo>
                      <a:lnTo>
                        <a:pt x="8" y="8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8" y="12"/>
                      </a:lnTo>
                      <a:lnTo>
                        <a:pt x="8" y="16"/>
                      </a:lnTo>
                      <a:lnTo>
                        <a:pt x="8" y="20"/>
                      </a:lnTo>
                      <a:lnTo>
                        <a:pt x="8" y="24"/>
                      </a:lnTo>
                      <a:lnTo>
                        <a:pt x="8" y="28"/>
                      </a:lnTo>
                      <a:lnTo>
                        <a:pt x="8" y="32"/>
                      </a:lnTo>
                      <a:lnTo>
                        <a:pt x="8" y="36"/>
                      </a:lnTo>
                      <a:lnTo>
                        <a:pt x="4" y="40"/>
                      </a:lnTo>
                      <a:lnTo>
                        <a:pt x="4" y="4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3040" bIns="230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60" name=""/>
                <p:cNvSpPr/>
                <p:nvPr/>
              </p:nvSpPr>
              <p:spPr>
                <a:xfrm>
                  <a:off x="7819920" y="3197160"/>
                  <a:ext cx="12960" cy="12600"/>
                </a:xfrm>
                <a:custGeom>
                  <a:avLst/>
                  <a:gdLst/>
                  <a:ahLst/>
                  <a:rect l="l" t="t" r="r" b="b"/>
                  <a:pathLst>
                    <a:path w="8" h="8">
                      <a:moveTo>
                        <a:pt x="0" y="0"/>
                      </a:move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61" name=""/>
                <p:cNvSpPr/>
                <p:nvPr/>
              </p:nvSpPr>
              <p:spPr>
                <a:xfrm>
                  <a:off x="7839000" y="3209760"/>
                  <a:ext cx="12600" cy="12960"/>
                </a:xfrm>
                <a:custGeom>
                  <a:avLst/>
                  <a:gdLst/>
                  <a:ahLst/>
                  <a:rect l="l" t="t" r="r" b="b"/>
                  <a:pathLst>
                    <a:path w="8" h="8">
                      <a:moveTo>
                        <a:pt x="8" y="4"/>
                      </a:moveTo>
                      <a:lnTo>
                        <a:pt x="8" y="8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8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3840" bIns="-33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62" name=""/>
                <p:cNvSpPr/>
                <p:nvPr/>
              </p:nvSpPr>
              <p:spPr>
                <a:xfrm>
                  <a:off x="7737480" y="324180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63" name=""/>
                <p:cNvSpPr/>
                <p:nvPr/>
              </p:nvSpPr>
              <p:spPr>
                <a:xfrm>
                  <a:off x="7851600" y="322272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4"/>
                      </a:move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64" name=""/>
                <p:cNvSpPr/>
                <p:nvPr/>
              </p:nvSpPr>
              <p:spPr>
                <a:xfrm>
                  <a:off x="7781760" y="324180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65" name=""/>
                <p:cNvSpPr/>
                <p:nvPr/>
              </p:nvSpPr>
              <p:spPr>
                <a:xfrm>
                  <a:off x="7851600" y="322884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66" name=""/>
                <p:cNvSpPr/>
                <p:nvPr/>
              </p:nvSpPr>
              <p:spPr>
                <a:xfrm>
                  <a:off x="530280" y="3228840"/>
                  <a:ext cx="612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4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67" name=""/>
                <p:cNvSpPr/>
                <p:nvPr/>
              </p:nvSpPr>
              <p:spPr>
                <a:xfrm>
                  <a:off x="7966080" y="320364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68" name=""/>
                <p:cNvSpPr/>
                <p:nvPr/>
              </p:nvSpPr>
              <p:spPr>
                <a:xfrm>
                  <a:off x="7959600" y="320364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4"/>
                      </a:move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69" name=""/>
                <p:cNvSpPr/>
                <p:nvPr/>
              </p:nvSpPr>
              <p:spPr>
                <a:xfrm>
                  <a:off x="555480" y="3241800"/>
                  <a:ext cx="6480" cy="12600"/>
                </a:xfrm>
                <a:custGeom>
                  <a:avLst/>
                  <a:gdLst/>
                  <a:ahLst/>
                  <a:rect l="l" t="t" r="r" b="b"/>
                  <a:pathLst>
                    <a:path w="4" h="8">
                      <a:moveTo>
                        <a:pt x="4" y="4"/>
                      </a:moveTo>
                      <a:lnTo>
                        <a:pt x="0" y="4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70" name=""/>
                <p:cNvSpPr/>
                <p:nvPr/>
              </p:nvSpPr>
              <p:spPr>
                <a:xfrm>
                  <a:off x="7959600" y="320976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71" name=""/>
                <p:cNvSpPr/>
                <p:nvPr/>
              </p:nvSpPr>
              <p:spPr>
                <a:xfrm>
                  <a:off x="549360" y="3241800"/>
                  <a:ext cx="612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4"/>
                      </a:move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72" name=""/>
                <p:cNvSpPr/>
                <p:nvPr/>
              </p:nvSpPr>
              <p:spPr>
                <a:xfrm>
                  <a:off x="7851600" y="3241800"/>
                  <a:ext cx="12960" cy="12600"/>
                </a:xfrm>
                <a:custGeom>
                  <a:avLst/>
                  <a:gdLst/>
                  <a:ahLst/>
                  <a:rect l="l" t="t" r="r" b="b"/>
                  <a:pathLst>
                    <a:path w="8" h="8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73" name=""/>
                <p:cNvSpPr/>
                <p:nvPr/>
              </p:nvSpPr>
              <p:spPr>
                <a:xfrm>
                  <a:off x="7966080" y="3216240"/>
                  <a:ext cx="12600" cy="38160"/>
                </a:xfrm>
                <a:custGeom>
                  <a:avLst/>
                  <a:gdLst/>
                  <a:ahLst/>
                  <a:rect l="l" t="t" r="r" b="b"/>
                  <a:pathLst>
                    <a:path w="8" h="24">
                      <a:moveTo>
                        <a:pt x="4" y="0"/>
                      </a:move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4" y="8"/>
                      </a:lnTo>
                      <a:lnTo>
                        <a:pt x="4" y="12"/>
                      </a:lnTo>
                      <a:lnTo>
                        <a:pt x="4" y="16"/>
                      </a:lnTo>
                      <a:lnTo>
                        <a:pt x="4" y="20"/>
                      </a:lnTo>
                      <a:lnTo>
                        <a:pt x="0" y="24"/>
                      </a:lnTo>
                      <a:lnTo>
                        <a:pt x="0" y="20"/>
                      </a:lnTo>
                      <a:lnTo>
                        <a:pt x="4" y="20"/>
                      </a:lnTo>
                      <a:lnTo>
                        <a:pt x="4" y="16"/>
                      </a:lnTo>
                      <a:lnTo>
                        <a:pt x="0" y="16"/>
                      </a:lnTo>
                      <a:lnTo>
                        <a:pt x="0" y="20"/>
                      </a:lnTo>
                      <a:lnTo>
                        <a:pt x="0" y="16"/>
                      </a:lnTo>
                      <a:lnTo>
                        <a:pt x="4" y="16"/>
                      </a:ln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8640" bIns="-86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74" name=""/>
                <p:cNvSpPr/>
                <p:nvPr/>
              </p:nvSpPr>
              <p:spPr>
                <a:xfrm>
                  <a:off x="7889760" y="3222720"/>
                  <a:ext cx="69840" cy="203040"/>
                </a:xfrm>
                <a:custGeom>
                  <a:avLst/>
                  <a:gdLst/>
                  <a:ahLst/>
                  <a:rect l="l" t="t" r="r" b="b"/>
                  <a:pathLst>
                    <a:path w="44" h="128">
                      <a:moveTo>
                        <a:pt x="20" y="12"/>
                      </a:moveTo>
                      <a:lnTo>
                        <a:pt x="20" y="8"/>
                      </a:lnTo>
                      <a:lnTo>
                        <a:pt x="44" y="0"/>
                      </a:lnTo>
                      <a:lnTo>
                        <a:pt x="40" y="4"/>
                      </a:lnTo>
                      <a:lnTo>
                        <a:pt x="44" y="4"/>
                      </a:lnTo>
                      <a:lnTo>
                        <a:pt x="40" y="4"/>
                      </a:lnTo>
                      <a:lnTo>
                        <a:pt x="40" y="8"/>
                      </a:lnTo>
                      <a:lnTo>
                        <a:pt x="40" y="12"/>
                      </a:lnTo>
                      <a:lnTo>
                        <a:pt x="40" y="16"/>
                      </a:lnTo>
                      <a:lnTo>
                        <a:pt x="40" y="20"/>
                      </a:lnTo>
                      <a:lnTo>
                        <a:pt x="36" y="20"/>
                      </a:lnTo>
                      <a:lnTo>
                        <a:pt x="40" y="16"/>
                      </a:lnTo>
                      <a:lnTo>
                        <a:pt x="40" y="12"/>
                      </a:lnTo>
                      <a:lnTo>
                        <a:pt x="36" y="16"/>
                      </a:lnTo>
                      <a:lnTo>
                        <a:pt x="36" y="20"/>
                      </a:lnTo>
                      <a:lnTo>
                        <a:pt x="40" y="20"/>
                      </a:lnTo>
                      <a:lnTo>
                        <a:pt x="40" y="24"/>
                      </a:lnTo>
                      <a:lnTo>
                        <a:pt x="36" y="24"/>
                      </a:lnTo>
                      <a:lnTo>
                        <a:pt x="36" y="28"/>
                      </a:lnTo>
                      <a:lnTo>
                        <a:pt x="36" y="32"/>
                      </a:lnTo>
                      <a:lnTo>
                        <a:pt x="36" y="36"/>
                      </a:lnTo>
                      <a:lnTo>
                        <a:pt x="32" y="32"/>
                      </a:lnTo>
                      <a:lnTo>
                        <a:pt x="32" y="36"/>
                      </a:lnTo>
                      <a:lnTo>
                        <a:pt x="32" y="40"/>
                      </a:lnTo>
                      <a:lnTo>
                        <a:pt x="32" y="44"/>
                      </a:lnTo>
                      <a:lnTo>
                        <a:pt x="32" y="48"/>
                      </a:lnTo>
                      <a:lnTo>
                        <a:pt x="32" y="52"/>
                      </a:lnTo>
                      <a:lnTo>
                        <a:pt x="28" y="52"/>
                      </a:lnTo>
                      <a:lnTo>
                        <a:pt x="28" y="56"/>
                      </a:lnTo>
                      <a:lnTo>
                        <a:pt x="28" y="60"/>
                      </a:lnTo>
                      <a:lnTo>
                        <a:pt x="24" y="60"/>
                      </a:lnTo>
                      <a:lnTo>
                        <a:pt x="24" y="64"/>
                      </a:lnTo>
                      <a:lnTo>
                        <a:pt x="28" y="64"/>
                      </a:lnTo>
                      <a:lnTo>
                        <a:pt x="32" y="64"/>
                      </a:lnTo>
                      <a:lnTo>
                        <a:pt x="28" y="64"/>
                      </a:lnTo>
                      <a:lnTo>
                        <a:pt x="28" y="68"/>
                      </a:lnTo>
                      <a:lnTo>
                        <a:pt x="24" y="64"/>
                      </a:lnTo>
                      <a:lnTo>
                        <a:pt x="24" y="68"/>
                      </a:lnTo>
                      <a:lnTo>
                        <a:pt x="24" y="72"/>
                      </a:lnTo>
                      <a:lnTo>
                        <a:pt x="28" y="76"/>
                      </a:lnTo>
                      <a:lnTo>
                        <a:pt x="28" y="72"/>
                      </a:lnTo>
                      <a:lnTo>
                        <a:pt x="28" y="76"/>
                      </a:lnTo>
                      <a:lnTo>
                        <a:pt x="24" y="76"/>
                      </a:lnTo>
                      <a:lnTo>
                        <a:pt x="20" y="76"/>
                      </a:lnTo>
                      <a:lnTo>
                        <a:pt x="20" y="80"/>
                      </a:lnTo>
                      <a:lnTo>
                        <a:pt x="16" y="80"/>
                      </a:lnTo>
                      <a:lnTo>
                        <a:pt x="16" y="84"/>
                      </a:lnTo>
                      <a:lnTo>
                        <a:pt x="20" y="84"/>
                      </a:lnTo>
                      <a:lnTo>
                        <a:pt x="20" y="88"/>
                      </a:lnTo>
                      <a:lnTo>
                        <a:pt x="24" y="88"/>
                      </a:lnTo>
                      <a:lnTo>
                        <a:pt x="20" y="88"/>
                      </a:lnTo>
                      <a:lnTo>
                        <a:pt x="16" y="88"/>
                      </a:lnTo>
                      <a:lnTo>
                        <a:pt x="16" y="92"/>
                      </a:lnTo>
                      <a:lnTo>
                        <a:pt x="16" y="96"/>
                      </a:lnTo>
                      <a:lnTo>
                        <a:pt x="12" y="96"/>
                      </a:lnTo>
                      <a:lnTo>
                        <a:pt x="12" y="100"/>
                      </a:lnTo>
                      <a:lnTo>
                        <a:pt x="12" y="104"/>
                      </a:lnTo>
                      <a:lnTo>
                        <a:pt x="12" y="108"/>
                      </a:lnTo>
                      <a:lnTo>
                        <a:pt x="12" y="112"/>
                      </a:lnTo>
                      <a:lnTo>
                        <a:pt x="16" y="112"/>
                      </a:lnTo>
                      <a:lnTo>
                        <a:pt x="16" y="116"/>
                      </a:lnTo>
                      <a:lnTo>
                        <a:pt x="16" y="120"/>
                      </a:lnTo>
                      <a:lnTo>
                        <a:pt x="16" y="124"/>
                      </a:lnTo>
                      <a:lnTo>
                        <a:pt x="16" y="128"/>
                      </a:lnTo>
                      <a:lnTo>
                        <a:pt x="12" y="128"/>
                      </a:lnTo>
                      <a:lnTo>
                        <a:pt x="12" y="124"/>
                      </a:lnTo>
                      <a:lnTo>
                        <a:pt x="12" y="120"/>
                      </a:lnTo>
                      <a:lnTo>
                        <a:pt x="8" y="120"/>
                      </a:lnTo>
                      <a:lnTo>
                        <a:pt x="8" y="116"/>
                      </a:lnTo>
                      <a:lnTo>
                        <a:pt x="4" y="116"/>
                      </a:lnTo>
                      <a:lnTo>
                        <a:pt x="8" y="116"/>
                      </a:lnTo>
                      <a:lnTo>
                        <a:pt x="8" y="112"/>
                      </a:lnTo>
                      <a:lnTo>
                        <a:pt x="4" y="112"/>
                      </a:lnTo>
                      <a:lnTo>
                        <a:pt x="4" y="108"/>
                      </a:lnTo>
                      <a:lnTo>
                        <a:pt x="4" y="104"/>
                      </a:lnTo>
                      <a:lnTo>
                        <a:pt x="8" y="104"/>
                      </a:lnTo>
                      <a:lnTo>
                        <a:pt x="8" y="100"/>
                      </a:lnTo>
                      <a:lnTo>
                        <a:pt x="4" y="100"/>
                      </a:lnTo>
                      <a:lnTo>
                        <a:pt x="4" y="104"/>
                      </a:lnTo>
                      <a:lnTo>
                        <a:pt x="0" y="104"/>
                      </a:lnTo>
                      <a:lnTo>
                        <a:pt x="4" y="104"/>
                      </a:lnTo>
                      <a:lnTo>
                        <a:pt x="0" y="104"/>
                      </a:lnTo>
                      <a:lnTo>
                        <a:pt x="0" y="100"/>
                      </a:lnTo>
                      <a:lnTo>
                        <a:pt x="4" y="100"/>
                      </a:lnTo>
                      <a:lnTo>
                        <a:pt x="4" y="96"/>
                      </a:lnTo>
                      <a:lnTo>
                        <a:pt x="4" y="92"/>
                      </a:lnTo>
                      <a:lnTo>
                        <a:pt x="8" y="92"/>
                      </a:lnTo>
                      <a:lnTo>
                        <a:pt x="4" y="92"/>
                      </a:lnTo>
                      <a:lnTo>
                        <a:pt x="4" y="88"/>
                      </a:lnTo>
                      <a:lnTo>
                        <a:pt x="8" y="88"/>
                      </a:lnTo>
                      <a:lnTo>
                        <a:pt x="4" y="88"/>
                      </a:lnTo>
                      <a:lnTo>
                        <a:pt x="8" y="88"/>
                      </a:lnTo>
                      <a:lnTo>
                        <a:pt x="8" y="84"/>
                      </a:lnTo>
                      <a:lnTo>
                        <a:pt x="4" y="84"/>
                      </a:lnTo>
                      <a:lnTo>
                        <a:pt x="4" y="88"/>
                      </a:lnTo>
                      <a:lnTo>
                        <a:pt x="4" y="92"/>
                      </a:lnTo>
                      <a:lnTo>
                        <a:pt x="4" y="88"/>
                      </a:lnTo>
                      <a:lnTo>
                        <a:pt x="0" y="88"/>
                      </a:lnTo>
                      <a:lnTo>
                        <a:pt x="4" y="84"/>
                      </a:lnTo>
                      <a:lnTo>
                        <a:pt x="8" y="84"/>
                      </a:lnTo>
                      <a:lnTo>
                        <a:pt x="4" y="80"/>
                      </a:lnTo>
                      <a:lnTo>
                        <a:pt x="8" y="80"/>
                      </a:lnTo>
                      <a:lnTo>
                        <a:pt x="8" y="76"/>
                      </a:lnTo>
                      <a:lnTo>
                        <a:pt x="8" y="80"/>
                      </a:lnTo>
                      <a:lnTo>
                        <a:pt x="4" y="80"/>
                      </a:lnTo>
                      <a:lnTo>
                        <a:pt x="4" y="84"/>
                      </a:lnTo>
                      <a:lnTo>
                        <a:pt x="4" y="80"/>
                      </a:lnTo>
                      <a:lnTo>
                        <a:pt x="4" y="76"/>
                      </a:lnTo>
                      <a:lnTo>
                        <a:pt x="4" y="72"/>
                      </a:lnTo>
                      <a:lnTo>
                        <a:pt x="8" y="72"/>
                      </a:lnTo>
                      <a:lnTo>
                        <a:pt x="12" y="72"/>
                      </a:lnTo>
                      <a:lnTo>
                        <a:pt x="12" y="68"/>
                      </a:lnTo>
                      <a:lnTo>
                        <a:pt x="8" y="68"/>
                      </a:lnTo>
                      <a:lnTo>
                        <a:pt x="8" y="72"/>
                      </a:lnTo>
                      <a:lnTo>
                        <a:pt x="8" y="68"/>
                      </a:lnTo>
                      <a:lnTo>
                        <a:pt x="4" y="68"/>
                      </a:lnTo>
                      <a:lnTo>
                        <a:pt x="4" y="72"/>
                      </a:lnTo>
                      <a:lnTo>
                        <a:pt x="4" y="68"/>
                      </a:lnTo>
                      <a:lnTo>
                        <a:pt x="8" y="68"/>
                      </a:lnTo>
                      <a:lnTo>
                        <a:pt x="4" y="68"/>
                      </a:lnTo>
                      <a:lnTo>
                        <a:pt x="4" y="64"/>
                      </a:lnTo>
                      <a:lnTo>
                        <a:pt x="4" y="68"/>
                      </a:lnTo>
                      <a:lnTo>
                        <a:pt x="4" y="64"/>
                      </a:lnTo>
                      <a:lnTo>
                        <a:pt x="4" y="60"/>
                      </a:lnTo>
                      <a:lnTo>
                        <a:pt x="4" y="64"/>
                      </a:lnTo>
                      <a:lnTo>
                        <a:pt x="8" y="64"/>
                      </a:lnTo>
                      <a:lnTo>
                        <a:pt x="8" y="60"/>
                      </a:lnTo>
                      <a:lnTo>
                        <a:pt x="12" y="60"/>
                      </a:lnTo>
                      <a:lnTo>
                        <a:pt x="8" y="60"/>
                      </a:lnTo>
                      <a:lnTo>
                        <a:pt x="8" y="64"/>
                      </a:lnTo>
                      <a:lnTo>
                        <a:pt x="4" y="60"/>
                      </a:lnTo>
                      <a:lnTo>
                        <a:pt x="8" y="60"/>
                      </a:lnTo>
                      <a:lnTo>
                        <a:pt x="4" y="60"/>
                      </a:lnTo>
                      <a:lnTo>
                        <a:pt x="4" y="56"/>
                      </a:lnTo>
                      <a:lnTo>
                        <a:pt x="8" y="56"/>
                      </a:lnTo>
                      <a:lnTo>
                        <a:pt x="4" y="56"/>
                      </a:lnTo>
                      <a:lnTo>
                        <a:pt x="8" y="56"/>
                      </a:lnTo>
                      <a:lnTo>
                        <a:pt x="12" y="56"/>
                      </a:lnTo>
                      <a:lnTo>
                        <a:pt x="12" y="52"/>
                      </a:lnTo>
                      <a:lnTo>
                        <a:pt x="12" y="56"/>
                      </a:lnTo>
                      <a:lnTo>
                        <a:pt x="12" y="52"/>
                      </a:lnTo>
                      <a:lnTo>
                        <a:pt x="12" y="56"/>
                      </a:lnTo>
                      <a:lnTo>
                        <a:pt x="12" y="52"/>
                      </a:lnTo>
                      <a:lnTo>
                        <a:pt x="8" y="52"/>
                      </a:lnTo>
                      <a:lnTo>
                        <a:pt x="8" y="48"/>
                      </a:lnTo>
                      <a:lnTo>
                        <a:pt x="12" y="48"/>
                      </a:lnTo>
                      <a:lnTo>
                        <a:pt x="16" y="48"/>
                      </a:lnTo>
                      <a:lnTo>
                        <a:pt x="12" y="48"/>
                      </a:lnTo>
                      <a:lnTo>
                        <a:pt x="12" y="44"/>
                      </a:lnTo>
                      <a:lnTo>
                        <a:pt x="12" y="48"/>
                      </a:lnTo>
                      <a:lnTo>
                        <a:pt x="8" y="48"/>
                      </a:lnTo>
                      <a:lnTo>
                        <a:pt x="8" y="44"/>
                      </a:lnTo>
                      <a:lnTo>
                        <a:pt x="12" y="44"/>
                      </a:lnTo>
                      <a:lnTo>
                        <a:pt x="12" y="40"/>
                      </a:lnTo>
                      <a:lnTo>
                        <a:pt x="12" y="44"/>
                      </a:lnTo>
                      <a:lnTo>
                        <a:pt x="16" y="44"/>
                      </a:lnTo>
                      <a:lnTo>
                        <a:pt x="12" y="44"/>
                      </a:lnTo>
                      <a:lnTo>
                        <a:pt x="12" y="40"/>
                      </a:lnTo>
                      <a:lnTo>
                        <a:pt x="8" y="40"/>
                      </a:lnTo>
                      <a:lnTo>
                        <a:pt x="8" y="36"/>
                      </a:lnTo>
                      <a:lnTo>
                        <a:pt x="12" y="36"/>
                      </a:lnTo>
                      <a:lnTo>
                        <a:pt x="16" y="36"/>
                      </a:lnTo>
                      <a:lnTo>
                        <a:pt x="16" y="40"/>
                      </a:lnTo>
                      <a:lnTo>
                        <a:pt x="16" y="36"/>
                      </a:lnTo>
                      <a:lnTo>
                        <a:pt x="16" y="40"/>
                      </a:lnTo>
                      <a:lnTo>
                        <a:pt x="16" y="36"/>
                      </a:lnTo>
                      <a:lnTo>
                        <a:pt x="20" y="36"/>
                      </a:lnTo>
                      <a:lnTo>
                        <a:pt x="20" y="32"/>
                      </a:lnTo>
                      <a:lnTo>
                        <a:pt x="16" y="32"/>
                      </a:lnTo>
                      <a:lnTo>
                        <a:pt x="16" y="36"/>
                      </a:lnTo>
                      <a:lnTo>
                        <a:pt x="16" y="32"/>
                      </a:lnTo>
                      <a:lnTo>
                        <a:pt x="16" y="28"/>
                      </a:lnTo>
                      <a:lnTo>
                        <a:pt x="20" y="28"/>
                      </a:lnTo>
                      <a:lnTo>
                        <a:pt x="20" y="32"/>
                      </a:lnTo>
                      <a:lnTo>
                        <a:pt x="20" y="28"/>
                      </a:lnTo>
                      <a:lnTo>
                        <a:pt x="20" y="24"/>
                      </a:lnTo>
                      <a:lnTo>
                        <a:pt x="20" y="28"/>
                      </a:lnTo>
                      <a:lnTo>
                        <a:pt x="16" y="28"/>
                      </a:lnTo>
                      <a:lnTo>
                        <a:pt x="16" y="24"/>
                      </a:lnTo>
                      <a:lnTo>
                        <a:pt x="20" y="24"/>
                      </a:lnTo>
                      <a:lnTo>
                        <a:pt x="16" y="24"/>
                      </a:lnTo>
                      <a:lnTo>
                        <a:pt x="16" y="20"/>
                      </a:lnTo>
                      <a:lnTo>
                        <a:pt x="12" y="20"/>
                      </a:lnTo>
                      <a:lnTo>
                        <a:pt x="12" y="24"/>
                      </a:lnTo>
                      <a:lnTo>
                        <a:pt x="8" y="24"/>
                      </a:lnTo>
                      <a:lnTo>
                        <a:pt x="12" y="24"/>
                      </a:lnTo>
                      <a:lnTo>
                        <a:pt x="12" y="20"/>
                      </a:lnTo>
                      <a:lnTo>
                        <a:pt x="12" y="16"/>
                      </a:lnTo>
                      <a:lnTo>
                        <a:pt x="12" y="20"/>
                      </a:lnTo>
                      <a:lnTo>
                        <a:pt x="16" y="20"/>
                      </a:lnTo>
                      <a:lnTo>
                        <a:pt x="16" y="16"/>
                      </a:lnTo>
                      <a:lnTo>
                        <a:pt x="20" y="16"/>
                      </a:lnTo>
                      <a:lnTo>
                        <a:pt x="20" y="12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75" name=""/>
                <p:cNvSpPr/>
                <p:nvPr/>
              </p:nvSpPr>
              <p:spPr>
                <a:xfrm>
                  <a:off x="7959600" y="3222720"/>
                  <a:ext cx="12960" cy="25200"/>
                </a:xfrm>
                <a:custGeom>
                  <a:avLst/>
                  <a:gdLst/>
                  <a:ahLst/>
                  <a:rect l="l" t="t" r="r" b="b"/>
                  <a:pathLst>
                    <a:path w="8" h="16">
                      <a:moveTo>
                        <a:pt x="4" y="12"/>
                      </a:moveTo>
                      <a:lnTo>
                        <a:pt x="0" y="12"/>
                      </a:lnTo>
                      <a:lnTo>
                        <a:pt x="0" y="16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4" y="12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600" bIns="-216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76" name=""/>
                <p:cNvSpPr/>
                <p:nvPr/>
              </p:nvSpPr>
              <p:spPr>
                <a:xfrm>
                  <a:off x="7858080" y="3260880"/>
                  <a:ext cx="6480" cy="1440"/>
                </a:xfrm>
                <a:custGeom>
                  <a:avLst/>
                  <a:gdLst/>
                  <a:ahLst/>
                  <a:rect l="l" t="t" r="r" b="b"/>
                  <a:pathLst>
                    <a:path w="4" h="0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360" bIns="-453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77" name=""/>
                <p:cNvSpPr/>
                <p:nvPr/>
              </p:nvSpPr>
              <p:spPr>
                <a:xfrm>
                  <a:off x="7953480" y="3241800"/>
                  <a:ext cx="612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78" name=""/>
                <p:cNvSpPr/>
                <p:nvPr/>
              </p:nvSpPr>
              <p:spPr>
                <a:xfrm>
                  <a:off x="7947000" y="3247920"/>
                  <a:ext cx="12600" cy="12960"/>
                </a:xfrm>
                <a:custGeom>
                  <a:avLst/>
                  <a:gdLst/>
                  <a:ahLst/>
                  <a:rect l="l" t="t" r="r" b="b"/>
                  <a:pathLst>
                    <a:path w="8" h="8">
                      <a:moveTo>
                        <a:pt x="8" y="0"/>
                      </a:move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3840" bIns="-33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79" name=""/>
                <p:cNvSpPr/>
                <p:nvPr/>
              </p:nvSpPr>
              <p:spPr>
                <a:xfrm>
                  <a:off x="7870680" y="3279600"/>
                  <a:ext cx="648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80" name=""/>
                <p:cNvSpPr/>
                <p:nvPr/>
              </p:nvSpPr>
              <p:spPr>
                <a:xfrm>
                  <a:off x="7947000" y="326088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81" name=""/>
                <p:cNvSpPr/>
                <p:nvPr/>
              </p:nvSpPr>
              <p:spPr>
                <a:xfrm>
                  <a:off x="7940520" y="3267000"/>
                  <a:ext cx="12960" cy="31680"/>
                </a:xfrm>
                <a:custGeom>
                  <a:avLst/>
                  <a:gdLst/>
                  <a:ahLst/>
                  <a:rect l="l" t="t" r="r" b="b"/>
                  <a:pathLst>
                    <a:path w="8" h="20">
                      <a:moveTo>
                        <a:pt x="4" y="0"/>
                      </a:move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4" y="12"/>
                      </a:lnTo>
                      <a:lnTo>
                        <a:pt x="4" y="16"/>
                      </a:lnTo>
                      <a:lnTo>
                        <a:pt x="4" y="20"/>
                      </a:lnTo>
                      <a:lnTo>
                        <a:pt x="0" y="20"/>
                      </a:lnTo>
                      <a:lnTo>
                        <a:pt x="0" y="16"/>
                      </a:lnTo>
                      <a:lnTo>
                        <a:pt x="4" y="16"/>
                      </a:ln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5120" bIns="-151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82" name=""/>
                <p:cNvSpPr/>
                <p:nvPr/>
              </p:nvSpPr>
              <p:spPr>
                <a:xfrm>
                  <a:off x="7940520" y="327960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83" name=""/>
                <p:cNvSpPr/>
                <p:nvPr/>
              </p:nvSpPr>
              <p:spPr>
                <a:xfrm>
                  <a:off x="7934400" y="3298680"/>
                  <a:ext cx="12600" cy="19080"/>
                </a:xfrm>
                <a:custGeom>
                  <a:avLst/>
                  <a:gdLst/>
                  <a:ahLst/>
                  <a:rect l="l" t="t" r="r" b="b"/>
                  <a:pathLst>
                    <a:path w="8" h="12">
                      <a:moveTo>
                        <a:pt x="8" y="0"/>
                      </a:move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4" y="8"/>
                      </a:lnTo>
                      <a:lnTo>
                        <a:pt x="8" y="12"/>
                      </a:lnTo>
                      <a:lnTo>
                        <a:pt x="4" y="12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84" name=""/>
                <p:cNvSpPr/>
                <p:nvPr/>
              </p:nvSpPr>
              <p:spPr>
                <a:xfrm>
                  <a:off x="7832880" y="3330720"/>
                  <a:ext cx="612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85" name=""/>
                <p:cNvSpPr/>
                <p:nvPr/>
              </p:nvSpPr>
              <p:spPr>
                <a:xfrm>
                  <a:off x="7934400" y="3317760"/>
                  <a:ext cx="612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86" name=""/>
                <p:cNvSpPr/>
                <p:nvPr/>
              </p:nvSpPr>
              <p:spPr>
                <a:xfrm>
                  <a:off x="7927920" y="3317760"/>
                  <a:ext cx="19080" cy="25560"/>
                </a:xfrm>
                <a:custGeom>
                  <a:avLst/>
                  <a:gdLst/>
                  <a:ahLst/>
                  <a:rect l="l" t="t" r="r" b="b"/>
                  <a:pathLst>
                    <a:path w="12" h="16">
                      <a:moveTo>
                        <a:pt x="12" y="0"/>
                      </a:moveTo>
                      <a:lnTo>
                        <a:pt x="12" y="4"/>
                      </a:lnTo>
                      <a:lnTo>
                        <a:pt x="12" y="8"/>
                      </a:lnTo>
                      <a:lnTo>
                        <a:pt x="12" y="12"/>
                      </a:lnTo>
                      <a:lnTo>
                        <a:pt x="8" y="12"/>
                      </a:lnTo>
                      <a:lnTo>
                        <a:pt x="8" y="16"/>
                      </a:lnTo>
                      <a:lnTo>
                        <a:pt x="8" y="12"/>
                      </a:lnTo>
                      <a:lnTo>
                        <a:pt x="8" y="8"/>
                      </a:lnTo>
                      <a:lnTo>
                        <a:pt x="4" y="8"/>
                      </a:lnTo>
                      <a:lnTo>
                        <a:pt x="4" y="12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8" y="8"/>
                      </a:lnTo>
                      <a:lnTo>
                        <a:pt x="8" y="4"/>
                      </a:lnTo>
                      <a:lnTo>
                        <a:pt x="12" y="4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240" bIns="-212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87" name=""/>
                <p:cNvSpPr/>
                <p:nvPr/>
              </p:nvSpPr>
              <p:spPr>
                <a:xfrm>
                  <a:off x="7934400" y="3330720"/>
                  <a:ext cx="6120" cy="612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88" name=""/>
                <p:cNvSpPr/>
                <p:nvPr/>
              </p:nvSpPr>
              <p:spPr>
                <a:xfrm>
                  <a:off x="7839000" y="3355920"/>
                  <a:ext cx="12600" cy="6480"/>
                </a:xfrm>
                <a:custGeom>
                  <a:avLst/>
                  <a:gdLst/>
                  <a:ahLst/>
                  <a:rect l="l" t="t" r="r" b="b"/>
                  <a:pathLst>
                    <a:path w="8" h="4">
                      <a:moveTo>
                        <a:pt x="4" y="4"/>
                      </a:move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89" name=""/>
                <p:cNvSpPr/>
                <p:nvPr/>
              </p:nvSpPr>
              <p:spPr>
                <a:xfrm>
                  <a:off x="7934400" y="3343320"/>
                  <a:ext cx="612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0"/>
                      </a:move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90" name=""/>
                <p:cNvSpPr/>
                <p:nvPr/>
              </p:nvSpPr>
              <p:spPr>
                <a:xfrm>
                  <a:off x="7934400" y="3343320"/>
                  <a:ext cx="6120" cy="19080"/>
                </a:xfrm>
                <a:custGeom>
                  <a:avLst/>
                  <a:gdLst/>
                  <a:ahLst/>
                  <a:rect l="l" t="t" r="r" b="b"/>
                  <a:pathLst>
                    <a:path w="4" h="12">
                      <a:moveTo>
                        <a:pt x="4" y="4"/>
                      </a:moveTo>
                      <a:lnTo>
                        <a:pt x="4" y="8"/>
                      </a:lnTo>
                      <a:lnTo>
                        <a:pt x="4" y="12"/>
                      </a:lnTo>
                      <a:lnTo>
                        <a:pt x="0" y="12"/>
                      </a:ln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91" name=""/>
                <p:cNvSpPr/>
                <p:nvPr/>
              </p:nvSpPr>
              <p:spPr>
                <a:xfrm>
                  <a:off x="7915320" y="336240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92" name=""/>
                <p:cNvSpPr/>
                <p:nvPr/>
              </p:nvSpPr>
              <p:spPr>
                <a:xfrm>
                  <a:off x="7921800" y="3362400"/>
                  <a:ext cx="6120" cy="612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93" name=""/>
                <p:cNvSpPr/>
                <p:nvPr/>
              </p:nvSpPr>
              <p:spPr>
                <a:xfrm>
                  <a:off x="7927920" y="3362400"/>
                  <a:ext cx="1800" cy="12600"/>
                </a:xfrm>
                <a:custGeom>
                  <a:avLst/>
                  <a:gdLst/>
                  <a:ahLst/>
                  <a:rect l="l" t="t" r="r" b="b"/>
                  <a:pathLst>
                    <a:path w="0" h="8">
                      <a:moveTo>
                        <a:pt x="0" y="4"/>
                      </a:move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94" name=""/>
                <p:cNvSpPr/>
                <p:nvPr/>
              </p:nvSpPr>
              <p:spPr>
                <a:xfrm>
                  <a:off x="7915320" y="3368520"/>
                  <a:ext cx="6480" cy="19080"/>
                </a:xfrm>
                <a:custGeom>
                  <a:avLst/>
                  <a:gdLst/>
                  <a:ahLst/>
                  <a:rect l="l" t="t" r="r" b="b"/>
                  <a:pathLst>
                    <a:path w="4" h="12">
                      <a:moveTo>
                        <a:pt x="4" y="8"/>
                      </a:moveTo>
                      <a:lnTo>
                        <a:pt x="4" y="12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95" name=""/>
                <p:cNvSpPr/>
                <p:nvPr/>
              </p:nvSpPr>
              <p:spPr>
                <a:xfrm>
                  <a:off x="7927920" y="3368520"/>
                  <a:ext cx="12600" cy="12960"/>
                </a:xfrm>
                <a:custGeom>
                  <a:avLst/>
                  <a:gdLst/>
                  <a:ahLst/>
                  <a:rect l="l" t="t" r="r" b="b"/>
                  <a:pathLst>
                    <a:path w="8" h="8">
                      <a:moveTo>
                        <a:pt x="8" y="0"/>
                      </a:move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3840" bIns="-33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96" name=""/>
                <p:cNvSpPr/>
                <p:nvPr/>
              </p:nvSpPr>
              <p:spPr>
                <a:xfrm>
                  <a:off x="7908840" y="3381480"/>
                  <a:ext cx="6480" cy="612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97" name=""/>
                <p:cNvSpPr/>
                <p:nvPr/>
              </p:nvSpPr>
              <p:spPr>
                <a:xfrm>
                  <a:off x="7915320" y="3387600"/>
                  <a:ext cx="6480" cy="25560"/>
                </a:xfrm>
                <a:custGeom>
                  <a:avLst/>
                  <a:gdLst/>
                  <a:ahLst/>
                  <a:rect l="l" t="t" r="r" b="b"/>
                  <a:pathLst>
                    <a:path w="4" h="16">
                      <a:moveTo>
                        <a:pt x="4" y="8"/>
                      </a:moveTo>
                      <a:lnTo>
                        <a:pt x="4" y="12"/>
                      </a:lnTo>
                      <a:lnTo>
                        <a:pt x="4" y="16"/>
                      </a:lnTo>
                      <a:lnTo>
                        <a:pt x="4" y="12"/>
                      </a:lnTo>
                      <a:lnTo>
                        <a:pt x="4" y="16"/>
                      </a:lnTo>
                      <a:lnTo>
                        <a:pt x="0" y="16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4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240" bIns="-212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98" name=""/>
                <p:cNvSpPr/>
                <p:nvPr/>
              </p:nvSpPr>
              <p:spPr>
                <a:xfrm>
                  <a:off x="7927920" y="3381480"/>
                  <a:ext cx="6480" cy="12600"/>
                </a:xfrm>
                <a:custGeom>
                  <a:avLst/>
                  <a:gdLst/>
                  <a:ahLst/>
                  <a:rect l="l" t="t" r="r" b="b"/>
                  <a:pathLst>
                    <a:path w="4" h="8">
                      <a:moveTo>
                        <a:pt x="0" y="0"/>
                      </a:move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299" name=""/>
                <p:cNvSpPr/>
                <p:nvPr/>
              </p:nvSpPr>
              <p:spPr>
                <a:xfrm>
                  <a:off x="7927920" y="339408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00" name=""/>
                <p:cNvSpPr/>
                <p:nvPr/>
              </p:nvSpPr>
              <p:spPr>
                <a:xfrm>
                  <a:off x="7921800" y="3400560"/>
                  <a:ext cx="612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4"/>
                      </a:move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01" name=""/>
                <p:cNvSpPr/>
                <p:nvPr/>
              </p:nvSpPr>
              <p:spPr>
                <a:xfrm>
                  <a:off x="7927920" y="3400560"/>
                  <a:ext cx="6480" cy="612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02" name=""/>
                <p:cNvSpPr/>
                <p:nvPr/>
              </p:nvSpPr>
              <p:spPr>
                <a:xfrm>
                  <a:off x="7921800" y="3413160"/>
                  <a:ext cx="6120" cy="12600"/>
                </a:xfrm>
                <a:custGeom>
                  <a:avLst/>
                  <a:gdLst/>
                  <a:ahLst/>
                  <a:rect l="l" t="t" r="r" b="b"/>
                  <a:pathLst>
                    <a:path w="4" h="8">
                      <a:moveTo>
                        <a:pt x="0" y="4"/>
                      </a:move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03" name=""/>
                <p:cNvSpPr/>
                <p:nvPr/>
              </p:nvSpPr>
              <p:spPr>
                <a:xfrm>
                  <a:off x="7908840" y="342576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04" name=""/>
                <p:cNvSpPr/>
                <p:nvPr/>
              </p:nvSpPr>
              <p:spPr>
                <a:xfrm>
                  <a:off x="1469880" y="3711600"/>
                  <a:ext cx="1092240" cy="1270080"/>
                </a:xfrm>
                <a:custGeom>
                  <a:avLst/>
                  <a:gdLst/>
                  <a:ahLst/>
                  <a:rect l="l" t="t" r="r" b="b"/>
                  <a:pathLst>
                    <a:path w="688" h="800">
                      <a:moveTo>
                        <a:pt x="176" y="0"/>
                      </a:moveTo>
                      <a:lnTo>
                        <a:pt x="228" y="8"/>
                      </a:lnTo>
                      <a:lnTo>
                        <a:pt x="252" y="12"/>
                      </a:lnTo>
                      <a:lnTo>
                        <a:pt x="272" y="12"/>
                      </a:lnTo>
                      <a:lnTo>
                        <a:pt x="288" y="16"/>
                      </a:lnTo>
                      <a:lnTo>
                        <a:pt x="292" y="16"/>
                      </a:lnTo>
                      <a:lnTo>
                        <a:pt x="296" y="16"/>
                      </a:lnTo>
                      <a:lnTo>
                        <a:pt x="300" y="16"/>
                      </a:lnTo>
                      <a:lnTo>
                        <a:pt x="308" y="20"/>
                      </a:lnTo>
                      <a:lnTo>
                        <a:pt x="332" y="20"/>
                      </a:lnTo>
                      <a:lnTo>
                        <a:pt x="344" y="24"/>
                      </a:lnTo>
                      <a:lnTo>
                        <a:pt x="360" y="28"/>
                      </a:lnTo>
                      <a:lnTo>
                        <a:pt x="376" y="28"/>
                      </a:lnTo>
                      <a:lnTo>
                        <a:pt x="392" y="32"/>
                      </a:lnTo>
                      <a:lnTo>
                        <a:pt x="412" y="32"/>
                      </a:lnTo>
                      <a:lnTo>
                        <a:pt x="424" y="36"/>
                      </a:lnTo>
                      <a:lnTo>
                        <a:pt x="440" y="36"/>
                      </a:lnTo>
                      <a:lnTo>
                        <a:pt x="444" y="36"/>
                      </a:lnTo>
                      <a:lnTo>
                        <a:pt x="448" y="36"/>
                      </a:lnTo>
                      <a:lnTo>
                        <a:pt x="452" y="36"/>
                      </a:lnTo>
                      <a:lnTo>
                        <a:pt x="452" y="40"/>
                      </a:lnTo>
                      <a:lnTo>
                        <a:pt x="460" y="40"/>
                      </a:lnTo>
                      <a:lnTo>
                        <a:pt x="472" y="40"/>
                      </a:lnTo>
                      <a:lnTo>
                        <a:pt x="484" y="40"/>
                      </a:lnTo>
                      <a:lnTo>
                        <a:pt x="496" y="44"/>
                      </a:lnTo>
                      <a:lnTo>
                        <a:pt x="508" y="44"/>
                      </a:lnTo>
                      <a:lnTo>
                        <a:pt x="512" y="44"/>
                      </a:lnTo>
                      <a:lnTo>
                        <a:pt x="524" y="48"/>
                      </a:lnTo>
                      <a:lnTo>
                        <a:pt x="532" y="48"/>
                      </a:lnTo>
                      <a:lnTo>
                        <a:pt x="536" y="48"/>
                      </a:lnTo>
                      <a:lnTo>
                        <a:pt x="540" y="48"/>
                      </a:lnTo>
                      <a:lnTo>
                        <a:pt x="544" y="52"/>
                      </a:lnTo>
                      <a:lnTo>
                        <a:pt x="552" y="52"/>
                      </a:lnTo>
                      <a:lnTo>
                        <a:pt x="564" y="52"/>
                      </a:lnTo>
                      <a:lnTo>
                        <a:pt x="580" y="56"/>
                      </a:lnTo>
                      <a:lnTo>
                        <a:pt x="588" y="56"/>
                      </a:lnTo>
                      <a:lnTo>
                        <a:pt x="596" y="56"/>
                      </a:lnTo>
                      <a:lnTo>
                        <a:pt x="604" y="56"/>
                      </a:lnTo>
                      <a:lnTo>
                        <a:pt x="612" y="60"/>
                      </a:lnTo>
                      <a:lnTo>
                        <a:pt x="624" y="60"/>
                      </a:lnTo>
                      <a:lnTo>
                        <a:pt x="632" y="60"/>
                      </a:lnTo>
                      <a:lnTo>
                        <a:pt x="644" y="64"/>
                      </a:lnTo>
                      <a:lnTo>
                        <a:pt x="656" y="64"/>
                      </a:lnTo>
                      <a:lnTo>
                        <a:pt x="668" y="64"/>
                      </a:lnTo>
                      <a:lnTo>
                        <a:pt x="680" y="64"/>
                      </a:lnTo>
                      <a:lnTo>
                        <a:pt x="684" y="68"/>
                      </a:lnTo>
                      <a:lnTo>
                        <a:pt x="688" y="68"/>
                      </a:lnTo>
                      <a:lnTo>
                        <a:pt x="684" y="76"/>
                      </a:lnTo>
                      <a:lnTo>
                        <a:pt x="684" y="88"/>
                      </a:lnTo>
                      <a:lnTo>
                        <a:pt x="684" y="100"/>
                      </a:lnTo>
                      <a:lnTo>
                        <a:pt x="680" y="112"/>
                      </a:lnTo>
                      <a:lnTo>
                        <a:pt x="680" y="120"/>
                      </a:lnTo>
                      <a:lnTo>
                        <a:pt x="680" y="132"/>
                      </a:lnTo>
                      <a:lnTo>
                        <a:pt x="680" y="144"/>
                      </a:lnTo>
                      <a:lnTo>
                        <a:pt x="676" y="160"/>
                      </a:lnTo>
                      <a:lnTo>
                        <a:pt x="676" y="168"/>
                      </a:lnTo>
                      <a:lnTo>
                        <a:pt x="676" y="180"/>
                      </a:lnTo>
                      <a:lnTo>
                        <a:pt x="672" y="188"/>
                      </a:lnTo>
                      <a:lnTo>
                        <a:pt x="672" y="196"/>
                      </a:lnTo>
                      <a:lnTo>
                        <a:pt x="672" y="208"/>
                      </a:lnTo>
                      <a:lnTo>
                        <a:pt x="668" y="224"/>
                      </a:lnTo>
                      <a:lnTo>
                        <a:pt x="668" y="240"/>
                      </a:lnTo>
                      <a:lnTo>
                        <a:pt x="668" y="256"/>
                      </a:lnTo>
                      <a:lnTo>
                        <a:pt x="664" y="264"/>
                      </a:lnTo>
                      <a:lnTo>
                        <a:pt x="664" y="276"/>
                      </a:lnTo>
                      <a:lnTo>
                        <a:pt x="664" y="284"/>
                      </a:lnTo>
                      <a:lnTo>
                        <a:pt x="664" y="296"/>
                      </a:lnTo>
                      <a:lnTo>
                        <a:pt x="660" y="304"/>
                      </a:lnTo>
                      <a:lnTo>
                        <a:pt x="660" y="316"/>
                      </a:lnTo>
                      <a:lnTo>
                        <a:pt x="660" y="324"/>
                      </a:lnTo>
                      <a:lnTo>
                        <a:pt x="660" y="332"/>
                      </a:lnTo>
                      <a:lnTo>
                        <a:pt x="656" y="336"/>
                      </a:lnTo>
                      <a:lnTo>
                        <a:pt x="656" y="348"/>
                      </a:lnTo>
                      <a:lnTo>
                        <a:pt x="656" y="356"/>
                      </a:lnTo>
                      <a:lnTo>
                        <a:pt x="656" y="364"/>
                      </a:lnTo>
                      <a:lnTo>
                        <a:pt x="652" y="380"/>
                      </a:lnTo>
                      <a:lnTo>
                        <a:pt x="648" y="408"/>
                      </a:lnTo>
                      <a:lnTo>
                        <a:pt x="648" y="432"/>
                      </a:lnTo>
                      <a:lnTo>
                        <a:pt x="644" y="452"/>
                      </a:lnTo>
                      <a:lnTo>
                        <a:pt x="640" y="484"/>
                      </a:lnTo>
                      <a:lnTo>
                        <a:pt x="640" y="496"/>
                      </a:lnTo>
                      <a:lnTo>
                        <a:pt x="636" y="524"/>
                      </a:lnTo>
                      <a:lnTo>
                        <a:pt x="636" y="540"/>
                      </a:lnTo>
                      <a:lnTo>
                        <a:pt x="636" y="548"/>
                      </a:lnTo>
                      <a:lnTo>
                        <a:pt x="632" y="560"/>
                      </a:lnTo>
                      <a:lnTo>
                        <a:pt x="632" y="568"/>
                      </a:lnTo>
                      <a:lnTo>
                        <a:pt x="632" y="572"/>
                      </a:lnTo>
                      <a:lnTo>
                        <a:pt x="632" y="580"/>
                      </a:lnTo>
                      <a:lnTo>
                        <a:pt x="632" y="588"/>
                      </a:lnTo>
                      <a:lnTo>
                        <a:pt x="628" y="596"/>
                      </a:lnTo>
                      <a:lnTo>
                        <a:pt x="628" y="604"/>
                      </a:lnTo>
                      <a:lnTo>
                        <a:pt x="628" y="612"/>
                      </a:lnTo>
                      <a:lnTo>
                        <a:pt x="624" y="640"/>
                      </a:lnTo>
                      <a:lnTo>
                        <a:pt x="624" y="644"/>
                      </a:lnTo>
                      <a:lnTo>
                        <a:pt x="624" y="648"/>
                      </a:lnTo>
                      <a:lnTo>
                        <a:pt x="624" y="656"/>
                      </a:lnTo>
                      <a:lnTo>
                        <a:pt x="624" y="668"/>
                      </a:lnTo>
                      <a:lnTo>
                        <a:pt x="620" y="692"/>
                      </a:lnTo>
                      <a:lnTo>
                        <a:pt x="620" y="704"/>
                      </a:lnTo>
                      <a:lnTo>
                        <a:pt x="616" y="720"/>
                      </a:lnTo>
                      <a:lnTo>
                        <a:pt x="616" y="728"/>
                      </a:lnTo>
                      <a:lnTo>
                        <a:pt x="616" y="736"/>
                      </a:lnTo>
                      <a:lnTo>
                        <a:pt x="616" y="744"/>
                      </a:lnTo>
                      <a:lnTo>
                        <a:pt x="612" y="752"/>
                      </a:lnTo>
                      <a:lnTo>
                        <a:pt x="612" y="768"/>
                      </a:lnTo>
                      <a:lnTo>
                        <a:pt x="612" y="784"/>
                      </a:lnTo>
                      <a:lnTo>
                        <a:pt x="608" y="800"/>
                      </a:lnTo>
                      <a:lnTo>
                        <a:pt x="592" y="796"/>
                      </a:lnTo>
                      <a:lnTo>
                        <a:pt x="476" y="784"/>
                      </a:lnTo>
                      <a:lnTo>
                        <a:pt x="472" y="784"/>
                      </a:lnTo>
                      <a:lnTo>
                        <a:pt x="456" y="780"/>
                      </a:lnTo>
                      <a:lnTo>
                        <a:pt x="444" y="780"/>
                      </a:lnTo>
                      <a:lnTo>
                        <a:pt x="436" y="780"/>
                      </a:lnTo>
                      <a:lnTo>
                        <a:pt x="432" y="780"/>
                      </a:lnTo>
                      <a:lnTo>
                        <a:pt x="428" y="780"/>
                      </a:lnTo>
                      <a:lnTo>
                        <a:pt x="424" y="780"/>
                      </a:lnTo>
                      <a:lnTo>
                        <a:pt x="416" y="776"/>
                      </a:lnTo>
                      <a:lnTo>
                        <a:pt x="408" y="776"/>
                      </a:lnTo>
                      <a:lnTo>
                        <a:pt x="396" y="776"/>
                      </a:lnTo>
                      <a:lnTo>
                        <a:pt x="388" y="772"/>
                      </a:lnTo>
                      <a:lnTo>
                        <a:pt x="384" y="772"/>
                      </a:lnTo>
                      <a:lnTo>
                        <a:pt x="380" y="772"/>
                      </a:lnTo>
                      <a:lnTo>
                        <a:pt x="376" y="768"/>
                      </a:lnTo>
                      <a:lnTo>
                        <a:pt x="356" y="756"/>
                      </a:lnTo>
                      <a:lnTo>
                        <a:pt x="344" y="752"/>
                      </a:lnTo>
                      <a:lnTo>
                        <a:pt x="320" y="736"/>
                      </a:lnTo>
                      <a:lnTo>
                        <a:pt x="292" y="724"/>
                      </a:lnTo>
                      <a:lnTo>
                        <a:pt x="284" y="720"/>
                      </a:lnTo>
                      <a:lnTo>
                        <a:pt x="152" y="648"/>
                      </a:lnTo>
                      <a:lnTo>
                        <a:pt x="24" y="580"/>
                      </a:lnTo>
                      <a:lnTo>
                        <a:pt x="12" y="572"/>
                      </a:lnTo>
                      <a:lnTo>
                        <a:pt x="0" y="564"/>
                      </a:lnTo>
                      <a:lnTo>
                        <a:pt x="4" y="564"/>
                      </a:lnTo>
                      <a:lnTo>
                        <a:pt x="4" y="560"/>
                      </a:lnTo>
                      <a:lnTo>
                        <a:pt x="4" y="556"/>
                      </a:lnTo>
                      <a:lnTo>
                        <a:pt x="4" y="552"/>
                      </a:lnTo>
                      <a:lnTo>
                        <a:pt x="4" y="548"/>
                      </a:lnTo>
                      <a:lnTo>
                        <a:pt x="8" y="548"/>
                      </a:lnTo>
                      <a:lnTo>
                        <a:pt x="12" y="548"/>
                      </a:lnTo>
                      <a:lnTo>
                        <a:pt x="12" y="544"/>
                      </a:lnTo>
                      <a:lnTo>
                        <a:pt x="16" y="540"/>
                      </a:lnTo>
                      <a:lnTo>
                        <a:pt x="16" y="536"/>
                      </a:lnTo>
                      <a:lnTo>
                        <a:pt x="20" y="536"/>
                      </a:lnTo>
                      <a:lnTo>
                        <a:pt x="24" y="536"/>
                      </a:lnTo>
                      <a:lnTo>
                        <a:pt x="28" y="536"/>
                      </a:lnTo>
                      <a:lnTo>
                        <a:pt x="28" y="540"/>
                      </a:lnTo>
                      <a:lnTo>
                        <a:pt x="28" y="536"/>
                      </a:lnTo>
                      <a:lnTo>
                        <a:pt x="32" y="540"/>
                      </a:lnTo>
                      <a:lnTo>
                        <a:pt x="32" y="536"/>
                      </a:lnTo>
                      <a:lnTo>
                        <a:pt x="36" y="536"/>
                      </a:lnTo>
                      <a:lnTo>
                        <a:pt x="40" y="536"/>
                      </a:lnTo>
                      <a:lnTo>
                        <a:pt x="40" y="532"/>
                      </a:lnTo>
                      <a:lnTo>
                        <a:pt x="40" y="528"/>
                      </a:lnTo>
                      <a:lnTo>
                        <a:pt x="44" y="528"/>
                      </a:lnTo>
                      <a:lnTo>
                        <a:pt x="48" y="528"/>
                      </a:lnTo>
                      <a:lnTo>
                        <a:pt x="48" y="524"/>
                      </a:lnTo>
                      <a:lnTo>
                        <a:pt x="48" y="520"/>
                      </a:lnTo>
                      <a:lnTo>
                        <a:pt x="48" y="516"/>
                      </a:lnTo>
                      <a:lnTo>
                        <a:pt x="48" y="512"/>
                      </a:lnTo>
                      <a:lnTo>
                        <a:pt x="48" y="508"/>
                      </a:lnTo>
                      <a:lnTo>
                        <a:pt x="48" y="504"/>
                      </a:lnTo>
                      <a:lnTo>
                        <a:pt x="44" y="504"/>
                      </a:lnTo>
                      <a:lnTo>
                        <a:pt x="44" y="500"/>
                      </a:lnTo>
                      <a:lnTo>
                        <a:pt x="40" y="500"/>
                      </a:lnTo>
                      <a:lnTo>
                        <a:pt x="36" y="500"/>
                      </a:lnTo>
                      <a:lnTo>
                        <a:pt x="32" y="500"/>
                      </a:lnTo>
                      <a:lnTo>
                        <a:pt x="32" y="496"/>
                      </a:lnTo>
                      <a:lnTo>
                        <a:pt x="28" y="496"/>
                      </a:lnTo>
                      <a:lnTo>
                        <a:pt x="28" y="492"/>
                      </a:lnTo>
                      <a:lnTo>
                        <a:pt x="24" y="488"/>
                      </a:lnTo>
                      <a:lnTo>
                        <a:pt x="28" y="488"/>
                      </a:lnTo>
                      <a:lnTo>
                        <a:pt x="28" y="484"/>
                      </a:lnTo>
                      <a:lnTo>
                        <a:pt x="32" y="484"/>
                      </a:lnTo>
                      <a:lnTo>
                        <a:pt x="32" y="480"/>
                      </a:lnTo>
                      <a:lnTo>
                        <a:pt x="32" y="476"/>
                      </a:lnTo>
                      <a:lnTo>
                        <a:pt x="32" y="472"/>
                      </a:lnTo>
                      <a:lnTo>
                        <a:pt x="32" y="468"/>
                      </a:lnTo>
                      <a:lnTo>
                        <a:pt x="32" y="464"/>
                      </a:lnTo>
                      <a:lnTo>
                        <a:pt x="28" y="464"/>
                      </a:lnTo>
                      <a:lnTo>
                        <a:pt x="28" y="460"/>
                      </a:lnTo>
                      <a:lnTo>
                        <a:pt x="32" y="460"/>
                      </a:lnTo>
                      <a:lnTo>
                        <a:pt x="32" y="456"/>
                      </a:lnTo>
                      <a:lnTo>
                        <a:pt x="32" y="452"/>
                      </a:lnTo>
                      <a:lnTo>
                        <a:pt x="32" y="448"/>
                      </a:lnTo>
                      <a:lnTo>
                        <a:pt x="36" y="448"/>
                      </a:lnTo>
                      <a:lnTo>
                        <a:pt x="40" y="448"/>
                      </a:lnTo>
                      <a:lnTo>
                        <a:pt x="44" y="444"/>
                      </a:lnTo>
                      <a:lnTo>
                        <a:pt x="44" y="440"/>
                      </a:lnTo>
                      <a:lnTo>
                        <a:pt x="48" y="440"/>
                      </a:lnTo>
                      <a:lnTo>
                        <a:pt x="48" y="436"/>
                      </a:lnTo>
                      <a:lnTo>
                        <a:pt x="52" y="436"/>
                      </a:lnTo>
                      <a:lnTo>
                        <a:pt x="52" y="432"/>
                      </a:lnTo>
                      <a:lnTo>
                        <a:pt x="56" y="432"/>
                      </a:lnTo>
                      <a:lnTo>
                        <a:pt x="56" y="428"/>
                      </a:lnTo>
                      <a:lnTo>
                        <a:pt x="56" y="424"/>
                      </a:lnTo>
                      <a:lnTo>
                        <a:pt x="56" y="420"/>
                      </a:lnTo>
                      <a:lnTo>
                        <a:pt x="56" y="416"/>
                      </a:lnTo>
                      <a:lnTo>
                        <a:pt x="60" y="416"/>
                      </a:lnTo>
                      <a:lnTo>
                        <a:pt x="64" y="412"/>
                      </a:lnTo>
                      <a:lnTo>
                        <a:pt x="60" y="412"/>
                      </a:lnTo>
                      <a:lnTo>
                        <a:pt x="60" y="408"/>
                      </a:lnTo>
                      <a:lnTo>
                        <a:pt x="64" y="408"/>
                      </a:lnTo>
                      <a:lnTo>
                        <a:pt x="64" y="404"/>
                      </a:lnTo>
                      <a:lnTo>
                        <a:pt x="60" y="400"/>
                      </a:lnTo>
                      <a:lnTo>
                        <a:pt x="64" y="400"/>
                      </a:lnTo>
                      <a:lnTo>
                        <a:pt x="64" y="396"/>
                      </a:lnTo>
                      <a:lnTo>
                        <a:pt x="64" y="392"/>
                      </a:lnTo>
                      <a:lnTo>
                        <a:pt x="64" y="388"/>
                      </a:lnTo>
                      <a:lnTo>
                        <a:pt x="68" y="388"/>
                      </a:lnTo>
                      <a:lnTo>
                        <a:pt x="64" y="388"/>
                      </a:lnTo>
                      <a:lnTo>
                        <a:pt x="64" y="384"/>
                      </a:lnTo>
                      <a:lnTo>
                        <a:pt x="64" y="380"/>
                      </a:lnTo>
                      <a:lnTo>
                        <a:pt x="68" y="380"/>
                      </a:lnTo>
                      <a:lnTo>
                        <a:pt x="68" y="376"/>
                      </a:lnTo>
                      <a:lnTo>
                        <a:pt x="72" y="376"/>
                      </a:lnTo>
                      <a:lnTo>
                        <a:pt x="76" y="376"/>
                      </a:lnTo>
                      <a:lnTo>
                        <a:pt x="76" y="372"/>
                      </a:lnTo>
                      <a:lnTo>
                        <a:pt x="76" y="368"/>
                      </a:lnTo>
                      <a:lnTo>
                        <a:pt x="80" y="368"/>
                      </a:lnTo>
                      <a:lnTo>
                        <a:pt x="80" y="364"/>
                      </a:lnTo>
                      <a:lnTo>
                        <a:pt x="84" y="364"/>
                      </a:lnTo>
                      <a:lnTo>
                        <a:pt x="88" y="364"/>
                      </a:lnTo>
                      <a:lnTo>
                        <a:pt x="88" y="360"/>
                      </a:lnTo>
                      <a:lnTo>
                        <a:pt x="92" y="360"/>
                      </a:lnTo>
                      <a:lnTo>
                        <a:pt x="96" y="360"/>
                      </a:lnTo>
                      <a:lnTo>
                        <a:pt x="100" y="360"/>
                      </a:lnTo>
                      <a:lnTo>
                        <a:pt x="100" y="356"/>
                      </a:lnTo>
                      <a:lnTo>
                        <a:pt x="104" y="356"/>
                      </a:lnTo>
                      <a:lnTo>
                        <a:pt x="104" y="352"/>
                      </a:lnTo>
                      <a:lnTo>
                        <a:pt x="108" y="352"/>
                      </a:lnTo>
                      <a:lnTo>
                        <a:pt x="108" y="348"/>
                      </a:lnTo>
                      <a:lnTo>
                        <a:pt x="112" y="348"/>
                      </a:lnTo>
                      <a:lnTo>
                        <a:pt x="112" y="344"/>
                      </a:lnTo>
                      <a:lnTo>
                        <a:pt x="112" y="340"/>
                      </a:lnTo>
                      <a:lnTo>
                        <a:pt x="112" y="336"/>
                      </a:lnTo>
                      <a:lnTo>
                        <a:pt x="108" y="336"/>
                      </a:lnTo>
                      <a:lnTo>
                        <a:pt x="108" y="332"/>
                      </a:lnTo>
                      <a:lnTo>
                        <a:pt x="104" y="332"/>
                      </a:lnTo>
                      <a:lnTo>
                        <a:pt x="100" y="328"/>
                      </a:lnTo>
                      <a:lnTo>
                        <a:pt x="100" y="324"/>
                      </a:lnTo>
                      <a:lnTo>
                        <a:pt x="96" y="324"/>
                      </a:lnTo>
                      <a:lnTo>
                        <a:pt x="96" y="320"/>
                      </a:lnTo>
                      <a:lnTo>
                        <a:pt x="92" y="320"/>
                      </a:lnTo>
                      <a:lnTo>
                        <a:pt x="88" y="320"/>
                      </a:lnTo>
                      <a:lnTo>
                        <a:pt x="88" y="316"/>
                      </a:lnTo>
                      <a:lnTo>
                        <a:pt x="92" y="316"/>
                      </a:lnTo>
                      <a:lnTo>
                        <a:pt x="92" y="312"/>
                      </a:lnTo>
                      <a:lnTo>
                        <a:pt x="92" y="308"/>
                      </a:lnTo>
                      <a:lnTo>
                        <a:pt x="92" y="304"/>
                      </a:lnTo>
                      <a:lnTo>
                        <a:pt x="88" y="304"/>
                      </a:lnTo>
                      <a:lnTo>
                        <a:pt x="88" y="300"/>
                      </a:lnTo>
                      <a:lnTo>
                        <a:pt x="88" y="296"/>
                      </a:lnTo>
                      <a:lnTo>
                        <a:pt x="88" y="292"/>
                      </a:lnTo>
                      <a:lnTo>
                        <a:pt x="88" y="288"/>
                      </a:lnTo>
                      <a:lnTo>
                        <a:pt x="84" y="284"/>
                      </a:lnTo>
                      <a:lnTo>
                        <a:pt x="84" y="280"/>
                      </a:lnTo>
                      <a:lnTo>
                        <a:pt x="80" y="280"/>
                      </a:lnTo>
                      <a:lnTo>
                        <a:pt x="80" y="276"/>
                      </a:lnTo>
                      <a:lnTo>
                        <a:pt x="80" y="272"/>
                      </a:lnTo>
                      <a:lnTo>
                        <a:pt x="76" y="272"/>
                      </a:lnTo>
                      <a:lnTo>
                        <a:pt x="80" y="272"/>
                      </a:lnTo>
                      <a:lnTo>
                        <a:pt x="80" y="268"/>
                      </a:lnTo>
                      <a:lnTo>
                        <a:pt x="76" y="268"/>
                      </a:lnTo>
                      <a:lnTo>
                        <a:pt x="76" y="264"/>
                      </a:lnTo>
                      <a:lnTo>
                        <a:pt x="72" y="264"/>
                      </a:lnTo>
                      <a:lnTo>
                        <a:pt x="72" y="260"/>
                      </a:lnTo>
                      <a:lnTo>
                        <a:pt x="72" y="256"/>
                      </a:lnTo>
                      <a:lnTo>
                        <a:pt x="76" y="256"/>
                      </a:lnTo>
                      <a:lnTo>
                        <a:pt x="76" y="252"/>
                      </a:lnTo>
                      <a:lnTo>
                        <a:pt x="76" y="248"/>
                      </a:lnTo>
                      <a:lnTo>
                        <a:pt x="76" y="244"/>
                      </a:lnTo>
                      <a:lnTo>
                        <a:pt x="76" y="240"/>
                      </a:lnTo>
                      <a:lnTo>
                        <a:pt x="80" y="240"/>
                      </a:lnTo>
                      <a:lnTo>
                        <a:pt x="80" y="236"/>
                      </a:lnTo>
                      <a:lnTo>
                        <a:pt x="80" y="232"/>
                      </a:lnTo>
                      <a:lnTo>
                        <a:pt x="76" y="232"/>
                      </a:lnTo>
                      <a:lnTo>
                        <a:pt x="76" y="228"/>
                      </a:lnTo>
                      <a:lnTo>
                        <a:pt x="80" y="228"/>
                      </a:lnTo>
                      <a:lnTo>
                        <a:pt x="84" y="228"/>
                      </a:lnTo>
                      <a:lnTo>
                        <a:pt x="84" y="224"/>
                      </a:lnTo>
                      <a:lnTo>
                        <a:pt x="88" y="224"/>
                      </a:lnTo>
                      <a:lnTo>
                        <a:pt x="88" y="220"/>
                      </a:lnTo>
                      <a:lnTo>
                        <a:pt x="88" y="216"/>
                      </a:lnTo>
                      <a:lnTo>
                        <a:pt x="88" y="212"/>
                      </a:lnTo>
                      <a:lnTo>
                        <a:pt x="88" y="208"/>
                      </a:lnTo>
                      <a:lnTo>
                        <a:pt x="88" y="204"/>
                      </a:lnTo>
                      <a:lnTo>
                        <a:pt x="88" y="200"/>
                      </a:lnTo>
                      <a:lnTo>
                        <a:pt x="84" y="196"/>
                      </a:lnTo>
                      <a:lnTo>
                        <a:pt x="84" y="192"/>
                      </a:lnTo>
                      <a:lnTo>
                        <a:pt x="84" y="188"/>
                      </a:lnTo>
                      <a:lnTo>
                        <a:pt x="84" y="184"/>
                      </a:lnTo>
                      <a:lnTo>
                        <a:pt x="80" y="180"/>
                      </a:lnTo>
                      <a:lnTo>
                        <a:pt x="84" y="180"/>
                      </a:lnTo>
                      <a:lnTo>
                        <a:pt x="84" y="176"/>
                      </a:lnTo>
                      <a:lnTo>
                        <a:pt x="84" y="172"/>
                      </a:lnTo>
                      <a:lnTo>
                        <a:pt x="84" y="168"/>
                      </a:lnTo>
                      <a:lnTo>
                        <a:pt x="88" y="168"/>
                      </a:lnTo>
                      <a:lnTo>
                        <a:pt x="88" y="164"/>
                      </a:lnTo>
                      <a:lnTo>
                        <a:pt x="84" y="160"/>
                      </a:lnTo>
                      <a:lnTo>
                        <a:pt x="88" y="156"/>
                      </a:lnTo>
                      <a:lnTo>
                        <a:pt x="84" y="152"/>
                      </a:lnTo>
                      <a:lnTo>
                        <a:pt x="84" y="148"/>
                      </a:lnTo>
                      <a:lnTo>
                        <a:pt x="88" y="148"/>
                      </a:lnTo>
                      <a:lnTo>
                        <a:pt x="84" y="144"/>
                      </a:lnTo>
                      <a:lnTo>
                        <a:pt x="88" y="144"/>
                      </a:lnTo>
                      <a:lnTo>
                        <a:pt x="88" y="140"/>
                      </a:lnTo>
                      <a:lnTo>
                        <a:pt x="88" y="136"/>
                      </a:lnTo>
                      <a:lnTo>
                        <a:pt x="92" y="132"/>
                      </a:lnTo>
                      <a:lnTo>
                        <a:pt x="88" y="132"/>
                      </a:lnTo>
                      <a:lnTo>
                        <a:pt x="88" y="128"/>
                      </a:lnTo>
                      <a:lnTo>
                        <a:pt x="88" y="124"/>
                      </a:lnTo>
                      <a:lnTo>
                        <a:pt x="88" y="120"/>
                      </a:lnTo>
                      <a:lnTo>
                        <a:pt x="84" y="120"/>
                      </a:lnTo>
                      <a:lnTo>
                        <a:pt x="84" y="116"/>
                      </a:lnTo>
                      <a:lnTo>
                        <a:pt x="88" y="116"/>
                      </a:lnTo>
                      <a:lnTo>
                        <a:pt x="88" y="112"/>
                      </a:lnTo>
                      <a:lnTo>
                        <a:pt x="88" y="108"/>
                      </a:lnTo>
                      <a:lnTo>
                        <a:pt x="88" y="104"/>
                      </a:lnTo>
                      <a:lnTo>
                        <a:pt x="92" y="104"/>
                      </a:lnTo>
                      <a:lnTo>
                        <a:pt x="92" y="100"/>
                      </a:lnTo>
                      <a:lnTo>
                        <a:pt x="96" y="100"/>
                      </a:lnTo>
                      <a:lnTo>
                        <a:pt x="100" y="100"/>
                      </a:lnTo>
                      <a:lnTo>
                        <a:pt x="104" y="100"/>
                      </a:lnTo>
                      <a:lnTo>
                        <a:pt x="108" y="100"/>
                      </a:lnTo>
                      <a:lnTo>
                        <a:pt x="112" y="100"/>
                      </a:lnTo>
                      <a:lnTo>
                        <a:pt x="112" y="104"/>
                      </a:lnTo>
                      <a:lnTo>
                        <a:pt x="116" y="104"/>
                      </a:lnTo>
                      <a:lnTo>
                        <a:pt x="120" y="104"/>
                      </a:lnTo>
                      <a:lnTo>
                        <a:pt x="124" y="104"/>
                      </a:lnTo>
                      <a:lnTo>
                        <a:pt x="128" y="104"/>
                      </a:lnTo>
                      <a:lnTo>
                        <a:pt x="128" y="108"/>
                      </a:lnTo>
                      <a:lnTo>
                        <a:pt x="132" y="108"/>
                      </a:lnTo>
                      <a:lnTo>
                        <a:pt x="132" y="112"/>
                      </a:lnTo>
                      <a:lnTo>
                        <a:pt x="132" y="116"/>
                      </a:lnTo>
                      <a:lnTo>
                        <a:pt x="136" y="120"/>
                      </a:lnTo>
                      <a:lnTo>
                        <a:pt x="140" y="124"/>
                      </a:lnTo>
                      <a:lnTo>
                        <a:pt x="144" y="124"/>
                      </a:lnTo>
                      <a:lnTo>
                        <a:pt x="144" y="120"/>
                      </a:lnTo>
                      <a:lnTo>
                        <a:pt x="148" y="120"/>
                      </a:lnTo>
                      <a:lnTo>
                        <a:pt x="152" y="120"/>
                      </a:lnTo>
                      <a:lnTo>
                        <a:pt x="152" y="116"/>
                      </a:lnTo>
                      <a:lnTo>
                        <a:pt x="152" y="112"/>
                      </a:lnTo>
                      <a:lnTo>
                        <a:pt x="156" y="108"/>
                      </a:lnTo>
                      <a:lnTo>
                        <a:pt x="156" y="104"/>
                      </a:lnTo>
                      <a:lnTo>
                        <a:pt x="160" y="104"/>
                      </a:lnTo>
                      <a:lnTo>
                        <a:pt x="160" y="100"/>
                      </a:lnTo>
                      <a:lnTo>
                        <a:pt x="164" y="100"/>
                      </a:lnTo>
                      <a:lnTo>
                        <a:pt x="164" y="96"/>
                      </a:lnTo>
                      <a:lnTo>
                        <a:pt x="164" y="80"/>
                      </a:lnTo>
                      <a:lnTo>
                        <a:pt x="168" y="72"/>
                      </a:lnTo>
                      <a:lnTo>
                        <a:pt x="168" y="64"/>
                      </a:lnTo>
                      <a:lnTo>
                        <a:pt x="168" y="48"/>
                      </a:lnTo>
                      <a:lnTo>
                        <a:pt x="176" y="20"/>
                      </a:lnTo>
                      <a:lnTo>
                        <a:pt x="176" y="4"/>
                      </a:lnTo>
                      <a:lnTo>
                        <a:pt x="176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05" name=""/>
                <p:cNvSpPr/>
                <p:nvPr/>
              </p:nvSpPr>
              <p:spPr>
                <a:xfrm>
                  <a:off x="3540240" y="3889440"/>
                  <a:ext cx="1428480" cy="691920"/>
                </a:xfrm>
                <a:custGeom>
                  <a:avLst/>
                  <a:gdLst/>
                  <a:ahLst/>
                  <a:rect l="l" t="t" r="r" b="b"/>
                  <a:pathLst>
                    <a:path w="900" h="436">
                      <a:moveTo>
                        <a:pt x="4" y="0"/>
                      </a:moveTo>
                      <a:lnTo>
                        <a:pt x="28" y="0"/>
                      </a:lnTo>
                      <a:lnTo>
                        <a:pt x="32" y="0"/>
                      </a:lnTo>
                      <a:lnTo>
                        <a:pt x="100" y="4"/>
                      </a:lnTo>
                      <a:lnTo>
                        <a:pt x="104" y="4"/>
                      </a:lnTo>
                      <a:lnTo>
                        <a:pt x="108" y="4"/>
                      </a:lnTo>
                      <a:lnTo>
                        <a:pt x="116" y="4"/>
                      </a:lnTo>
                      <a:lnTo>
                        <a:pt x="152" y="4"/>
                      </a:lnTo>
                      <a:lnTo>
                        <a:pt x="200" y="8"/>
                      </a:lnTo>
                      <a:lnTo>
                        <a:pt x="212" y="8"/>
                      </a:lnTo>
                      <a:lnTo>
                        <a:pt x="244" y="8"/>
                      </a:lnTo>
                      <a:lnTo>
                        <a:pt x="300" y="8"/>
                      </a:lnTo>
                      <a:lnTo>
                        <a:pt x="312" y="8"/>
                      </a:lnTo>
                      <a:lnTo>
                        <a:pt x="356" y="8"/>
                      </a:lnTo>
                      <a:lnTo>
                        <a:pt x="368" y="8"/>
                      </a:lnTo>
                      <a:lnTo>
                        <a:pt x="412" y="8"/>
                      </a:lnTo>
                      <a:lnTo>
                        <a:pt x="460" y="8"/>
                      </a:lnTo>
                      <a:lnTo>
                        <a:pt x="480" y="8"/>
                      </a:lnTo>
                      <a:lnTo>
                        <a:pt x="504" y="8"/>
                      </a:lnTo>
                      <a:lnTo>
                        <a:pt x="536" y="8"/>
                      </a:lnTo>
                      <a:lnTo>
                        <a:pt x="572" y="8"/>
                      </a:lnTo>
                      <a:lnTo>
                        <a:pt x="604" y="8"/>
                      </a:lnTo>
                      <a:lnTo>
                        <a:pt x="644" y="4"/>
                      </a:lnTo>
                      <a:lnTo>
                        <a:pt x="668" y="4"/>
                      </a:lnTo>
                      <a:lnTo>
                        <a:pt x="720" y="4"/>
                      </a:lnTo>
                      <a:lnTo>
                        <a:pt x="724" y="4"/>
                      </a:lnTo>
                      <a:lnTo>
                        <a:pt x="744" y="4"/>
                      </a:lnTo>
                      <a:lnTo>
                        <a:pt x="772" y="0"/>
                      </a:lnTo>
                      <a:lnTo>
                        <a:pt x="784" y="0"/>
                      </a:lnTo>
                      <a:lnTo>
                        <a:pt x="816" y="0"/>
                      </a:lnTo>
                      <a:lnTo>
                        <a:pt x="820" y="0"/>
                      </a:lnTo>
                      <a:lnTo>
                        <a:pt x="864" y="0"/>
                      </a:lnTo>
                      <a:lnTo>
                        <a:pt x="864" y="28"/>
                      </a:lnTo>
                      <a:lnTo>
                        <a:pt x="864" y="40"/>
                      </a:lnTo>
                      <a:lnTo>
                        <a:pt x="864" y="56"/>
                      </a:lnTo>
                      <a:lnTo>
                        <a:pt x="868" y="64"/>
                      </a:lnTo>
                      <a:lnTo>
                        <a:pt x="868" y="68"/>
                      </a:lnTo>
                      <a:lnTo>
                        <a:pt x="868" y="76"/>
                      </a:lnTo>
                      <a:lnTo>
                        <a:pt x="872" y="80"/>
                      </a:lnTo>
                      <a:lnTo>
                        <a:pt x="872" y="88"/>
                      </a:lnTo>
                      <a:lnTo>
                        <a:pt x="872" y="96"/>
                      </a:lnTo>
                      <a:lnTo>
                        <a:pt x="876" y="104"/>
                      </a:lnTo>
                      <a:lnTo>
                        <a:pt x="876" y="108"/>
                      </a:lnTo>
                      <a:lnTo>
                        <a:pt x="876" y="116"/>
                      </a:lnTo>
                      <a:lnTo>
                        <a:pt x="884" y="160"/>
                      </a:lnTo>
                      <a:lnTo>
                        <a:pt x="888" y="176"/>
                      </a:lnTo>
                      <a:lnTo>
                        <a:pt x="892" y="204"/>
                      </a:lnTo>
                      <a:lnTo>
                        <a:pt x="892" y="208"/>
                      </a:lnTo>
                      <a:lnTo>
                        <a:pt x="896" y="268"/>
                      </a:lnTo>
                      <a:lnTo>
                        <a:pt x="896" y="280"/>
                      </a:lnTo>
                      <a:lnTo>
                        <a:pt x="896" y="292"/>
                      </a:lnTo>
                      <a:lnTo>
                        <a:pt x="896" y="324"/>
                      </a:lnTo>
                      <a:lnTo>
                        <a:pt x="896" y="364"/>
                      </a:lnTo>
                      <a:lnTo>
                        <a:pt x="896" y="396"/>
                      </a:lnTo>
                      <a:lnTo>
                        <a:pt x="900" y="436"/>
                      </a:lnTo>
                      <a:lnTo>
                        <a:pt x="896" y="436"/>
                      </a:lnTo>
                      <a:lnTo>
                        <a:pt x="892" y="436"/>
                      </a:lnTo>
                      <a:lnTo>
                        <a:pt x="896" y="436"/>
                      </a:lnTo>
                      <a:lnTo>
                        <a:pt x="892" y="436"/>
                      </a:lnTo>
                      <a:lnTo>
                        <a:pt x="888" y="436"/>
                      </a:lnTo>
                      <a:lnTo>
                        <a:pt x="892" y="436"/>
                      </a:lnTo>
                      <a:lnTo>
                        <a:pt x="892" y="432"/>
                      </a:lnTo>
                      <a:lnTo>
                        <a:pt x="888" y="432"/>
                      </a:lnTo>
                      <a:lnTo>
                        <a:pt x="888" y="436"/>
                      </a:lnTo>
                      <a:lnTo>
                        <a:pt x="888" y="432"/>
                      </a:lnTo>
                      <a:lnTo>
                        <a:pt x="884" y="432"/>
                      </a:lnTo>
                      <a:lnTo>
                        <a:pt x="880" y="432"/>
                      </a:lnTo>
                      <a:lnTo>
                        <a:pt x="876" y="432"/>
                      </a:lnTo>
                      <a:lnTo>
                        <a:pt x="880" y="432"/>
                      </a:lnTo>
                      <a:lnTo>
                        <a:pt x="880" y="428"/>
                      </a:lnTo>
                      <a:lnTo>
                        <a:pt x="876" y="428"/>
                      </a:lnTo>
                      <a:lnTo>
                        <a:pt x="872" y="428"/>
                      </a:lnTo>
                      <a:lnTo>
                        <a:pt x="868" y="428"/>
                      </a:lnTo>
                      <a:lnTo>
                        <a:pt x="872" y="428"/>
                      </a:lnTo>
                      <a:lnTo>
                        <a:pt x="868" y="428"/>
                      </a:lnTo>
                      <a:lnTo>
                        <a:pt x="868" y="424"/>
                      </a:lnTo>
                      <a:lnTo>
                        <a:pt x="864" y="424"/>
                      </a:lnTo>
                      <a:lnTo>
                        <a:pt x="868" y="424"/>
                      </a:lnTo>
                      <a:lnTo>
                        <a:pt x="868" y="420"/>
                      </a:lnTo>
                      <a:lnTo>
                        <a:pt x="864" y="424"/>
                      </a:lnTo>
                      <a:lnTo>
                        <a:pt x="860" y="424"/>
                      </a:lnTo>
                      <a:lnTo>
                        <a:pt x="856" y="424"/>
                      </a:lnTo>
                      <a:lnTo>
                        <a:pt x="856" y="420"/>
                      </a:lnTo>
                      <a:lnTo>
                        <a:pt x="852" y="420"/>
                      </a:lnTo>
                      <a:lnTo>
                        <a:pt x="852" y="416"/>
                      </a:lnTo>
                      <a:lnTo>
                        <a:pt x="848" y="416"/>
                      </a:lnTo>
                      <a:lnTo>
                        <a:pt x="848" y="412"/>
                      </a:lnTo>
                      <a:lnTo>
                        <a:pt x="844" y="412"/>
                      </a:lnTo>
                      <a:lnTo>
                        <a:pt x="844" y="408"/>
                      </a:lnTo>
                      <a:lnTo>
                        <a:pt x="840" y="408"/>
                      </a:lnTo>
                      <a:lnTo>
                        <a:pt x="836" y="408"/>
                      </a:lnTo>
                      <a:lnTo>
                        <a:pt x="836" y="404"/>
                      </a:lnTo>
                      <a:lnTo>
                        <a:pt x="836" y="400"/>
                      </a:lnTo>
                      <a:lnTo>
                        <a:pt x="832" y="400"/>
                      </a:lnTo>
                      <a:lnTo>
                        <a:pt x="832" y="404"/>
                      </a:lnTo>
                      <a:lnTo>
                        <a:pt x="832" y="400"/>
                      </a:lnTo>
                      <a:lnTo>
                        <a:pt x="828" y="404"/>
                      </a:lnTo>
                      <a:lnTo>
                        <a:pt x="828" y="400"/>
                      </a:lnTo>
                      <a:lnTo>
                        <a:pt x="824" y="400"/>
                      </a:lnTo>
                      <a:lnTo>
                        <a:pt x="820" y="400"/>
                      </a:lnTo>
                      <a:lnTo>
                        <a:pt x="820" y="396"/>
                      </a:lnTo>
                      <a:lnTo>
                        <a:pt x="816" y="396"/>
                      </a:lnTo>
                      <a:lnTo>
                        <a:pt x="816" y="400"/>
                      </a:lnTo>
                      <a:lnTo>
                        <a:pt x="816" y="404"/>
                      </a:lnTo>
                      <a:lnTo>
                        <a:pt x="812" y="404"/>
                      </a:lnTo>
                      <a:lnTo>
                        <a:pt x="812" y="408"/>
                      </a:lnTo>
                      <a:lnTo>
                        <a:pt x="808" y="408"/>
                      </a:lnTo>
                      <a:lnTo>
                        <a:pt x="808" y="404"/>
                      </a:lnTo>
                      <a:lnTo>
                        <a:pt x="804" y="404"/>
                      </a:lnTo>
                      <a:lnTo>
                        <a:pt x="804" y="408"/>
                      </a:lnTo>
                      <a:lnTo>
                        <a:pt x="808" y="408"/>
                      </a:lnTo>
                      <a:lnTo>
                        <a:pt x="804" y="408"/>
                      </a:lnTo>
                      <a:lnTo>
                        <a:pt x="800" y="408"/>
                      </a:lnTo>
                      <a:lnTo>
                        <a:pt x="796" y="408"/>
                      </a:lnTo>
                      <a:lnTo>
                        <a:pt x="796" y="412"/>
                      </a:lnTo>
                      <a:lnTo>
                        <a:pt x="792" y="412"/>
                      </a:lnTo>
                      <a:lnTo>
                        <a:pt x="792" y="408"/>
                      </a:lnTo>
                      <a:lnTo>
                        <a:pt x="788" y="408"/>
                      </a:lnTo>
                      <a:lnTo>
                        <a:pt x="784" y="408"/>
                      </a:lnTo>
                      <a:lnTo>
                        <a:pt x="784" y="404"/>
                      </a:lnTo>
                      <a:lnTo>
                        <a:pt x="780" y="404"/>
                      </a:lnTo>
                      <a:lnTo>
                        <a:pt x="780" y="400"/>
                      </a:lnTo>
                      <a:lnTo>
                        <a:pt x="776" y="400"/>
                      </a:lnTo>
                      <a:lnTo>
                        <a:pt x="776" y="404"/>
                      </a:lnTo>
                      <a:lnTo>
                        <a:pt x="772" y="404"/>
                      </a:lnTo>
                      <a:lnTo>
                        <a:pt x="768" y="404"/>
                      </a:lnTo>
                      <a:lnTo>
                        <a:pt x="768" y="408"/>
                      </a:lnTo>
                      <a:lnTo>
                        <a:pt x="764" y="408"/>
                      </a:lnTo>
                      <a:lnTo>
                        <a:pt x="760" y="408"/>
                      </a:lnTo>
                      <a:lnTo>
                        <a:pt x="760" y="412"/>
                      </a:lnTo>
                      <a:lnTo>
                        <a:pt x="756" y="412"/>
                      </a:lnTo>
                      <a:lnTo>
                        <a:pt x="752" y="412"/>
                      </a:lnTo>
                      <a:lnTo>
                        <a:pt x="752" y="416"/>
                      </a:lnTo>
                      <a:lnTo>
                        <a:pt x="748" y="416"/>
                      </a:lnTo>
                      <a:lnTo>
                        <a:pt x="748" y="412"/>
                      </a:lnTo>
                      <a:lnTo>
                        <a:pt x="744" y="412"/>
                      </a:lnTo>
                      <a:lnTo>
                        <a:pt x="740" y="408"/>
                      </a:lnTo>
                      <a:lnTo>
                        <a:pt x="740" y="412"/>
                      </a:lnTo>
                      <a:lnTo>
                        <a:pt x="736" y="412"/>
                      </a:lnTo>
                      <a:lnTo>
                        <a:pt x="732" y="412"/>
                      </a:lnTo>
                      <a:lnTo>
                        <a:pt x="736" y="412"/>
                      </a:lnTo>
                      <a:lnTo>
                        <a:pt x="732" y="416"/>
                      </a:lnTo>
                      <a:lnTo>
                        <a:pt x="732" y="412"/>
                      </a:lnTo>
                      <a:lnTo>
                        <a:pt x="732" y="416"/>
                      </a:lnTo>
                      <a:lnTo>
                        <a:pt x="728" y="416"/>
                      </a:lnTo>
                      <a:lnTo>
                        <a:pt x="724" y="416"/>
                      </a:lnTo>
                      <a:lnTo>
                        <a:pt x="720" y="416"/>
                      </a:lnTo>
                      <a:lnTo>
                        <a:pt x="716" y="416"/>
                      </a:lnTo>
                      <a:lnTo>
                        <a:pt x="716" y="420"/>
                      </a:lnTo>
                      <a:lnTo>
                        <a:pt x="720" y="420"/>
                      </a:lnTo>
                      <a:lnTo>
                        <a:pt x="716" y="420"/>
                      </a:lnTo>
                      <a:lnTo>
                        <a:pt x="716" y="424"/>
                      </a:lnTo>
                      <a:lnTo>
                        <a:pt x="716" y="428"/>
                      </a:lnTo>
                      <a:lnTo>
                        <a:pt x="712" y="428"/>
                      </a:lnTo>
                      <a:lnTo>
                        <a:pt x="708" y="428"/>
                      </a:lnTo>
                      <a:lnTo>
                        <a:pt x="708" y="424"/>
                      </a:lnTo>
                      <a:lnTo>
                        <a:pt x="704" y="424"/>
                      </a:lnTo>
                      <a:lnTo>
                        <a:pt x="704" y="428"/>
                      </a:lnTo>
                      <a:lnTo>
                        <a:pt x="704" y="432"/>
                      </a:lnTo>
                      <a:lnTo>
                        <a:pt x="700" y="436"/>
                      </a:lnTo>
                      <a:lnTo>
                        <a:pt x="696" y="436"/>
                      </a:lnTo>
                      <a:lnTo>
                        <a:pt x="696" y="432"/>
                      </a:lnTo>
                      <a:lnTo>
                        <a:pt x="696" y="428"/>
                      </a:lnTo>
                      <a:lnTo>
                        <a:pt x="692" y="428"/>
                      </a:lnTo>
                      <a:lnTo>
                        <a:pt x="692" y="424"/>
                      </a:lnTo>
                      <a:lnTo>
                        <a:pt x="688" y="424"/>
                      </a:lnTo>
                      <a:lnTo>
                        <a:pt x="684" y="424"/>
                      </a:lnTo>
                      <a:lnTo>
                        <a:pt x="680" y="424"/>
                      </a:lnTo>
                      <a:lnTo>
                        <a:pt x="680" y="420"/>
                      </a:lnTo>
                      <a:lnTo>
                        <a:pt x="676" y="420"/>
                      </a:lnTo>
                      <a:lnTo>
                        <a:pt x="672" y="420"/>
                      </a:lnTo>
                      <a:lnTo>
                        <a:pt x="672" y="416"/>
                      </a:lnTo>
                      <a:lnTo>
                        <a:pt x="668" y="416"/>
                      </a:lnTo>
                      <a:lnTo>
                        <a:pt x="668" y="412"/>
                      </a:lnTo>
                      <a:lnTo>
                        <a:pt x="672" y="412"/>
                      </a:lnTo>
                      <a:lnTo>
                        <a:pt x="672" y="408"/>
                      </a:lnTo>
                      <a:lnTo>
                        <a:pt x="668" y="408"/>
                      </a:lnTo>
                      <a:lnTo>
                        <a:pt x="664" y="408"/>
                      </a:lnTo>
                      <a:lnTo>
                        <a:pt x="660" y="408"/>
                      </a:lnTo>
                      <a:lnTo>
                        <a:pt x="660" y="412"/>
                      </a:lnTo>
                      <a:lnTo>
                        <a:pt x="660" y="416"/>
                      </a:lnTo>
                      <a:lnTo>
                        <a:pt x="660" y="420"/>
                      </a:lnTo>
                      <a:lnTo>
                        <a:pt x="656" y="420"/>
                      </a:lnTo>
                      <a:lnTo>
                        <a:pt x="652" y="420"/>
                      </a:lnTo>
                      <a:lnTo>
                        <a:pt x="652" y="416"/>
                      </a:lnTo>
                      <a:lnTo>
                        <a:pt x="648" y="416"/>
                      </a:lnTo>
                      <a:lnTo>
                        <a:pt x="648" y="412"/>
                      </a:lnTo>
                      <a:lnTo>
                        <a:pt x="648" y="416"/>
                      </a:lnTo>
                      <a:lnTo>
                        <a:pt x="644" y="416"/>
                      </a:lnTo>
                      <a:lnTo>
                        <a:pt x="640" y="416"/>
                      </a:lnTo>
                      <a:lnTo>
                        <a:pt x="640" y="412"/>
                      </a:lnTo>
                      <a:lnTo>
                        <a:pt x="640" y="408"/>
                      </a:lnTo>
                      <a:lnTo>
                        <a:pt x="640" y="404"/>
                      </a:lnTo>
                      <a:lnTo>
                        <a:pt x="636" y="404"/>
                      </a:lnTo>
                      <a:lnTo>
                        <a:pt x="632" y="404"/>
                      </a:lnTo>
                      <a:lnTo>
                        <a:pt x="628" y="404"/>
                      </a:lnTo>
                      <a:lnTo>
                        <a:pt x="628" y="408"/>
                      </a:lnTo>
                      <a:lnTo>
                        <a:pt x="628" y="412"/>
                      </a:lnTo>
                      <a:lnTo>
                        <a:pt x="628" y="416"/>
                      </a:lnTo>
                      <a:lnTo>
                        <a:pt x="624" y="416"/>
                      </a:lnTo>
                      <a:lnTo>
                        <a:pt x="624" y="420"/>
                      </a:lnTo>
                      <a:lnTo>
                        <a:pt x="624" y="416"/>
                      </a:lnTo>
                      <a:lnTo>
                        <a:pt x="620" y="416"/>
                      </a:lnTo>
                      <a:lnTo>
                        <a:pt x="620" y="420"/>
                      </a:lnTo>
                      <a:lnTo>
                        <a:pt x="624" y="420"/>
                      </a:lnTo>
                      <a:lnTo>
                        <a:pt x="620" y="420"/>
                      </a:lnTo>
                      <a:lnTo>
                        <a:pt x="620" y="424"/>
                      </a:lnTo>
                      <a:lnTo>
                        <a:pt x="616" y="424"/>
                      </a:lnTo>
                      <a:lnTo>
                        <a:pt x="620" y="428"/>
                      </a:lnTo>
                      <a:lnTo>
                        <a:pt x="620" y="432"/>
                      </a:lnTo>
                      <a:lnTo>
                        <a:pt x="616" y="432"/>
                      </a:lnTo>
                      <a:lnTo>
                        <a:pt x="612" y="432"/>
                      </a:lnTo>
                      <a:lnTo>
                        <a:pt x="608" y="432"/>
                      </a:lnTo>
                      <a:lnTo>
                        <a:pt x="608" y="428"/>
                      </a:lnTo>
                      <a:lnTo>
                        <a:pt x="604" y="424"/>
                      </a:lnTo>
                      <a:lnTo>
                        <a:pt x="604" y="420"/>
                      </a:lnTo>
                      <a:lnTo>
                        <a:pt x="608" y="420"/>
                      </a:lnTo>
                      <a:lnTo>
                        <a:pt x="608" y="416"/>
                      </a:lnTo>
                      <a:lnTo>
                        <a:pt x="608" y="412"/>
                      </a:lnTo>
                      <a:lnTo>
                        <a:pt x="604" y="412"/>
                      </a:lnTo>
                      <a:lnTo>
                        <a:pt x="600" y="412"/>
                      </a:lnTo>
                      <a:lnTo>
                        <a:pt x="600" y="416"/>
                      </a:lnTo>
                      <a:lnTo>
                        <a:pt x="596" y="416"/>
                      </a:lnTo>
                      <a:lnTo>
                        <a:pt x="596" y="412"/>
                      </a:lnTo>
                      <a:lnTo>
                        <a:pt x="592" y="412"/>
                      </a:lnTo>
                      <a:lnTo>
                        <a:pt x="592" y="416"/>
                      </a:lnTo>
                      <a:lnTo>
                        <a:pt x="588" y="416"/>
                      </a:lnTo>
                      <a:lnTo>
                        <a:pt x="588" y="420"/>
                      </a:lnTo>
                      <a:lnTo>
                        <a:pt x="584" y="420"/>
                      </a:lnTo>
                      <a:lnTo>
                        <a:pt x="580" y="420"/>
                      </a:lnTo>
                      <a:lnTo>
                        <a:pt x="580" y="416"/>
                      </a:lnTo>
                      <a:lnTo>
                        <a:pt x="580" y="412"/>
                      </a:lnTo>
                      <a:lnTo>
                        <a:pt x="576" y="412"/>
                      </a:lnTo>
                      <a:lnTo>
                        <a:pt x="576" y="408"/>
                      </a:lnTo>
                      <a:lnTo>
                        <a:pt x="572" y="408"/>
                      </a:lnTo>
                      <a:lnTo>
                        <a:pt x="568" y="412"/>
                      </a:lnTo>
                      <a:lnTo>
                        <a:pt x="564" y="412"/>
                      </a:lnTo>
                      <a:lnTo>
                        <a:pt x="564" y="408"/>
                      </a:lnTo>
                      <a:lnTo>
                        <a:pt x="564" y="404"/>
                      </a:lnTo>
                      <a:lnTo>
                        <a:pt x="560" y="400"/>
                      </a:lnTo>
                      <a:lnTo>
                        <a:pt x="556" y="400"/>
                      </a:lnTo>
                      <a:lnTo>
                        <a:pt x="552" y="400"/>
                      </a:lnTo>
                      <a:lnTo>
                        <a:pt x="552" y="404"/>
                      </a:lnTo>
                      <a:lnTo>
                        <a:pt x="548" y="404"/>
                      </a:lnTo>
                      <a:lnTo>
                        <a:pt x="548" y="408"/>
                      </a:lnTo>
                      <a:lnTo>
                        <a:pt x="544" y="408"/>
                      </a:lnTo>
                      <a:lnTo>
                        <a:pt x="544" y="412"/>
                      </a:lnTo>
                      <a:lnTo>
                        <a:pt x="540" y="412"/>
                      </a:lnTo>
                      <a:lnTo>
                        <a:pt x="540" y="416"/>
                      </a:lnTo>
                      <a:lnTo>
                        <a:pt x="536" y="416"/>
                      </a:lnTo>
                      <a:lnTo>
                        <a:pt x="536" y="420"/>
                      </a:lnTo>
                      <a:lnTo>
                        <a:pt x="532" y="416"/>
                      </a:lnTo>
                      <a:lnTo>
                        <a:pt x="528" y="416"/>
                      </a:lnTo>
                      <a:lnTo>
                        <a:pt x="524" y="416"/>
                      </a:lnTo>
                      <a:lnTo>
                        <a:pt x="524" y="412"/>
                      </a:lnTo>
                      <a:lnTo>
                        <a:pt x="524" y="408"/>
                      </a:lnTo>
                      <a:lnTo>
                        <a:pt x="524" y="404"/>
                      </a:lnTo>
                      <a:lnTo>
                        <a:pt x="524" y="400"/>
                      </a:lnTo>
                      <a:lnTo>
                        <a:pt x="520" y="400"/>
                      </a:lnTo>
                      <a:lnTo>
                        <a:pt x="516" y="400"/>
                      </a:lnTo>
                      <a:lnTo>
                        <a:pt x="512" y="400"/>
                      </a:lnTo>
                      <a:lnTo>
                        <a:pt x="512" y="396"/>
                      </a:lnTo>
                      <a:lnTo>
                        <a:pt x="508" y="396"/>
                      </a:lnTo>
                      <a:lnTo>
                        <a:pt x="508" y="392"/>
                      </a:lnTo>
                      <a:lnTo>
                        <a:pt x="508" y="388"/>
                      </a:lnTo>
                      <a:lnTo>
                        <a:pt x="508" y="384"/>
                      </a:lnTo>
                      <a:lnTo>
                        <a:pt x="512" y="384"/>
                      </a:lnTo>
                      <a:lnTo>
                        <a:pt x="508" y="380"/>
                      </a:lnTo>
                      <a:lnTo>
                        <a:pt x="504" y="380"/>
                      </a:lnTo>
                      <a:lnTo>
                        <a:pt x="504" y="384"/>
                      </a:lnTo>
                      <a:lnTo>
                        <a:pt x="500" y="384"/>
                      </a:lnTo>
                      <a:lnTo>
                        <a:pt x="496" y="384"/>
                      </a:lnTo>
                      <a:lnTo>
                        <a:pt x="492" y="384"/>
                      </a:lnTo>
                      <a:lnTo>
                        <a:pt x="488" y="384"/>
                      </a:lnTo>
                      <a:lnTo>
                        <a:pt x="488" y="380"/>
                      </a:lnTo>
                      <a:lnTo>
                        <a:pt x="484" y="380"/>
                      </a:lnTo>
                      <a:lnTo>
                        <a:pt x="480" y="380"/>
                      </a:lnTo>
                      <a:lnTo>
                        <a:pt x="480" y="384"/>
                      </a:lnTo>
                      <a:lnTo>
                        <a:pt x="480" y="388"/>
                      </a:lnTo>
                      <a:lnTo>
                        <a:pt x="476" y="388"/>
                      </a:lnTo>
                      <a:lnTo>
                        <a:pt x="476" y="392"/>
                      </a:lnTo>
                      <a:lnTo>
                        <a:pt x="472" y="392"/>
                      </a:lnTo>
                      <a:lnTo>
                        <a:pt x="468" y="392"/>
                      </a:lnTo>
                      <a:lnTo>
                        <a:pt x="464" y="392"/>
                      </a:lnTo>
                      <a:lnTo>
                        <a:pt x="464" y="388"/>
                      </a:lnTo>
                      <a:lnTo>
                        <a:pt x="460" y="388"/>
                      </a:lnTo>
                      <a:lnTo>
                        <a:pt x="460" y="384"/>
                      </a:lnTo>
                      <a:lnTo>
                        <a:pt x="460" y="380"/>
                      </a:lnTo>
                      <a:lnTo>
                        <a:pt x="456" y="380"/>
                      </a:lnTo>
                      <a:lnTo>
                        <a:pt x="452" y="380"/>
                      </a:lnTo>
                      <a:lnTo>
                        <a:pt x="448" y="380"/>
                      </a:lnTo>
                      <a:lnTo>
                        <a:pt x="444" y="384"/>
                      </a:lnTo>
                      <a:lnTo>
                        <a:pt x="440" y="384"/>
                      </a:lnTo>
                      <a:lnTo>
                        <a:pt x="436" y="384"/>
                      </a:lnTo>
                      <a:lnTo>
                        <a:pt x="436" y="380"/>
                      </a:lnTo>
                      <a:lnTo>
                        <a:pt x="432" y="380"/>
                      </a:lnTo>
                      <a:lnTo>
                        <a:pt x="428" y="380"/>
                      </a:lnTo>
                      <a:lnTo>
                        <a:pt x="424" y="380"/>
                      </a:lnTo>
                      <a:lnTo>
                        <a:pt x="424" y="376"/>
                      </a:lnTo>
                      <a:lnTo>
                        <a:pt x="420" y="376"/>
                      </a:lnTo>
                      <a:lnTo>
                        <a:pt x="416" y="376"/>
                      </a:lnTo>
                      <a:lnTo>
                        <a:pt x="416" y="372"/>
                      </a:lnTo>
                      <a:lnTo>
                        <a:pt x="412" y="372"/>
                      </a:lnTo>
                      <a:lnTo>
                        <a:pt x="408" y="376"/>
                      </a:lnTo>
                      <a:lnTo>
                        <a:pt x="408" y="372"/>
                      </a:lnTo>
                      <a:lnTo>
                        <a:pt x="404" y="372"/>
                      </a:lnTo>
                      <a:lnTo>
                        <a:pt x="400" y="372"/>
                      </a:lnTo>
                      <a:lnTo>
                        <a:pt x="396" y="372"/>
                      </a:lnTo>
                      <a:lnTo>
                        <a:pt x="392" y="372"/>
                      </a:lnTo>
                      <a:lnTo>
                        <a:pt x="392" y="368"/>
                      </a:lnTo>
                      <a:lnTo>
                        <a:pt x="392" y="364"/>
                      </a:lnTo>
                      <a:lnTo>
                        <a:pt x="392" y="360"/>
                      </a:lnTo>
                      <a:lnTo>
                        <a:pt x="392" y="356"/>
                      </a:lnTo>
                      <a:lnTo>
                        <a:pt x="388" y="356"/>
                      </a:lnTo>
                      <a:lnTo>
                        <a:pt x="388" y="352"/>
                      </a:lnTo>
                      <a:lnTo>
                        <a:pt x="384" y="352"/>
                      </a:lnTo>
                      <a:lnTo>
                        <a:pt x="384" y="348"/>
                      </a:lnTo>
                      <a:lnTo>
                        <a:pt x="380" y="348"/>
                      </a:lnTo>
                      <a:lnTo>
                        <a:pt x="380" y="344"/>
                      </a:lnTo>
                      <a:lnTo>
                        <a:pt x="376" y="344"/>
                      </a:lnTo>
                      <a:lnTo>
                        <a:pt x="376" y="340"/>
                      </a:lnTo>
                      <a:lnTo>
                        <a:pt x="372" y="340"/>
                      </a:lnTo>
                      <a:lnTo>
                        <a:pt x="372" y="344"/>
                      </a:lnTo>
                      <a:lnTo>
                        <a:pt x="372" y="348"/>
                      </a:lnTo>
                      <a:lnTo>
                        <a:pt x="372" y="352"/>
                      </a:lnTo>
                      <a:lnTo>
                        <a:pt x="368" y="352"/>
                      </a:lnTo>
                      <a:lnTo>
                        <a:pt x="364" y="352"/>
                      </a:lnTo>
                      <a:lnTo>
                        <a:pt x="364" y="348"/>
                      </a:lnTo>
                      <a:lnTo>
                        <a:pt x="360" y="348"/>
                      </a:lnTo>
                      <a:lnTo>
                        <a:pt x="356" y="348"/>
                      </a:lnTo>
                      <a:lnTo>
                        <a:pt x="356" y="344"/>
                      </a:lnTo>
                      <a:lnTo>
                        <a:pt x="352" y="344"/>
                      </a:lnTo>
                      <a:lnTo>
                        <a:pt x="352" y="348"/>
                      </a:lnTo>
                      <a:lnTo>
                        <a:pt x="352" y="352"/>
                      </a:lnTo>
                      <a:lnTo>
                        <a:pt x="348" y="352"/>
                      </a:lnTo>
                      <a:lnTo>
                        <a:pt x="344" y="352"/>
                      </a:lnTo>
                      <a:lnTo>
                        <a:pt x="340" y="352"/>
                      </a:lnTo>
                      <a:lnTo>
                        <a:pt x="340" y="348"/>
                      </a:lnTo>
                      <a:lnTo>
                        <a:pt x="336" y="348"/>
                      </a:lnTo>
                      <a:lnTo>
                        <a:pt x="336" y="344"/>
                      </a:lnTo>
                      <a:lnTo>
                        <a:pt x="332" y="344"/>
                      </a:lnTo>
                      <a:lnTo>
                        <a:pt x="332" y="340"/>
                      </a:lnTo>
                      <a:lnTo>
                        <a:pt x="328" y="340"/>
                      </a:lnTo>
                      <a:lnTo>
                        <a:pt x="328" y="336"/>
                      </a:lnTo>
                      <a:lnTo>
                        <a:pt x="324" y="336"/>
                      </a:lnTo>
                      <a:lnTo>
                        <a:pt x="324" y="332"/>
                      </a:lnTo>
                      <a:lnTo>
                        <a:pt x="320" y="332"/>
                      </a:lnTo>
                      <a:lnTo>
                        <a:pt x="320" y="328"/>
                      </a:lnTo>
                      <a:lnTo>
                        <a:pt x="316" y="328"/>
                      </a:lnTo>
                      <a:lnTo>
                        <a:pt x="316" y="324"/>
                      </a:lnTo>
                      <a:lnTo>
                        <a:pt x="312" y="324"/>
                      </a:lnTo>
                      <a:lnTo>
                        <a:pt x="312" y="328"/>
                      </a:lnTo>
                      <a:lnTo>
                        <a:pt x="308" y="328"/>
                      </a:lnTo>
                      <a:lnTo>
                        <a:pt x="308" y="300"/>
                      </a:lnTo>
                      <a:lnTo>
                        <a:pt x="308" y="264"/>
                      </a:lnTo>
                      <a:lnTo>
                        <a:pt x="308" y="244"/>
                      </a:lnTo>
                      <a:lnTo>
                        <a:pt x="308" y="212"/>
                      </a:lnTo>
                      <a:lnTo>
                        <a:pt x="308" y="188"/>
                      </a:lnTo>
                      <a:lnTo>
                        <a:pt x="308" y="152"/>
                      </a:lnTo>
                      <a:lnTo>
                        <a:pt x="308" y="132"/>
                      </a:lnTo>
                      <a:lnTo>
                        <a:pt x="308" y="76"/>
                      </a:lnTo>
                      <a:lnTo>
                        <a:pt x="252" y="72"/>
                      </a:lnTo>
                      <a:lnTo>
                        <a:pt x="212" y="72"/>
                      </a:lnTo>
                      <a:lnTo>
                        <a:pt x="196" y="72"/>
                      </a:lnTo>
                      <a:lnTo>
                        <a:pt x="144" y="72"/>
                      </a:lnTo>
                      <a:lnTo>
                        <a:pt x="100" y="68"/>
                      </a:lnTo>
                      <a:lnTo>
                        <a:pt x="84" y="68"/>
                      </a:lnTo>
                      <a:lnTo>
                        <a:pt x="0" y="68"/>
                      </a:lnTo>
                      <a:lnTo>
                        <a:pt x="0" y="52"/>
                      </a:lnTo>
                      <a:lnTo>
                        <a:pt x="0" y="36"/>
                      </a:lnTo>
                      <a:lnTo>
                        <a:pt x="0" y="12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06" name=""/>
                <p:cNvSpPr/>
                <p:nvPr/>
              </p:nvSpPr>
              <p:spPr>
                <a:xfrm>
                  <a:off x="2435400" y="3819600"/>
                  <a:ext cx="1110960" cy="1174680"/>
                </a:xfrm>
                <a:custGeom>
                  <a:avLst/>
                  <a:gdLst/>
                  <a:ahLst/>
                  <a:rect l="l" t="t" r="r" b="b"/>
                  <a:pathLst>
                    <a:path w="700" h="740">
                      <a:moveTo>
                        <a:pt x="80" y="0"/>
                      </a:moveTo>
                      <a:lnTo>
                        <a:pt x="88" y="0"/>
                      </a:lnTo>
                      <a:lnTo>
                        <a:pt x="96" y="0"/>
                      </a:lnTo>
                      <a:lnTo>
                        <a:pt x="104" y="0"/>
                      </a:lnTo>
                      <a:lnTo>
                        <a:pt x="120" y="4"/>
                      </a:lnTo>
                      <a:lnTo>
                        <a:pt x="132" y="4"/>
                      </a:lnTo>
                      <a:lnTo>
                        <a:pt x="148" y="4"/>
                      </a:lnTo>
                      <a:lnTo>
                        <a:pt x="160" y="8"/>
                      </a:lnTo>
                      <a:lnTo>
                        <a:pt x="168" y="8"/>
                      </a:lnTo>
                      <a:lnTo>
                        <a:pt x="180" y="8"/>
                      </a:lnTo>
                      <a:lnTo>
                        <a:pt x="188" y="8"/>
                      </a:lnTo>
                      <a:lnTo>
                        <a:pt x="200" y="12"/>
                      </a:lnTo>
                      <a:lnTo>
                        <a:pt x="212" y="12"/>
                      </a:lnTo>
                      <a:lnTo>
                        <a:pt x="232" y="12"/>
                      </a:lnTo>
                      <a:lnTo>
                        <a:pt x="240" y="12"/>
                      </a:lnTo>
                      <a:lnTo>
                        <a:pt x="244" y="16"/>
                      </a:lnTo>
                      <a:lnTo>
                        <a:pt x="256" y="16"/>
                      </a:lnTo>
                      <a:lnTo>
                        <a:pt x="268" y="16"/>
                      </a:lnTo>
                      <a:lnTo>
                        <a:pt x="276" y="16"/>
                      </a:lnTo>
                      <a:lnTo>
                        <a:pt x="288" y="16"/>
                      </a:lnTo>
                      <a:lnTo>
                        <a:pt x="300" y="20"/>
                      </a:lnTo>
                      <a:lnTo>
                        <a:pt x="304" y="20"/>
                      </a:lnTo>
                      <a:lnTo>
                        <a:pt x="308" y="20"/>
                      </a:lnTo>
                      <a:lnTo>
                        <a:pt x="312" y="20"/>
                      </a:lnTo>
                      <a:lnTo>
                        <a:pt x="328" y="24"/>
                      </a:lnTo>
                      <a:lnTo>
                        <a:pt x="340" y="24"/>
                      </a:lnTo>
                      <a:lnTo>
                        <a:pt x="360" y="24"/>
                      </a:lnTo>
                      <a:lnTo>
                        <a:pt x="376" y="24"/>
                      </a:lnTo>
                      <a:lnTo>
                        <a:pt x="392" y="28"/>
                      </a:lnTo>
                      <a:lnTo>
                        <a:pt x="396" y="28"/>
                      </a:lnTo>
                      <a:lnTo>
                        <a:pt x="408" y="28"/>
                      </a:lnTo>
                      <a:lnTo>
                        <a:pt x="420" y="28"/>
                      </a:lnTo>
                      <a:lnTo>
                        <a:pt x="436" y="32"/>
                      </a:lnTo>
                      <a:lnTo>
                        <a:pt x="452" y="32"/>
                      </a:lnTo>
                      <a:lnTo>
                        <a:pt x="472" y="32"/>
                      </a:lnTo>
                      <a:lnTo>
                        <a:pt x="476" y="32"/>
                      </a:lnTo>
                      <a:lnTo>
                        <a:pt x="492" y="32"/>
                      </a:lnTo>
                      <a:lnTo>
                        <a:pt x="516" y="36"/>
                      </a:lnTo>
                      <a:lnTo>
                        <a:pt x="540" y="36"/>
                      </a:lnTo>
                      <a:lnTo>
                        <a:pt x="560" y="40"/>
                      </a:lnTo>
                      <a:lnTo>
                        <a:pt x="584" y="40"/>
                      </a:lnTo>
                      <a:lnTo>
                        <a:pt x="596" y="40"/>
                      </a:lnTo>
                      <a:lnTo>
                        <a:pt x="608" y="40"/>
                      </a:lnTo>
                      <a:lnTo>
                        <a:pt x="620" y="40"/>
                      </a:lnTo>
                      <a:lnTo>
                        <a:pt x="640" y="40"/>
                      </a:lnTo>
                      <a:lnTo>
                        <a:pt x="668" y="44"/>
                      </a:lnTo>
                      <a:lnTo>
                        <a:pt x="692" y="44"/>
                      </a:lnTo>
                      <a:lnTo>
                        <a:pt x="696" y="44"/>
                      </a:lnTo>
                      <a:lnTo>
                        <a:pt x="700" y="44"/>
                      </a:lnTo>
                      <a:lnTo>
                        <a:pt x="696" y="56"/>
                      </a:lnTo>
                      <a:lnTo>
                        <a:pt x="696" y="80"/>
                      </a:lnTo>
                      <a:lnTo>
                        <a:pt x="696" y="96"/>
                      </a:lnTo>
                      <a:lnTo>
                        <a:pt x="696" y="112"/>
                      </a:lnTo>
                      <a:lnTo>
                        <a:pt x="692" y="112"/>
                      </a:lnTo>
                      <a:lnTo>
                        <a:pt x="692" y="168"/>
                      </a:lnTo>
                      <a:lnTo>
                        <a:pt x="688" y="208"/>
                      </a:lnTo>
                      <a:lnTo>
                        <a:pt x="688" y="224"/>
                      </a:lnTo>
                      <a:lnTo>
                        <a:pt x="684" y="280"/>
                      </a:lnTo>
                      <a:lnTo>
                        <a:pt x="684" y="308"/>
                      </a:lnTo>
                      <a:lnTo>
                        <a:pt x="684" y="336"/>
                      </a:lnTo>
                      <a:lnTo>
                        <a:pt x="680" y="396"/>
                      </a:lnTo>
                      <a:lnTo>
                        <a:pt x="676" y="456"/>
                      </a:lnTo>
                      <a:lnTo>
                        <a:pt x="676" y="492"/>
                      </a:lnTo>
                      <a:lnTo>
                        <a:pt x="672" y="516"/>
                      </a:lnTo>
                      <a:lnTo>
                        <a:pt x="672" y="572"/>
                      </a:lnTo>
                      <a:lnTo>
                        <a:pt x="668" y="628"/>
                      </a:lnTo>
                      <a:lnTo>
                        <a:pt x="664" y="684"/>
                      </a:lnTo>
                      <a:lnTo>
                        <a:pt x="664" y="696"/>
                      </a:lnTo>
                      <a:lnTo>
                        <a:pt x="636" y="692"/>
                      </a:lnTo>
                      <a:lnTo>
                        <a:pt x="592" y="692"/>
                      </a:lnTo>
                      <a:lnTo>
                        <a:pt x="564" y="688"/>
                      </a:lnTo>
                      <a:lnTo>
                        <a:pt x="560" y="688"/>
                      </a:lnTo>
                      <a:lnTo>
                        <a:pt x="524" y="688"/>
                      </a:lnTo>
                      <a:lnTo>
                        <a:pt x="496" y="684"/>
                      </a:lnTo>
                      <a:lnTo>
                        <a:pt x="468" y="684"/>
                      </a:lnTo>
                      <a:lnTo>
                        <a:pt x="460" y="684"/>
                      </a:lnTo>
                      <a:lnTo>
                        <a:pt x="416" y="680"/>
                      </a:lnTo>
                      <a:lnTo>
                        <a:pt x="388" y="680"/>
                      </a:lnTo>
                      <a:lnTo>
                        <a:pt x="344" y="676"/>
                      </a:lnTo>
                      <a:lnTo>
                        <a:pt x="300" y="672"/>
                      </a:lnTo>
                      <a:lnTo>
                        <a:pt x="276" y="672"/>
                      </a:lnTo>
                      <a:lnTo>
                        <a:pt x="272" y="672"/>
                      </a:lnTo>
                      <a:lnTo>
                        <a:pt x="272" y="676"/>
                      </a:lnTo>
                      <a:lnTo>
                        <a:pt x="272" y="680"/>
                      </a:lnTo>
                      <a:lnTo>
                        <a:pt x="272" y="684"/>
                      </a:lnTo>
                      <a:lnTo>
                        <a:pt x="272" y="688"/>
                      </a:lnTo>
                      <a:lnTo>
                        <a:pt x="272" y="692"/>
                      </a:lnTo>
                      <a:lnTo>
                        <a:pt x="272" y="696"/>
                      </a:lnTo>
                      <a:lnTo>
                        <a:pt x="276" y="696"/>
                      </a:lnTo>
                      <a:lnTo>
                        <a:pt x="280" y="696"/>
                      </a:lnTo>
                      <a:lnTo>
                        <a:pt x="280" y="700"/>
                      </a:lnTo>
                      <a:lnTo>
                        <a:pt x="232" y="696"/>
                      </a:lnTo>
                      <a:lnTo>
                        <a:pt x="204" y="692"/>
                      </a:lnTo>
                      <a:lnTo>
                        <a:pt x="200" y="692"/>
                      </a:lnTo>
                      <a:lnTo>
                        <a:pt x="196" y="692"/>
                      </a:lnTo>
                      <a:lnTo>
                        <a:pt x="184" y="692"/>
                      </a:lnTo>
                      <a:lnTo>
                        <a:pt x="156" y="688"/>
                      </a:lnTo>
                      <a:lnTo>
                        <a:pt x="104" y="684"/>
                      </a:lnTo>
                      <a:lnTo>
                        <a:pt x="100" y="684"/>
                      </a:lnTo>
                      <a:lnTo>
                        <a:pt x="96" y="704"/>
                      </a:lnTo>
                      <a:lnTo>
                        <a:pt x="96" y="712"/>
                      </a:lnTo>
                      <a:lnTo>
                        <a:pt x="96" y="724"/>
                      </a:lnTo>
                      <a:lnTo>
                        <a:pt x="92" y="736"/>
                      </a:lnTo>
                      <a:lnTo>
                        <a:pt x="92" y="740"/>
                      </a:lnTo>
                      <a:lnTo>
                        <a:pt x="52" y="736"/>
                      </a:lnTo>
                      <a:lnTo>
                        <a:pt x="24" y="732"/>
                      </a:lnTo>
                      <a:lnTo>
                        <a:pt x="16" y="732"/>
                      </a:lnTo>
                      <a:lnTo>
                        <a:pt x="0" y="732"/>
                      </a:lnTo>
                      <a:lnTo>
                        <a:pt x="4" y="716"/>
                      </a:lnTo>
                      <a:lnTo>
                        <a:pt x="4" y="700"/>
                      </a:lnTo>
                      <a:lnTo>
                        <a:pt x="4" y="684"/>
                      </a:lnTo>
                      <a:lnTo>
                        <a:pt x="8" y="676"/>
                      </a:lnTo>
                      <a:lnTo>
                        <a:pt x="8" y="668"/>
                      </a:lnTo>
                      <a:lnTo>
                        <a:pt x="8" y="660"/>
                      </a:lnTo>
                      <a:lnTo>
                        <a:pt x="8" y="652"/>
                      </a:lnTo>
                      <a:lnTo>
                        <a:pt x="12" y="636"/>
                      </a:lnTo>
                      <a:lnTo>
                        <a:pt x="12" y="624"/>
                      </a:lnTo>
                      <a:lnTo>
                        <a:pt x="16" y="600"/>
                      </a:lnTo>
                      <a:lnTo>
                        <a:pt x="16" y="588"/>
                      </a:lnTo>
                      <a:lnTo>
                        <a:pt x="16" y="580"/>
                      </a:lnTo>
                      <a:lnTo>
                        <a:pt x="16" y="576"/>
                      </a:lnTo>
                      <a:lnTo>
                        <a:pt x="16" y="572"/>
                      </a:lnTo>
                      <a:lnTo>
                        <a:pt x="20" y="544"/>
                      </a:lnTo>
                      <a:lnTo>
                        <a:pt x="20" y="536"/>
                      </a:lnTo>
                      <a:lnTo>
                        <a:pt x="20" y="528"/>
                      </a:lnTo>
                      <a:lnTo>
                        <a:pt x="24" y="520"/>
                      </a:lnTo>
                      <a:lnTo>
                        <a:pt x="24" y="512"/>
                      </a:lnTo>
                      <a:lnTo>
                        <a:pt x="24" y="504"/>
                      </a:lnTo>
                      <a:lnTo>
                        <a:pt x="24" y="500"/>
                      </a:lnTo>
                      <a:lnTo>
                        <a:pt x="24" y="492"/>
                      </a:lnTo>
                      <a:lnTo>
                        <a:pt x="28" y="480"/>
                      </a:lnTo>
                      <a:lnTo>
                        <a:pt x="28" y="472"/>
                      </a:lnTo>
                      <a:lnTo>
                        <a:pt x="28" y="456"/>
                      </a:lnTo>
                      <a:lnTo>
                        <a:pt x="32" y="428"/>
                      </a:lnTo>
                      <a:lnTo>
                        <a:pt x="32" y="416"/>
                      </a:lnTo>
                      <a:lnTo>
                        <a:pt x="36" y="384"/>
                      </a:lnTo>
                      <a:lnTo>
                        <a:pt x="40" y="364"/>
                      </a:lnTo>
                      <a:lnTo>
                        <a:pt x="40" y="340"/>
                      </a:lnTo>
                      <a:lnTo>
                        <a:pt x="44" y="312"/>
                      </a:lnTo>
                      <a:lnTo>
                        <a:pt x="48" y="296"/>
                      </a:lnTo>
                      <a:lnTo>
                        <a:pt x="48" y="288"/>
                      </a:lnTo>
                      <a:lnTo>
                        <a:pt x="48" y="280"/>
                      </a:lnTo>
                      <a:lnTo>
                        <a:pt x="48" y="268"/>
                      </a:lnTo>
                      <a:lnTo>
                        <a:pt x="52" y="264"/>
                      </a:lnTo>
                      <a:lnTo>
                        <a:pt x="52" y="256"/>
                      </a:lnTo>
                      <a:lnTo>
                        <a:pt x="52" y="248"/>
                      </a:lnTo>
                      <a:lnTo>
                        <a:pt x="52" y="236"/>
                      </a:lnTo>
                      <a:lnTo>
                        <a:pt x="56" y="228"/>
                      </a:lnTo>
                      <a:lnTo>
                        <a:pt x="56" y="216"/>
                      </a:lnTo>
                      <a:lnTo>
                        <a:pt x="56" y="208"/>
                      </a:lnTo>
                      <a:lnTo>
                        <a:pt x="56" y="196"/>
                      </a:lnTo>
                      <a:lnTo>
                        <a:pt x="60" y="188"/>
                      </a:lnTo>
                      <a:lnTo>
                        <a:pt x="60" y="172"/>
                      </a:lnTo>
                      <a:lnTo>
                        <a:pt x="60" y="156"/>
                      </a:lnTo>
                      <a:lnTo>
                        <a:pt x="64" y="140"/>
                      </a:lnTo>
                      <a:lnTo>
                        <a:pt x="64" y="128"/>
                      </a:lnTo>
                      <a:lnTo>
                        <a:pt x="64" y="120"/>
                      </a:lnTo>
                      <a:lnTo>
                        <a:pt x="68" y="112"/>
                      </a:lnTo>
                      <a:lnTo>
                        <a:pt x="68" y="100"/>
                      </a:lnTo>
                      <a:lnTo>
                        <a:pt x="68" y="92"/>
                      </a:lnTo>
                      <a:lnTo>
                        <a:pt x="72" y="76"/>
                      </a:lnTo>
                      <a:lnTo>
                        <a:pt x="72" y="64"/>
                      </a:lnTo>
                      <a:lnTo>
                        <a:pt x="72" y="52"/>
                      </a:lnTo>
                      <a:lnTo>
                        <a:pt x="72" y="44"/>
                      </a:lnTo>
                      <a:lnTo>
                        <a:pt x="76" y="32"/>
                      </a:lnTo>
                      <a:lnTo>
                        <a:pt x="76" y="20"/>
                      </a:lnTo>
                      <a:lnTo>
                        <a:pt x="76" y="8"/>
                      </a:lnTo>
                      <a:lnTo>
                        <a:pt x="8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07" name=""/>
                <p:cNvSpPr/>
                <p:nvPr/>
              </p:nvSpPr>
              <p:spPr>
                <a:xfrm>
                  <a:off x="7934400" y="3514680"/>
                  <a:ext cx="612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08" name=""/>
                <p:cNvSpPr/>
                <p:nvPr/>
              </p:nvSpPr>
              <p:spPr>
                <a:xfrm>
                  <a:off x="5648400" y="3724200"/>
                  <a:ext cx="1377720" cy="527040"/>
                </a:xfrm>
                <a:custGeom>
                  <a:avLst/>
                  <a:gdLst/>
                  <a:ahLst/>
                  <a:rect l="l" t="t" r="r" b="b"/>
                  <a:pathLst>
                    <a:path w="868" h="332">
                      <a:moveTo>
                        <a:pt x="660" y="36"/>
                      </a:moveTo>
                      <a:lnTo>
                        <a:pt x="684" y="32"/>
                      </a:lnTo>
                      <a:lnTo>
                        <a:pt x="704" y="32"/>
                      </a:lnTo>
                      <a:lnTo>
                        <a:pt x="708" y="32"/>
                      </a:lnTo>
                      <a:lnTo>
                        <a:pt x="732" y="28"/>
                      </a:lnTo>
                      <a:lnTo>
                        <a:pt x="748" y="24"/>
                      </a:lnTo>
                      <a:lnTo>
                        <a:pt x="752" y="24"/>
                      </a:lnTo>
                      <a:lnTo>
                        <a:pt x="772" y="20"/>
                      </a:lnTo>
                      <a:lnTo>
                        <a:pt x="804" y="16"/>
                      </a:lnTo>
                      <a:lnTo>
                        <a:pt x="812" y="12"/>
                      </a:lnTo>
                      <a:lnTo>
                        <a:pt x="816" y="12"/>
                      </a:lnTo>
                      <a:lnTo>
                        <a:pt x="840" y="8"/>
                      </a:lnTo>
                      <a:lnTo>
                        <a:pt x="840" y="4"/>
                      </a:lnTo>
                      <a:lnTo>
                        <a:pt x="848" y="4"/>
                      </a:lnTo>
                      <a:lnTo>
                        <a:pt x="852" y="4"/>
                      </a:lnTo>
                      <a:lnTo>
                        <a:pt x="868" y="0"/>
                      </a:lnTo>
                      <a:lnTo>
                        <a:pt x="868" y="4"/>
                      </a:lnTo>
                      <a:lnTo>
                        <a:pt x="864" y="8"/>
                      </a:lnTo>
                      <a:lnTo>
                        <a:pt x="864" y="12"/>
                      </a:lnTo>
                      <a:lnTo>
                        <a:pt x="864" y="16"/>
                      </a:lnTo>
                      <a:lnTo>
                        <a:pt x="868" y="20"/>
                      </a:lnTo>
                      <a:lnTo>
                        <a:pt x="864" y="20"/>
                      </a:lnTo>
                      <a:lnTo>
                        <a:pt x="864" y="24"/>
                      </a:lnTo>
                      <a:lnTo>
                        <a:pt x="864" y="28"/>
                      </a:lnTo>
                      <a:lnTo>
                        <a:pt x="864" y="32"/>
                      </a:lnTo>
                      <a:lnTo>
                        <a:pt x="864" y="36"/>
                      </a:lnTo>
                      <a:lnTo>
                        <a:pt x="868" y="36"/>
                      </a:lnTo>
                      <a:lnTo>
                        <a:pt x="864" y="36"/>
                      </a:lnTo>
                      <a:lnTo>
                        <a:pt x="864" y="40"/>
                      </a:lnTo>
                      <a:lnTo>
                        <a:pt x="864" y="36"/>
                      </a:lnTo>
                      <a:lnTo>
                        <a:pt x="864" y="40"/>
                      </a:lnTo>
                      <a:lnTo>
                        <a:pt x="860" y="40"/>
                      </a:lnTo>
                      <a:lnTo>
                        <a:pt x="856" y="40"/>
                      </a:lnTo>
                      <a:lnTo>
                        <a:pt x="852" y="40"/>
                      </a:lnTo>
                      <a:lnTo>
                        <a:pt x="852" y="44"/>
                      </a:lnTo>
                      <a:lnTo>
                        <a:pt x="848" y="44"/>
                      </a:lnTo>
                      <a:lnTo>
                        <a:pt x="848" y="48"/>
                      </a:lnTo>
                      <a:lnTo>
                        <a:pt x="848" y="52"/>
                      </a:lnTo>
                      <a:lnTo>
                        <a:pt x="844" y="56"/>
                      </a:lnTo>
                      <a:lnTo>
                        <a:pt x="844" y="60"/>
                      </a:lnTo>
                      <a:lnTo>
                        <a:pt x="844" y="64"/>
                      </a:lnTo>
                      <a:lnTo>
                        <a:pt x="844" y="68"/>
                      </a:lnTo>
                      <a:lnTo>
                        <a:pt x="840" y="68"/>
                      </a:lnTo>
                      <a:lnTo>
                        <a:pt x="840" y="72"/>
                      </a:lnTo>
                      <a:lnTo>
                        <a:pt x="836" y="72"/>
                      </a:lnTo>
                      <a:lnTo>
                        <a:pt x="836" y="76"/>
                      </a:lnTo>
                      <a:lnTo>
                        <a:pt x="832" y="76"/>
                      </a:lnTo>
                      <a:lnTo>
                        <a:pt x="832" y="72"/>
                      </a:lnTo>
                      <a:lnTo>
                        <a:pt x="828" y="72"/>
                      </a:lnTo>
                      <a:lnTo>
                        <a:pt x="828" y="68"/>
                      </a:lnTo>
                      <a:lnTo>
                        <a:pt x="824" y="68"/>
                      </a:lnTo>
                      <a:lnTo>
                        <a:pt x="820" y="72"/>
                      </a:lnTo>
                      <a:lnTo>
                        <a:pt x="816" y="72"/>
                      </a:lnTo>
                      <a:lnTo>
                        <a:pt x="816" y="76"/>
                      </a:lnTo>
                      <a:lnTo>
                        <a:pt x="812" y="76"/>
                      </a:lnTo>
                      <a:lnTo>
                        <a:pt x="808" y="76"/>
                      </a:lnTo>
                      <a:lnTo>
                        <a:pt x="808" y="80"/>
                      </a:lnTo>
                      <a:lnTo>
                        <a:pt x="804" y="80"/>
                      </a:lnTo>
                      <a:lnTo>
                        <a:pt x="804" y="84"/>
                      </a:lnTo>
                      <a:lnTo>
                        <a:pt x="800" y="84"/>
                      </a:lnTo>
                      <a:lnTo>
                        <a:pt x="800" y="88"/>
                      </a:lnTo>
                      <a:lnTo>
                        <a:pt x="800" y="92"/>
                      </a:lnTo>
                      <a:lnTo>
                        <a:pt x="796" y="96"/>
                      </a:lnTo>
                      <a:lnTo>
                        <a:pt x="796" y="100"/>
                      </a:lnTo>
                      <a:lnTo>
                        <a:pt x="792" y="100"/>
                      </a:lnTo>
                      <a:lnTo>
                        <a:pt x="788" y="100"/>
                      </a:lnTo>
                      <a:lnTo>
                        <a:pt x="784" y="100"/>
                      </a:lnTo>
                      <a:lnTo>
                        <a:pt x="784" y="96"/>
                      </a:lnTo>
                      <a:lnTo>
                        <a:pt x="784" y="92"/>
                      </a:lnTo>
                      <a:lnTo>
                        <a:pt x="780" y="88"/>
                      </a:lnTo>
                      <a:lnTo>
                        <a:pt x="780" y="92"/>
                      </a:lnTo>
                      <a:lnTo>
                        <a:pt x="776" y="92"/>
                      </a:lnTo>
                      <a:lnTo>
                        <a:pt x="772" y="96"/>
                      </a:lnTo>
                      <a:lnTo>
                        <a:pt x="768" y="100"/>
                      </a:lnTo>
                      <a:lnTo>
                        <a:pt x="768" y="104"/>
                      </a:lnTo>
                      <a:lnTo>
                        <a:pt x="768" y="108"/>
                      </a:lnTo>
                      <a:lnTo>
                        <a:pt x="764" y="108"/>
                      </a:lnTo>
                      <a:lnTo>
                        <a:pt x="764" y="112"/>
                      </a:lnTo>
                      <a:lnTo>
                        <a:pt x="764" y="108"/>
                      </a:lnTo>
                      <a:lnTo>
                        <a:pt x="760" y="108"/>
                      </a:lnTo>
                      <a:lnTo>
                        <a:pt x="756" y="108"/>
                      </a:lnTo>
                      <a:lnTo>
                        <a:pt x="756" y="112"/>
                      </a:lnTo>
                      <a:lnTo>
                        <a:pt x="756" y="116"/>
                      </a:lnTo>
                      <a:lnTo>
                        <a:pt x="756" y="120"/>
                      </a:lnTo>
                      <a:lnTo>
                        <a:pt x="756" y="124"/>
                      </a:lnTo>
                      <a:lnTo>
                        <a:pt x="752" y="124"/>
                      </a:lnTo>
                      <a:lnTo>
                        <a:pt x="752" y="128"/>
                      </a:lnTo>
                      <a:lnTo>
                        <a:pt x="752" y="132"/>
                      </a:lnTo>
                      <a:lnTo>
                        <a:pt x="748" y="132"/>
                      </a:lnTo>
                      <a:lnTo>
                        <a:pt x="744" y="132"/>
                      </a:lnTo>
                      <a:lnTo>
                        <a:pt x="740" y="132"/>
                      </a:lnTo>
                      <a:lnTo>
                        <a:pt x="740" y="136"/>
                      </a:lnTo>
                      <a:lnTo>
                        <a:pt x="736" y="136"/>
                      </a:lnTo>
                      <a:lnTo>
                        <a:pt x="732" y="136"/>
                      </a:lnTo>
                      <a:lnTo>
                        <a:pt x="732" y="140"/>
                      </a:lnTo>
                      <a:lnTo>
                        <a:pt x="728" y="140"/>
                      </a:lnTo>
                      <a:lnTo>
                        <a:pt x="728" y="144"/>
                      </a:lnTo>
                      <a:lnTo>
                        <a:pt x="724" y="144"/>
                      </a:lnTo>
                      <a:lnTo>
                        <a:pt x="724" y="148"/>
                      </a:lnTo>
                      <a:lnTo>
                        <a:pt x="724" y="152"/>
                      </a:lnTo>
                      <a:lnTo>
                        <a:pt x="720" y="152"/>
                      </a:lnTo>
                      <a:lnTo>
                        <a:pt x="716" y="152"/>
                      </a:lnTo>
                      <a:lnTo>
                        <a:pt x="716" y="156"/>
                      </a:lnTo>
                      <a:lnTo>
                        <a:pt x="712" y="156"/>
                      </a:lnTo>
                      <a:lnTo>
                        <a:pt x="712" y="160"/>
                      </a:lnTo>
                      <a:lnTo>
                        <a:pt x="708" y="160"/>
                      </a:lnTo>
                      <a:lnTo>
                        <a:pt x="708" y="164"/>
                      </a:lnTo>
                      <a:lnTo>
                        <a:pt x="704" y="164"/>
                      </a:lnTo>
                      <a:lnTo>
                        <a:pt x="704" y="168"/>
                      </a:lnTo>
                      <a:lnTo>
                        <a:pt x="700" y="168"/>
                      </a:lnTo>
                      <a:lnTo>
                        <a:pt x="696" y="168"/>
                      </a:lnTo>
                      <a:lnTo>
                        <a:pt x="696" y="172"/>
                      </a:lnTo>
                      <a:lnTo>
                        <a:pt x="696" y="168"/>
                      </a:lnTo>
                      <a:lnTo>
                        <a:pt x="692" y="168"/>
                      </a:lnTo>
                      <a:lnTo>
                        <a:pt x="688" y="168"/>
                      </a:lnTo>
                      <a:lnTo>
                        <a:pt x="688" y="172"/>
                      </a:lnTo>
                      <a:lnTo>
                        <a:pt x="684" y="172"/>
                      </a:lnTo>
                      <a:lnTo>
                        <a:pt x="680" y="172"/>
                      </a:lnTo>
                      <a:lnTo>
                        <a:pt x="676" y="172"/>
                      </a:lnTo>
                      <a:lnTo>
                        <a:pt x="672" y="172"/>
                      </a:lnTo>
                      <a:lnTo>
                        <a:pt x="672" y="176"/>
                      </a:lnTo>
                      <a:lnTo>
                        <a:pt x="668" y="180"/>
                      </a:lnTo>
                      <a:lnTo>
                        <a:pt x="664" y="180"/>
                      </a:lnTo>
                      <a:lnTo>
                        <a:pt x="664" y="184"/>
                      </a:lnTo>
                      <a:lnTo>
                        <a:pt x="660" y="184"/>
                      </a:lnTo>
                      <a:lnTo>
                        <a:pt x="660" y="188"/>
                      </a:lnTo>
                      <a:lnTo>
                        <a:pt x="656" y="188"/>
                      </a:lnTo>
                      <a:lnTo>
                        <a:pt x="656" y="192"/>
                      </a:lnTo>
                      <a:lnTo>
                        <a:pt x="652" y="192"/>
                      </a:lnTo>
                      <a:lnTo>
                        <a:pt x="652" y="196"/>
                      </a:lnTo>
                      <a:lnTo>
                        <a:pt x="652" y="200"/>
                      </a:lnTo>
                      <a:lnTo>
                        <a:pt x="652" y="204"/>
                      </a:lnTo>
                      <a:lnTo>
                        <a:pt x="652" y="208"/>
                      </a:lnTo>
                      <a:lnTo>
                        <a:pt x="652" y="212"/>
                      </a:lnTo>
                      <a:lnTo>
                        <a:pt x="652" y="216"/>
                      </a:lnTo>
                      <a:lnTo>
                        <a:pt x="648" y="216"/>
                      </a:lnTo>
                      <a:lnTo>
                        <a:pt x="648" y="220"/>
                      </a:lnTo>
                      <a:lnTo>
                        <a:pt x="644" y="220"/>
                      </a:lnTo>
                      <a:lnTo>
                        <a:pt x="640" y="220"/>
                      </a:lnTo>
                      <a:lnTo>
                        <a:pt x="636" y="220"/>
                      </a:lnTo>
                      <a:lnTo>
                        <a:pt x="632" y="220"/>
                      </a:lnTo>
                      <a:lnTo>
                        <a:pt x="628" y="224"/>
                      </a:lnTo>
                      <a:lnTo>
                        <a:pt x="628" y="228"/>
                      </a:lnTo>
                      <a:lnTo>
                        <a:pt x="628" y="232"/>
                      </a:lnTo>
                      <a:lnTo>
                        <a:pt x="628" y="236"/>
                      </a:lnTo>
                      <a:lnTo>
                        <a:pt x="628" y="240"/>
                      </a:lnTo>
                      <a:lnTo>
                        <a:pt x="628" y="244"/>
                      </a:lnTo>
                      <a:lnTo>
                        <a:pt x="628" y="248"/>
                      </a:lnTo>
                      <a:lnTo>
                        <a:pt x="628" y="252"/>
                      </a:lnTo>
                      <a:lnTo>
                        <a:pt x="628" y="256"/>
                      </a:lnTo>
                      <a:lnTo>
                        <a:pt x="596" y="260"/>
                      </a:lnTo>
                      <a:lnTo>
                        <a:pt x="580" y="264"/>
                      </a:lnTo>
                      <a:lnTo>
                        <a:pt x="560" y="264"/>
                      </a:lnTo>
                      <a:lnTo>
                        <a:pt x="528" y="272"/>
                      </a:lnTo>
                      <a:lnTo>
                        <a:pt x="520" y="272"/>
                      </a:lnTo>
                      <a:lnTo>
                        <a:pt x="508" y="272"/>
                      </a:lnTo>
                      <a:lnTo>
                        <a:pt x="492" y="276"/>
                      </a:lnTo>
                      <a:lnTo>
                        <a:pt x="484" y="276"/>
                      </a:lnTo>
                      <a:lnTo>
                        <a:pt x="468" y="280"/>
                      </a:lnTo>
                      <a:lnTo>
                        <a:pt x="464" y="280"/>
                      </a:lnTo>
                      <a:lnTo>
                        <a:pt x="456" y="280"/>
                      </a:lnTo>
                      <a:lnTo>
                        <a:pt x="448" y="280"/>
                      </a:lnTo>
                      <a:lnTo>
                        <a:pt x="432" y="284"/>
                      </a:lnTo>
                      <a:lnTo>
                        <a:pt x="420" y="284"/>
                      </a:lnTo>
                      <a:lnTo>
                        <a:pt x="408" y="288"/>
                      </a:lnTo>
                      <a:lnTo>
                        <a:pt x="384" y="288"/>
                      </a:lnTo>
                      <a:lnTo>
                        <a:pt x="372" y="292"/>
                      </a:lnTo>
                      <a:lnTo>
                        <a:pt x="368" y="292"/>
                      </a:lnTo>
                      <a:lnTo>
                        <a:pt x="364" y="292"/>
                      </a:lnTo>
                      <a:lnTo>
                        <a:pt x="356" y="292"/>
                      </a:lnTo>
                      <a:lnTo>
                        <a:pt x="352" y="292"/>
                      </a:lnTo>
                      <a:lnTo>
                        <a:pt x="348" y="292"/>
                      </a:lnTo>
                      <a:lnTo>
                        <a:pt x="344" y="292"/>
                      </a:lnTo>
                      <a:lnTo>
                        <a:pt x="336" y="296"/>
                      </a:lnTo>
                      <a:lnTo>
                        <a:pt x="332" y="296"/>
                      </a:lnTo>
                      <a:lnTo>
                        <a:pt x="328" y="296"/>
                      </a:lnTo>
                      <a:lnTo>
                        <a:pt x="324" y="296"/>
                      </a:lnTo>
                      <a:lnTo>
                        <a:pt x="316" y="296"/>
                      </a:lnTo>
                      <a:lnTo>
                        <a:pt x="300" y="300"/>
                      </a:lnTo>
                      <a:lnTo>
                        <a:pt x="284" y="300"/>
                      </a:lnTo>
                      <a:lnTo>
                        <a:pt x="276" y="300"/>
                      </a:lnTo>
                      <a:lnTo>
                        <a:pt x="260" y="304"/>
                      </a:lnTo>
                      <a:lnTo>
                        <a:pt x="244" y="304"/>
                      </a:lnTo>
                      <a:lnTo>
                        <a:pt x="232" y="304"/>
                      </a:lnTo>
                      <a:lnTo>
                        <a:pt x="224" y="308"/>
                      </a:lnTo>
                      <a:lnTo>
                        <a:pt x="208" y="312"/>
                      </a:lnTo>
                      <a:lnTo>
                        <a:pt x="204" y="312"/>
                      </a:lnTo>
                      <a:lnTo>
                        <a:pt x="160" y="316"/>
                      </a:lnTo>
                      <a:lnTo>
                        <a:pt x="136" y="320"/>
                      </a:lnTo>
                      <a:lnTo>
                        <a:pt x="116" y="320"/>
                      </a:lnTo>
                      <a:lnTo>
                        <a:pt x="104" y="320"/>
                      </a:lnTo>
                      <a:lnTo>
                        <a:pt x="72" y="324"/>
                      </a:lnTo>
                      <a:lnTo>
                        <a:pt x="64" y="324"/>
                      </a:lnTo>
                      <a:lnTo>
                        <a:pt x="32" y="328"/>
                      </a:lnTo>
                      <a:lnTo>
                        <a:pt x="28" y="328"/>
                      </a:lnTo>
                      <a:lnTo>
                        <a:pt x="24" y="328"/>
                      </a:lnTo>
                      <a:lnTo>
                        <a:pt x="20" y="328"/>
                      </a:lnTo>
                      <a:lnTo>
                        <a:pt x="12" y="332"/>
                      </a:lnTo>
                      <a:lnTo>
                        <a:pt x="0" y="332"/>
                      </a:lnTo>
                      <a:lnTo>
                        <a:pt x="0" y="328"/>
                      </a:lnTo>
                      <a:lnTo>
                        <a:pt x="4" y="328"/>
                      </a:lnTo>
                      <a:lnTo>
                        <a:pt x="4" y="324"/>
                      </a:lnTo>
                      <a:lnTo>
                        <a:pt x="8" y="324"/>
                      </a:lnTo>
                      <a:lnTo>
                        <a:pt x="12" y="324"/>
                      </a:lnTo>
                      <a:lnTo>
                        <a:pt x="16" y="324"/>
                      </a:lnTo>
                      <a:lnTo>
                        <a:pt x="16" y="320"/>
                      </a:lnTo>
                      <a:lnTo>
                        <a:pt x="12" y="316"/>
                      </a:lnTo>
                      <a:lnTo>
                        <a:pt x="16" y="316"/>
                      </a:lnTo>
                      <a:lnTo>
                        <a:pt x="16" y="312"/>
                      </a:lnTo>
                      <a:lnTo>
                        <a:pt x="20" y="312"/>
                      </a:lnTo>
                      <a:lnTo>
                        <a:pt x="24" y="312"/>
                      </a:lnTo>
                      <a:lnTo>
                        <a:pt x="24" y="308"/>
                      </a:lnTo>
                      <a:lnTo>
                        <a:pt x="24" y="304"/>
                      </a:lnTo>
                      <a:lnTo>
                        <a:pt x="24" y="300"/>
                      </a:lnTo>
                      <a:lnTo>
                        <a:pt x="20" y="296"/>
                      </a:lnTo>
                      <a:lnTo>
                        <a:pt x="16" y="296"/>
                      </a:lnTo>
                      <a:lnTo>
                        <a:pt x="12" y="296"/>
                      </a:lnTo>
                      <a:lnTo>
                        <a:pt x="12" y="292"/>
                      </a:lnTo>
                      <a:lnTo>
                        <a:pt x="16" y="292"/>
                      </a:lnTo>
                      <a:lnTo>
                        <a:pt x="16" y="288"/>
                      </a:lnTo>
                      <a:lnTo>
                        <a:pt x="20" y="288"/>
                      </a:lnTo>
                      <a:lnTo>
                        <a:pt x="20" y="284"/>
                      </a:lnTo>
                      <a:lnTo>
                        <a:pt x="20" y="280"/>
                      </a:lnTo>
                      <a:lnTo>
                        <a:pt x="20" y="276"/>
                      </a:lnTo>
                      <a:lnTo>
                        <a:pt x="16" y="276"/>
                      </a:lnTo>
                      <a:lnTo>
                        <a:pt x="16" y="280"/>
                      </a:lnTo>
                      <a:lnTo>
                        <a:pt x="12" y="280"/>
                      </a:lnTo>
                      <a:lnTo>
                        <a:pt x="12" y="276"/>
                      </a:lnTo>
                      <a:lnTo>
                        <a:pt x="12" y="272"/>
                      </a:lnTo>
                      <a:lnTo>
                        <a:pt x="16" y="272"/>
                      </a:lnTo>
                      <a:lnTo>
                        <a:pt x="16" y="268"/>
                      </a:lnTo>
                      <a:lnTo>
                        <a:pt x="20" y="268"/>
                      </a:lnTo>
                      <a:lnTo>
                        <a:pt x="20" y="272"/>
                      </a:lnTo>
                      <a:lnTo>
                        <a:pt x="20" y="276"/>
                      </a:lnTo>
                      <a:lnTo>
                        <a:pt x="24" y="276"/>
                      </a:lnTo>
                      <a:lnTo>
                        <a:pt x="24" y="272"/>
                      </a:lnTo>
                      <a:lnTo>
                        <a:pt x="28" y="272"/>
                      </a:lnTo>
                      <a:lnTo>
                        <a:pt x="28" y="268"/>
                      </a:lnTo>
                      <a:lnTo>
                        <a:pt x="24" y="268"/>
                      </a:lnTo>
                      <a:lnTo>
                        <a:pt x="24" y="264"/>
                      </a:lnTo>
                      <a:lnTo>
                        <a:pt x="24" y="260"/>
                      </a:lnTo>
                      <a:lnTo>
                        <a:pt x="24" y="256"/>
                      </a:lnTo>
                      <a:lnTo>
                        <a:pt x="28" y="256"/>
                      </a:lnTo>
                      <a:lnTo>
                        <a:pt x="32" y="260"/>
                      </a:lnTo>
                      <a:lnTo>
                        <a:pt x="36" y="260"/>
                      </a:lnTo>
                      <a:lnTo>
                        <a:pt x="36" y="256"/>
                      </a:lnTo>
                      <a:lnTo>
                        <a:pt x="32" y="256"/>
                      </a:lnTo>
                      <a:lnTo>
                        <a:pt x="32" y="252"/>
                      </a:lnTo>
                      <a:lnTo>
                        <a:pt x="32" y="248"/>
                      </a:lnTo>
                      <a:lnTo>
                        <a:pt x="36" y="248"/>
                      </a:lnTo>
                      <a:lnTo>
                        <a:pt x="36" y="244"/>
                      </a:lnTo>
                      <a:lnTo>
                        <a:pt x="40" y="244"/>
                      </a:lnTo>
                      <a:lnTo>
                        <a:pt x="40" y="240"/>
                      </a:lnTo>
                      <a:lnTo>
                        <a:pt x="36" y="240"/>
                      </a:lnTo>
                      <a:lnTo>
                        <a:pt x="36" y="244"/>
                      </a:lnTo>
                      <a:lnTo>
                        <a:pt x="36" y="240"/>
                      </a:lnTo>
                      <a:lnTo>
                        <a:pt x="32" y="240"/>
                      </a:lnTo>
                      <a:lnTo>
                        <a:pt x="32" y="236"/>
                      </a:lnTo>
                      <a:lnTo>
                        <a:pt x="28" y="236"/>
                      </a:lnTo>
                      <a:lnTo>
                        <a:pt x="28" y="232"/>
                      </a:lnTo>
                      <a:lnTo>
                        <a:pt x="32" y="232"/>
                      </a:lnTo>
                      <a:lnTo>
                        <a:pt x="32" y="228"/>
                      </a:lnTo>
                      <a:lnTo>
                        <a:pt x="36" y="228"/>
                      </a:lnTo>
                      <a:lnTo>
                        <a:pt x="40" y="232"/>
                      </a:lnTo>
                      <a:lnTo>
                        <a:pt x="40" y="228"/>
                      </a:lnTo>
                      <a:lnTo>
                        <a:pt x="44" y="228"/>
                      </a:lnTo>
                      <a:lnTo>
                        <a:pt x="44" y="224"/>
                      </a:lnTo>
                      <a:lnTo>
                        <a:pt x="44" y="220"/>
                      </a:lnTo>
                      <a:lnTo>
                        <a:pt x="48" y="220"/>
                      </a:lnTo>
                      <a:lnTo>
                        <a:pt x="52" y="220"/>
                      </a:lnTo>
                      <a:lnTo>
                        <a:pt x="56" y="220"/>
                      </a:lnTo>
                      <a:lnTo>
                        <a:pt x="56" y="216"/>
                      </a:lnTo>
                      <a:lnTo>
                        <a:pt x="52" y="216"/>
                      </a:lnTo>
                      <a:lnTo>
                        <a:pt x="48" y="212"/>
                      </a:lnTo>
                      <a:lnTo>
                        <a:pt x="48" y="208"/>
                      </a:lnTo>
                      <a:lnTo>
                        <a:pt x="52" y="208"/>
                      </a:lnTo>
                      <a:lnTo>
                        <a:pt x="56" y="208"/>
                      </a:lnTo>
                      <a:lnTo>
                        <a:pt x="56" y="212"/>
                      </a:lnTo>
                      <a:lnTo>
                        <a:pt x="60" y="208"/>
                      </a:lnTo>
                      <a:lnTo>
                        <a:pt x="60" y="204"/>
                      </a:lnTo>
                      <a:lnTo>
                        <a:pt x="56" y="204"/>
                      </a:lnTo>
                      <a:lnTo>
                        <a:pt x="56" y="200"/>
                      </a:lnTo>
                      <a:lnTo>
                        <a:pt x="52" y="200"/>
                      </a:lnTo>
                      <a:lnTo>
                        <a:pt x="52" y="196"/>
                      </a:lnTo>
                      <a:lnTo>
                        <a:pt x="52" y="192"/>
                      </a:lnTo>
                      <a:lnTo>
                        <a:pt x="52" y="188"/>
                      </a:lnTo>
                      <a:lnTo>
                        <a:pt x="52" y="184"/>
                      </a:lnTo>
                      <a:lnTo>
                        <a:pt x="56" y="184"/>
                      </a:lnTo>
                      <a:lnTo>
                        <a:pt x="56" y="180"/>
                      </a:lnTo>
                      <a:lnTo>
                        <a:pt x="60" y="180"/>
                      </a:lnTo>
                      <a:lnTo>
                        <a:pt x="64" y="176"/>
                      </a:lnTo>
                      <a:lnTo>
                        <a:pt x="60" y="176"/>
                      </a:lnTo>
                      <a:lnTo>
                        <a:pt x="60" y="172"/>
                      </a:lnTo>
                      <a:lnTo>
                        <a:pt x="56" y="172"/>
                      </a:lnTo>
                      <a:lnTo>
                        <a:pt x="56" y="168"/>
                      </a:lnTo>
                      <a:lnTo>
                        <a:pt x="52" y="168"/>
                      </a:lnTo>
                      <a:lnTo>
                        <a:pt x="52" y="164"/>
                      </a:lnTo>
                      <a:lnTo>
                        <a:pt x="48" y="164"/>
                      </a:lnTo>
                      <a:lnTo>
                        <a:pt x="52" y="164"/>
                      </a:lnTo>
                      <a:lnTo>
                        <a:pt x="56" y="164"/>
                      </a:lnTo>
                      <a:lnTo>
                        <a:pt x="60" y="164"/>
                      </a:lnTo>
                      <a:lnTo>
                        <a:pt x="64" y="164"/>
                      </a:lnTo>
                      <a:lnTo>
                        <a:pt x="64" y="160"/>
                      </a:lnTo>
                      <a:lnTo>
                        <a:pt x="64" y="156"/>
                      </a:lnTo>
                      <a:lnTo>
                        <a:pt x="60" y="156"/>
                      </a:lnTo>
                      <a:lnTo>
                        <a:pt x="56" y="152"/>
                      </a:lnTo>
                      <a:lnTo>
                        <a:pt x="56" y="148"/>
                      </a:lnTo>
                      <a:lnTo>
                        <a:pt x="60" y="148"/>
                      </a:lnTo>
                      <a:lnTo>
                        <a:pt x="64" y="148"/>
                      </a:lnTo>
                      <a:lnTo>
                        <a:pt x="68" y="148"/>
                      </a:lnTo>
                      <a:lnTo>
                        <a:pt x="68" y="144"/>
                      </a:lnTo>
                      <a:lnTo>
                        <a:pt x="64" y="140"/>
                      </a:lnTo>
                      <a:lnTo>
                        <a:pt x="64" y="136"/>
                      </a:lnTo>
                      <a:lnTo>
                        <a:pt x="64" y="132"/>
                      </a:lnTo>
                      <a:lnTo>
                        <a:pt x="64" y="128"/>
                      </a:lnTo>
                      <a:lnTo>
                        <a:pt x="68" y="128"/>
                      </a:lnTo>
                      <a:lnTo>
                        <a:pt x="68" y="132"/>
                      </a:lnTo>
                      <a:lnTo>
                        <a:pt x="68" y="136"/>
                      </a:lnTo>
                      <a:lnTo>
                        <a:pt x="72" y="136"/>
                      </a:lnTo>
                      <a:lnTo>
                        <a:pt x="72" y="132"/>
                      </a:lnTo>
                      <a:lnTo>
                        <a:pt x="76" y="132"/>
                      </a:lnTo>
                      <a:lnTo>
                        <a:pt x="76" y="128"/>
                      </a:lnTo>
                      <a:lnTo>
                        <a:pt x="84" y="128"/>
                      </a:lnTo>
                      <a:lnTo>
                        <a:pt x="88" y="128"/>
                      </a:lnTo>
                      <a:lnTo>
                        <a:pt x="96" y="124"/>
                      </a:lnTo>
                      <a:lnTo>
                        <a:pt x="104" y="124"/>
                      </a:lnTo>
                      <a:lnTo>
                        <a:pt x="112" y="124"/>
                      </a:lnTo>
                      <a:lnTo>
                        <a:pt x="124" y="124"/>
                      </a:lnTo>
                      <a:lnTo>
                        <a:pt x="128" y="124"/>
                      </a:lnTo>
                      <a:lnTo>
                        <a:pt x="132" y="120"/>
                      </a:lnTo>
                      <a:lnTo>
                        <a:pt x="136" y="120"/>
                      </a:lnTo>
                      <a:lnTo>
                        <a:pt x="168" y="120"/>
                      </a:lnTo>
                      <a:lnTo>
                        <a:pt x="172" y="116"/>
                      </a:lnTo>
                      <a:lnTo>
                        <a:pt x="188" y="116"/>
                      </a:lnTo>
                      <a:lnTo>
                        <a:pt x="208" y="116"/>
                      </a:lnTo>
                      <a:lnTo>
                        <a:pt x="216" y="112"/>
                      </a:lnTo>
                      <a:lnTo>
                        <a:pt x="216" y="108"/>
                      </a:lnTo>
                      <a:lnTo>
                        <a:pt x="216" y="104"/>
                      </a:lnTo>
                      <a:lnTo>
                        <a:pt x="216" y="100"/>
                      </a:lnTo>
                      <a:lnTo>
                        <a:pt x="212" y="96"/>
                      </a:lnTo>
                      <a:lnTo>
                        <a:pt x="212" y="92"/>
                      </a:lnTo>
                      <a:lnTo>
                        <a:pt x="212" y="88"/>
                      </a:lnTo>
                      <a:lnTo>
                        <a:pt x="232" y="88"/>
                      </a:lnTo>
                      <a:lnTo>
                        <a:pt x="232" y="92"/>
                      </a:lnTo>
                      <a:lnTo>
                        <a:pt x="252" y="88"/>
                      </a:lnTo>
                      <a:lnTo>
                        <a:pt x="256" y="88"/>
                      </a:lnTo>
                      <a:lnTo>
                        <a:pt x="284" y="84"/>
                      </a:lnTo>
                      <a:lnTo>
                        <a:pt x="308" y="80"/>
                      </a:lnTo>
                      <a:lnTo>
                        <a:pt x="316" y="80"/>
                      </a:lnTo>
                      <a:lnTo>
                        <a:pt x="344" y="76"/>
                      </a:lnTo>
                      <a:lnTo>
                        <a:pt x="372" y="72"/>
                      </a:lnTo>
                      <a:lnTo>
                        <a:pt x="380" y="72"/>
                      </a:lnTo>
                      <a:lnTo>
                        <a:pt x="404" y="72"/>
                      </a:lnTo>
                      <a:lnTo>
                        <a:pt x="424" y="68"/>
                      </a:lnTo>
                      <a:lnTo>
                        <a:pt x="428" y="68"/>
                      </a:lnTo>
                      <a:lnTo>
                        <a:pt x="444" y="68"/>
                      </a:lnTo>
                      <a:lnTo>
                        <a:pt x="476" y="64"/>
                      </a:lnTo>
                      <a:lnTo>
                        <a:pt x="480" y="64"/>
                      </a:lnTo>
                      <a:lnTo>
                        <a:pt x="484" y="64"/>
                      </a:lnTo>
                      <a:lnTo>
                        <a:pt x="492" y="60"/>
                      </a:lnTo>
                      <a:lnTo>
                        <a:pt x="496" y="60"/>
                      </a:lnTo>
                      <a:lnTo>
                        <a:pt x="500" y="60"/>
                      </a:lnTo>
                      <a:lnTo>
                        <a:pt x="508" y="60"/>
                      </a:lnTo>
                      <a:lnTo>
                        <a:pt x="516" y="56"/>
                      </a:lnTo>
                      <a:lnTo>
                        <a:pt x="524" y="56"/>
                      </a:lnTo>
                      <a:lnTo>
                        <a:pt x="528" y="56"/>
                      </a:lnTo>
                      <a:lnTo>
                        <a:pt x="536" y="56"/>
                      </a:lnTo>
                      <a:lnTo>
                        <a:pt x="544" y="56"/>
                      </a:lnTo>
                      <a:lnTo>
                        <a:pt x="548" y="56"/>
                      </a:lnTo>
                      <a:lnTo>
                        <a:pt x="604" y="48"/>
                      </a:lnTo>
                      <a:lnTo>
                        <a:pt x="628" y="44"/>
                      </a:lnTo>
                      <a:lnTo>
                        <a:pt x="636" y="44"/>
                      </a:lnTo>
                      <a:lnTo>
                        <a:pt x="660" y="40"/>
                      </a:lnTo>
                      <a:lnTo>
                        <a:pt x="660" y="36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09" name=""/>
                <p:cNvSpPr/>
                <p:nvPr/>
              </p:nvSpPr>
              <p:spPr>
                <a:xfrm>
                  <a:off x="7026120" y="3540240"/>
                  <a:ext cx="997200" cy="622080"/>
                </a:xfrm>
                <a:custGeom>
                  <a:avLst/>
                  <a:gdLst/>
                  <a:ahLst/>
                  <a:rect l="l" t="t" r="r" b="b"/>
                  <a:pathLst>
                    <a:path w="628" h="392">
                      <a:moveTo>
                        <a:pt x="0" y="120"/>
                      </a:moveTo>
                      <a:lnTo>
                        <a:pt x="32" y="116"/>
                      </a:lnTo>
                      <a:lnTo>
                        <a:pt x="76" y="108"/>
                      </a:lnTo>
                      <a:lnTo>
                        <a:pt x="84" y="108"/>
                      </a:lnTo>
                      <a:lnTo>
                        <a:pt x="108" y="104"/>
                      </a:lnTo>
                      <a:lnTo>
                        <a:pt x="124" y="100"/>
                      </a:lnTo>
                      <a:lnTo>
                        <a:pt x="164" y="92"/>
                      </a:lnTo>
                      <a:lnTo>
                        <a:pt x="168" y="92"/>
                      </a:lnTo>
                      <a:lnTo>
                        <a:pt x="196" y="88"/>
                      </a:lnTo>
                      <a:lnTo>
                        <a:pt x="196" y="84"/>
                      </a:lnTo>
                      <a:lnTo>
                        <a:pt x="220" y="80"/>
                      </a:lnTo>
                      <a:lnTo>
                        <a:pt x="248" y="76"/>
                      </a:lnTo>
                      <a:lnTo>
                        <a:pt x="256" y="76"/>
                      </a:lnTo>
                      <a:lnTo>
                        <a:pt x="292" y="68"/>
                      </a:lnTo>
                      <a:lnTo>
                        <a:pt x="296" y="64"/>
                      </a:lnTo>
                      <a:lnTo>
                        <a:pt x="324" y="60"/>
                      </a:lnTo>
                      <a:lnTo>
                        <a:pt x="340" y="56"/>
                      </a:lnTo>
                      <a:lnTo>
                        <a:pt x="364" y="48"/>
                      </a:lnTo>
                      <a:lnTo>
                        <a:pt x="380" y="44"/>
                      </a:lnTo>
                      <a:lnTo>
                        <a:pt x="392" y="44"/>
                      </a:lnTo>
                      <a:lnTo>
                        <a:pt x="396" y="44"/>
                      </a:lnTo>
                      <a:lnTo>
                        <a:pt x="440" y="32"/>
                      </a:lnTo>
                      <a:lnTo>
                        <a:pt x="452" y="28"/>
                      </a:lnTo>
                      <a:lnTo>
                        <a:pt x="480" y="24"/>
                      </a:lnTo>
                      <a:lnTo>
                        <a:pt x="516" y="12"/>
                      </a:lnTo>
                      <a:lnTo>
                        <a:pt x="520" y="12"/>
                      </a:lnTo>
                      <a:lnTo>
                        <a:pt x="524" y="12"/>
                      </a:lnTo>
                      <a:lnTo>
                        <a:pt x="540" y="8"/>
                      </a:lnTo>
                      <a:lnTo>
                        <a:pt x="560" y="4"/>
                      </a:lnTo>
                      <a:lnTo>
                        <a:pt x="568" y="0"/>
                      </a:lnTo>
                      <a:lnTo>
                        <a:pt x="568" y="4"/>
                      </a:lnTo>
                      <a:lnTo>
                        <a:pt x="572" y="8"/>
                      </a:lnTo>
                      <a:lnTo>
                        <a:pt x="568" y="8"/>
                      </a:lnTo>
                      <a:lnTo>
                        <a:pt x="568" y="4"/>
                      </a:lnTo>
                      <a:lnTo>
                        <a:pt x="568" y="8"/>
                      </a:lnTo>
                      <a:lnTo>
                        <a:pt x="564" y="8"/>
                      </a:lnTo>
                      <a:lnTo>
                        <a:pt x="568" y="8"/>
                      </a:lnTo>
                      <a:lnTo>
                        <a:pt x="572" y="8"/>
                      </a:lnTo>
                      <a:lnTo>
                        <a:pt x="572" y="12"/>
                      </a:lnTo>
                      <a:lnTo>
                        <a:pt x="576" y="16"/>
                      </a:lnTo>
                      <a:lnTo>
                        <a:pt x="580" y="16"/>
                      </a:lnTo>
                      <a:lnTo>
                        <a:pt x="576" y="16"/>
                      </a:lnTo>
                      <a:lnTo>
                        <a:pt x="576" y="20"/>
                      </a:lnTo>
                      <a:lnTo>
                        <a:pt x="580" y="20"/>
                      </a:lnTo>
                      <a:lnTo>
                        <a:pt x="584" y="24"/>
                      </a:lnTo>
                      <a:lnTo>
                        <a:pt x="584" y="20"/>
                      </a:lnTo>
                      <a:lnTo>
                        <a:pt x="584" y="16"/>
                      </a:lnTo>
                      <a:lnTo>
                        <a:pt x="580" y="16"/>
                      </a:lnTo>
                      <a:lnTo>
                        <a:pt x="584" y="16"/>
                      </a:lnTo>
                      <a:lnTo>
                        <a:pt x="580" y="16"/>
                      </a:lnTo>
                      <a:lnTo>
                        <a:pt x="584" y="16"/>
                      </a:lnTo>
                      <a:lnTo>
                        <a:pt x="584" y="20"/>
                      </a:lnTo>
                      <a:lnTo>
                        <a:pt x="588" y="20"/>
                      </a:lnTo>
                      <a:lnTo>
                        <a:pt x="588" y="24"/>
                      </a:lnTo>
                      <a:lnTo>
                        <a:pt x="584" y="24"/>
                      </a:lnTo>
                      <a:lnTo>
                        <a:pt x="588" y="24"/>
                      </a:lnTo>
                      <a:lnTo>
                        <a:pt x="588" y="28"/>
                      </a:lnTo>
                      <a:lnTo>
                        <a:pt x="592" y="28"/>
                      </a:lnTo>
                      <a:lnTo>
                        <a:pt x="592" y="32"/>
                      </a:lnTo>
                      <a:lnTo>
                        <a:pt x="592" y="36"/>
                      </a:lnTo>
                      <a:lnTo>
                        <a:pt x="596" y="36"/>
                      </a:lnTo>
                      <a:lnTo>
                        <a:pt x="596" y="40"/>
                      </a:lnTo>
                      <a:lnTo>
                        <a:pt x="600" y="40"/>
                      </a:lnTo>
                      <a:lnTo>
                        <a:pt x="600" y="44"/>
                      </a:lnTo>
                      <a:lnTo>
                        <a:pt x="600" y="48"/>
                      </a:lnTo>
                      <a:lnTo>
                        <a:pt x="604" y="48"/>
                      </a:lnTo>
                      <a:lnTo>
                        <a:pt x="604" y="52"/>
                      </a:lnTo>
                      <a:lnTo>
                        <a:pt x="608" y="52"/>
                      </a:lnTo>
                      <a:lnTo>
                        <a:pt x="604" y="52"/>
                      </a:lnTo>
                      <a:lnTo>
                        <a:pt x="608" y="52"/>
                      </a:lnTo>
                      <a:lnTo>
                        <a:pt x="608" y="56"/>
                      </a:lnTo>
                      <a:lnTo>
                        <a:pt x="604" y="56"/>
                      </a:lnTo>
                      <a:lnTo>
                        <a:pt x="600" y="56"/>
                      </a:lnTo>
                      <a:lnTo>
                        <a:pt x="600" y="52"/>
                      </a:lnTo>
                      <a:lnTo>
                        <a:pt x="600" y="48"/>
                      </a:lnTo>
                      <a:lnTo>
                        <a:pt x="596" y="48"/>
                      </a:lnTo>
                      <a:lnTo>
                        <a:pt x="596" y="44"/>
                      </a:lnTo>
                      <a:lnTo>
                        <a:pt x="592" y="44"/>
                      </a:lnTo>
                      <a:lnTo>
                        <a:pt x="592" y="40"/>
                      </a:lnTo>
                      <a:lnTo>
                        <a:pt x="588" y="40"/>
                      </a:lnTo>
                      <a:lnTo>
                        <a:pt x="592" y="40"/>
                      </a:lnTo>
                      <a:lnTo>
                        <a:pt x="592" y="36"/>
                      </a:lnTo>
                      <a:lnTo>
                        <a:pt x="588" y="36"/>
                      </a:lnTo>
                      <a:lnTo>
                        <a:pt x="588" y="40"/>
                      </a:lnTo>
                      <a:lnTo>
                        <a:pt x="588" y="36"/>
                      </a:lnTo>
                      <a:lnTo>
                        <a:pt x="584" y="36"/>
                      </a:lnTo>
                      <a:lnTo>
                        <a:pt x="588" y="36"/>
                      </a:lnTo>
                      <a:lnTo>
                        <a:pt x="584" y="36"/>
                      </a:lnTo>
                      <a:lnTo>
                        <a:pt x="584" y="32"/>
                      </a:lnTo>
                      <a:lnTo>
                        <a:pt x="588" y="32"/>
                      </a:lnTo>
                      <a:lnTo>
                        <a:pt x="584" y="32"/>
                      </a:lnTo>
                      <a:lnTo>
                        <a:pt x="584" y="28"/>
                      </a:lnTo>
                      <a:lnTo>
                        <a:pt x="580" y="28"/>
                      </a:lnTo>
                      <a:lnTo>
                        <a:pt x="580" y="32"/>
                      </a:lnTo>
                      <a:lnTo>
                        <a:pt x="584" y="32"/>
                      </a:lnTo>
                      <a:lnTo>
                        <a:pt x="580" y="32"/>
                      </a:lnTo>
                      <a:lnTo>
                        <a:pt x="580" y="36"/>
                      </a:lnTo>
                      <a:lnTo>
                        <a:pt x="580" y="32"/>
                      </a:lnTo>
                      <a:lnTo>
                        <a:pt x="584" y="32"/>
                      </a:lnTo>
                      <a:lnTo>
                        <a:pt x="584" y="36"/>
                      </a:lnTo>
                      <a:lnTo>
                        <a:pt x="584" y="40"/>
                      </a:lnTo>
                      <a:lnTo>
                        <a:pt x="588" y="40"/>
                      </a:lnTo>
                      <a:lnTo>
                        <a:pt x="588" y="44"/>
                      </a:lnTo>
                      <a:lnTo>
                        <a:pt x="584" y="44"/>
                      </a:lnTo>
                      <a:lnTo>
                        <a:pt x="584" y="48"/>
                      </a:lnTo>
                      <a:lnTo>
                        <a:pt x="584" y="44"/>
                      </a:lnTo>
                      <a:lnTo>
                        <a:pt x="588" y="44"/>
                      </a:lnTo>
                      <a:lnTo>
                        <a:pt x="588" y="48"/>
                      </a:lnTo>
                      <a:lnTo>
                        <a:pt x="588" y="44"/>
                      </a:lnTo>
                      <a:lnTo>
                        <a:pt x="588" y="48"/>
                      </a:lnTo>
                      <a:lnTo>
                        <a:pt x="592" y="48"/>
                      </a:lnTo>
                      <a:lnTo>
                        <a:pt x="588" y="48"/>
                      </a:lnTo>
                      <a:lnTo>
                        <a:pt x="584" y="48"/>
                      </a:lnTo>
                      <a:lnTo>
                        <a:pt x="580" y="48"/>
                      </a:lnTo>
                      <a:lnTo>
                        <a:pt x="580" y="44"/>
                      </a:lnTo>
                      <a:lnTo>
                        <a:pt x="576" y="44"/>
                      </a:lnTo>
                      <a:lnTo>
                        <a:pt x="572" y="44"/>
                      </a:lnTo>
                      <a:lnTo>
                        <a:pt x="572" y="40"/>
                      </a:lnTo>
                      <a:lnTo>
                        <a:pt x="568" y="40"/>
                      </a:lnTo>
                      <a:lnTo>
                        <a:pt x="568" y="36"/>
                      </a:lnTo>
                      <a:lnTo>
                        <a:pt x="564" y="36"/>
                      </a:lnTo>
                      <a:lnTo>
                        <a:pt x="564" y="40"/>
                      </a:lnTo>
                      <a:lnTo>
                        <a:pt x="560" y="40"/>
                      </a:lnTo>
                      <a:lnTo>
                        <a:pt x="560" y="36"/>
                      </a:lnTo>
                      <a:lnTo>
                        <a:pt x="560" y="40"/>
                      </a:lnTo>
                      <a:lnTo>
                        <a:pt x="564" y="40"/>
                      </a:lnTo>
                      <a:lnTo>
                        <a:pt x="568" y="40"/>
                      </a:lnTo>
                      <a:lnTo>
                        <a:pt x="568" y="44"/>
                      </a:lnTo>
                      <a:lnTo>
                        <a:pt x="568" y="48"/>
                      </a:lnTo>
                      <a:lnTo>
                        <a:pt x="572" y="48"/>
                      </a:lnTo>
                      <a:lnTo>
                        <a:pt x="568" y="48"/>
                      </a:lnTo>
                      <a:lnTo>
                        <a:pt x="572" y="48"/>
                      </a:lnTo>
                      <a:lnTo>
                        <a:pt x="576" y="48"/>
                      </a:lnTo>
                      <a:lnTo>
                        <a:pt x="572" y="48"/>
                      </a:lnTo>
                      <a:lnTo>
                        <a:pt x="572" y="52"/>
                      </a:lnTo>
                      <a:lnTo>
                        <a:pt x="576" y="52"/>
                      </a:lnTo>
                      <a:lnTo>
                        <a:pt x="580" y="52"/>
                      </a:lnTo>
                      <a:lnTo>
                        <a:pt x="576" y="56"/>
                      </a:lnTo>
                      <a:lnTo>
                        <a:pt x="572" y="56"/>
                      </a:lnTo>
                      <a:lnTo>
                        <a:pt x="568" y="56"/>
                      </a:lnTo>
                      <a:lnTo>
                        <a:pt x="572" y="56"/>
                      </a:lnTo>
                      <a:lnTo>
                        <a:pt x="572" y="60"/>
                      </a:lnTo>
                      <a:lnTo>
                        <a:pt x="568" y="60"/>
                      </a:lnTo>
                      <a:lnTo>
                        <a:pt x="564" y="60"/>
                      </a:lnTo>
                      <a:lnTo>
                        <a:pt x="564" y="56"/>
                      </a:lnTo>
                      <a:lnTo>
                        <a:pt x="560" y="56"/>
                      </a:lnTo>
                      <a:lnTo>
                        <a:pt x="560" y="52"/>
                      </a:lnTo>
                      <a:lnTo>
                        <a:pt x="560" y="56"/>
                      </a:lnTo>
                      <a:lnTo>
                        <a:pt x="556" y="56"/>
                      </a:lnTo>
                      <a:lnTo>
                        <a:pt x="556" y="52"/>
                      </a:lnTo>
                      <a:lnTo>
                        <a:pt x="552" y="52"/>
                      </a:lnTo>
                      <a:lnTo>
                        <a:pt x="556" y="52"/>
                      </a:lnTo>
                      <a:lnTo>
                        <a:pt x="556" y="56"/>
                      </a:lnTo>
                      <a:lnTo>
                        <a:pt x="552" y="56"/>
                      </a:lnTo>
                      <a:lnTo>
                        <a:pt x="556" y="56"/>
                      </a:lnTo>
                      <a:lnTo>
                        <a:pt x="560" y="56"/>
                      </a:lnTo>
                      <a:lnTo>
                        <a:pt x="560" y="60"/>
                      </a:lnTo>
                      <a:lnTo>
                        <a:pt x="564" y="60"/>
                      </a:lnTo>
                      <a:lnTo>
                        <a:pt x="564" y="64"/>
                      </a:lnTo>
                      <a:lnTo>
                        <a:pt x="568" y="64"/>
                      </a:lnTo>
                      <a:lnTo>
                        <a:pt x="564" y="64"/>
                      </a:lnTo>
                      <a:lnTo>
                        <a:pt x="560" y="64"/>
                      </a:lnTo>
                      <a:lnTo>
                        <a:pt x="556" y="64"/>
                      </a:lnTo>
                      <a:lnTo>
                        <a:pt x="552" y="64"/>
                      </a:lnTo>
                      <a:lnTo>
                        <a:pt x="548" y="64"/>
                      </a:lnTo>
                      <a:lnTo>
                        <a:pt x="548" y="60"/>
                      </a:lnTo>
                      <a:lnTo>
                        <a:pt x="548" y="64"/>
                      </a:lnTo>
                      <a:lnTo>
                        <a:pt x="548" y="60"/>
                      </a:lnTo>
                      <a:lnTo>
                        <a:pt x="544" y="60"/>
                      </a:lnTo>
                      <a:lnTo>
                        <a:pt x="544" y="56"/>
                      </a:lnTo>
                      <a:lnTo>
                        <a:pt x="544" y="60"/>
                      </a:lnTo>
                      <a:lnTo>
                        <a:pt x="540" y="60"/>
                      </a:lnTo>
                      <a:lnTo>
                        <a:pt x="540" y="56"/>
                      </a:lnTo>
                      <a:lnTo>
                        <a:pt x="536" y="56"/>
                      </a:lnTo>
                      <a:lnTo>
                        <a:pt x="536" y="60"/>
                      </a:lnTo>
                      <a:lnTo>
                        <a:pt x="540" y="60"/>
                      </a:lnTo>
                      <a:lnTo>
                        <a:pt x="544" y="60"/>
                      </a:lnTo>
                      <a:lnTo>
                        <a:pt x="544" y="64"/>
                      </a:lnTo>
                      <a:lnTo>
                        <a:pt x="548" y="64"/>
                      </a:lnTo>
                      <a:lnTo>
                        <a:pt x="552" y="64"/>
                      </a:lnTo>
                      <a:lnTo>
                        <a:pt x="552" y="68"/>
                      </a:lnTo>
                      <a:lnTo>
                        <a:pt x="556" y="68"/>
                      </a:lnTo>
                      <a:lnTo>
                        <a:pt x="556" y="64"/>
                      </a:lnTo>
                      <a:lnTo>
                        <a:pt x="556" y="68"/>
                      </a:lnTo>
                      <a:lnTo>
                        <a:pt x="552" y="68"/>
                      </a:lnTo>
                      <a:lnTo>
                        <a:pt x="548" y="68"/>
                      </a:lnTo>
                      <a:lnTo>
                        <a:pt x="548" y="72"/>
                      </a:lnTo>
                      <a:lnTo>
                        <a:pt x="544" y="72"/>
                      </a:lnTo>
                      <a:lnTo>
                        <a:pt x="544" y="68"/>
                      </a:lnTo>
                      <a:lnTo>
                        <a:pt x="544" y="72"/>
                      </a:lnTo>
                      <a:lnTo>
                        <a:pt x="540" y="72"/>
                      </a:lnTo>
                      <a:lnTo>
                        <a:pt x="536" y="72"/>
                      </a:lnTo>
                      <a:lnTo>
                        <a:pt x="540" y="72"/>
                      </a:lnTo>
                      <a:lnTo>
                        <a:pt x="544" y="72"/>
                      </a:lnTo>
                      <a:lnTo>
                        <a:pt x="544" y="76"/>
                      </a:lnTo>
                      <a:lnTo>
                        <a:pt x="540" y="80"/>
                      </a:lnTo>
                      <a:lnTo>
                        <a:pt x="536" y="80"/>
                      </a:lnTo>
                      <a:lnTo>
                        <a:pt x="536" y="84"/>
                      </a:lnTo>
                      <a:lnTo>
                        <a:pt x="532" y="84"/>
                      </a:lnTo>
                      <a:lnTo>
                        <a:pt x="528" y="84"/>
                      </a:lnTo>
                      <a:lnTo>
                        <a:pt x="528" y="80"/>
                      </a:lnTo>
                      <a:lnTo>
                        <a:pt x="524" y="80"/>
                      </a:lnTo>
                      <a:lnTo>
                        <a:pt x="520" y="80"/>
                      </a:lnTo>
                      <a:lnTo>
                        <a:pt x="524" y="80"/>
                      </a:lnTo>
                      <a:lnTo>
                        <a:pt x="524" y="84"/>
                      </a:lnTo>
                      <a:lnTo>
                        <a:pt x="520" y="84"/>
                      </a:lnTo>
                      <a:lnTo>
                        <a:pt x="520" y="80"/>
                      </a:lnTo>
                      <a:lnTo>
                        <a:pt x="516" y="80"/>
                      </a:lnTo>
                      <a:lnTo>
                        <a:pt x="516" y="76"/>
                      </a:lnTo>
                      <a:lnTo>
                        <a:pt x="512" y="72"/>
                      </a:lnTo>
                      <a:lnTo>
                        <a:pt x="512" y="68"/>
                      </a:lnTo>
                      <a:lnTo>
                        <a:pt x="512" y="64"/>
                      </a:lnTo>
                      <a:lnTo>
                        <a:pt x="512" y="60"/>
                      </a:lnTo>
                      <a:lnTo>
                        <a:pt x="512" y="56"/>
                      </a:lnTo>
                      <a:lnTo>
                        <a:pt x="512" y="52"/>
                      </a:lnTo>
                      <a:lnTo>
                        <a:pt x="512" y="48"/>
                      </a:lnTo>
                      <a:lnTo>
                        <a:pt x="508" y="48"/>
                      </a:lnTo>
                      <a:lnTo>
                        <a:pt x="504" y="48"/>
                      </a:lnTo>
                      <a:lnTo>
                        <a:pt x="504" y="44"/>
                      </a:lnTo>
                      <a:lnTo>
                        <a:pt x="500" y="44"/>
                      </a:lnTo>
                      <a:lnTo>
                        <a:pt x="496" y="44"/>
                      </a:lnTo>
                      <a:lnTo>
                        <a:pt x="492" y="44"/>
                      </a:lnTo>
                      <a:lnTo>
                        <a:pt x="488" y="44"/>
                      </a:lnTo>
                      <a:lnTo>
                        <a:pt x="484" y="44"/>
                      </a:lnTo>
                      <a:lnTo>
                        <a:pt x="488" y="44"/>
                      </a:lnTo>
                      <a:lnTo>
                        <a:pt x="492" y="44"/>
                      </a:lnTo>
                      <a:lnTo>
                        <a:pt x="496" y="44"/>
                      </a:lnTo>
                      <a:lnTo>
                        <a:pt x="500" y="44"/>
                      </a:lnTo>
                      <a:lnTo>
                        <a:pt x="500" y="48"/>
                      </a:lnTo>
                      <a:lnTo>
                        <a:pt x="504" y="48"/>
                      </a:lnTo>
                      <a:lnTo>
                        <a:pt x="508" y="52"/>
                      </a:lnTo>
                      <a:lnTo>
                        <a:pt x="508" y="56"/>
                      </a:lnTo>
                      <a:lnTo>
                        <a:pt x="508" y="60"/>
                      </a:lnTo>
                      <a:lnTo>
                        <a:pt x="508" y="64"/>
                      </a:lnTo>
                      <a:lnTo>
                        <a:pt x="508" y="68"/>
                      </a:lnTo>
                      <a:lnTo>
                        <a:pt x="508" y="72"/>
                      </a:lnTo>
                      <a:lnTo>
                        <a:pt x="512" y="76"/>
                      </a:lnTo>
                      <a:lnTo>
                        <a:pt x="512" y="80"/>
                      </a:lnTo>
                      <a:lnTo>
                        <a:pt x="516" y="80"/>
                      </a:lnTo>
                      <a:lnTo>
                        <a:pt x="516" y="84"/>
                      </a:lnTo>
                      <a:lnTo>
                        <a:pt x="516" y="88"/>
                      </a:lnTo>
                      <a:lnTo>
                        <a:pt x="520" y="88"/>
                      </a:lnTo>
                      <a:lnTo>
                        <a:pt x="520" y="92"/>
                      </a:lnTo>
                      <a:lnTo>
                        <a:pt x="516" y="92"/>
                      </a:lnTo>
                      <a:lnTo>
                        <a:pt x="516" y="96"/>
                      </a:lnTo>
                      <a:lnTo>
                        <a:pt x="520" y="96"/>
                      </a:lnTo>
                      <a:lnTo>
                        <a:pt x="524" y="96"/>
                      </a:lnTo>
                      <a:lnTo>
                        <a:pt x="528" y="96"/>
                      </a:lnTo>
                      <a:lnTo>
                        <a:pt x="528" y="92"/>
                      </a:lnTo>
                      <a:lnTo>
                        <a:pt x="532" y="92"/>
                      </a:lnTo>
                      <a:lnTo>
                        <a:pt x="536" y="92"/>
                      </a:lnTo>
                      <a:lnTo>
                        <a:pt x="540" y="88"/>
                      </a:lnTo>
                      <a:lnTo>
                        <a:pt x="544" y="88"/>
                      </a:lnTo>
                      <a:lnTo>
                        <a:pt x="544" y="84"/>
                      </a:lnTo>
                      <a:lnTo>
                        <a:pt x="548" y="84"/>
                      </a:lnTo>
                      <a:lnTo>
                        <a:pt x="552" y="84"/>
                      </a:lnTo>
                      <a:lnTo>
                        <a:pt x="552" y="88"/>
                      </a:lnTo>
                      <a:lnTo>
                        <a:pt x="556" y="88"/>
                      </a:lnTo>
                      <a:lnTo>
                        <a:pt x="560" y="88"/>
                      </a:lnTo>
                      <a:lnTo>
                        <a:pt x="564" y="88"/>
                      </a:lnTo>
                      <a:lnTo>
                        <a:pt x="564" y="84"/>
                      </a:lnTo>
                      <a:lnTo>
                        <a:pt x="560" y="84"/>
                      </a:lnTo>
                      <a:lnTo>
                        <a:pt x="564" y="80"/>
                      </a:lnTo>
                      <a:lnTo>
                        <a:pt x="568" y="80"/>
                      </a:lnTo>
                      <a:lnTo>
                        <a:pt x="568" y="76"/>
                      </a:lnTo>
                      <a:lnTo>
                        <a:pt x="572" y="76"/>
                      </a:lnTo>
                      <a:lnTo>
                        <a:pt x="576" y="76"/>
                      </a:lnTo>
                      <a:lnTo>
                        <a:pt x="580" y="76"/>
                      </a:lnTo>
                      <a:lnTo>
                        <a:pt x="584" y="76"/>
                      </a:lnTo>
                      <a:lnTo>
                        <a:pt x="588" y="76"/>
                      </a:lnTo>
                      <a:lnTo>
                        <a:pt x="588" y="80"/>
                      </a:lnTo>
                      <a:lnTo>
                        <a:pt x="584" y="80"/>
                      </a:lnTo>
                      <a:lnTo>
                        <a:pt x="584" y="76"/>
                      </a:lnTo>
                      <a:lnTo>
                        <a:pt x="584" y="80"/>
                      </a:lnTo>
                      <a:lnTo>
                        <a:pt x="580" y="80"/>
                      </a:lnTo>
                      <a:lnTo>
                        <a:pt x="584" y="80"/>
                      </a:lnTo>
                      <a:lnTo>
                        <a:pt x="584" y="84"/>
                      </a:lnTo>
                      <a:lnTo>
                        <a:pt x="588" y="84"/>
                      </a:lnTo>
                      <a:lnTo>
                        <a:pt x="588" y="80"/>
                      </a:lnTo>
                      <a:lnTo>
                        <a:pt x="592" y="80"/>
                      </a:lnTo>
                      <a:lnTo>
                        <a:pt x="588" y="80"/>
                      </a:lnTo>
                      <a:lnTo>
                        <a:pt x="588" y="84"/>
                      </a:lnTo>
                      <a:lnTo>
                        <a:pt x="588" y="88"/>
                      </a:lnTo>
                      <a:lnTo>
                        <a:pt x="584" y="88"/>
                      </a:lnTo>
                      <a:lnTo>
                        <a:pt x="584" y="92"/>
                      </a:lnTo>
                      <a:lnTo>
                        <a:pt x="588" y="92"/>
                      </a:lnTo>
                      <a:lnTo>
                        <a:pt x="588" y="96"/>
                      </a:lnTo>
                      <a:lnTo>
                        <a:pt x="592" y="96"/>
                      </a:lnTo>
                      <a:lnTo>
                        <a:pt x="592" y="100"/>
                      </a:lnTo>
                      <a:lnTo>
                        <a:pt x="588" y="100"/>
                      </a:lnTo>
                      <a:lnTo>
                        <a:pt x="588" y="104"/>
                      </a:lnTo>
                      <a:lnTo>
                        <a:pt x="588" y="100"/>
                      </a:lnTo>
                      <a:lnTo>
                        <a:pt x="584" y="100"/>
                      </a:lnTo>
                      <a:lnTo>
                        <a:pt x="584" y="104"/>
                      </a:lnTo>
                      <a:lnTo>
                        <a:pt x="588" y="104"/>
                      </a:lnTo>
                      <a:lnTo>
                        <a:pt x="592" y="104"/>
                      </a:lnTo>
                      <a:lnTo>
                        <a:pt x="592" y="108"/>
                      </a:lnTo>
                      <a:lnTo>
                        <a:pt x="592" y="112"/>
                      </a:lnTo>
                      <a:lnTo>
                        <a:pt x="592" y="108"/>
                      </a:lnTo>
                      <a:lnTo>
                        <a:pt x="596" y="108"/>
                      </a:lnTo>
                      <a:lnTo>
                        <a:pt x="596" y="112"/>
                      </a:lnTo>
                      <a:lnTo>
                        <a:pt x="592" y="112"/>
                      </a:lnTo>
                      <a:lnTo>
                        <a:pt x="588" y="112"/>
                      </a:lnTo>
                      <a:lnTo>
                        <a:pt x="584" y="112"/>
                      </a:lnTo>
                      <a:lnTo>
                        <a:pt x="580" y="112"/>
                      </a:lnTo>
                      <a:lnTo>
                        <a:pt x="584" y="112"/>
                      </a:lnTo>
                      <a:lnTo>
                        <a:pt x="588" y="112"/>
                      </a:lnTo>
                      <a:lnTo>
                        <a:pt x="588" y="116"/>
                      </a:lnTo>
                      <a:lnTo>
                        <a:pt x="592" y="116"/>
                      </a:lnTo>
                      <a:lnTo>
                        <a:pt x="596" y="116"/>
                      </a:lnTo>
                      <a:lnTo>
                        <a:pt x="596" y="112"/>
                      </a:lnTo>
                      <a:lnTo>
                        <a:pt x="596" y="108"/>
                      </a:lnTo>
                      <a:lnTo>
                        <a:pt x="596" y="104"/>
                      </a:lnTo>
                      <a:lnTo>
                        <a:pt x="596" y="100"/>
                      </a:lnTo>
                      <a:lnTo>
                        <a:pt x="596" y="96"/>
                      </a:lnTo>
                      <a:lnTo>
                        <a:pt x="596" y="92"/>
                      </a:lnTo>
                      <a:lnTo>
                        <a:pt x="596" y="88"/>
                      </a:lnTo>
                      <a:lnTo>
                        <a:pt x="596" y="84"/>
                      </a:lnTo>
                      <a:lnTo>
                        <a:pt x="596" y="80"/>
                      </a:lnTo>
                      <a:lnTo>
                        <a:pt x="600" y="80"/>
                      </a:lnTo>
                      <a:lnTo>
                        <a:pt x="604" y="80"/>
                      </a:lnTo>
                      <a:lnTo>
                        <a:pt x="604" y="84"/>
                      </a:lnTo>
                      <a:lnTo>
                        <a:pt x="608" y="84"/>
                      </a:lnTo>
                      <a:lnTo>
                        <a:pt x="608" y="80"/>
                      </a:lnTo>
                      <a:lnTo>
                        <a:pt x="604" y="84"/>
                      </a:lnTo>
                      <a:lnTo>
                        <a:pt x="604" y="80"/>
                      </a:lnTo>
                      <a:lnTo>
                        <a:pt x="600" y="80"/>
                      </a:lnTo>
                      <a:lnTo>
                        <a:pt x="600" y="76"/>
                      </a:lnTo>
                      <a:lnTo>
                        <a:pt x="604" y="76"/>
                      </a:lnTo>
                      <a:lnTo>
                        <a:pt x="608" y="76"/>
                      </a:lnTo>
                      <a:lnTo>
                        <a:pt x="612" y="76"/>
                      </a:lnTo>
                      <a:lnTo>
                        <a:pt x="608" y="76"/>
                      </a:lnTo>
                      <a:lnTo>
                        <a:pt x="604" y="76"/>
                      </a:lnTo>
                      <a:lnTo>
                        <a:pt x="608" y="76"/>
                      </a:lnTo>
                      <a:lnTo>
                        <a:pt x="608" y="72"/>
                      </a:lnTo>
                      <a:lnTo>
                        <a:pt x="604" y="72"/>
                      </a:lnTo>
                      <a:lnTo>
                        <a:pt x="608" y="72"/>
                      </a:lnTo>
                      <a:lnTo>
                        <a:pt x="612" y="72"/>
                      </a:lnTo>
                      <a:lnTo>
                        <a:pt x="612" y="76"/>
                      </a:lnTo>
                      <a:lnTo>
                        <a:pt x="616" y="76"/>
                      </a:lnTo>
                      <a:lnTo>
                        <a:pt x="616" y="80"/>
                      </a:lnTo>
                      <a:lnTo>
                        <a:pt x="620" y="80"/>
                      </a:lnTo>
                      <a:lnTo>
                        <a:pt x="620" y="84"/>
                      </a:lnTo>
                      <a:lnTo>
                        <a:pt x="624" y="84"/>
                      </a:lnTo>
                      <a:lnTo>
                        <a:pt x="624" y="88"/>
                      </a:lnTo>
                      <a:lnTo>
                        <a:pt x="624" y="92"/>
                      </a:lnTo>
                      <a:lnTo>
                        <a:pt x="624" y="96"/>
                      </a:lnTo>
                      <a:lnTo>
                        <a:pt x="628" y="100"/>
                      </a:lnTo>
                      <a:lnTo>
                        <a:pt x="628" y="104"/>
                      </a:lnTo>
                      <a:lnTo>
                        <a:pt x="624" y="104"/>
                      </a:lnTo>
                      <a:lnTo>
                        <a:pt x="624" y="108"/>
                      </a:lnTo>
                      <a:lnTo>
                        <a:pt x="628" y="108"/>
                      </a:lnTo>
                      <a:lnTo>
                        <a:pt x="628" y="112"/>
                      </a:lnTo>
                      <a:lnTo>
                        <a:pt x="628" y="116"/>
                      </a:lnTo>
                      <a:lnTo>
                        <a:pt x="624" y="116"/>
                      </a:lnTo>
                      <a:lnTo>
                        <a:pt x="624" y="120"/>
                      </a:lnTo>
                      <a:lnTo>
                        <a:pt x="620" y="120"/>
                      </a:lnTo>
                      <a:lnTo>
                        <a:pt x="620" y="116"/>
                      </a:lnTo>
                      <a:lnTo>
                        <a:pt x="620" y="120"/>
                      </a:lnTo>
                      <a:lnTo>
                        <a:pt x="616" y="120"/>
                      </a:lnTo>
                      <a:lnTo>
                        <a:pt x="616" y="116"/>
                      </a:lnTo>
                      <a:lnTo>
                        <a:pt x="612" y="116"/>
                      </a:lnTo>
                      <a:lnTo>
                        <a:pt x="612" y="112"/>
                      </a:lnTo>
                      <a:lnTo>
                        <a:pt x="612" y="116"/>
                      </a:lnTo>
                      <a:lnTo>
                        <a:pt x="612" y="120"/>
                      </a:lnTo>
                      <a:lnTo>
                        <a:pt x="612" y="124"/>
                      </a:lnTo>
                      <a:lnTo>
                        <a:pt x="612" y="128"/>
                      </a:lnTo>
                      <a:lnTo>
                        <a:pt x="612" y="124"/>
                      </a:lnTo>
                      <a:lnTo>
                        <a:pt x="612" y="128"/>
                      </a:lnTo>
                      <a:lnTo>
                        <a:pt x="608" y="128"/>
                      </a:lnTo>
                      <a:lnTo>
                        <a:pt x="608" y="132"/>
                      </a:lnTo>
                      <a:lnTo>
                        <a:pt x="608" y="136"/>
                      </a:lnTo>
                      <a:lnTo>
                        <a:pt x="604" y="136"/>
                      </a:lnTo>
                      <a:lnTo>
                        <a:pt x="604" y="140"/>
                      </a:lnTo>
                      <a:lnTo>
                        <a:pt x="608" y="140"/>
                      </a:lnTo>
                      <a:lnTo>
                        <a:pt x="604" y="140"/>
                      </a:lnTo>
                      <a:lnTo>
                        <a:pt x="604" y="144"/>
                      </a:lnTo>
                      <a:lnTo>
                        <a:pt x="600" y="144"/>
                      </a:lnTo>
                      <a:lnTo>
                        <a:pt x="600" y="148"/>
                      </a:lnTo>
                      <a:lnTo>
                        <a:pt x="600" y="152"/>
                      </a:lnTo>
                      <a:lnTo>
                        <a:pt x="600" y="156"/>
                      </a:lnTo>
                      <a:lnTo>
                        <a:pt x="596" y="156"/>
                      </a:lnTo>
                      <a:lnTo>
                        <a:pt x="596" y="160"/>
                      </a:lnTo>
                      <a:lnTo>
                        <a:pt x="592" y="160"/>
                      </a:lnTo>
                      <a:lnTo>
                        <a:pt x="592" y="156"/>
                      </a:lnTo>
                      <a:lnTo>
                        <a:pt x="592" y="160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4" y="156"/>
                      </a:lnTo>
                      <a:lnTo>
                        <a:pt x="584" y="152"/>
                      </a:lnTo>
                      <a:lnTo>
                        <a:pt x="580" y="152"/>
                      </a:lnTo>
                      <a:lnTo>
                        <a:pt x="580" y="156"/>
                      </a:lnTo>
                      <a:lnTo>
                        <a:pt x="584" y="156"/>
                      </a:lnTo>
                      <a:lnTo>
                        <a:pt x="584" y="160"/>
                      </a:lnTo>
                      <a:lnTo>
                        <a:pt x="580" y="160"/>
                      </a:lnTo>
                      <a:lnTo>
                        <a:pt x="580" y="156"/>
                      </a:lnTo>
                      <a:lnTo>
                        <a:pt x="576" y="156"/>
                      </a:lnTo>
                      <a:lnTo>
                        <a:pt x="576" y="160"/>
                      </a:lnTo>
                      <a:lnTo>
                        <a:pt x="576" y="156"/>
                      </a:lnTo>
                      <a:lnTo>
                        <a:pt x="572" y="156"/>
                      </a:lnTo>
                      <a:lnTo>
                        <a:pt x="572" y="152"/>
                      </a:lnTo>
                      <a:lnTo>
                        <a:pt x="572" y="156"/>
                      </a:lnTo>
                      <a:lnTo>
                        <a:pt x="572" y="160"/>
                      </a:lnTo>
                      <a:lnTo>
                        <a:pt x="576" y="160"/>
                      </a:lnTo>
                      <a:lnTo>
                        <a:pt x="572" y="160"/>
                      </a:lnTo>
                      <a:lnTo>
                        <a:pt x="572" y="164"/>
                      </a:lnTo>
                      <a:lnTo>
                        <a:pt x="572" y="160"/>
                      </a:lnTo>
                      <a:lnTo>
                        <a:pt x="568" y="160"/>
                      </a:lnTo>
                      <a:lnTo>
                        <a:pt x="568" y="164"/>
                      </a:lnTo>
                      <a:lnTo>
                        <a:pt x="568" y="160"/>
                      </a:lnTo>
                      <a:lnTo>
                        <a:pt x="564" y="160"/>
                      </a:lnTo>
                      <a:lnTo>
                        <a:pt x="568" y="160"/>
                      </a:lnTo>
                      <a:lnTo>
                        <a:pt x="572" y="160"/>
                      </a:lnTo>
                      <a:lnTo>
                        <a:pt x="568" y="156"/>
                      </a:lnTo>
                      <a:lnTo>
                        <a:pt x="568" y="160"/>
                      </a:lnTo>
                      <a:lnTo>
                        <a:pt x="568" y="156"/>
                      </a:lnTo>
                      <a:lnTo>
                        <a:pt x="568" y="152"/>
                      </a:lnTo>
                      <a:lnTo>
                        <a:pt x="564" y="152"/>
                      </a:lnTo>
                      <a:lnTo>
                        <a:pt x="568" y="152"/>
                      </a:lnTo>
                      <a:lnTo>
                        <a:pt x="568" y="148"/>
                      </a:lnTo>
                      <a:lnTo>
                        <a:pt x="564" y="148"/>
                      </a:lnTo>
                      <a:lnTo>
                        <a:pt x="564" y="152"/>
                      </a:lnTo>
                      <a:lnTo>
                        <a:pt x="564" y="156"/>
                      </a:lnTo>
                      <a:lnTo>
                        <a:pt x="564" y="160"/>
                      </a:lnTo>
                      <a:lnTo>
                        <a:pt x="560" y="160"/>
                      </a:lnTo>
                      <a:lnTo>
                        <a:pt x="560" y="156"/>
                      </a:lnTo>
                      <a:lnTo>
                        <a:pt x="564" y="156"/>
                      </a:lnTo>
                      <a:lnTo>
                        <a:pt x="560" y="156"/>
                      </a:lnTo>
                      <a:lnTo>
                        <a:pt x="560" y="160"/>
                      </a:lnTo>
                      <a:lnTo>
                        <a:pt x="560" y="164"/>
                      </a:lnTo>
                      <a:lnTo>
                        <a:pt x="560" y="160"/>
                      </a:lnTo>
                      <a:lnTo>
                        <a:pt x="560" y="164"/>
                      </a:lnTo>
                      <a:lnTo>
                        <a:pt x="560" y="160"/>
                      </a:lnTo>
                      <a:lnTo>
                        <a:pt x="556" y="160"/>
                      </a:lnTo>
                      <a:lnTo>
                        <a:pt x="552" y="160"/>
                      </a:lnTo>
                      <a:lnTo>
                        <a:pt x="552" y="156"/>
                      </a:lnTo>
                      <a:lnTo>
                        <a:pt x="556" y="156"/>
                      </a:lnTo>
                      <a:lnTo>
                        <a:pt x="552" y="156"/>
                      </a:lnTo>
                      <a:lnTo>
                        <a:pt x="548" y="156"/>
                      </a:lnTo>
                      <a:lnTo>
                        <a:pt x="552" y="156"/>
                      </a:lnTo>
                      <a:lnTo>
                        <a:pt x="552" y="152"/>
                      </a:lnTo>
                      <a:lnTo>
                        <a:pt x="556" y="152"/>
                      </a:lnTo>
                      <a:lnTo>
                        <a:pt x="552" y="152"/>
                      </a:lnTo>
                      <a:lnTo>
                        <a:pt x="552" y="148"/>
                      </a:lnTo>
                      <a:lnTo>
                        <a:pt x="552" y="152"/>
                      </a:lnTo>
                      <a:lnTo>
                        <a:pt x="552" y="148"/>
                      </a:lnTo>
                      <a:lnTo>
                        <a:pt x="552" y="152"/>
                      </a:lnTo>
                      <a:lnTo>
                        <a:pt x="548" y="152"/>
                      </a:lnTo>
                      <a:lnTo>
                        <a:pt x="548" y="148"/>
                      </a:lnTo>
                      <a:lnTo>
                        <a:pt x="544" y="148"/>
                      </a:lnTo>
                      <a:lnTo>
                        <a:pt x="548" y="148"/>
                      </a:lnTo>
                      <a:lnTo>
                        <a:pt x="552" y="148"/>
                      </a:lnTo>
                      <a:lnTo>
                        <a:pt x="556" y="148"/>
                      </a:lnTo>
                      <a:lnTo>
                        <a:pt x="556" y="144"/>
                      </a:lnTo>
                      <a:lnTo>
                        <a:pt x="560" y="144"/>
                      </a:lnTo>
                      <a:lnTo>
                        <a:pt x="556" y="144"/>
                      </a:lnTo>
                      <a:lnTo>
                        <a:pt x="556" y="140"/>
                      </a:lnTo>
                      <a:lnTo>
                        <a:pt x="560" y="140"/>
                      </a:lnTo>
                      <a:lnTo>
                        <a:pt x="556" y="140"/>
                      </a:lnTo>
                      <a:lnTo>
                        <a:pt x="556" y="136"/>
                      </a:lnTo>
                      <a:lnTo>
                        <a:pt x="556" y="140"/>
                      </a:lnTo>
                      <a:lnTo>
                        <a:pt x="556" y="136"/>
                      </a:lnTo>
                      <a:lnTo>
                        <a:pt x="552" y="136"/>
                      </a:lnTo>
                      <a:lnTo>
                        <a:pt x="548" y="136"/>
                      </a:lnTo>
                      <a:lnTo>
                        <a:pt x="552" y="136"/>
                      </a:lnTo>
                      <a:lnTo>
                        <a:pt x="552" y="140"/>
                      </a:lnTo>
                      <a:lnTo>
                        <a:pt x="556" y="140"/>
                      </a:lnTo>
                      <a:lnTo>
                        <a:pt x="556" y="144"/>
                      </a:lnTo>
                      <a:lnTo>
                        <a:pt x="552" y="144"/>
                      </a:lnTo>
                      <a:lnTo>
                        <a:pt x="548" y="144"/>
                      </a:lnTo>
                      <a:lnTo>
                        <a:pt x="548" y="140"/>
                      </a:lnTo>
                      <a:lnTo>
                        <a:pt x="548" y="144"/>
                      </a:lnTo>
                      <a:lnTo>
                        <a:pt x="544" y="144"/>
                      </a:lnTo>
                      <a:lnTo>
                        <a:pt x="540" y="144"/>
                      </a:lnTo>
                      <a:lnTo>
                        <a:pt x="536" y="144"/>
                      </a:lnTo>
                      <a:lnTo>
                        <a:pt x="536" y="140"/>
                      </a:lnTo>
                      <a:lnTo>
                        <a:pt x="536" y="144"/>
                      </a:lnTo>
                      <a:lnTo>
                        <a:pt x="532" y="144"/>
                      </a:lnTo>
                      <a:lnTo>
                        <a:pt x="536" y="148"/>
                      </a:lnTo>
                      <a:lnTo>
                        <a:pt x="536" y="144"/>
                      </a:lnTo>
                      <a:lnTo>
                        <a:pt x="540" y="144"/>
                      </a:lnTo>
                      <a:lnTo>
                        <a:pt x="540" y="148"/>
                      </a:lnTo>
                      <a:lnTo>
                        <a:pt x="536" y="148"/>
                      </a:lnTo>
                      <a:lnTo>
                        <a:pt x="536" y="152"/>
                      </a:lnTo>
                      <a:lnTo>
                        <a:pt x="532" y="152"/>
                      </a:lnTo>
                      <a:lnTo>
                        <a:pt x="532" y="148"/>
                      </a:lnTo>
                      <a:lnTo>
                        <a:pt x="528" y="148"/>
                      </a:lnTo>
                      <a:lnTo>
                        <a:pt x="528" y="152"/>
                      </a:lnTo>
                      <a:lnTo>
                        <a:pt x="532" y="152"/>
                      </a:lnTo>
                      <a:lnTo>
                        <a:pt x="536" y="152"/>
                      </a:lnTo>
                      <a:lnTo>
                        <a:pt x="540" y="152"/>
                      </a:lnTo>
                      <a:lnTo>
                        <a:pt x="540" y="148"/>
                      </a:lnTo>
                      <a:lnTo>
                        <a:pt x="540" y="152"/>
                      </a:lnTo>
                      <a:lnTo>
                        <a:pt x="544" y="152"/>
                      </a:lnTo>
                      <a:lnTo>
                        <a:pt x="544" y="156"/>
                      </a:lnTo>
                      <a:lnTo>
                        <a:pt x="548" y="156"/>
                      </a:lnTo>
                      <a:lnTo>
                        <a:pt x="548" y="160"/>
                      </a:lnTo>
                      <a:lnTo>
                        <a:pt x="544" y="156"/>
                      </a:lnTo>
                      <a:lnTo>
                        <a:pt x="544" y="160"/>
                      </a:lnTo>
                      <a:lnTo>
                        <a:pt x="548" y="160"/>
                      </a:lnTo>
                      <a:lnTo>
                        <a:pt x="548" y="164"/>
                      </a:lnTo>
                      <a:lnTo>
                        <a:pt x="544" y="164"/>
                      </a:lnTo>
                      <a:lnTo>
                        <a:pt x="540" y="164"/>
                      </a:lnTo>
                      <a:lnTo>
                        <a:pt x="540" y="160"/>
                      </a:lnTo>
                      <a:lnTo>
                        <a:pt x="544" y="160"/>
                      </a:lnTo>
                      <a:lnTo>
                        <a:pt x="540" y="160"/>
                      </a:lnTo>
                      <a:lnTo>
                        <a:pt x="540" y="156"/>
                      </a:lnTo>
                      <a:lnTo>
                        <a:pt x="540" y="160"/>
                      </a:lnTo>
                      <a:lnTo>
                        <a:pt x="536" y="160"/>
                      </a:lnTo>
                      <a:lnTo>
                        <a:pt x="540" y="160"/>
                      </a:lnTo>
                      <a:lnTo>
                        <a:pt x="536" y="160"/>
                      </a:lnTo>
                      <a:lnTo>
                        <a:pt x="532" y="160"/>
                      </a:lnTo>
                      <a:lnTo>
                        <a:pt x="532" y="164"/>
                      </a:lnTo>
                      <a:lnTo>
                        <a:pt x="528" y="164"/>
                      </a:lnTo>
                      <a:lnTo>
                        <a:pt x="524" y="164"/>
                      </a:lnTo>
                      <a:lnTo>
                        <a:pt x="524" y="160"/>
                      </a:lnTo>
                      <a:lnTo>
                        <a:pt x="524" y="156"/>
                      </a:lnTo>
                      <a:lnTo>
                        <a:pt x="524" y="152"/>
                      </a:lnTo>
                      <a:lnTo>
                        <a:pt x="520" y="156"/>
                      </a:lnTo>
                      <a:lnTo>
                        <a:pt x="520" y="160"/>
                      </a:lnTo>
                      <a:lnTo>
                        <a:pt x="516" y="160"/>
                      </a:lnTo>
                      <a:lnTo>
                        <a:pt x="520" y="160"/>
                      </a:lnTo>
                      <a:lnTo>
                        <a:pt x="516" y="160"/>
                      </a:lnTo>
                      <a:lnTo>
                        <a:pt x="512" y="160"/>
                      </a:lnTo>
                      <a:lnTo>
                        <a:pt x="508" y="160"/>
                      </a:lnTo>
                      <a:lnTo>
                        <a:pt x="508" y="156"/>
                      </a:lnTo>
                      <a:lnTo>
                        <a:pt x="504" y="156"/>
                      </a:lnTo>
                      <a:lnTo>
                        <a:pt x="508" y="160"/>
                      </a:lnTo>
                      <a:lnTo>
                        <a:pt x="504" y="160"/>
                      </a:lnTo>
                      <a:lnTo>
                        <a:pt x="500" y="160"/>
                      </a:lnTo>
                      <a:lnTo>
                        <a:pt x="500" y="156"/>
                      </a:lnTo>
                      <a:lnTo>
                        <a:pt x="496" y="156"/>
                      </a:lnTo>
                      <a:lnTo>
                        <a:pt x="492" y="156"/>
                      </a:lnTo>
                      <a:lnTo>
                        <a:pt x="492" y="152"/>
                      </a:lnTo>
                      <a:lnTo>
                        <a:pt x="488" y="152"/>
                      </a:lnTo>
                      <a:lnTo>
                        <a:pt x="484" y="152"/>
                      </a:lnTo>
                      <a:lnTo>
                        <a:pt x="488" y="152"/>
                      </a:lnTo>
                      <a:lnTo>
                        <a:pt x="488" y="156"/>
                      </a:lnTo>
                      <a:lnTo>
                        <a:pt x="492" y="156"/>
                      </a:lnTo>
                      <a:lnTo>
                        <a:pt x="496" y="156"/>
                      </a:lnTo>
                      <a:lnTo>
                        <a:pt x="500" y="160"/>
                      </a:lnTo>
                      <a:lnTo>
                        <a:pt x="496" y="160"/>
                      </a:lnTo>
                      <a:lnTo>
                        <a:pt x="500" y="160"/>
                      </a:lnTo>
                      <a:lnTo>
                        <a:pt x="504" y="160"/>
                      </a:lnTo>
                      <a:lnTo>
                        <a:pt x="504" y="164"/>
                      </a:lnTo>
                      <a:lnTo>
                        <a:pt x="508" y="164"/>
                      </a:lnTo>
                      <a:lnTo>
                        <a:pt x="508" y="168"/>
                      </a:lnTo>
                      <a:lnTo>
                        <a:pt x="508" y="172"/>
                      </a:lnTo>
                      <a:lnTo>
                        <a:pt x="508" y="168"/>
                      </a:lnTo>
                      <a:lnTo>
                        <a:pt x="508" y="164"/>
                      </a:lnTo>
                      <a:lnTo>
                        <a:pt x="512" y="164"/>
                      </a:lnTo>
                      <a:lnTo>
                        <a:pt x="512" y="168"/>
                      </a:lnTo>
                      <a:lnTo>
                        <a:pt x="516" y="168"/>
                      </a:lnTo>
                      <a:lnTo>
                        <a:pt x="516" y="164"/>
                      </a:lnTo>
                      <a:lnTo>
                        <a:pt x="520" y="164"/>
                      </a:lnTo>
                      <a:lnTo>
                        <a:pt x="524" y="164"/>
                      </a:lnTo>
                      <a:lnTo>
                        <a:pt x="524" y="168"/>
                      </a:lnTo>
                      <a:lnTo>
                        <a:pt x="524" y="172"/>
                      </a:lnTo>
                      <a:lnTo>
                        <a:pt x="520" y="172"/>
                      </a:lnTo>
                      <a:lnTo>
                        <a:pt x="524" y="172"/>
                      </a:lnTo>
                      <a:lnTo>
                        <a:pt x="524" y="168"/>
                      </a:lnTo>
                      <a:lnTo>
                        <a:pt x="528" y="168"/>
                      </a:lnTo>
                      <a:lnTo>
                        <a:pt x="532" y="168"/>
                      </a:lnTo>
                      <a:lnTo>
                        <a:pt x="536" y="168"/>
                      </a:lnTo>
                      <a:lnTo>
                        <a:pt x="540" y="168"/>
                      </a:lnTo>
                      <a:lnTo>
                        <a:pt x="536" y="168"/>
                      </a:lnTo>
                      <a:lnTo>
                        <a:pt x="536" y="172"/>
                      </a:lnTo>
                      <a:lnTo>
                        <a:pt x="532" y="172"/>
                      </a:lnTo>
                      <a:lnTo>
                        <a:pt x="532" y="176"/>
                      </a:lnTo>
                      <a:lnTo>
                        <a:pt x="536" y="172"/>
                      </a:lnTo>
                      <a:lnTo>
                        <a:pt x="540" y="172"/>
                      </a:lnTo>
                      <a:lnTo>
                        <a:pt x="536" y="172"/>
                      </a:lnTo>
                      <a:lnTo>
                        <a:pt x="536" y="176"/>
                      </a:lnTo>
                      <a:lnTo>
                        <a:pt x="540" y="176"/>
                      </a:lnTo>
                      <a:lnTo>
                        <a:pt x="540" y="172"/>
                      </a:lnTo>
                      <a:lnTo>
                        <a:pt x="544" y="172"/>
                      </a:lnTo>
                      <a:lnTo>
                        <a:pt x="548" y="172"/>
                      </a:lnTo>
                      <a:lnTo>
                        <a:pt x="548" y="176"/>
                      </a:lnTo>
                      <a:lnTo>
                        <a:pt x="544" y="176"/>
                      </a:lnTo>
                      <a:lnTo>
                        <a:pt x="548" y="176"/>
                      </a:lnTo>
                      <a:lnTo>
                        <a:pt x="544" y="176"/>
                      </a:lnTo>
                      <a:lnTo>
                        <a:pt x="544" y="180"/>
                      </a:lnTo>
                      <a:lnTo>
                        <a:pt x="548" y="180"/>
                      </a:lnTo>
                      <a:lnTo>
                        <a:pt x="548" y="176"/>
                      </a:lnTo>
                      <a:lnTo>
                        <a:pt x="548" y="180"/>
                      </a:lnTo>
                      <a:lnTo>
                        <a:pt x="552" y="180"/>
                      </a:lnTo>
                      <a:lnTo>
                        <a:pt x="552" y="176"/>
                      </a:lnTo>
                      <a:lnTo>
                        <a:pt x="548" y="176"/>
                      </a:lnTo>
                      <a:lnTo>
                        <a:pt x="552" y="176"/>
                      </a:lnTo>
                      <a:lnTo>
                        <a:pt x="548" y="176"/>
                      </a:lnTo>
                      <a:lnTo>
                        <a:pt x="548" y="172"/>
                      </a:lnTo>
                      <a:lnTo>
                        <a:pt x="552" y="172"/>
                      </a:lnTo>
                      <a:lnTo>
                        <a:pt x="556" y="172"/>
                      </a:lnTo>
                      <a:lnTo>
                        <a:pt x="556" y="176"/>
                      </a:lnTo>
                      <a:lnTo>
                        <a:pt x="556" y="172"/>
                      </a:lnTo>
                      <a:lnTo>
                        <a:pt x="560" y="172"/>
                      </a:lnTo>
                      <a:lnTo>
                        <a:pt x="556" y="172"/>
                      </a:lnTo>
                      <a:lnTo>
                        <a:pt x="560" y="172"/>
                      </a:lnTo>
                      <a:lnTo>
                        <a:pt x="560" y="176"/>
                      </a:lnTo>
                      <a:lnTo>
                        <a:pt x="564" y="176"/>
                      </a:lnTo>
                      <a:lnTo>
                        <a:pt x="564" y="172"/>
                      </a:lnTo>
                      <a:lnTo>
                        <a:pt x="564" y="176"/>
                      </a:lnTo>
                      <a:lnTo>
                        <a:pt x="560" y="176"/>
                      </a:lnTo>
                      <a:lnTo>
                        <a:pt x="564" y="176"/>
                      </a:lnTo>
                      <a:lnTo>
                        <a:pt x="564" y="180"/>
                      </a:lnTo>
                      <a:lnTo>
                        <a:pt x="560" y="180"/>
                      </a:lnTo>
                      <a:lnTo>
                        <a:pt x="564" y="180"/>
                      </a:lnTo>
                      <a:lnTo>
                        <a:pt x="564" y="184"/>
                      </a:lnTo>
                      <a:lnTo>
                        <a:pt x="560" y="184"/>
                      </a:lnTo>
                      <a:lnTo>
                        <a:pt x="560" y="180"/>
                      </a:lnTo>
                      <a:lnTo>
                        <a:pt x="556" y="180"/>
                      </a:lnTo>
                      <a:lnTo>
                        <a:pt x="552" y="180"/>
                      </a:lnTo>
                      <a:lnTo>
                        <a:pt x="552" y="184"/>
                      </a:lnTo>
                      <a:lnTo>
                        <a:pt x="556" y="184"/>
                      </a:lnTo>
                      <a:lnTo>
                        <a:pt x="560" y="184"/>
                      </a:lnTo>
                      <a:lnTo>
                        <a:pt x="560" y="188"/>
                      </a:lnTo>
                      <a:lnTo>
                        <a:pt x="556" y="188"/>
                      </a:lnTo>
                      <a:lnTo>
                        <a:pt x="556" y="184"/>
                      </a:lnTo>
                      <a:lnTo>
                        <a:pt x="556" y="188"/>
                      </a:lnTo>
                      <a:lnTo>
                        <a:pt x="556" y="184"/>
                      </a:lnTo>
                      <a:lnTo>
                        <a:pt x="552" y="184"/>
                      </a:lnTo>
                      <a:lnTo>
                        <a:pt x="552" y="188"/>
                      </a:lnTo>
                      <a:lnTo>
                        <a:pt x="552" y="192"/>
                      </a:lnTo>
                      <a:lnTo>
                        <a:pt x="548" y="192"/>
                      </a:lnTo>
                      <a:lnTo>
                        <a:pt x="548" y="188"/>
                      </a:lnTo>
                      <a:lnTo>
                        <a:pt x="544" y="188"/>
                      </a:lnTo>
                      <a:lnTo>
                        <a:pt x="548" y="188"/>
                      </a:lnTo>
                      <a:lnTo>
                        <a:pt x="548" y="192"/>
                      </a:lnTo>
                      <a:lnTo>
                        <a:pt x="544" y="192"/>
                      </a:lnTo>
                      <a:lnTo>
                        <a:pt x="544" y="196"/>
                      </a:lnTo>
                      <a:lnTo>
                        <a:pt x="540" y="196"/>
                      </a:lnTo>
                      <a:lnTo>
                        <a:pt x="540" y="200"/>
                      </a:lnTo>
                      <a:lnTo>
                        <a:pt x="544" y="200"/>
                      </a:lnTo>
                      <a:lnTo>
                        <a:pt x="540" y="200"/>
                      </a:lnTo>
                      <a:lnTo>
                        <a:pt x="544" y="200"/>
                      </a:lnTo>
                      <a:lnTo>
                        <a:pt x="544" y="196"/>
                      </a:lnTo>
                      <a:lnTo>
                        <a:pt x="548" y="196"/>
                      </a:lnTo>
                      <a:lnTo>
                        <a:pt x="548" y="192"/>
                      </a:lnTo>
                      <a:lnTo>
                        <a:pt x="552" y="192"/>
                      </a:lnTo>
                      <a:lnTo>
                        <a:pt x="552" y="196"/>
                      </a:lnTo>
                      <a:lnTo>
                        <a:pt x="552" y="192"/>
                      </a:lnTo>
                      <a:lnTo>
                        <a:pt x="552" y="196"/>
                      </a:lnTo>
                      <a:lnTo>
                        <a:pt x="552" y="192"/>
                      </a:lnTo>
                      <a:lnTo>
                        <a:pt x="556" y="192"/>
                      </a:lnTo>
                      <a:lnTo>
                        <a:pt x="556" y="196"/>
                      </a:lnTo>
                      <a:lnTo>
                        <a:pt x="552" y="196"/>
                      </a:lnTo>
                      <a:lnTo>
                        <a:pt x="556" y="196"/>
                      </a:lnTo>
                      <a:lnTo>
                        <a:pt x="556" y="192"/>
                      </a:lnTo>
                      <a:lnTo>
                        <a:pt x="556" y="196"/>
                      </a:lnTo>
                      <a:lnTo>
                        <a:pt x="556" y="192"/>
                      </a:lnTo>
                      <a:lnTo>
                        <a:pt x="556" y="188"/>
                      </a:lnTo>
                      <a:lnTo>
                        <a:pt x="556" y="192"/>
                      </a:lnTo>
                      <a:lnTo>
                        <a:pt x="560" y="192"/>
                      </a:lnTo>
                      <a:lnTo>
                        <a:pt x="560" y="196"/>
                      </a:lnTo>
                      <a:lnTo>
                        <a:pt x="560" y="200"/>
                      </a:lnTo>
                      <a:lnTo>
                        <a:pt x="560" y="196"/>
                      </a:lnTo>
                      <a:lnTo>
                        <a:pt x="556" y="196"/>
                      </a:lnTo>
                      <a:lnTo>
                        <a:pt x="556" y="200"/>
                      </a:lnTo>
                      <a:lnTo>
                        <a:pt x="560" y="200"/>
                      </a:lnTo>
                      <a:lnTo>
                        <a:pt x="556" y="200"/>
                      </a:lnTo>
                      <a:lnTo>
                        <a:pt x="552" y="200"/>
                      </a:lnTo>
                      <a:lnTo>
                        <a:pt x="552" y="204"/>
                      </a:lnTo>
                      <a:lnTo>
                        <a:pt x="556" y="204"/>
                      </a:lnTo>
                      <a:lnTo>
                        <a:pt x="552" y="204"/>
                      </a:lnTo>
                      <a:lnTo>
                        <a:pt x="556" y="204"/>
                      </a:lnTo>
                      <a:lnTo>
                        <a:pt x="556" y="200"/>
                      </a:lnTo>
                      <a:lnTo>
                        <a:pt x="556" y="204"/>
                      </a:lnTo>
                      <a:lnTo>
                        <a:pt x="552" y="204"/>
                      </a:lnTo>
                      <a:lnTo>
                        <a:pt x="552" y="208"/>
                      </a:lnTo>
                      <a:lnTo>
                        <a:pt x="552" y="204"/>
                      </a:lnTo>
                      <a:lnTo>
                        <a:pt x="552" y="208"/>
                      </a:lnTo>
                      <a:lnTo>
                        <a:pt x="548" y="208"/>
                      </a:lnTo>
                      <a:lnTo>
                        <a:pt x="552" y="208"/>
                      </a:lnTo>
                      <a:lnTo>
                        <a:pt x="552" y="212"/>
                      </a:lnTo>
                      <a:lnTo>
                        <a:pt x="548" y="212"/>
                      </a:lnTo>
                      <a:lnTo>
                        <a:pt x="548" y="208"/>
                      </a:lnTo>
                      <a:lnTo>
                        <a:pt x="548" y="212"/>
                      </a:lnTo>
                      <a:lnTo>
                        <a:pt x="544" y="212"/>
                      </a:lnTo>
                      <a:lnTo>
                        <a:pt x="548" y="212"/>
                      </a:lnTo>
                      <a:lnTo>
                        <a:pt x="548" y="216"/>
                      </a:lnTo>
                      <a:lnTo>
                        <a:pt x="544" y="216"/>
                      </a:lnTo>
                      <a:lnTo>
                        <a:pt x="540" y="216"/>
                      </a:lnTo>
                      <a:lnTo>
                        <a:pt x="544" y="216"/>
                      </a:lnTo>
                      <a:lnTo>
                        <a:pt x="544" y="220"/>
                      </a:lnTo>
                      <a:lnTo>
                        <a:pt x="540" y="220"/>
                      </a:lnTo>
                      <a:lnTo>
                        <a:pt x="536" y="220"/>
                      </a:lnTo>
                      <a:lnTo>
                        <a:pt x="532" y="220"/>
                      </a:lnTo>
                      <a:lnTo>
                        <a:pt x="532" y="216"/>
                      </a:lnTo>
                      <a:lnTo>
                        <a:pt x="532" y="220"/>
                      </a:lnTo>
                      <a:lnTo>
                        <a:pt x="528" y="220"/>
                      </a:lnTo>
                      <a:lnTo>
                        <a:pt x="528" y="216"/>
                      </a:lnTo>
                      <a:lnTo>
                        <a:pt x="524" y="216"/>
                      </a:lnTo>
                      <a:lnTo>
                        <a:pt x="524" y="212"/>
                      </a:lnTo>
                      <a:lnTo>
                        <a:pt x="524" y="216"/>
                      </a:lnTo>
                      <a:lnTo>
                        <a:pt x="520" y="216"/>
                      </a:lnTo>
                      <a:lnTo>
                        <a:pt x="524" y="212"/>
                      </a:lnTo>
                      <a:lnTo>
                        <a:pt x="520" y="212"/>
                      </a:lnTo>
                      <a:lnTo>
                        <a:pt x="520" y="216"/>
                      </a:lnTo>
                      <a:lnTo>
                        <a:pt x="520" y="212"/>
                      </a:lnTo>
                      <a:lnTo>
                        <a:pt x="516" y="212"/>
                      </a:lnTo>
                      <a:lnTo>
                        <a:pt x="520" y="212"/>
                      </a:lnTo>
                      <a:lnTo>
                        <a:pt x="520" y="216"/>
                      </a:lnTo>
                      <a:lnTo>
                        <a:pt x="516" y="216"/>
                      </a:lnTo>
                      <a:lnTo>
                        <a:pt x="516" y="212"/>
                      </a:lnTo>
                      <a:lnTo>
                        <a:pt x="512" y="212"/>
                      </a:lnTo>
                      <a:lnTo>
                        <a:pt x="512" y="208"/>
                      </a:lnTo>
                      <a:lnTo>
                        <a:pt x="512" y="212"/>
                      </a:lnTo>
                      <a:lnTo>
                        <a:pt x="512" y="208"/>
                      </a:lnTo>
                      <a:lnTo>
                        <a:pt x="508" y="204"/>
                      </a:lnTo>
                      <a:lnTo>
                        <a:pt x="504" y="204"/>
                      </a:lnTo>
                      <a:lnTo>
                        <a:pt x="508" y="204"/>
                      </a:lnTo>
                      <a:lnTo>
                        <a:pt x="508" y="208"/>
                      </a:lnTo>
                      <a:lnTo>
                        <a:pt x="512" y="208"/>
                      </a:lnTo>
                      <a:lnTo>
                        <a:pt x="512" y="212"/>
                      </a:lnTo>
                      <a:lnTo>
                        <a:pt x="508" y="212"/>
                      </a:lnTo>
                      <a:lnTo>
                        <a:pt x="508" y="216"/>
                      </a:lnTo>
                      <a:lnTo>
                        <a:pt x="504" y="216"/>
                      </a:lnTo>
                      <a:lnTo>
                        <a:pt x="508" y="216"/>
                      </a:lnTo>
                      <a:lnTo>
                        <a:pt x="512" y="216"/>
                      </a:lnTo>
                      <a:lnTo>
                        <a:pt x="512" y="212"/>
                      </a:lnTo>
                      <a:lnTo>
                        <a:pt x="516" y="212"/>
                      </a:lnTo>
                      <a:lnTo>
                        <a:pt x="516" y="216"/>
                      </a:lnTo>
                      <a:lnTo>
                        <a:pt x="520" y="216"/>
                      </a:lnTo>
                      <a:lnTo>
                        <a:pt x="520" y="220"/>
                      </a:lnTo>
                      <a:lnTo>
                        <a:pt x="524" y="224"/>
                      </a:lnTo>
                      <a:lnTo>
                        <a:pt x="528" y="224"/>
                      </a:lnTo>
                      <a:lnTo>
                        <a:pt x="528" y="228"/>
                      </a:lnTo>
                      <a:lnTo>
                        <a:pt x="528" y="232"/>
                      </a:lnTo>
                      <a:lnTo>
                        <a:pt x="532" y="232"/>
                      </a:lnTo>
                      <a:lnTo>
                        <a:pt x="528" y="232"/>
                      </a:lnTo>
                      <a:lnTo>
                        <a:pt x="532" y="228"/>
                      </a:lnTo>
                      <a:lnTo>
                        <a:pt x="528" y="228"/>
                      </a:lnTo>
                      <a:lnTo>
                        <a:pt x="532" y="228"/>
                      </a:lnTo>
                      <a:lnTo>
                        <a:pt x="532" y="224"/>
                      </a:lnTo>
                      <a:lnTo>
                        <a:pt x="536" y="224"/>
                      </a:lnTo>
                      <a:lnTo>
                        <a:pt x="536" y="228"/>
                      </a:lnTo>
                      <a:lnTo>
                        <a:pt x="536" y="232"/>
                      </a:lnTo>
                      <a:lnTo>
                        <a:pt x="536" y="228"/>
                      </a:lnTo>
                      <a:lnTo>
                        <a:pt x="536" y="224"/>
                      </a:lnTo>
                      <a:lnTo>
                        <a:pt x="540" y="224"/>
                      </a:lnTo>
                      <a:lnTo>
                        <a:pt x="540" y="228"/>
                      </a:lnTo>
                      <a:lnTo>
                        <a:pt x="544" y="228"/>
                      </a:lnTo>
                      <a:lnTo>
                        <a:pt x="544" y="232"/>
                      </a:lnTo>
                      <a:lnTo>
                        <a:pt x="544" y="228"/>
                      </a:lnTo>
                      <a:lnTo>
                        <a:pt x="544" y="232"/>
                      </a:lnTo>
                      <a:lnTo>
                        <a:pt x="548" y="232"/>
                      </a:lnTo>
                      <a:lnTo>
                        <a:pt x="548" y="236"/>
                      </a:lnTo>
                      <a:lnTo>
                        <a:pt x="548" y="232"/>
                      </a:lnTo>
                      <a:lnTo>
                        <a:pt x="544" y="232"/>
                      </a:lnTo>
                      <a:lnTo>
                        <a:pt x="544" y="228"/>
                      </a:lnTo>
                      <a:lnTo>
                        <a:pt x="548" y="228"/>
                      </a:lnTo>
                      <a:lnTo>
                        <a:pt x="548" y="224"/>
                      </a:lnTo>
                      <a:lnTo>
                        <a:pt x="548" y="220"/>
                      </a:lnTo>
                      <a:lnTo>
                        <a:pt x="552" y="220"/>
                      </a:lnTo>
                      <a:lnTo>
                        <a:pt x="556" y="220"/>
                      </a:lnTo>
                      <a:lnTo>
                        <a:pt x="556" y="224"/>
                      </a:lnTo>
                      <a:lnTo>
                        <a:pt x="552" y="228"/>
                      </a:lnTo>
                      <a:lnTo>
                        <a:pt x="556" y="228"/>
                      </a:lnTo>
                      <a:lnTo>
                        <a:pt x="556" y="224"/>
                      </a:lnTo>
                      <a:lnTo>
                        <a:pt x="556" y="220"/>
                      </a:lnTo>
                      <a:lnTo>
                        <a:pt x="552" y="220"/>
                      </a:lnTo>
                      <a:lnTo>
                        <a:pt x="552" y="216"/>
                      </a:lnTo>
                      <a:lnTo>
                        <a:pt x="556" y="216"/>
                      </a:lnTo>
                      <a:lnTo>
                        <a:pt x="560" y="216"/>
                      </a:lnTo>
                      <a:lnTo>
                        <a:pt x="560" y="220"/>
                      </a:lnTo>
                      <a:lnTo>
                        <a:pt x="564" y="220"/>
                      </a:lnTo>
                      <a:lnTo>
                        <a:pt x="568" y="220"/>
                      </a:lnTo>
                      <a:lnTo>
                        <a:pt x="564" y="220"/>
                      </a:lnTo>
                      <a:lnTo>
                        <a:pt x="564" y="224"/>
                      </a:lnTo>
                      <a:lnTo>
                        <a:pt x="568" y="224"/>
                      </a:lnTo>
                      <a:lnTo>
                        <a:pt x="572" y="224"/>
                      </a:lnTo>
                      <a:lnTo>
                        <a:pt x="568" y="224"/>
                      </a:lnTo>
                      <a:lnTo>
                        <a:pt x="568" y="220"/>
                      </a:lnTo>
                      <a:lnTo>
                        <a:pt x="564" y="220"/>
                      </a:lnTo>
                      <a:lnTo>
                        <a:pt x="564" y="216"/>
                      </a:lnTo>
                      <a:lnTo>
                        <a:pt x="560" y="216"/>
                      </a:lnTo>
                      <a:lnTo>
                        <a:pt x="560" y="212"/>
                      </a:lnTo>
                      <a:lnTo>
                        <a:pt x="564" y="212"/>
                      </a:lnTo>
                      <a:lnTo>
                        <a:pt x="568" y="212"/>
                      </a:lnTo>
                      <a:lnTo>
                        <a:pt x="572" y="212"/>
                      </a:lnTo>
                      <a:lnTo>
                        <a:pt x="572" y="216"/>
                      </a:lnTo>
                      <a:lnTo>
                        <a:pt x="572" y="212"/>
                      </a:lnTo>
                      <a:lnTo>
                        <a:pt x="568" y="212"/>
                      </a:lnTo>
                      <a:lnTo>
                        <a:pt x="568" y="208"/>
                      </a:lnTo>
                      <a:lnTo>
                        <a:pt x="572" y="208"/>
                      </a:lnTo>
                      <a:lnTo>
                        <a:pt x="568" y="208"/>
                      </a:lnTo>
                      <a:lnTo>
                        <a:pt x="568" y="204"/>
                      </a:lnTo>
                      <a:lnTo>
                        <a:pt x="572" y="204"/>
                      </a:lnTo>
                      <a:lnTo>
                        <a:pt x="572" y="208"/>
                      </a:lnTo>
                      <a:lnTo>
                        <a:pt x="572" y="204"/>
                      </a:lnTo>
                      <a:lnTo>
                        <a:pt x="568" y="204"/>
                      </a:lnTo>
                      <a:lnTo>
                        <a:pt x="568" y="200"/>
                      </a:lnTo>
                      <a:lnTo>
                        <a:pt x="572" y="200"/>
                      </a:lnTo>
                      <a:lnTo>
                        <a:pt x="576" y="200"/>
                      </a:lnTo>
                      <a:lnTo>
                        <a:pt x="576" y="204"/>
                      </a:lnTo>
                      <a:lnTo>
                        <a:pt x="576" y="208"/>
                      </a:lnTo>
                      <a:lnTo>
                        <a:pt x="576" y="212"/>
                      </a:lnTo>
                      <a:lnTo>
                        <a:pt x="572" y="212"/>
                      </a:lnTo>
                      <a:lnTo>
                        <a:pt x="572" y="216"/>
                      </a:lnTo>
                      <a:lnTo>
                        <a:pt x="576" y="216"/>
                      </a:lnTo>
                      <a:lnTo>
                        <a:pt x="572" y="216"/>
                      </a:lnTo>
                      <a:lnTo>
                        <a:pt x="576" y="216"/>
                      </a:lnTo>
                      <a:lnTo>
                        <a:pt x="576" y="220"/>
                      </a:lnTo>
                      <a:lnTo>
                        <a:pt x="580" y="220"/>
                      </a:lnTo>
                      <a:lnTo>
                        <a:pt x="580" y="216"/>
                      </a:lnTo>
                      <a:lnTo>
                        <a:pt x="576" y="216"/>
                      </a:lnTo>
                      <a:lnTo>
                        <a:pt x="580" y="216"/>
                      </a:lnTo>
                      <a:lnTo>
                        <a:pt x="580" y="212"/>
                      </a:lnTo>
                      <a:lnTo>
                        <a:pt x="580" y="216"/>
                      </a:lnTo>
                      <a:lnTo>
                        <a:pt x="584" y="216"/>
                      </a:lnTo>
                      <a:lnTo>
                        <a:pt x="584" y="212"/>
                      </a:lnTo>
                      <a:lnTo>
                        <a:pt x="584" y="208"/>
                      </a:lnTo>
                      <a:lnTo>
                        <a:pt x="584" y="212"/>
                      </a:lnTo>
                      <a:lnTo>
                        <a:pt x="584" y="208"/>
                      </a:lnTo>
                      <a:lnTo>
                        <a:pt x="584" y="212"/>
                      </a:lnTo>
                      <a:lnTo>
                        <a:pt x="584" y="208"/>
                      </a:lnTo>
                      <a:lnTo>
                        <a:pt x="588" y="212"/>
                      </a:lnTo>
                      <a:lnTo>
                        <a:pt x="588" y="208"/>
                      </a:lnTo>
                      <a:lnTo>
                        <a:pt x="588" y="212"/>
                      </a:lnTo>
                      <a:lnTo>
                        <a:pt x="588" y="208"/>
                      </a:lnTo>
                      <a:lnTo>
                        <a:pt x="584" y="208"/>
                      </a:lnTo>
                      <a:lnTo>
                        <a:pt x="584" y="204"/>
                      </a:lnTo>
                      <a:lnTo>
                        <a:pt x="588" y="204"/>
                      </a:lnTo>
                      <a:lnTo>
                        <a:pt x="584" y="204"/>
                      </a:lnTo>
                      <a:lnTo>
                        <a:pt x="588" y="204"/>
                      </a:lnTo>
                      <a:lnTo>
                        <a:pt x="592" y="204"/>
                      </a:lnTo>
                      <a:lnTo>
                        <a:pt x="588" y="204"/>
                      </a:lnTo>
                      <a:lnTo>
                        <a:pt x="588" y="208"/>
                      </a:lnTo>
                      <a:lnTo>
                        <a:pt x="592" y="208"/>
                      </a:lnTo>
                      <a:lnTo>
                        <a:pt x="592" y="212"/>
                      </a:lnTo>
                      <a:lnTo>
                        <a:pt x="592" y="216"/>
                      </a:lnTo>
                      <a:lnTo>
                        <a:pt x="588" y="216"/>
                      </a:lnTo>
                      <a:lnTo>
                        <a:pt x="584" y="216"/>
                      </a:lnTo>
                      <a:lnTo>
                        <a:pt x="588" y="216"/>
                      </a:lnTo>
                      <a:lnTo>
                        <a:pt x="592" y="216"/>
                      </a:lnTo>
                      <a:lnTo>
                        <a:pt x="592" y="220"/>
                      </a:lnTo>
                      <a:lnTo>
                        <a:pt x="588" y="220"/>
                      </a:lnTo>
                      <a:lnTo>
                        <a:pt x="588" y="224"/>
                      </a:lnTo>
                      <a:lnTo>
                        <a:pt x="584" y="224"/>
                      </a:lnTo>
                      <a:lnTo>
                        <a:pt x="584" y="228"/>
                      </a:lnTo>
                      <a:lnTo>
                        <a:pt x="580" y="228"/>
                      </a:lnTo>
                      <a:lnTo>
                        <a:pt x="584" y="232"/>
                      </a:lnTo>
                      <a:lnTo>
                        <a:pt x="580" y="232"/>
                      </a:lnTo>
                      <a:lnTo>
                        <a:pt x="580" y="236"/>
                      </a:lnTo>
                      <a:lnTo>
                        <a:pt x="580" y="240"/>
                      </a:lnTo>
                      <a:lnTo>
                        <a:pt x="576" y="240"/>
                      </a:lnTo>
                      <a:lnTo>
                        <a:pt x="576" y="236"/>
                      </a:lnTo>
                      <a:lnTo>
                        <a:pt x="576" y="240"/>
                      </a:lnTo>
                      <a:lnTo>
                        <a:pt x="576" y="244"/>
                      </a:lnTo>
                      <a:lnTo>
                        <a:pt x="580" y="244"/>
                      </a:lnTo>
                      <a:lnTo>
                        <a:pt x="576" y="244"/>
                      </a:lnTo>
                      <a:lnTo>
                        <a:pt x="572" y="248"/>
                      </a:lnTo>
                      <a:lnTo>
                        <a:pt x="572" y="244"/>
                      </a:lnTo>
                      <a:lnTo>
                        <a:pt x="572" y="248"/>
                      </a:lnTo>
                      <a:lnTo>
                        <a:pt x="568" y="248"/>
                      </a:lnTo>
                      <a:lnTo>
                        <a:pt x="568" y="244"/>
                      </a:lnTo>
                      <a:lnTo>
                        <a:pt x="568" y="240"/>
                      </a:lnTo>
                      <a:lnTo>
                        <a:pt x="564" y="240"/>
                      </a:lnTo>
                      <a:lnTo>
                        <a:pt x="564" y="236"/>
                      </a:lnTo>
                      <a:lnTo>
                        <a:pt x="564" y="240"/>
                      </a:lnTo>
                      <a:lnTo>
                        <a:pt x="564" y="244"/>
                      </a:lnTo>
                      <a:lnTo>
                        <a:pt x="564" y="248"/>
                      </a:lnTo>
                      <a:lnTo>
                        <a:pt x="568" y="248"/>
                      </a:lnTo>
                      <a:lnTo>
                        <a:pt x="564" y="252"/>
                      </a:lnTo>
                      <a:lnTo>
                        <a:pt x="560" y="252"/>
                      </a:lnTo>
                      <a:lnTo>
                        <a:pt x="560" y="248"/>
                      </a:lnTo>
                      <a:lnTo>
                        <a:pt x="560" y="244"/>
                      </a:lnTo>
                      <a:lnTo>
                        <a:pt x="556" y="244"/>
                      </a:lnTo>
                      <a:lnTo>
                        <a:pt x="556" y="240"/>
                      </a:lnTo>
                      <a:lnTo>
                        <a:pt x="556" y="244"/>
                      </a:lnTo>
                      <a:lnTo>
                        <a:pt x="552" y="244"/>
                      </a:lnTo>
                      <a:lnTo>
                        <a:pt x="552" y="248"/>
                      </a:lnTo>
                      <a:lnTo>
                        <a:pt x="548" y="248"/>
                      </a:lnTo>
                      <a:lnTo>
                        <a:pt x="552" y="248"/>
                      </a:lnTo>
                      <a:lnTo>
                        <a:pt x="556" y="248"/>
                      </a:lnTo>
                      <a:lnTo>
                        <a:pt x="556" y="252"/>
                      </a:lnTo>
                      <a:lnTo>
                        <a:pt x="552" y="252"/>
                      </a:lnTo>
                      <a:lnTo>
                        <a:pt x="548" y="252"/>
                      </a:lnTo>
                      <a:lnTo>
                        <a:pt x="544" y="252"/>
                      </a:lnTo>
                      <a:lnTo>
                        <a:pt x="540" y="252"/>
                      </a:lnTo>
                      <a:lnTo>
                        <a:pt x="540" y="256"/>
                      </a:lnTo>
                      <a:lnTo>
                        <a:pt x="536" y="256"/>
                      </a:lnTo>
                      <a:lnTo>
                        <a:pt x="532" y="256"/>
                      </a:lnTo>
                      <a:lnTo>
                        <a:pt x="532" y="260"/>
                      </a:lnTo>
                      <a:lnTo>
                        <a:pt x="528" y="260"/>
                      </a:lnTo>
                      <a:lnTo>
                        <a:pt x="524" y="260"/>
                      </a:lnTo>
                      <a:lnTo>
                        <a:pt x="524" y="264"/>
                      </a:lnTo>
                      <a:lnTo>
                        <a:pt x="520" y="264"/>
                      </a:lnTo>
                      <a:lnTo>
                        <a:pt x="516" y="264"/>
                      </a:lnTo>
                      <a:lnTo>
                        <a:pt x="516" y="260"/>
                      </a:lnTo>
                      <a:lnTo>
                        <a:pt x="520" y="260"/>
                      </a:lnTo>
                      <a:lnTo>
                        <a:pt x="516" y="260"/>
                      </a:lnTo>
                      <a:lnTo>
                        <a:pt x="516" y="256"/>
                      </a:lnTo>
                      <a:lnTo>
                        <a:pt x="512" y="256"/>
                      </a:lnTo>
                      <a:lnTo>
                        <a:pt x="516" y="256"/>
                      </a:lnTo>
                      <a:lnTo>
                        <a:pt x="512" y="256"/>
                      </a:lnTo>
                      <a:lnTo>
                        <a:pt x="508" y="256"/>
                      </a:lnTo>
                      <a:lnTo>
                        <a:pt x="512" y="256"/>
                      </a:lnTo>
                      <a:lnTo>
                        <a:pt x="512" y="260"/>
                      </a:lnTo>
                      <a:lnTo>
                        <a:pt x="516" y="260"/>
                      </a:lnTo>
                      <a:lnTo>
                        <a:pt x="516" y="264"/>
                      </a:lnTo>
                      <a:lnTo>
                        <a:pt x="512" y="264"/>
                      </a:lnTo>
                      <a:lnTo>
                        <a:pt x="512" y="268"/>
                      </a:lnTo>
                      <a:lnTo>
                        <a:pt x="512" y="264"/>
                      </a:lnTo>
                      <a:lnTo>
                        <a:pt x="508" y="264"/>
                      </a:lnTo>
                      <a:lnTo>
                        <a:pt x="508" y="268"/>
                      </a:lnTo>
                      <a:lnTo>
                        <a:pt x="512" y="268"/>
                      </a:lnTo>
                      <a:lnTo>
                        <a:pt x="512" y="272"/>
                      </a:lnTo>
                      <a:lnTo>
                        <a:pt x="508" y="272"/>
                      </a:lnTo>
                      <a:lnTo>
                        <a:pt x="508" y="276"/>
                      </a:lnTo>
                      <a:lnTo>
                        <a:pt x="504" y="276"/>
                      </a:lnTo>
                      <a:lnTo>
                        <a:pt x="508" y="276"/>
                      </a:lnTo>
                      <a:lnTo>
                        <a:pt x="504" y="276"/>
                      </a:lnTo>
                      <a:lnTo>
                        <a:pt x="504" y="280"/>
                      </a:lnTo>
                      <a:lnTo>
                        <a:pt x="504" y="284"/>
                      </a:lnTo>
                      <a:lnTo>
                        <a:pt x="500" y="284"/>
                      </a:lnTo>
                      <a:lnTo>
                        <a:pt x="500" y="288"/>
                      </a:lnTo>
                      <a:lnTo>
                        <a:pt x="496" y="288"/>
                      </a:lnTo>
                      <a:lnTo>
                        <a:pt x="496" y="284"/>
                      </a:lnTo>
                      <a:lnTo>
                        <a:pt x="492" y="284"/>
                      </a:lnTo>
                      <a:lnTo>
                        <a:pt x="488" y="284"/>
                      </a:lnTo>
                      <a:lnTo>
                        <a:pt x="492" y="284"/>
                      </a:lnTo>
                      <a:lnTo>
                        <a:pt x="492" y="280"/>
                      </a:lnTo>
                      <a:lnTo>
                        <a:pt x="492" y="276"/>
                      </a:lnTo>
                      <a:lnTo>
                        <a:pt x="496" y="276"/>
                      </a:lnTo>
                      <a:lnTo>
                        <a:pt x="492" y="276"/>
                      </a:lnTo>
                      <a:lnTo>
                        <a:pt x="492" y="272"/>
                      </a:lnTo>
                      <a:lnTo>
                        <a:pt x="488" y="272"/>
                      </a:lnTo>
                      <a:lnTo>
                        <a:pt x="492" y="272"/>
                      </a:lnTo>
                      <a:lnTo>
                        <a:pt x="488" y="272"/>
                      </a:lnTo>
                      <a:lnTo>
                        <a:pt x="488" y="268"/>
                      </a:lnTo>
                      <a:lnTo>
                        <a:pt x="484" y="268"/>
                      </a:lnTo>
                      <a:lnTo>
                        <a:pt x="488" y="268"/>
                      </a:lnTo>
                      <a:lnTo>
                        <a:pt x="488" y="264"/>
                      </a:lnTo>
                      <a:lnTo>
                        <a:pt x="484" y="264"/>
                      </a:lnTo>
                      <a:lnTo>
                        <a:pt x="484" y="268"/>
                      </a:lnTo>
                      <a:lnTo>
                        <a:pt x="484" y="264"/>
                      </a:lnTo>
                      <a:lnTo>
                        <a:pt x="480" y="264"/>
                      </a:lnTo>
                      <a:lnTo>
                        <a:pt x="480" y="268"/>
                      </a:lnTo>
                      <a:lnTo>
                        <a:pt x="484" y="268"/>
                      </a:lnTo>
                      <a:lnTo>
                        <a:pt x="484" y="272"/>
                      </a:lnTo>
                      <a:lnTo>
                        <a:pt x="484" y="268"/>
                      </a:lnTo>
                      <a:lnTo>
                        <a:pt x="484" y="272"/>
                      </a:lnTo>
                      <a:lnTo>
                        <a:pt x="488" y="272"/>
                      </a:lnTo>
                      <a:lnTo>
                        <a:pt x="488" y="276"/>
                      </a:lnTo>
                      <a:lnTo>
                        <a:pt x="492" y="276"/>
                      </a:lnTo>
                      <a:lnTo>
                        <a:pt x="492" y="280"/>
                      </a:lnTo>
                      <a:lnTo>
                        <a:pt x="488" y="280"/>
                      </a:lnTo>
                      <a:lnTo>
                        <a:pt x="484" y="280"/>
                      </a:lnTo>
                      <a:lnTo>
                        <a:pt x="484" y="284"/>
                      </a:lnTo>
                      <a:lnTo>
                        <a:pt x="488" y="284"/>
                      </a:lnTo>
                      <a:lnTo>
                        <a:pt x="488" y="288"/>
                      </a:lnTo>
                      <a:lnTo>
                        <a:pt x="488" y="284"/>
                      </a:lnTo>
                      <a:lnTo>
                        <a:pt x="492" y="284"/>
                      </a:lnTo>
                      <a:lnTo>
                        <a:pt x="492" y="288"/>
                      </a:lnTo>
                      <a:lnTo>
                        <a:pt x="496" y="288"/>
                      </a:lnTo>
                      <a:lnTo>
                        <a:pt x="492" y="288"/>
                      </a:lnTo>
                      <a:lnTo>
                        <a:pt x="492" y="292"/>
                      </a:lnTo>
                      <a:lnTo>
                        <a:pt x="488" y="292"/>
                      </a:lnTo>
                      <a:lnTo>
                        <a:pt x="488" y="296"/>
                      </a:lnTo>
                      <a:lnTo>
                        <a:pt x="484" y="296"/>
                      </a:lnTo>
                      <a:lnTo>
                        <a:pt x="484" y="300"/>
                      </a:lnTo>
                      <a:lnTo>
                        <a:pt x="480" y="300"/>
                      </a:lnTo>
                      <a:lnTo>
                        <a:pt x="484" y="300"/>
                      </a:lnTo>
                      <a:lnTo>
                        <a:pt x="480" y="300"/>
                      </a:lnTo>
                      <a:lnTo>
                        <a:pt x="480" y="304"/>
                      </a:lnTo>
                      <a:lnTo>
                        <a:pt x="476" y="304"/>
                      </a:lnTo>
                      <a:lnTo>
                        <a:pt x="476" y="308"/>
                      </a:lnTo>
                      <a:lnTo>
                        <a:pt x="472" y="308"/>
                      </a:lnTo>
                      <a:lnTo>
                        <a:pt x="472" y="312"/>
                      </a:lnTo>
                      <a:lnTo>
                        <a:pt x="472" y="316"/>
                      </a:lnTo>
                      <a:lnTo>
                        <a:pt x="468" y="320"/>
                      </a:lnTo>
                      <a:lnTo>
                        <a:pt x="468" y="316"/>
                      </a:lnTo>
                      <a:lnTo>
                        <a:pt x="464" y="316"/>
                      </a:lnTo>
                      <a:lnTo>
                        <a:pt x="464" y="320"/>
                      </a:lnTo>
                      <a:lnTo>
                        <a:pt x="468" y="320"/>
                      </a:lnTo>
                      <a:lnTo>
                        <a:pt x="464" y="320"/>
                      </a:lnTo>
                      <a:lnTo>
                        <a:pt x="464" y="324"/>
                      </a:lnTo>
                      <a:lnTo>
                        <a:pt x="464" y="328"/>
                      </a:lnTo>
                      <a:lnTo>
                        <a:pt x="460" y="328"/>
                      </a:lnTo>
                      <a:lnTo>
                        <a:pt x="460" y="332"/>
                      </a:lnTo>
                      <a:lnTo>
                        <a:pt x="460" y="336"/>
                      </a:lnTo>
                      <a:lnTo>
                        <a:pt x="456" y="336"/>
                      </a:lnTo>
                      <a:lnTo>
                        <a:pt x="456" y="340"/>
                      </a:lnTo>
                      <a:lnTo>
                        <a:pt x="456" y="344"/>
                      </a:lnTo>
                      <a:lnTo>
                        <a:pt x="452" y="344"/>
                      </a:lnTo>
                      <a:lnTo>
                        <a:pt x="456" y="348"/>
                      </a:lnTo>
                      <a:lnTo>
                        <a:pt x="452" y="348"/>
                      </a:lnTo>
                      <a:lnTo>
                        <a:pt x="452" y="352"/>
                      </a:lnTo>
                      <a:lnTo>
                        <a:pt x="452" y="356"/>
                      </a:lnTo>
                      <a:lnTo>
                        <a:pt x="452" y="360"/>
                      </a:lnTo>
                      <a:lnTo>
                        <a:pt x="452" y="364"/>
                      </a:lnTo>
                      <a:lnTo>
                        <a:pt x="448" y="364"/>
                      </a:lnTo>
                      <a:lnTo>
                        <a:pt x="448" y="360"/>
                      </a:lnTo>
                      <a:lnTo>
                        <a:pt x="448" y="356"/>
                      </a:lnTo>
                      <a:lnTo>
                        <a:pt x="448" y="352"/>
                      </a:lnTo>
                      <a:lnTo>
                        <a:pt x="444" y="352"/>
                      </a:lnTo>
                      <a:lnTo>
                        <a:pt x="444" y="348"/>
                      </a:lnTo>
                      <a:lnTo>
                        <a:pt x="440" y="348"/>
                      </a:lnTo>
                      <a:lnTo>
                        <a:pt x="440" y="352"/>
                      </a:lnTo>
                      <a:lnTo>
                        <a:pt x="444" y="352"/>
                      </a:lnTo>
                      <a:lnTo>
                        <a:pt x="444" y="356"/>
                      </a:lnTo>
                      <a:lnTo>
                        <a:pt x="444" y="360"/>
                      </a:lnTo>
                      <a:lnTo>
                        <a:pt x="448" y="360"/>
                      </a:lnTo>
                      <a:lnTo>
                        <a:pt x="448" y="364"/>
                      </a:lnTo>
                      <a:lnTo>
                        <a:pt x="448" y="368"/>
                      </a:lnTo>
                      <a:lnTo>
                        <a:pt x="448" y="372"/>
                      </a:lnTo>
                      <a:lnTo>
                        <a:pt x="448" y="376"/>
                      </a:lnTo>
                      <a:lnTo>
                        <a:pt x="448" y="380"/>
                      </a:lnTo>
                      <a:lnTo>
                        <a:pt x="444" y="384"/>
                      </a:lnTo>
                      <a:lnTo>
                        <a:pt x="444" y="388"/>
                      </a:lnTo>
                      <a:lnTo>
                        <a:pt x="440" y="388"/>
                      </a:lnTo>
                      <a:lnTo>
                        <a:pt x="436" y="388"/>
                      </a:lnTo>
                      <a:lnTo>
                        <a:pt x="432" y="388"/>
                      </a:lnTo>
                      <a:lnTo>
                        <a:pt x="428" y="388"/>
                      </a:lnTo>
                      <a:lnTo>
                        <a:pt x="424" y="388"/>
                      </a:lnTo>
                      <a:lnTo>
                        <a:pt x="428" y="388"/>
                      </a:lnTo>
                      <a:lnTo>
                        <a:pt x="424" y="388"/>
                      </a:lnTo>
                      <a:lnTo>
                        <a:pt x="424" y="384"/>
                      </a:lnTo>
                      <a:lnTo>
                        <a:pt x="420" y="384"/>
                      </a:lnTo>
                      <a:lnTo>
                        <a:pt x="424" y="388"/>
                      </a:lnTo>
                      <a:lnTo>
                        <a:pt x="420" y="388"/>
                      </a:lnTo>
                      <a:lnTo>
                        <a:pt x="420" y="392"/>
                      </a:lnTo>
                      <a:lnTo>
                        <a:pt x="416" y="392"/>
                      </a:lnTo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10" name=""/>
                <p:cNvSpPr/>
                <p:nvPr/>
              </p:nvSpPr>
              <p:spPr>
                <a:xfrm>
                  <a:off x="6645240" y="3730680"/>
                  <a:ext cx="1041480" cy="450720"/>
                </a:xfrm>
                <a:custGeom>
                  <a:avLst/>
                  <a:gdLst/>
                  <a:ahLst/>
                  <a:rect l="l" t="t" r="r" b="b"/>
                  <a:pathLst>
                    <a:path w="656" h="284">
                      <a:moveTo>
                        <a:pt x="656" y="272"/>
                      </a:moveTo>
                      <a:lnTo>
                        <a:pt x="652" y="272"/>
                      </a:lnTo>
                      <a:lnTo>
                        <a:pt x="648" y="272"/>
                      </a:lnTo>
                      <a:lnTo>
                        <a:pt x="648" y="268"/>
                      </a:lnTo>
                      <a:lnTo>
                        <a:pt x="648" y="272"/>
                      </a:lnTo>
                      <a:lnTo>
                        <a:pt x="644" y="272"/>
                      </a:lnTo>
                      <a:lnTo>
                        <a:pt x="644" y="276"/>
                      </a:lnTo>
                      <a:lnTo>
                        <a:pt x="640" y="276"/>
                      </a:lnTo>
                      <a:lnTo>
                        <a:pt x="636" y="276"/>
                      </a:lnTo>
                      <a:lnTo>
                        <a:pt x="636" y="280"/>
                      </a:lnTo>
                      <a:lnTo>
                        <a:pt x="632" y="280"/>
                      </a:lnTo>
                      <a:lnTo>
                        <a:pt x="628" y="280"/>
                      </a:lnTo>
                      <a:lnTo>
                        <a:pt x="628" y="284"/>
                      </a:lnTo>
                      <a:lnTo>
                        <a:pt x="628" y="280"/>
                      </a:lnTo>
                      <a:lnTo>
                        <a:pt x="616" y="276"/>
                      </a:lnTo>
                      <a:lnTo>
                        <a:pt x="564" y="240"/>
                      </a:lnTo>
                      <a:lnTo>
                        <a:pt x="516" y="208"/>
                      </a:lnTo>
                      <a:lnTo>
                        <a:pt x="516" y="204"/>
                      </a:lnTo>
                      <a:lnTo>
                        <a:pt x="512" y="204"/>
                      </a:lnTo>
                      <a:lnTo>
                        <a:pt x="508" y="200"/>
                      </a:lnTo>
                      <a:lnTo>
                        <a:pt x="500" y="196"/>
                      </a:lnTo>
                      <a:lnTo>
                        <a:pt x="496" y="196"/>
                      </a:lnTo>
                      <a:lnTo>
                        <a:pt x="492" y="192"/>
                      </a:lnTo>
                      <a:lnTo>
                        <a:pt x="488" y="188"/>
                      </a:lnTo>
                      <a:lnTo>
                        <a:pt x="464" y="192"/>
                      </a:lnTo>
                      <a:lnTo>
                        <a:pt x="420" y="200"/>
                      </a:lnTo>
                      <a:lnTo>
                        <a:pt x="396" y="204"/>
                      </a:lnTo>
                      <a:lnTo>
                        <a:pt x="372" y="208"/>
                      </a:lnTo>
                      <a:lnTo>
                        <a:pt x="368" y="192"/>
                      </a:lnTo>
                      <a:lnTo>
                        <a:pt x="360" y="188"/>
                      </a:lnTo>
                      <a:lnTo>
                        <a:pt x="356" y="180"/>
                      </a:lnTo>
                      <a:lnTo>
                        <a:pt x="352" y="176"/>
                      </a:lnTo>
                      <a:lnTo>
                        <a:pt x="340" y="188"/>
                      </a:lnTo>
                      <a:lnTo>
                        <a:pt x="336" y="184"/>
                      </a:lnTo>
                      <a:lnTo>
                        <a:pt x="340" y="176"/>
                      </a:lnTo>
                      <a:lnTo>
                        <a:pt x="336" y="176"/>
                      </a:lnTo>
                      <a:lnTo>
                        <a:pt x="336" y="172"/>
                      </a:lnTo>
                      <a:lnTo>
                        <a:pt x="308" y="176"/>
                      </a:lnTo>
                      <a:lnTo>
                        <a:pt x="304" y="176"/>
                      </a:lnTo>
                      <a:lnTo>
                        <a:pt x="260" y="180"/>
                      </a:lnTo>
                      <a:lnTo>
                        <a:pt x="252" y="184"/>
                      </a:lnTo>
                      <a:lnTo>
                        <a:pt x="240" y="184"/>
                      </a:lnTo>
                      <a:lnTo>
                        <a:pt x="216" y="188"/>
                      </a:lnTo>
                      <a:lnTo>
                        <a:pt x="212" y="188"/>
                      </a:lnTo>
                      <a:lnTo>
                        <a:pt x="208" y="188"/>
                      </a:lnTo>
                      <a:lnTo>
                        <a:pt x="208" y="192"/>
                      </a:lnTo>
                      <a:lnTo>
                        <a:pt x="204" y="192"/>
                      </a:lnTo>
                      <a:lnTo>
                        <a:pt x="200" y="192"/>
                      </a:lnTo>
                      <a:lnTo>
                        <a:pt x="196" y="192"/>
                      </a:lnTo>
                      <a:lnTo>
                        <a:pt x="196" y="188"/>
                      </a:lnTo>
                      <a:lnTo>
                        <a:pt x="196" y="192"/>
                      </a:lnTo>
                      <a:lnTo>
                        <a:pt x="192" y="192"/>
                      </a:lnTo>
                      <a:lnTo>
                        <a:pt x="192" y="196"/>
                      </a:lnTo>
                      <a:lnTo>
                        <a:pt x="188" y="196"/>
                      </a:lnTo>
                      <a:lnTo>
                        <a:pt x="184" y="200"/>
                      </a:lnTo>
                      <a:lnTo>
                        <a:pt x="180" y="200"/>
                      </a:lnTo>
                      <a:lnTo>
                        <a:pt x="176" y="204"/>
                      </a:lnTo>
                      <a:lnTo>
                        <a:pt x="172" y="204"/>
                      </a:lnTo>
                      <a:lnTo>
                        <a:pt x="172" y="208"/>
                      </a:lnTo>
                      <a:lnTo>
                        <a:pt x="168" y="208"/>
                      </a:lnTo>
                      <a:lnTo>
                        <a:pt x="168" y="212"/>
                      </a:lnTo>
                      <a:lnTo>
                        <a:pt x="164" y="212"/>
                      </a:lnTo>
                      <a:lnTo>
                        <a:pt x="160" y="212"/>
                      </a:lnTo>
                      <a:lnTo>
                        <a:pt x="148" y="220"/>
                      </a:lnTo>
                      <a:lnTo>
                        <a:pt x="136" y="224"/>
                      </a:lnTo>
                      <a:lnTo>
                        <a:pt x="136" y="228"/>
                      </a:lnTo>
                      <a:lnTo>
                        <a:pt x="132" y="228"/>
                      </a:lnTo>
                      <a:lnTo>
                        <a:pt x="128" y="228"/>
                      </a:lnTo>
                      <a:lnTo>
                        <a:pt x="88" y="236"/>
                      </a:lnTo>
                      <a:lnTo>
                        <a:pt x="84" y="236"/>
                      </a:lnTo>
                      <a:lnTo>
                        <a:pt x="80" y="240"/>
                      </a:lnTo>
                      <a:lnTo>
                        <a:pt x="40" y="244"/>
                      </a:lnTo>
                      <a:lnTo>
                        <a:pt x="36" y="248"/>
                      </a:lnTo>
                      <a:lnTo>
                        <a:pt x="20" y="248"/>
                      </a:lnTo>
                      <a:lnTo>
                        <a:pt x="0" y="252"/>
                      </a:lnTo>
                      <a:lnTo>
                        <a:pt x="0" y="248"/>
                      </a:lnTo>
                      <a:lnTo>
                        <a:pt x="0" y="244"/>
                      </a:lnTo>
                      <a:lnTo>
                        <a:pt x="0" y="240"/>
                      </a:lnTo>
                      <a:lnTo>
                        <a:pt x="0" y="236"/>
                      </a:lnTo>
                      <a:lnTo>
                        <a:pt x="0" y="232"/>
                      </a:lnTo>
                      <a:lnTo>
                        <a:pt x="0" y="228"/>
                      </a:lnTo>
                      <a:lnTo>
                        <a:pt x="0" y="224"/>
                      </a:lnTo>
                      <a:lnTo>
                        <a:pt x="0" y="220"/>
                      </a:lnTo>
                      <a:lnTo>
                        <a:pt x="4" y="216"/>
                      </a:lnTo>
                      <a:lnTo>
                        <a:pt x="8" y="216"/>
                      </a:lnTo>
                      <a:lnTo>
                        <a:pt x="12" y="216"/>
                      </a:lnTo>
                      <a:lnTo>
                        <a:pt x="16" y="216"/>
                      </a:lnTo>
                      <a:lnTo>
                        <a:pt x="20" y="216"/>
                      </a:lnTo>
                      <a:lnTo>
                        <a:pt x="20" y="212"/>
                      </a:lnTo>
                      <a:lnTo>
                        <a:pt x="24" y="212"/>
                      </a:lnTo>
                      <a:lnTo>
                        <a:pt x="24" y="208"/>
                      </a:lnTo>
                      <a:lnTo>
                        <a:pt x="24" y="204"/>
                      </a:lnTo>
                      <a:lnTo>
                        <a:pt x="24" y="200"/>
                      </a:lnTo>
                      <a:lnTo>
                        <a:pt x="24" y="196"/>
                      </a:lnTo>
                      <a:lnTo>
                        <a:pt x="24" y="192"/>
                      </a:lnTo>
                      <a:lnTo>
                        <a:pt x="24" y="188"/>
                      </a:lnTo>
                      <a:lnTo>
                        <a:pt x="28" y="188"/>
                      </a:lnTo>
                      <a:lnTo>
                        <a:pt x="28" y="184"/>
                      </a:lnTo>
                      <a:lnTo>
                        <a:pt x="32" y="184"/>
                      </a:lnTo>
                      <a:lnTo>
                        <a:pt x="32" y="180"/>
                      </a:lnTo>
                      <a:lnTo>
                        <a:pt x="36" y="180"/>
                      </a:lnTo>
                      <a:lnTo>
                        <a:pt x="36" y="176"/>
                      </a:lnTo>
                      <a:lnTo>
                        <a:pt x="40" y="176"/>
                      </a:lnTo>
                      <a:lnTo>
                        <a:pt x="44" y="172"/>
                      </a:lnTo>
                      <a:lnTo>
                        <a:pt x="44" y="168"/>
                      </a:lnTo>
                      <a:lnTo>
                        <a:pt x="48" y="168"/>
                      </a:lnTo>
                      <a:lnTo>
                        <a:pt x="52" y="168"/>
                      </a:lnTo>
                      <a:lnTo>
                        <a:pt x="56" y="168"/>
                      </a:lnTo>
                      <a:lnTo>
                        <a:pt x="60" y="168"/>
                      </a:lnTo>
                      <a:lnTo>
                        <a:pt x="60" y="164"/>
                      </a:lnTo>
                      <a:lnTo>
                        <a:pt x="64" y="164"/>
                      </a:lnTo>
                      <a:lnTo>
                        <a:pt x="68" y="164"/>
                      </a:lnTo>
                      <a:lnTo>
                        <a:pt x="68" y="168"/>
                      </a:lnTo>
                      <a:lnTo>
                        <a:pt x="68" y="164"/>
                      </a:lnTo>
                      <a:lnTo>
                        <a:pt x="72" y="164"/>
                      </a:lnTo>
                      <a:lnTo>
                        <a:pt x="76" y="164"/>
                      </a:lnTo>
                      <a:lnTo>
                        <a:pt x="76" y="160"/>
                      </a:lnTo>
                      <a:lnTo>
                        <a:pt x="80" y="160"/>
                      </a:lnTo>
                      <a:lnTo>
                        <a:pt x="80" y="156"/>
                      </a:lnTo>
                      <a:lnTo>
                        <a:pt x="84" y="156"/>
                      </a:lnTo>
                      <a:lnTo>
                        <a:pt x="84" y="152"/>
                      </a:lnTo>
                      <a:lnTo>
                        <a:pt x="88" y="152"/>
                      </a:lnTo>
                      <a:lnTo>
                        <a:pt x="88" y="148"/>
                      </a:lnTo>
                      <a:lnTo>
                        <a:pt x="92" y="148"/>
                      </a:lnTo>
                      <a:lnTo>
                        <a:pt x="96" y="148"/>
                      </a:lnTo>
                      <a:lnTo>
                        <a:pt x="96" y="144"/>
                      </a:lnTo>
                      <a:lnTo>
                        <a:pt x="96" y="140"/>
                      </a:lnTo>
                      <a:lnTo>
                        <a:pt x="100" y="140"/>
                      </a:lnTo>
                      <a:lnTo>
                        <a:pt x="100" y="136"/>
                      </a:lnTo>
                      <a:lnTo>
                        <a:pt x="104" y="136"/>
                      </a:lnTo>
                      <a:lnTo>
                        <a:pt x="104" y="132"/>
                      </a:lnTo>
                      <a:lnTo>
                        <a:pt x="108" y="132"/>
                      </a:lnTo>
                      <a:lnTo>
                        <a:pt x="112" y="132"/>
                      </a:lnTo>
                      <a:lnTo>
                        <a:pt x="112" y="128"/>
                      </a:lnTo>
                      <a:lnTo>
                        <a:pt x="116" y="128"/>
                      </a:lnTo>
                      <a:lnTo>
                        <a:pt x="120" y="128"/>
                      </a:lnTo>
                      <a:lnTo>
                        <a:pt x="124" y="128"/>
                      </a:lnTo>
                      <a:lnTo>
                        <a:pt x="124" y="124"/>
                      </a:lnTo>
                      <a:lnTo>
                        <a:pt x="124" y="120"/>
                      </a:lnTo>
                      <a:lnTo>
                        <a:pt x="128" y="120"/>
                      </a:lnTo>
                      <a:lnTo>
                        <a:pt x="128" y="116"/>
                      </a:lnTo>
                      <a:lnTo>
                        <a:pt x="128" y="112"/>
                      </a:lnTo>
                      <a:lnTo>
                        <a:pt x="128" y="108"/>
                      </a:lnTo>
                      <a:lnTo>
                        <a:pt x="128" y="104"/>
                      </a:lnTo>
                      <a:lnTo>
                        <a:pt x="132" y="104"/>
                      </a:lnTo>
                      <a:lnTo>
                        <a:pt x="136" y="104"/>
                      </a:lnTo>
                      <a:lnTo>
                        <a:pt x="136" y="108"/>
                      </a:lnTo>
                      <a:lnTo>
                        <a:pt x="136" y="104"/>
                      </a:lnTo>
                      <a:lnTo>
                        <a:pt x="140" y="104"/>
                      </a:lnTo>
                      <a:lnTo>
                        <a:pt x="140" y="100"/>
                      </a:lnTo>
                      <a:lnTo>
                        <a:pt x="140" y="96"/>
                      </a:lnTo>
                      <a:lnTo>
                        <a:pt x="144" y="92"/>
                      </a:lnTo>
                      <a:lnTo>
                        <a:pt x="148" y="88"/>
                      </a:lnTo>
                      <a:lnTo>
                        <a:pt x="152" y="88"/>
                      </a:lnTo>
                      <a:lnTo>
                        <a:pt x="152" y="84"/>
                      </a:lnTo>
                      <a:lnTo>
                        <a:pt x="156" y="88"/>
                      </a:lnTo>
                      <a:lnTo>
                        <a:pt x="156" y="92"/>
                      </a:lnTo>
                      <a:lnTo>
                        <a:pt x="156" y="96"/>
                      </a:lnTo>
                      <a:lnTo>
                        <a:pt x="160" y="96"/>
                      </a:lnTo>
                      <a:lnTo>
                        <a:pt x="164" y="96"/>
                      </a:lnTo>
                      <a:lnTo>
                        <a:pt x="168" y="96"/>
                      </a:lnTo>
                      <a:lnTo>
                        <a:pt x="168" y="92"/>
                      </a:lnTo>
                      <a:lnTo>
                        <a:pt x="172" y="88"/>
                      </a:lnTo>
                      <a:lnTo>
                        <a:pt x="172" y="84"/>
                      </a:lnTo>
                      <a:lnTo>
                        <a:pt x="172" y="80"/>
                      </a:lnTo>
                      <a:lnTo>
                        <a:pt x="176" y="80"/>
                      </a:lnTo>
                      <a:lnTo>
                        <a:pt x="176" y="76"/>
                      </a:lnTo>
                      <a:lnTo>
                        <a:pt x="180" y="76"/>
                      </a:lnTo>
                      <a:lnTo>
                        <a:pt x="180" y="72"/>
                      </a:lnTo>
                      <a:lnTo>
                        <a:pt x="184" y="72"/>
                      </a:lnTo>
                      <a:lnTo>
                        <a:pt x="188" y="72"/>
                      </a:lnTo>
                      <a:lnTo>
                        <a:pt x="188" y="68"/>
                      </a:lnTo>
                      <a:lnTo>
                        <a:pt x="192" y="68"/>
                      </a:lnTo>
                      <a:lnTo>
                        <a:pt x="196" y="64"/>
                      </a:lnTo>
                      <a:lnTo>
                        <a:pt x="200" y="64"/>
                      </a:lnTo>
                      <a:lnTo>
                        <a:pt x="200" y="68"/>
                      </a:lnTo>
                      <a:lnTo>
                        <a:pt x="204" y="68"/>
                      </a:lnTo>
                      <a:lnTo>
                        <a:pt x="204" y="72"/>
                      </a:lnTo>
                      <a:lnTo>
                        <a:pt x="208" y="72"/>
                      </a:lnTo>
                      <a:lnTo>
                        <a:pt x="208" y="68"/>
                      </a:lnTo>
                      <a:lnTo>
                        <a:pt x="212" y="68"/>
                      </a:lnTo>
                      <a:lnTo>
                        <a:pt x="212" y="64"/>
                      </a:lnTo>
                      <a:lnTo>
                        <a:pt x="216" y="64"/>
                      </a:lnTo>
                      <a:lnTo>
                        <a:pt x="216" y="60"/>
                      </a:lnTo>
                      <a:lnTo>
                        <a:pt x="216" y="56"/>
                      </a:lnTo>
                      <a:lnTo>
                        <a:pt x="216" y="52"/>
                      </a:lnTo>
                      <a:lnTo>
                        <a:pt x="220" y="48"/>
                      </a:lnTo>
                      <a:lnTo>
                        <a:pt x="220" y="44"/>
                      </a:lnTo>
                      <a:lnTo>
                        <a:pt x="220" y="40"/>
                      </a:lnTo>
                      <a:lnTo>
                        <a:pt x="224" y="40"/>
                      </a:lnTo>
                      <a:lnTo>
                        <a:pt x="224" y="36"/>
                      </a:lnTo>
                      <a:lnTo>
                        <a:pt x="228" y="36"/>
                      </a:lnTo>
                      <a:lnTo>
                        <a:pt x="232" y="36"/>
                      </a:lnTo>
                      <a:lnTo>
                        <a:pt x="236" y="36"/>
                      </a:lnTo>
                      <a:lnTo>
                        <a:pt x="236" y="32"/>
                      </a:lnTo>
                      <a:lnTo>
                        <a:pt x="236" y="36"/>
                      </a:lnTo>
                      <a:lnTo>
                        <a:pt x="236" y="32"/>
                      </a:lnTo>
                      <a:lnTo>
                        <a:pt x="240" y="32"/>
                      </a:lnTo>
                      <a:lnTo>
                        <a:pt x="236" y="32"/>
                      </a:lnTo>
                      <a:lnTo>
                        <a:pt x="236" y="28"/>
                      </a:lnTo>
                      <a:lnTo>
                        <a:pt x="236" y="24"/>
                      </a:lnTo>
                      <a:lnTo>
                        <a:pt x="236" y="20"/>
                      </a:lnTo>
                      <a:lnTo>
                        <a:pt x="236" y="16"/>
                      </a:lnTo>
                      <a:lnTo>
                        <a:pt x="240" y="16"/>
                      </a:lnTo>
                      <a:lnTo>
                        <a:pt x="236" y="12"/>
                      </a:lnTo>
                      <a:lnTo>
                        <a:pt x="236" y="8"/>
                      </a:lnTo>
                      <a:lnTo>
                        <a:pt x="236" y="4"/>
                      </a:lnTo>
                      <a:lnTo>
                        <a:pt x="240" y="0"/>
                      </a:lnTo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11" name=""/>
                <p:cNvSpPr/>
                <p:nvPr/>
              </p:nvSpPr>
              <p:spPr>
                <a:xfrm>
                  <a:off x="7934400" y="3533760"/>
                  <a:ext cx="612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12" name=""/>
                <p:cNvSpPr/>
                <p:nvPr/>
              </p:nvSpPr>
              <p:spPr>
                <a:xfrm>
                  <a:off x="7940520" y="353376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13" name=""/>
                <p:cNvSpPr/>
                <p:nvPr/>
              </p:nvSpPr>
              <p:spPr>
                <a:xfrm>
                  <a:off x="5743440" y="3914640"/>
                  <a:ext cx="12960" cy="12960"/>
                </a:xfrm>
                <a:custGeom>
                  <a:avLst/>
                  <a:gdLst/>
                  <a:ahLst/>
                  <a:rect l="l" t="t" r="r" b="b"/>
                  <a:pathLst>
                    <a:path w="8" h="8">
                      <a:moveTo>
                        <a:pt x="8" y="8"/>
                      </a:move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8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3840" bIns="-33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14" name=""/>
                <p:cNvSpPr/>
                <p:nvPr/>
              </p:nvSpPr>
              <p:spPr>
                <a:xfrm>
                  <a:off x="7927920" y="3540240"/>
                  <a:ext cx="25560" cy="12600"/>
                </a:xfrm>
                <a:custGeom>
                  <a:avLst/>
                  <a:gdLst/>
                  <a:ahLst/>
                  <a:rect l="l" t="t" r="r" b="b"/>
                  <a:pathLst>
                    <a:path w="16" h="8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12" y="0"/>
                      </a:lnTo>
                      <a:lnTo>
                        <a:pt x="12" y="4"/>
                      </a:lnTo>
                      <a:lnTo>
                        <a:pt x="16" y="4"/>
                      </a:lnTo>
                      <a:lnTo>
                        <a:pt x="16" y="8"/>
                      </a:lnTo>
                      <a:lnTo>
                        <a:pt x="12" y="8"/>
                      </a:lnTo>
                      <a:lnTo>
                        <a:pt x="8" y="8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15" name=""/>
                <p:cNvSpPr/>
                <p:nvPr/>
              </p:nvSpPr>
              <p:spPr>
                <a:xfrm>
                  <a:off x="7947000" y="3533760"/>
                  <a:ext cx="101520" cy="139680"/>
                </a:xfrm>
                <a:custGeom>
                  <a:avLst/>
                  <a:gdLst/>
                  <a:ahLst/>
                  <a:rect l="l" t="t" r="r" b="b"/>
                  <a:pathLst>
                    <a:path w="64" h="88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8" y="12"/>
                      </a:lnTo>
                      <a:lnTo>
                        <a:pt x="12" y="12"/>
                      </a:lnTo>
                      <a:lnTo>
                        <a:pt x="12" y="16"/>
                      </a:lnTo>
                      <a:lnTo>
                        <a:pt x="12" y="20"/>
                      </a:lnTo>
                      <a:lnTo>
                        <a:pt x="16" y="24"/>
                      </a:lnTo>
                      <a:lnTo>
                        <a:pt x="16" y="28"/>
                      </a:lnTo>
                      <a:lnTo>
                        <a:pt x="20" y="28"/>
                      </a:lnTo>
                      <a:lnTo>
                        <a:pt x="20" y="32"/>
                      </a:lnTo>
                      <a:lnTo>
                        <a:pt x="20" y="36"/>
                      </a:lnTo>
                      <a:lnTo>
                        <a:pt x="24" y="36"/>
                      </a:lnTo>
                      <a:lnTo>
                        <a:pt x="24" y="40"/>
                      </a:lnTo>
                      <a:lnTo>
                        <a:pt x="28" y="40"/>
                      </a:lnTo>
                      <a:lnTo>
                        <a:pt x="28" y="44"/>
                      </a:lnTo>
                      <a:lnTo>
                        <a:pt x="28" y="48"/>
                      </a:lnTo>
                      <a:lnTo>
                        <a:pt x="32" y="48"/>
                      </a:lnTo>
                      <a:lnTo>
                        <a:pt x="32" y="52"/>
                      </a:lnTo>
                      <a:lnTo>
                        <a:pt x="36" y="52"/>
                      </a:lnTo>
                      <a:lnTo>
                        <a:pt x="36" y="56"/>
                      </a:lnTo>
                      <a:lnTo>
                        <a:pt x="40" y="60"/>
                      </a:lnTo>
                      <a:lnTo>
                        <a:pt x="44" y="64"/>
                      </a:lnTo>
                      <a:lnTo>
                        <a:pt x="48" y="68"/>
                      </a:lnTo>
                      <a:lnTo>
                        <a:pt x="48" y="72"/>
                      </a:lnTo>
                      <a:lnTo>
                        <a:pt x="52" y="72"/>
                      </a:lnTo>
                      <a:lnTo>
                        <a:pt x="52" y="76"/>
                      </a:lnTo>
                      <a:lnTo>
                        <a:pt x="56" y="76"/>
                      </a:lnTo>
                      <a:lnTo>
                        <a:pt x="56" y="80"/>
                      </a:lnTo>
                      <a:lnTo>
                        <a:pt x="60" y="84"/>
                      </a:lnTo>
                      <a:lnTo>
                        <a:pt x="64" y="88"/>
                      </a:lnTo>
                      <a:lnTo>
                        <a:pt x="60" y="88"/>
                      </a:lnTo>
                      <a:lnTo>
                        <a:pt x="56" y="88"/>
                      </a:lnTo>
                      <a:lnTo>
                        <a:pt x="60" y="88"/>
                      </a:lnTo>
                      <a:lnTo>
                        <a:pt x="60" y="84"/>
                      </a:lnTo>
                      <a:lnTo>
                        <a:pt x="56" y="84"/>
                      </a:lnTo>
                      <a:lnTo>
                        <a:pt x="56" y="80"/>
                      </a:lnTo>
                      <a:lnTo>
                        <a:pt x="52" y="80"/>
                      </a:lnTo>
                      <a:lnTo>
                        <a:pt x="52" y="76"/>
                      </a:lnTo>
                      <a:lnTo>
                        <a:pt x="48" y="76"/>
                      </a:lnTo>
                      <a:lnTo>
                        <a:pt x="48" y="72"/>
                      </a:lnTo>
                      <a:lnTo>
                        <a:pt x="44" y="72"/>
                      </a:lnTo>
                      <a:lnTo>
                        <a:pt x="44" y="68"/>
                      </a:lnTo>
                      <a:lnTo>
                        <a:pt x="40" y="68"/>
                      </a:lnTo>
                      <a:lnTo>
                        <a:pt x="40" y="64"/>
                      </a:lnTo>
                      <a:lnTo>
                        <a:pt x="40" y="60"/>
                      </a:lnTo>
                      <a:lnTo>
                        <a:pt x="36" y="60"/>
                      </a:lnTo>
                      <a:lnTo>
                        <a:pt x="36" y="64"/>
                      </a:lnTo>
                      <a:lnTo>
                        <a:pt x="36" y="60"/>
                      </a:lnTo>
                      <a:lnTo>
                        <a:pt x="32" y="60"/>
                      </a:lnTo>
                      <a:lnTo>
                        <a:pt x="32" y="56"/>
                      </a:lnTo>
                      <a:lnTo>
                        <a:pt x="32" y="52"/>
                      </a:lnTo>
                      <a:lnTo>
                        <a:pt x="28" y="52"/>
                      </a:lnTo>
                      <a:lnTo>
                        <a:pt x="32" y="52"/>
                      </a:lnTo>
                      <a:lnTo>
                        <a:pt x="32" y="56"/>
                      </a:lnTo>
                      <a:lnTo>
                        <a:pt x="32" y="52"/>
                      </a:lnTo>
                      <a:lnTo>
                        <a:pt x="28" y="52"/>
                      </a:lnTo>
                      <a:lnTo>
                        <a:pt x="28" y="48"/>
                      </a:lnTo>
                      <a:lnTo>
                        <a:pt x="28" y="44"/>
                      </a:lnTo>
                      <a:lnTo>
                        <a:pt x="24" y="44"/>
                      </a:lnTo>
                      <a:lnTo>
                        <a:pt x="24" y="40"/>
                      </a:lnTo>
                      <a:lnTo>
                        <a:pt x="24" y="36"/>
                      </a:lnTo>
                      <a:lnTo>
                        <a:pt x="20" y="36"/>
                      </a:lnTo>
                      <a:lnTo>
                        <a:pt x="20" y="32"/>
                      </a:lnTo>
                      <a:lnTo>
                        <a:pt x="16" y="32"/>
                      </a:lnTo>
                      <a:lnTo>
                        <a:pt x="16" y="28"/>
                      </a:lnTo>
                      <a:lnTo>
                        <a:pt x="16" y="24"/>
                      </a:lnTo>
                      <a:lnTo>
                        <a:pt x="12" y="24"/>
                      </a:lnTo>
                      <a:lnTo>
                        <a:pt x="12" y="20"/>
                      </a:lnTo>
                      <a:lnTo>
                        <a:pt x="12" y="16"/>
                      </a:lnTo>
                      <a:lnTo>
                        <a:pt x="8" y="16"/>
                      </a:lnTo>
                      <a:lnTo>
                        <a:pt x="8" y="12"/>
                      </a:lnTo>
                      <a:lnTo>
                        <a:pt x="8" y="8"/>
                      </a:lnTo>
                      <a:lnTo>
                        <a:pt x="4" y="8"/>
                      </a:lnTo>
                      <a:lnTo>
                        <a:pt x="8" y="8"/>
                      </a:lnTo>
                      <a:lnTo>
                        <a:pt x="4" y="8"/>
                      </a:lnTo>
                      <a:lnTo>
                        <a:pt x="8" y="8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16" name=""/>
                <p:cNvSpPr/>
                <p:nvPr/>
              </p:nvSpPr>
              <p:spPr>
                <a:xfrm>
                  <a:off x="3540240" y="3997440"/>
                  <a:ext cx="1625400" cy="1765080"/>
                </a:xfrm>
                <a:custGeom>
                  <a:avLst/>
                  <a:gdLst/>
                  <a:ahLst/>
                  <a:rect l="l" t="t" r="r" b="b"/>
                  <a:pathLst>
                    <a:path w="1024" h="1112">
                      <a:moveTo>
                        <a:pt x="0" y="0"/>
                      </a:moveTo>
                      <a:lnTo>
                        <a:pt x="84" y="0"/>
                      </a:lnTo>
                      <a:lnTo>
                        <a:pt x="100" y="0"/>
                      </a:lnTo>
                      <a:lnTo>
                        <a:pt x="144" y="4"/>
                      </a:lnTo>
                      <a:lnTo>
                        <a:pt x="196" y="4"/>
                      </a:lnTo>
                      <a:lnTo>
                        <a:pt x="212" y="4"/>
                      </a:lnTo>
                      <a:lnTo>
                        <a:pt x="252" y="4"/>
                      </a:lnTo>
                      <a:lnTo>
                        <a:pt x="308" y="8"/>
                      </a:lnTo>
                      <a:lnTo>
                        <a:pt x="308" y="64"/>
                      </a:lnTo>
                      <a:lnTo>
                        <a:pt x="308" y="84"/>
                      </a:lnTo>
                      <a:lnTo>
                        <a:pt x="308" y="120"/>
                      </a:lnTo>
                      <a:lnTo>
                        <a:pt x="308" y="144"/>
                      </a:lnTo>
                      <a:lnTo>
                        <a:pt x="308" y="176"/>
                      </a:lnTo>
                      <a:lnTo>
                        <a:pt x="308" y="196"/>
                      </a:lnTo>
                      <a:lnTo>
                        <a:pt x="308" y="232"/>
                      </a:lnTo>
                      <a:lnTo>
                        <a:pt x="308" y="260"/>
                      </a:lnTo>
                      <a:lnTo>
                        <a:pt x="312" y="260"/>
                      </a:lnTo>
                      <a:lnTo>
                        <a:pt x="312" y="256"/>
                      </a:lnTo>
                      <a:lnTo>
                        <a:pt x="316" y="256"/>
                      </a:lnTo>
                      <a:lnTo>
                        <a:pt x="316" y="260"/>
                      </a:lnTo>
                      <a:lnTo>
                        <a:pt x="320" y="260"/>
                      </a:lnTo>
                      <a:lnTo>
                        <a:pt x="320" y="264"/>
                      </a:lnTo>
                      <a:lnTo>
                        <a:pt x="324" y="264"/>
                      </a:lnTo>
                      <a:lnTo>
                        <a:pt x="324" y="268"/>
                      </a:lnTo>
                      <a:lnTo>
                        <a:pt x="328" y="268"/>
                      </a:lnTo>
                      <a:lnTo>
                        <a:pt x="328" y="272"/>
                      </a:lnTo>
                      <a:lnTo>
                        <a:pt x="332" y="272"/>
                      </a:lnTo>
                      <a:lnTo>
                        <a:pt x="332" y="276"/>
                      </a:lnTo>
                      <a:lnTo>
                        <a:pt x="336" y="276"/>
                      </a:lnTo>
                      <a:lnTo>
                        <a:pt x="336" y="280"/>
                      </a:lnTo>
                      <a:lnTo>
                        <a:pt x="340" y="280"/>
                      </a:lnTo>
                      <a:lnTo>
                        <a:pt x="340" y="284"/>
                      </a:lnTo>
                      <a:lnTo>
                        <a:pt x="344" y="284"/>
                      </a:lnTo>
                      <a:lnTo>
                        <a:pt x="348" y="284"/>
                      </a:lnTo>
                      <a:lnTo>
                        <a:pt x="352" y="284"/>
                      </a:lnTo>
                      <a:lnTo>
                        <a:pt x="352" y="280"/>
                      </a:lnTo>
                      <a:lnTo>
                        <a:pt x="352" y="276"/>
                      </a:lnTo>
                      <a:lnTo>
                        <a:pt x="356" y="276"/>
                      </a:lnTo>
                      <a:lnTo>
                        <a:pt x="356" y="280"/>
                      </a:lnTo>
                      <a:lnTo>
                        <a:pt x="360" y="280"/>
                      </a:lnTo>
                      <a:lnTo>
                        <a:pt x="364" y="280"/>
                      </a:lnTo>
                      <a:lnTo>
                        <a:pt x="364" y="284"/>
                      </a:lnTo>
                      <a:lnTo>
                        <a:pt x="368" y="284"/>
                      </a:lnTo>
                      <a:lnTo>
                        <a:pt x="372" y="284"/>
                      </a:lnTo>
                      <a:lnTo>
                        <a:pt x="372" y="280"/>
                      </a:lnTo>
                      <a:lnTo>
                        <a:pt x="372" y="276"/>
                      </a:lnTo>
                      <a:lnTo>
                        <a:pt x="372" y="272"/>
                      </a:lnTo>
                      <a:lnTo>
                        <a:pt x="376" y="272"/>
                      </a:lnTo>
                      <a:lnTo>
                        <a:pt x="376" y="276"/>
                      </a:lnTo>
                      <a:lnTo>
                        <a:pt x="380" y="276"/>
                      </a:lnTo>
                      <a:lnTo>
                        <a:pt x="380" y="280"/>
                      </a:lnTo>
                      <a:lnTo>
                        <a:pt x="384" y="280"/>
                      </a:lnTo>
                      <a:lnTo>
                        <a:pt x="384" y="284"/>
                      </a:lnTo>
                      <a:lnTo>
                        <a:pt x="388" y="284"/>
                      </a:lnTo>
                      <a:lnTo>
                        <a:pt x="388" y="288"/>
                      </a:lnTo>
                      <a:lnTo>
                        <a:pt x="392" y="288"/>
                      </a:lnTo>
                      <a:lnTo>
                        <a:pt x="392" y="292"/>
                      </a:lnTo>
                      <a:lnTo>
                        <a:pt x="392" y="296"/>
                      </a:lnTo>
                      <a:lnTo>
                        <a:pt x="392" y="300"/>
                      </a:lnTo>
                      <a:lnTo>
                        <a:pt x="392" y="304"/>
                      </a:lnTo>
                      <a:lnTo>
                        <a:pt x="396" y="304"/>
                      </a:lnTo>
                      <a:lnTo>
                        <a:pt x="400" y="304"/>
                      </a:lnTo>
                      <a:lnTo>
                        <a:pt x="404" y="304"/>
                      </a:lnTo>
                      <a:lnTo>
                        <a:pt x="408" y="304"/>
                      </a:lnTo>
                      <a:lnTo>
                        <a:pt x="408" y="308"/>
                      </a:lnTo>
                      <a:lnTo>
                        <a:pt x="412" y="304"/>
                      </a:lnTo>
                      <a:lnTo>
                        <a:pt x="416" y="304"/>
                      </a:lnTo>
                      <a:lnTo>
                        <a:pt x="416" y="308"/>
                      </a:lnTo>
                      <a:lnTo>
                        <a:pt x="420" y="308"/>
                      </a:lnTo>
                      <a:lnTo>
                        <a:pt x="424" y="308"/>
                      </a:lnTo>
                      <a:lnTo>
                        <a:pt x="424" y="312"/>
                      </a:lnTo>
                      <a:lnTo>
                        <a:pt x="428" y="312"/>
                      </a:lnTo>
                      <a:lnTo>
                        <a:pt x="432" y="312"/>
                      </a:lnTo>
                      <a:lnTo>
                        <a:pt x="436" y="312"/>
                      </a:lnTo>
                      <a:lnTo>
                        <a:pt x="436" y="316"/>
                      </a:lnTo>
                      <a:lnTo>
                        <a:pt x="440" y="316"/>
                      </a:lnTo>
                      <a:lnTo>
                        <a:pt x="444" y="316"/>
                      </a:lnTo>
                      <a:lnTo>
                        <a:pt x="448" y="312"/>
                      </a:lnTo>
                      <a:lnTo>
                        <a:pt x="452" y="312"/>
                      </a:lnTo>
                      <a:lnTo>
                        <a:pt x="456" y="312"/>
                      </a:lnTo>
                      <a:lnTo>
                        <a:pt x="460" y="312"/>
                      </a:lnTo>
                      <a:lnTo>
                        <a:pt x="460" y="316"/>
                      </a:lnTo>
                      <a:lnTo>
                        <a:pt x="460" y="320"/>
                      </a:lnTo>
                      <a:lnTo>
                        <a:pt x="464" y="320"/>
                      </a:lnTo>
                      <a:lnTo>
                        <a:pt x="464" y="324"/>
                      </a:lnTo>
                      <a:lnTo>
                        <a:pt x="468" y="324"/>
                      </a:lnTo>
                      <a:lnTo>
                        <a:pt x="472" y="324"/>
                      </a:lnTo>
                      <a:lnTo>
                        <a:pt x="476" y="324"/>
                      </a:lnTo>
                      <a:lnTo>
                        <a:pt x="476" y="320"/>
                      </a:lnTo>
                      <a:lnTo>
                        <a:pt x="480" y="320"/>
                      </a:lnTo>
                      <a:lnTo>
                        <a:pt x="480" y="316"/>
                      </a:lnTo>
                      <a:lnTo>
                        <a:pt x="480" y="312"/>
                      </a:lnTo>
                      <a:lnTo>
                        <a:pt x="484" y="312"/>
                      </a:lnTo>
                      <a:lnTo>
                        <a:pt x="488" y="312"/>
                      </a:lnTo>
                      <a:lnTo>
                        <a:pt x="488" y="316"/>
                      </a:lnTo>
                      <a:lnTo>
                        <a:pt x="492" y="316"/>
                      </a:lnTo>
                      <a:lnTo>
                        <a:pt x="496" y="316"/>
                      </a:lnTo>
                      <a:lnTo>
                        <a:pt x="500" y="316"/>
                      </a:lnTo>
                      <a:lnTo>
                        <a:pt x="504" y="316"/>
                      </a:lnTo>
                      <a:lnTo>
                        <a:pt x="504" y="312"/>
                      </a:lnTo>
                      <a:lnTo>
                        <a:pt x="508" y="312"/>
                      </a:lnTo>
                      <a:lnTo>
                        <a:pt x="512" y="316"/>
                      </a:lnTo>
                      <a:lnTo>
                        <a:pt x="508" y="316"/>
                      </a:lnTo>
                      <a:lnTo>
                        <a:pt x="508" y="320"/>
                      </a:lnTo>
                      <a:lnTo>
                        <a:pt x="508" y="324"/>
                      </a:lnTo>
                      <a:lnTo>
                        <a:pt x="508" y="328"/>
                      </a:lnTo>
                      <a:lnTo>
                        <a:pt x="512" y="328"/>
                      </a:lnTo>
                      <a:lnTo>
                        <a:pt x="512" y="332"/>
                      </a:lnTo>
                      <a:lnTo>
                        <a:pt x="516" y="332"/>
                      </a:lnTo>
                      <a:lnTo>
                        <a:pt x="520" y="332"/>
                      </a:lnTo>
                      <a:lnTo>
                        <a:pt x="524" y="332"/>
                      </a:lnTo>
                      <a:lnTo>
                        <a:pt x="524" y="336"/>
                      </a:lnTo>
                      <a:lnTo>
                        <a:pt x="524" y="340"/>
                      </a:lnTo>
                      <a:lnTo>
                        <a:pt x="524" y="344"/>
                      </a:lnTo>
                      <a:lnTo>
                        <a:pt x="524" y="348"/>
                      </a:lnTo>
                      <a:lnTo>
                        <a:pt x="528" y="348"/>
                      </a:lnTo>
                      <a:lnTo>
                        <a:pt x="532" y="348"/>
                      </a:lnTo>
                      <a:lnTo>
                        <a:pt x="536" y="352"/>
                      </a:lnTo>
                      <a:lnTo>
                        <a:pt x="536" y="348"/>
                      </a:lnTo>
                      <a:lnTo>
                        <a:pt x="540" y="348"/>
                      </a:lnTo>
                      <a:lnTo>
                        <a:pt x="540" y="344"/>
                      </a:lnTo>
                      <a:lnTo>
                        <a:pt x="544" y="344"/>
                      </a:lnTo>
                      <a:lnTo>
                        <a:pt x="544" y="340"/>
                      </a:lnTo>
                      <a:lnTo>
                        <a:pt x="548" y="340"/>
                      </a:lnTo>
                      <a:lnTo>
                        <a:pt x="548" y="336"/>
                      </a:lnTo>
                      <a:lnTo>
                        <a:pt x="552" y="336"/>
                      </a:lnTo>
                      <a:lnTo>
                        <a:pt x="552" y="332"/>
                      </a:lnTo>
                      <a:lnTo>
                        <a:pt x="556" y="332"/>
                      </a:lnTo>
                      <a:lnTo>
                        <a:pt x="560" y="332"/>
                      </a:lnTo>
                      <a:lnTo>
                        <a:pt x="564" y="336"/>
                      </a:lnTo>
                      <a:lnTo>
                        <a:pt x="564" y="340"/>
                      </a:lnTo>
                      <a:lnTo>
                        <a:pt x="564" y="344"/>
                      </a:lnTo>
                      <a:lnTo>
                        <a:pt x="568" y="344"/>
                      </a:lnTo>
                      <a:lnTo>
                        <a:pt x="572" y="340"/>
                      </a:lnTo>
                      <a:lnTo>
                        <a:pt x="576" y="340"/>
                      </a:lnTo>
                      <a:lnTo>
                        <a:pt x="576" y="344"/>
                      </a:lnTo>
                      <a:lnTo>
                        <a:pt x="580" y="344"/>
                      </a:lnTo>
                      <a:lnTo>
                        <a:pt x="580" y="348"/>
                      </a:lnTo>
                      <a:lnTo>
                        <a:pt x="580" y="352"/>
                      </a:lnTo>
                      <a:lnTo>
                        <a:pt x="584" y="352"/>
                      </a:lnTo>
                      <a:lnTo>
                        <a:pt x="588" y="352"/>
                      </a:lnTo>
                      <a:lnTo>
                        <a:pt x="588" y="348"/>
                      </a:lnTo>
                      <a:lnTo>
                        <a:pt x="592" y="348"/>
                      </a:lnTo>
                      <a:lnTo>
                        <a:pt x="592" y="344"/>
                      </a:lnTo>
                      <a:lnTo>
                        <a:pt x="596" y="344"/>
                      </a:lnTo>
                      <a:lnTo>
                        <a:pt x="596" y="348"/>
                      </a:lnTo>
                      <a:lnTo>
                        <a:pt x="600" y="348"/>
                      </a:lnTo>
                      <a:lnTo>
                        <a:pt x="600" y="344"/>
                      </a:lnTo>
                      <a:lnTo>
                        <a:pt x="604" y="344"/>
                      </a:lnTo>
                      <a:lnTo>
                        <a:pt x="608" y="344"/>
                      </a:lnTo>
                      <a:lnTo>
                        <a:pt x="608" y="348"/>
                      </a:lnTo>
                      <a:lnTo>
                        <a:pt x="608" y="352"/>
                      </a:lnTo>
                      <a:lnTo>
                        <a:pt x="604" y="352"/>
                      </a:lnTo>
                      <a:lnTo>
                        <a:pt x="604" y="356"/>
                      </a:lnTo>
                      <a:lnTo>
                        <a:pt x="608" y="360"/>
                      </a:lnTo>
                      <a:lnTo>
                        <a:pt x="608" y="364"/>
                      </a:lnTo>
                      <a:lnTo>
                        <a:pt x="612" y="364"/>
                      </a:lnTo>
                      <a:lnTo>
                        <a:pt x="616" y="364"/>
                      </a:lnTo>
                      <a:lnTo>
                        <a:pt x="620" y="364"/>
                      </a:lnTo>
                      <a:lnTo>
                        <a:pt x="620" y="360"/>
                      </a:lnTo>
                      <a:lnTo>
                        <a:pt x="616" y="356"/>
                      </a:lnTo>
                      <a:lnTo>
                        <a:pt x="620" y="356"/>
                      </a:lnTo>
                      <a:lnTo>
                        <a:pt x="620" y="352"/>
                      </a:lnTo>
                      <a:lnTo>
                        <a:pt x="624" y="352"/>
                      </a:lnTo>
                      <a:lnTo>
                        <a:pt x="620" y="352"/>
                      </a:lnTo>
                      <a:lnTo>
                        <a:pt x="620" y="348"/>
                      </a:lnTo>
                      <a:lnTo>
                        <a:pt x="624" y="348"/>
                      </a:lnTo>
                      <a:lnTo>
                        <a:pt x="624" y="352"/>
                      </a:lnTo>
                      <a:lnTo>
                        <a:pt x="624" y="348"/>
                      </a:lnTo>
                      <a:lnTo>
                        <a:pt x="628" y="348"/>
                      </a:lnTo>
                      <a:lnTo>
                        <a:pt x="628" y="344"/>
                      </a:lnTo>
                      <a:lnTo>
                        <a:pt x="628" y="340"/>
                      </a:lnTo>
                      <a:lnTo>
                        <a:pt x="628" y="336"/>
                      </a:lnTo>
                      <a:lnTo>
                        <a:pt x="632" y="336"/>
                      </a:lnTo>
                      <a:lnTo>
                        <a:pt x="636" y="336"/>
                      </a:lnTo>
                      <a:lnTo>
                        <a:pt x="640" y="336"/>
                      </a:lnTo>
                      <a:lnTo>
                        <a:pt x="640" y="340"/>
                      </a:lnTo>
                      <a:lnTo>
                        <a:pt x="640" y="344"/>
                      </a:lnTo>
                      <a:lnTo>
                        <a:pt x="640" y="348"/>
                      </a:lnTo>
                      <a:lnTo>
                        <a:pt x="644" y="348"/>
                      </a:lnTo>
                      <a:lnTo>
                        <a:pt x="648" y="348"/>
                      </a:lnTo>
                      <a:lnTo>
                        <a:pt x="648" y="344"/>
                      </a:lnTo>
                      <a:lnTo>
                        <a:pt x="648" y="348"/>
                      </a:lnTo>
                      <a:lnTo>
                        <a:pt x="652" y="348"/>
                      </a:lnTo>
                      <a:lnTo>
                        <a:pt x="652" y="352"/>
                      </a:lnTo>
                      <a:lnTo>
                        <a:pt x="656" y="352"/>
                      </a:lnTo>
                      <a:lnTo>
                        <a:pt x="660" y="352"/>
                      </a:lnTo>
                      <a:lnTo>
                        <a:pt x="660" y="348"/>
                      </a:lnTo>
                      <a:lnTo>
                        <a:pt x="660" y="344"/>
                      </a:lnTo>
                      <a:lnTo>
                        <a:pt x="660" y="340"/>
                      </a:lnTo>
                      <a:lnTo>
                        <a:pt x="664" y="340"/>
                      </a:lnTo>
                      <a:lnTo>
                        <a:pt x="668" y="340"/>
                      </a:lnTo>
                      <a:lnTo>
                        <a:pt x="672" y="340"/>
                      </a:lnTo>
                      <a:lnTo>
                        <a:pt x="672" y="344"/>
                      </a:lnTo>
                      <a:lnTo>
                        <a:pt x="668" y="344"/>
                      </a:lnTo>
                      <a:lnTo>
                        <a:pt x="668" y="348"/>
                      </a:lnTo>
                      <a:lnTo>
                        <a:pt x="672" y="348"/>
                      </a:lnTo>
                      <a:lnTo>
                        <a:pt x="672" y="352"/>
                      </a:lnTo>
                      <a:lnTo>
                        <a:pt x="676" y="352"/>
                      </a:lnTo>
                      <a:lnTo>
                        <a:pt x="680" y="352"/>
                      </a:lnTo>
                      <a:lnTo>
                        <a:pt x="680" y="356"/>
                      </a:lnTo>
                      <a:lnTo>
                        <a:pt x="684" y="356"/>
                      </a:lnTo>
                      <a:lnTo>
                        <a:pt x="688" y="356"/>
                      </a:lnTo>
                      <a:lnTo>
                        <a:pt x="692" y="356"/>
                      </a:lnTo>
                      <a:lnTo>
                        <a:pt x="692" y="360"/>
                      </a:lnTo>
                      <a:lnTo>
                        <a:pt x="696" y="360"/>
                      </a:lnTo>
                      <a:lnTo>
                        <a:pt x="696" y="364"/>
                      </a:lnTo>
                      <a:lnTo>
                        <a:pt x="696" y="368"/>
                      </a:lnTo>
                      <a:lnTo>
                        <a:pt x="700" y="368"/>
                      </a:lnTo>
                      <a:lnTo>
                        <a:pt x="704" y="364"/>
                      </a:lnTo>
                      <a:lnTo>
                        <a:pt x="704" y="360"/>
                      </a:lnTo>
                      <a:lnTo>
                        <a:pt x="704" y="356"/>
                      </a:lnTo>
                      <a:lnTo>
                        <a:pt x="708" y="356"/>
                      </a:lnTo>
                      <a:lnTo>
                        <a:pt x="708" y="360"/>
                      </a:lnTo>
                      <a:lnTo>
                        <a:pt x="712" y="360"/>
                      </a:lnTo>
                      <a:lnTo>
                        <a:pt x="716" y="360"/>
                      </a:lnTo>
                      <a:lnTo>
                        <a:pt x="716" y="356"/>
                      </a:lnTo>
                      <a:lnTo>
                        <a:pt x="716" y="352"/>
                      </a:lnTo>
                      <a:lnTo>
                        <a:pt x="720" y="352"/>
                      </a:lnTo>
                      <a:lnTo>
                        <a:pt x="716" y="352"/>
                      </a:lnTo>
                      <a:lnTo>
                        <a:pt x="716" y="348"/>
                      </a:lnTo>
                      <a:lnTo>
                        <a:pt x="720" y="348"/>
                      </a:lnTo>
                      <a:lnTo>
                        <a:pt x="724" y="348"/>
                      </a:lnTo>
                      <a:lnTo>
                        <a:pt x="728" y="348"/>
                      </a:lnTo>
                      <a:lnTo>
                        <a:pt x="732" y="348"/>
                      </a:lnTo>
                      <a:lnTo>
                        <a:pt x="732" y="344"/>
                      </a:lnTo>
                      <a:lnTo>
                        <a:pt x="732" y="348"/>
                      </a:lnTo>
                      <a:lnTo>
                        <a:pt x="736" y="344"/>
                      </a:lnTo>
                      <a:lnTo>
                        <a:pt x="732" y="344"/>
                      </a:lnTo>
                      <a:lnTo>
                        <a:pt x="736" y="344"/>
                      </a:lnTo>
                      <a:lnTo>
                        <a:pt x="740" y="344"/>
                      </a:lnTo>
                      <a:lnTo>
                        <a:pt x="740" y="340"/>
                      </a:lnTo>
                      <a:lnTo>
                        <a:pt x="744" y="344"/>
                      </a:lnTo>
                      <a:lnTo>
                        <a:pt x="748" y="344"/>
                      </a:lnTo>
                      <a:lnTo>
                        <a:pt x="748" y="348"/>
                      </a:lnTo>
                      <a:lnTo>
                        <a:pt x="752" y="348"/>
                      </a:lnTo>
                      <a:lnTo>
                        <a:pt x="752" y="344"/>
                      </a:lnTo>
                      <a:lnTo>
                        <a:pt x="756" y="344"/>
                      </a:lnTo>
                      <a:lnTo>
                        <a:pt x="760" y="344"/>
                      </a:lnTo>
                      <a:lnTo>
                        <a:pt x="760" y="340"/>
                      </a:lnTo>
                      <a:lnTo>
                        <a:pt x="764" y="340"/>
                      </a:lnTo>
                      <a:lnTo>
                        <a:pt x="768" y="340"/>
                      </a:lnTo>
                      <a:lnTo>
                        <a:pt x="768" y="336"/>
                      </a:lnTo>
                      <a:lnTo>
                        <a:pt x="772" y="336"/>
                      </a:lnTo>
                      <a:lnTo>
                        <a:pt x="776" y="336"/>
                      </a:lnTo>
                      <a:lnTo>
                        <a:pt x="776" y="332"/>
                      </a:lnTo>
                      <a:lnTo>
                        <a:pt x="780" y="332"/>
                      </a:lnTo>
                      <a:lnTo>
                        <a:pt x="780" y="336"/>
                      </a:lnTo>
                      <a:lnTo>
                        <a:pt x="784" y="336"/>
                      </a:lnTo>
                      <a:lnTo>
                        <a:pt x="784" y="340"/>
                      </a:lnTo>
                      <a:lnTo>
                        <a:pt x="788" y="340"/>
                      </a:lnTo>
                      <a:lnTo>
                        <a:pt x="792" y="340"/>
                      </a:lnTo>
                      <a:lnTo>
                        <a:pt x="792" y="344"/>
                      </a:lnTo>
                      <a:lnTo>
                        <a:pt x="796" y="344"/>
                      </a:lnTo>
                      <a:lnTo>
                        <a:pt x="796" y="340"/>
                      </a:lnTo>
                      <a:lnTo>
                        <a:pt x="800" y="340"/>
                      </a:lnTo>
                      <a:lnTo>
                        <a:pt x="804" y="340"/>
                      </a:lnTo>
                      <a:lnTo>
                        <a:pt x="808" y="340"/>
                      </a:lnTo>
                      <a:lnTo>
                        <a:pt x="804" y="340"/>
                      </a:lnTo>
                      <a:lnTo>
                        <a:pt x="804" y="336"/>
                      </a:lnTo>
                      <a:lnTo>
                        <a:pt x="808" y="336"/>
                      </a:lnTo>
                      <a:lnTo>
                        <a:pt x="808" y="340"/>
                      </a:lnTo>
                      <a:lnTo>
                        <a:pt x="812" y="340"/>
                      </a:lnTo>
                      <a:lnTo>
                        <a:pt x="812" y="336"/>
                      </a:lnTo>
                      <a:lnTo>
                        <a:pt x="816" y="336"/>
                      </a:lnTo>
                      <a:lnTo>
                        <a:pt x="816" y="332"/>
                      </a:lnTo>
                      <a:lnTo>
                        <a:pt x="816" y="328"/>
                      </a:lnTo>
                      <a:lnTo>
                        <a:pt x="820" y="328"/>
                      </a:lnTo>
                      <a:lnTo>
                        <a:pt x="820" y="332"/>
                      </a:lnTo>
                      <a:lnTo>
                        <a:pt x="824" y="332"/>
                      </a:lnTo>
                      <a:lnTo>
                        <a:pt x="828" y="332"/>
                      </a:lnTo>
                      <a:lnTo>
                        <a:pt x="828" y="336"/>
                      </a:lnTo>
                      <a:lnTo>
                        <a:pt x="832" y="332"/>
                      </a:lnTo>
                      <a:lnTo>
                        <a:pt x="832" y="336"/>
                      </a:lnTo>
                      <a:lnTo>
                        <a:pt x="832" y="332"/>
                      </a:lnTo>
                      <a:lnTo>
                        <a:pt x="836" y="332"/>
                      </a:lnTo>
                      <a:lnTo>
                        <a:pt x="836" y="336"/>
                      </a:lnTo>
                      <a:lnTo>
                        <a:pt x="836" y="340"/>
                      </a:lnTo>
                      <a:lnTo>
                        <a:pt x="840" y="340"/>
                      </a:lnTo>
                      <a:lnTo>
                        <a:pt x="844" y="340"/>
                      </a:lnTo>
                      <a:lnTo>
                        <a:pt x="844" y="344"/>
                      </a:lnTo>
                      <a:lnTo>
                        <a:pt x="848" y="344"/>
                      </a:lnTo>
                      <a:lnTo>
                        <a:pt x="848" y="348"/>
                      </a:lnTo>
                      <a:lnTo>
                        <a:pt x="852" y="348"/>
                      </a:lnTo>
                      <a:lnTo>
                        <a:pt x="852" y="352"/>
                      </a:lnTo>
                      <a:lnTo>
                        <a:pt x="856" y="352"/>
                      </a:lnTo>
                      <a:lnTo>
                        <a:pt x="856" y="356"/>
                      </a:lnTo>
                      <a:lnTo>
                        <a:pt x="860" y="356"/>
                      </a:lnTo>
                      <a:lnTo>
                        <a:pt x="864" y="356"/>
                      </a:lnTo>
                      <a:lnTo>
                        <a:pt x="868" y="352"/>
                      </a:lnTo>
                      <a:lnTo>
                        <a:pt x="868" y="356"/>
                      </a:lnTo>
                      <a:lnTo>
                        <a:pt x="864" y="356"/>
                      </a:lnTo>
                      <a:lnTo>
                        <a:pt x="868" y="356"/>
                      </a:lnTo>
                      <a:lnTo>
                        <a:pt x="868" y="360"/>
                      </a:lnTo>
                      <a:lnTo>
                        <a:pt x="872" y="360"/>
                      </a:lnTo>
                      <a:lnTo>
                        <a:pt x="868" y="360"/>
                      </a:lnTo>
                      <a:lnTo>
                        <a:pt x="872" y="360"/>
                      </a:lnTo>
                      <a:lnTo>
                        <a:pt x="876" y="360"/>
                      </a:lnTo>
                      <a:lnTo>
                        <a:pt x="880" y="360"/>
                      </a:lnTo>
                      <a:lnTo>
                        <a:pt x="880" y="364"/>
                      </a:lnTo>
                      <a:lnTo>
                        <a:pt x="876" y="364"/>
                      </a:lnTo>
                      <a:lnTo>
                        <a:pt x="880" y="364"/>
                      </a:lnTo>
                      <a:lnTo>
                        <a:pt x="884" y="364"/>
                      </a:lnTo>
                      <a:lnTo>
                        <a:pt x="888" y="364"/>
                      </a:lnTo>
                      <a:lnTo>
                        <a:pt x="888" y="368"/>
                      </a:lnTo>
                      <a:lnTo>
                        <a:pt x="888" y="364"/>
                      </a:lnTo>
                      <a:lnTo>
                        <a:pt x="892" y="364"/>
                      </a:lnTo>
                      <a:lnTo>
                        <a:pt x="892" y="368"/>
                      </a:lnTo>
                      <a:lnTo>
                        <a:pt x="888" y="368"/>
                      </a:lnTo>
                      <a:lnTo>
                        <a:pt x="892" y="368"/>
                      </a:lnTo>
                      <a:lnTo>
                        <a:pt x="896" y="368"/>
                      </a:lnTo>
                      <a:lnTo>
                        <a:pt x="892" y="368"/>
                      </a:lnTo>
                      <a:lnTo>
                        <a:pt x="896" y="368"/>
                      </a:lnTo>
                      <a:lnTo>
                        <a:pt x="900" y="368"/>
                      </a:lnTo>
                      <a:lnTo>
                        <a:pt x="904" y="368"/>
                      </a:lnTo>
                      <a:lnTo>
                        <a:pt x="904" y="372"/>
                      </a:lnTo>
                      <a:lnTo>
                        <a:pt x="900" y="372"/>
                      </a:lnTo>
                      <a:lnTo>
                        <a:pt x="904" y="372"/>
                      </a:lnTo>
                      <a:lnTo>
                        <a:pt x="908" y="376"/>
                      </a:lnTo>
                      <a:lnTo>
                        <a:pt x="908" y="372"/>
                      </a:lnTo>
                      <a:lnTo>
                        <a:pt x="912" y="372"/>
                      </a:lnTo>
                      <a:lnTo>
                        <a:pt x="912" y="376"/>
                      </a:lnTo>
                      <a:lnTo>
                        <a:pt x="908" y="376"/>
                      </a:lnTo>
                      <a:lnTo>
                        <a:pt x="912" y="380"/>
                      </a:lnTo>
                      <a:lnTo>
                        <a:pt x="912" y="376"/>
                      </a:lnTo>
                      <a:lnTo>
                        <a:pt x="916" y="376"/>
                      </a:lnTo>
                      <a:lnTo>
                        <a:pt x="920" y="376"/>
                      </a:lnTo>
                      <a:lnTo>
                        <a:pt x="920" y="372"/>
                      </a:lnTo>
                      <a:lnTo>
                        <a:pt x="920" y="376"/>
                      </a:lnTo>
                      <a:lnTo>
                        <a:pt x="924" y="372"/>
                      </a:lnTo>
                      <a:lnTo>
                        <a:pt x="928" y="372"/>
                      </a:lnTo>
                      <a:lnTo>
                        <a:pt x="928" y="376"/>
                      </a:lnTo>
                      <a:lnTo>
                        <a:pt x="924" y="376"/>
                      </a:lnTo>
                      <a:lnTo>
                        <a:pt x="928" y="376"/>
                      </a:lnTo>
                      <a:lnTo>
                        <a:pt x="928" y="372"/>
                      </a:lnTo>
                      <a:lnTo>
                        <a:pt x="932" y="372"/>
                      </a:lnTo>
                      <a:lnTo>
                        <a:pt x="932" y="376"/>
                      </a:lnTo>
                      <a:lnTo>
                        <a:pt x="936" y="376"/>
                      </a:lnTo>
                      <a:lnTo>
                        <a:pt x="940" y="372"/>
                      </a:lnTo>
                      <a:lnTo>
                        <a:pt x="944" y="372"/>
                      </a:lnTo>
                      <a:lnTo>
                        <a:pt x="944" y="376"/>
                      </a:lnTo>
                      <a:lnTo>
                        <a:pt x="948" y="376"/>
                      </a:lnTo>
                      <a:lnTo>
                        <a:pt x="948" y="412"/>
                      </a:lnTo>
                      <a:lnTo>
                        <a:pt x="948" y="444"/>
                      </a:lnTo>
                      <a:lnTo>
                        <a:pt x="952" y="464"/>
                      </a:lnTo>
                      <a:lnTo>
                        <a:pt x="952" y="488"/>
                      </a:lnTo>
                      <a:lnTo>
                        <a:pt x="956" y="528"/>
                      </a:lnTo>
                      <a:lnTo>
                        <a:pt x="956" y="552"/>
                      </a:lnTo>
                      <a:lnTo>
                        <a:pt x="956" y="580"/>
                      </a:lnTo>
                      <a:lnTo>
                        <a:pt x="960" y="580"/>
                      </a:lnTo>
                      <a:lnTo>
                        <a:pt x="960" y="584"/>
                      </a:lnTo>
                      <a:lnTo>
                        <a:pt x="964" y="584"/>
                      </a:lnTo>
                      <a:lnTo>
                        <a:pt x="964" y="588"/>
                      </a:lnTo>
                      <a:lnTo>
                        <a:pt x="968" y="588"/>
                      </a:lnTo>
                      <a:lnTo>
                        <a:pt x="972" y="588"/>
                      </a:lnTo>
                      <a:lnTo>
                        <a:pt x="972" y="592"/>
                      </a:lnTo>
                      <a:lnTo>
                        <a:pt x="968" y="592"/>
                      </a:lnTo>
                      <a:lnTo>
                        <a:pt x="972" y="592"/>
                      </a:lnTo>
                      <a:lnTo>
                        <a:pt x="976" y="596"/>
                      </a:lnTo>
                      <a:lnTo>
                        <a:pt x="976" y="592"/>
                      </a:lnTo>
                      <a:lnTo>
                        <a:pt x="976" y="596"/>
                      </a:lnTo>
                      <a:lnTo>
                        <a:pt x="976" y="600"/>
                      </a:lnTo>
                      <a:lnTo>
                        <a:pt x="980" y="600"/>
                      </a:lnTo>
                      <a:lnTo>
                        <a:pt x="980" y="604"/>
                      </a:lnTo>
                      <a:lnTo>
                        <a:pt x="984" y="604"/>
                      </a:lnTo>
                      <a:lnTo>
                        <a:pt x="984" y="608"/>
                      </a:lnTo>
                      <a:lnTo>
                        <a:pt x="980" y="608"/>
                      </a:lnTo>
                      <a:lnTo>
                        <a:pt x="984" y="612"/>
                      </a:lnTo>
                      <a:lnTo>
                        <a:pt x="984" y="616"/>
                      </a:lnTo>
                      <a:lnTo>
                        <a:pt x="984" y="612"/>
                      </a:lnTo>
                      <a:lnTo>
                        <a:pt x="988" y="616"/>
                      </a:lnTo>
                      <a:lnTo>
                        <a:pt x="984" y="616"/>
                      </a:lnTo>
                      <a:lnTo>
                        <a:pt x="984" y="620"/>
                      </a:lnTo>
                      <a:lnTo>
                        <a:pt x="984" y="624"/>
                      </a:lnTo>
                      <a:lnTo>
                        <a:pt x="984" y="628"/>
                      </a:lnTo>
                      <a:lnTo>
                        <a:pt x="980" y="628"/>
                      </a:lnTo>
                      <a:lnTo>
                        <a:pt x="984" y="628"/>
                      </a:lnTo>
                      <a:lnTo>
                        <a:pt x="984" y="632"/>
                      </a:lnTo>
                      <a:lnTo>
                        <a:pt x="984" y="636"/>
                      </a:lnTo>
                      <a:lnTo>
                        <a:pt x="988" y="636"/>
                      </a:lnTo>
                      <a:lnTo>
                        <a:pt x="992" y="636"/>
                      </a:lnTo>
                      <a:lnTo>
                        <a:pt x="992" y="640"/>
                      </a:lnTo>
                      <a:lnTo>
                        <a:pt x="996" y="640"/>
                      </a:lnTo>
                      <a:lnTo>
                        <a:pt x="996" y="636"/>
                      </a:lnTo>
                      <a:lnTo>
                        <a:pt x="996" y="640"/>
                      </a:lnTo>
                      <a:lnTo>
                        <a:pt x="996" y="644"/>
                      </a:lnTo>
                      <a:lnTo>
                        <a:pt x="992" y="644"/>
                      </a:lnTo>
                      <a:lnTo>
                        <a:pt x="996" y="644"/>
                      </a:lnTo>
                      <a:lnTo>
                        <a:pt x="996" y="648"/>
                      </a:lnTo>
                      <a:lnTo>
                        <a:pt x="996" y="644"/>
                      </a:lnTo>
                      <a:lnTo>
                        <a:pt x="1000" y="644"/>
                      </a:lnTo>
                      <a:lnTo>
                        <a:pt x="1000" y="648"/>
                      </a:lnTo>
                      <a:lnTo>
                        <a:pt x="996" y="648"/>
                      </a:lnTo>
                      <a:lnTo>
                        <a:pt x="1000" y="648"/>
                      </a:lnTo>
                      <a:lnTo>
                        <a:pt x="1000" y="652"/>
                      </a:lnTo>
                      <a:lnTo>
                        <a:pt x="1004" y="652"/>
                      </a:lnTo>
                      <a:lnTo>
                        <a:pt x="1004" y="656"/>
                      </a:lnTo>
                      <a:lnTo>
                        <a:pt x="1004" y="660"/>
                      </a:lnTo>
                      <a:lnTo>
                        <a:pt x="1004" y="664"/>
                      </a:lnTo>
                      <a:lnTo>
                        <a:pt x="1000" y="664"/>
                      </a:lnTo>
                      <a:lnTo>
                        <a:pt x="1004" y="668"/>
                      </a:lnTo>
                      <a:lnTo>
                        <a:pt x="1008" y="668"/>
                      </a:lnTo>
                      <a:lnTo>
                        <a:pt x="1008" y="672"/>
                      </a:lnTo>
                      <a:lnTo>
                        <a:pt x="1008" y="676"/>
                      </a:lnTo>
                      <a:lnTo>
                        <a:pt x="1012" y="676"/>
                      </a:lnTo>
                      <a:lnTo>
                        <a:pt x="1012" y="680"/>
                      </a:lnTo>
                      <a:lnTo>
                        <a:pt x="1012" y="684"/>
                      </a:lnTo>
                      <a:lnTo>
                        <a:pt x="1016" y="684"/>
                      </a:lnTo>
                      <a:lnTo>
                        <a:pt x="1016" y="680"/>
                      </a:lnTo>
                      <a:lnTo>
                        <a:pt x="1020" y="680"/>
                      </a:lnTo>
                      <a:lnTo>
                        <a:pt x="1020" y="684"/>
                      </a:lnTo>
                      <a:lnTo>
                        <a:pt x="1016" y="684"/>
                      </a:lnTo>
                      <a:lnTo>
                        <a:pt x="1020" y="684"/>
                      </a:lnTo>
                      <a:lnTo>
                        <a:pt x="1020" y="688"/>
                      </a:lnTo>
                      <a:lnTo>
                        <a:pt x="1016" y="688"/>
                      </a:lnTo>
                      <a:lnTo>
                        <a:pt x="1016" y="692"/>
                      </a:lnTo>
                      <a:lnTo>
                        <a:pt x="1020" y="692"/>
                      </a:lnTo>
                      <a:lnTo>
                        <a:pt x="1020" y="696"/>
                      </a:lnTo>
                      <a:lnTo>
                        <a:pt x="1020" y="700"/>
                      </a:lnTo>
                      <a:lnTo>
                        <a:pt x="1024" y="700"/>
                      </a:lnTo>
                      <a:lnTo>
                        <a:pt x="1020" y="700"/>
                      </a:lnTo>
                      <a:lnTo>
                        <a:pt x="1020" y="704"/>
                      </a:lnTo>
                      <a:lnTo>
                        <a:pt x="1016" y="704"/>
                      </a:lnTo>
                      <a:lnTo>
                        <a:pt x="1016" y="708"/>
                      </a:lnTo>
                      <a:lnTo>
                        <a:pt x="1020" y="708"/>
                      </a:lnTo>
                      <a:lnTo>
                        <a:pt x="1020" y="712"/>
                      </a:lnTo>
                      <a:lnTo>
                        <a:pt x="1020" y="708"/>
                      </a:lnTo>
                      <a:lnTo>
                        <a:pt x="1020" y="712"/>
                      </a:lnTo>
                      <a:lnTo>
                        <a:pt x="1020" y="716"/>
                      </a:lnTo>
                      <a:lnTo>
                        <a:pt x="1016" y="716"/>
                      </a:lnTo>
                      <a:lnTo>
                        <a:pt x="1016" y="720"/>
                      </a:lnTo>
                      <a:lnTo>
                        <a:pt x="1020" y="720"/>
                      </a:lnTo>
                      <a:lnTo>
                        <a:pt x="1020" y="724"/>
                      </a:lnTo>
                      <a:lnTo>
                        <a:pt x="1016" y="724"/>
                      </a:lnTo>
                      <a:lnTo>
                        <a:pt x="1020" y="724"/>
                      </a:lnTo>
                      <a:lnTo>
                        <a:pt x="1020" y="728"/>
                      </a:lnTo>
                      <a:lnTo>
                        <a:pt x="1016" y="728"/>
                      </a:lnTo>
                      <a:lnTo>
                        <a:pt x="1016" y="732"/>
                      </a:lnTo>
                      <a:lnTo>
                        <a:pt x="1016" y="736"/>
                      </a:lnTo>
                      <a:lnTo>
                        <a:pt x="1012" y="736"/>
                      </a:lnTo>
                      <a:lnTo>
                        <a:pt x="1012" y="740"/>
                      </a:lnTo>
                      <a:lnTo>
                        <a:pt x="1012" y="744"/>
                      </a:lnTo>
                      <a:lnTo>
                        <a:pt x="1012" y="748"/>
                      </a:lnTo>
                      <a:lnTo>
                        <a:pt x="1008" y="748"/>
                      </a:lnTo>
                      <a:lnTo>
                        <a:pt x="1008" y="752"/>
                      </a:lnTo>
                      <a:lnTo>
                        <a:pt x="1004" y="752"/>
                      </a:lnTo>
                      <a:lnTo>
                        <a:pt x="1004" y="756"/>
                      </a:lnTo>
                      <a:lnTo>
                        <a:pt x="1008" y="756"/>
                      </a:lnTo>
                      <a:lnTo>
                        <a:pt x="1004" y="756"/>
                      </a:lnTo>
                      <a:lnTo>
                        <a:pt x="1004" y="760"/>
                      </a:lnTo>
                      <a:lnTo>
                        <a:pt x="1000" y="760"/>
                      </a:lnTo>
                      <a:lnTo>
                        <a:pt x="1004" y="760"/>
                      </a:lnTo>
                      <a:lnTo>
                        <a:pt x="1000" y="764"/>
                      </a:lnTo>
                      <a:lnTo>
                        <a:pt x="1004" y="764"/>
                      </a:lnTo>
                      <a:lnTo>
                        <a:pt x="1004" y="768"/>
                      </a:lnTo>
                      <a:lnTo>
                        <a:pt x="1004" y="772"/>
                      </a:lnTo>
                      <a:lnTo>
                        <a:pt x="1004" y="776"/>
                      </a:lnTo>
                      <a:lnTo>
                        <a:pt x="1004" y="780"/>
                      </a:lnTo>
                      <a:lnTo>
                        <a:pt x="1000" y="780"/>
                      </a:lnTo>
                      <a:lnTo>
                        <a:pt x="1000" y="784"/>
                      </a:lnTo>
                      <a:lnTo>
                        <a:pt x="1000" y="788"/>
                      </a:lnTo>
                      <a:lnTo>
                        <a:pt x="1000" y="792"/>
                      </a:lnTo>
                      <a:lnTo>
                        <a:pt x="1000" y="796"/>
                      </a:lnTo>
                      <a:lnTo>
                        <a:pt x="1004" y="796"/>
                      </a:lnTo>
                      <a:lnTo>
                        <a:pt x="1008" y="796"/>
                      </a:lnTo>
                      <a:lnTo>
                        <a:pt x="1008" y="800"/>
                      </a:lnTo>
                      <a:lnTo>
                        <a:pt x="1004" y="800"/>
                      </a:lnTo>
                      <a:lnTo>
                        <a:pt x="1008" y="800"/>
                      </a:lnTo>
                      <a:lnTo>
                        <a:pt x="1008" y="804"/>
                      </a:lnTo>
                      <a:lnTo>
                        <a:pt x="1004" y="804"/>
                      </a:lnTo>
                      <a:lnTo>
                        <a:pt x="1008" y="804"/>
                      </a:lnTo>
                      <a:lnTo>
                        <a:pt x="1004" y="804"/>
                      </a:lnTo>
                      <a:lnTo>
                        <a:pt x="1004" y="808"/>
                      </a:lnTo>
                      <a:lnTo>
                        <a:pt x="1008" y="808"/>
                      </a:lnTo>
                      <a:lnTo>
                        <a:pt x="1008" y="812"/>
                      </a:lnTo>
                      <a:lnTo>
                        <a:pt x="1008" y="816"/>
                      </a:lnTo>
                      <a:lnTo>
                        <a:pt x="1008" y="820"/>
                      </a:lnTo>
                      <a:lnTo>
                        <a:pt x="1008" y="824"/>
                      </a:lnTo>
                      <a:lnTo>
                        <a:pt x="1004" y="824"/>
                      </a:lnTo>
                      <a:lnTo>
                        <a:pt x="1008" y="824"/>
                      </a:lnTo>
                      <a:lnTo>
                        <a:pt x="1008" y="828"/>
                      </a:lnTo>
                      <a:lnTo>
                        <a:pt x="1004" y="828"/>
                      </a:lnTo>
                      <a:lnTo>
                        <a:pt x="1004" y="832"/>
                      </a:lnTo>
                      <a:lnTo>
                        <a:pt x="1000" y="836"/>
                      </a:lnTo>
                      <a:lnTo>
                        <a:pt x="1000" y="832"/>
                      </a:lnTo>
                      <a:lnTo>
                        <a:pt x="1004" y="832"/>
                      </a:lnTo>
                      <a:lnTo>
                        <a:pt x="1000" y="832"/>
                      </a:lnTo>
                      <a:lnTo>
                        <a:pt x="1000" y="836"/>
                      </a:lnTo>
                      <a:lnTo>
                        <a:pt x="996" y="836"/>
                      </a:lnTo>
                      <a:lnTo>
                        <a:pt x="992" y="836"/>
                      </a:lnTo>
                      <a:lnTo>
                        <a:pt x="992" y="840"/>
                      </a:lnTo>
                      <a:lnTo>
                        <a:pt x="992" y="844"/>
                      </a:lnTo>
                      <a:lnTo>
                        <a:pt x="988" y="844"/>
                      </a:lnTo>
                      <a:lnTo>
                        <a:pt x="988" y="848"/>
                      </a:lnTo>
                      <a:lnTo>
                        <a:pt x="984" y="848"/>
                      </a:lnTo>
                      <a:lnTo>
                        <a:pt x="984" y="852"/>
                      </a:lnTo>
                      <a:lnTo>
                        <a:pt x="984" y="856"/>
                      </a:lnTo>
                      <a:lnTo>
                        <a:pt x="980" y="860"/>
                      </a:lnTo>
                      <a:lnTo>
                        <a:pt x="984" y="860"/>
                      </a:lnTo>
                      <a:lnTo>
                        <a:pt x="984" y="864"/>
                      </a:lnTo>
                      <a:lnTo>
                        <a:pt x="988" y="864"/>
                      </a:lnTo>
                      <a:lnTo>
                        <a:pt x="988" y="868"/>
                      </a:lnTo>
                      <a:lnTo>
                        <a:pt x="992" y="868"/>
                      </a:lnTo>
                      <a:lnTo>
                        <a:pt x="992" y="872"/>
                      </a:lnTo>
                      <a:lnTo>
                        <a:pt x="996" y="876"/>
                      </a:lnTo>
                      <a:lnTo>
                        <a:pt x="992" y="876"/>
                      </a:lnTo>
                      <a:lnTo>
                        <a:pt x="992" y="880"/>
                      </a:lnTo>
                      <a:lnTo>
                        <a:pt x="988" y="880"/>
                      </a:lnTo>
                      <a:lnTo>
                        <a:pt x="988" y="876"/>
                      </a:lnTo>
                      <a:lnTo>
                        <a:pt x="984" y="876"/>
                      </a:lnTo>
                      <a:lnTo>
                        <a:pt x="980" y="876"/>
                      </a:lnTo>
                      <a:lnTo>
                        <a:pt x="976" y="880"/>
                      </a:lnTo>
                      <a:lnTo>
                        <a:pt x="972" y="880"/>
                      </a:lnTo>
                      <a:lnTo>
                        <a:pt x="968" y="880"/>
                      </a:lnTo>
                      <a:lnTo>
                        <a:pt x="964" y="880"/>
                      </a:lnTo>
                      <a:lnTo>
                        <a:pt x="960" y="884"/>
                      </a:lnTo>
                      <a:lnTo>
                        <a:pt x="956" y="888"/>
                      </a:lnTo>
                      <a:lnTo>
                        <a:pt x="948" y="888"/>
                      </a:lnTo>
                      <a:lnTo>
                        <a:pt x="944" y="892"/>
                      </a:lnTo>
                      <a:lnTo>
                        <a:pt x="940" y="892"/>
                      </a:lnTo>
                      <a:lnTo>
                        <a:pt x="936" y="896"/>
                      </a:lnTo>
                      <a:lnTo>
                        <a:pt x="932" y="896"/>
                      </a:lnTo>
                      <a:lnTo>
                        <a:pt x="932" y="900"/>
                      </a:lnTo>
                      <a:lnTo>
                        <a:pt x="928" y="900"/>
                      </a:lnTo>
                      <a:lnTo>
                        <a:pt x="920" y="904"/>
                      </a:lnTo>
                      <a:lnTo>
                        <a:pt x="916" y="904"/>
                      </a:lnTo>
                      <a:lnTo>
                        <a:pt x="916" y="908"/>
                      </a:lnTo>
                      <a:lnTo>
                        <a:pt x="912" y="908"/>
                      </a:lnTo>
                      <a:lnTo>
                        <a:pt x="908" y="908"/>
                      </a:lnTo>
                      <a:lnTo>
                        <a:pt x="908" y="912"/>
                      </a:lnTo>
                      <a:lnTo>
                        <a:pt x="904" y="912"/>
                      </a:lnTo>
                      <a:lnTo>
                        <a:pt x="900" y="912"/>
                      </a:lnTo>
                      <a:lnTo>
                        <a:pt x="900" y="916"/>
                      </a:lnTo>
                      <a:lnTo>
                        <a:pt x="896" y="916"/>
                      </a:lnTo>
                      <a:lnTo>
                        <a:pt x="896" y="920"/>
                      </a:lnTo>
                      <a:lnTo>
                        <a:pt x="892" y="924"/>
                      </a:lnTo>
                      <a:lnTo>
                        <a:pt x="892" y="920"/>
                      </a:lnTo>
                      <a:lnTo>
                        <a:pt x="892" y="916"/>
                      </a:lnTo>
                      <a:lnTo>
                        <a:pt x="896" y="916"/>
                      </a:lnTo>
                      <a:lnTo>
                        <a:pt x="896" y="912"/>
                      </a:lnTo>
                      <a:lnTo>
                        <a:pt x="900" y="912"/>
                      </a:lnTo>
                      <a:lnTo>
                        <a:pt x="900" y="908"/>
                      </a:lnTo>
                      <a:lnTo>
                        <a:pt x="904" y="908"/>
                      </a:lnTo>
                      <a:lnTo>
                        <a:pt x="908" y="908"/>
                      </a:lnTo>
                      <a:lnTo>
                        <a:pt x="908" y="904"/>
                      </a:lnTo>
                      <a:lnTo>
                        <a:pt x="912" y="904"/>
                      </a:lnTo>
                      <a:lnTo>
                        <a:pt x="912" y="900"/>
                      </a:lnTo>
                      <a:lnTo>
                        <a:pt x="916" y="900"/>
                      </a:lnTo>
                      <a:lnTo>
                        <a:pt x="920" y="900"/>
                      </a:lnTo>
                      <a:lnTo>
                        <a:pt x="920" y="904"/>
                      </a:lnTo>
                      <a:lnTo>
                        <a:pt x="920" y="900"/>
                      </a:lnTo>
                      <a:lnTo>
                        <a:pt x="924" y="900"/>
                      </a:lnTo>
                      <a:lnTo>
                        <a:pt x="924" y="896"/>
                      </a:lnTo>
                      <a:lnTo>
                        <a:pt x="920" y="896"/>
                      </a:lnTo>
                      <a:lnTo>
                        <a:pt x="920" y="900"/>
                      </a:lnTo>
                      <a:lnTo>
                        <a:pt x="916" y="896"/>
                      </a:lnTo>
                      <a:lnTo>
                        <a:pt x="912" y="896"/>
                      </a:lnTo>
                      <a:lnTo>
                        <a:pt x="908" y="896"/>
                      </a:lnTo>
                      <a:lnTo>
                        <a:pt x="904" y="896"/>
                      </a:lnTo>
                      <a:lnTo>
                        <a:pt x="904" y="900"/>
                      </a:lnTo>
                      <a:lnTo>
                        <a:pt x="900" y="900"/>
                      </a:lnTo>
                      <a:lnTo>
                        <a:pt x="896" y="900"/>
                      </a:lnTo>
                      <a:lnTo>
                        <a:pt x="892" y="900"/>
                      </a:lnTo>
                      <a:lnTo>
                        <a:pt x="888" y="900"/>
                      </a:lnTo>
                      <a:lnTo>
                        <a:pt x="888" y="896"/>
                      </a:lnTo>
                      <a:lnTo>
                        <a:pt x="888" y="900"/>
                      </a:lnTo>
                      <a:lnTo>
                        <a:pt x="892" y="900"/>
                      </a:lnTo>
                      <a:lnTo>
                        <a:pt x="892" y="896"/>
                      </a:lnTo>
                      <a:lnTo>
                        <a:pt x="896" y="896"/>
                      </a:lnTo>
                      <a:lnTo>
                        <a:pt x="896" y="892"/>
                      </a:lnTo>
                      <a:lnTo>
                        <a:pt x="896" y="888"/>
                      </a:lnTo>
                      <a:lnTo>
                        <a:pt x="896" y="884"/>
                      </a:lnTo>
                      <a:lnTo>
                        <a:pt x="896" y="880"/>
                      </a:lnTo>
                      <a:lnTo>
                        <a:pt x="900" y="876"/>
                      </a:lnTo>
                      <a:lnTo>
                        <a:pt x="896" y="876"/>
                      </a:lnTo>
                      <a:lnTo>
                        <a:pt x="896" y="872"/>
                      </a:lnTo>
                      <a:lnTo>
                        <a:pt x="900" y="872"/>
                      </a:lnTo>
                      <a:lnTo>
                        <a:pt x="896" y="872"/>
                      </a:lnTo>
                      <a:lnTo>
                        <a:pt x="896" y="868"/>
                      </a:lnTo>
                      <a:lnTo>
                        <a:pt x="892" y="868"/>
                      </a:lnTo>
                      <a:lnTo>
                        <a:pt x="888" y="868"/>
                      </a:lnTo>
                      <a:lnTo>
                        <a:pt x="884" y="872"/>
                      </a:lnTo>
                      <a:lnTo>
                        <a:pt x="884" y="876"/>
                      </a:lnTo>
                      <a:lnTo>
                        <a:pt x="880" y="876"/>
                      </a:lnTo>
                      <a:lnTo>
                        <a:pt x="880" y="880"/>
                      </a:lnTo>
                      <a:lnTo>
                        <a:pt x="880" y="884"/>
                      </a:lnTo>
                      <a:lnTo>
                        <a:pt x="876" y="884"/>
                      </a:lnTo>
                      <a:lnTo>
                        <a:pt x="872" y="884"/>
                      </a:lnTo>
                      <a:lnTo>
                        <a:pt x="872" y="880"/>
                      </a:lnTo>
                      <a:lnTo>
                        <a:pt x="868" y="880"/>
                      </a:lnTo>
                      <a:lnTo>
                        <a:pt x="864" y="880"/>
                      </a:lnTo>
                      <a:lnTo>
                        <a:pt x="864" y="876"/>
                      </a:lnTo>
                      <a:lnTo>
                        <a:pt x="864" y="880"/>
                      </a:lnTo>
                      <a:lnTo>
                        <a:pt x="864" y="876"/>
                      </a:lnTo>
                      <a:lnTo>
                        <a:pt x="860" y="876"/>
                      </a:lnTo>
                      <a:lnTo>
                        <a:pt x="860" y="872"/>
                      </a:lnTo>
                      <a:lnTo>
                        <a:pt x="856" y="872"/>
                      </a:lnTo>
                      <a:lnTo>
                        <a:pt x="860" y="876"/>
                      </a:lnTo>
                      <a:lnTo>
                        <a:pt x="856" y="876"/>
                      </a:lnTo>
                      <a:lnTo>
                        <a:pt x="856" y="872"/>
                      </a:lnTo>
                      <a:lnTo>
                        <a:pt x="860" y="872"/>
                      </a:lnTo>
                      <a:lnTo>
                        <a:pt x="856" y="872"/>
                      </a:lnTo>
                      <a:lnTo>
                        <a:pt x="856" y="868"/>
                      </a:lnTo>
                      <a:lnTo>
                        <a:pt x="852" y="864"/>
                      </a:lnTo>
                      <a:lnTo>
                        <a:pt x="852" y="868"/>
                      </a:lnTo>
                      <a:lnTo>
                        <a:pt x="856" y="868"/>
                      </a:lnTo>
                      <a:lnTo>
                        <a:pt x="856" y="872"/>
                      </a:lnTo>
                      <a:lnTo>
                        <a:pt x="852" y="872"/>
                      </a:lnTo>
                      <a:lnTo>
                        <a:pt x="852" y="868"/>
                      </a:lnTo>
                      <a:lnTo>
                        <a:pt x="852" y="872"/>
                      </a:lnTo>
                      <a:lnTo>
                        <a:pt x="856" y="872"/>
                      </a:lnTo>
                      <a:lnTo>
                        <a:pt x="856" y="876"/>
                      </a:lnTo>
                      <a:lnTo>
                        <a:pt x="860" y="876"/>
                      </a:lnTo>
                      <a:lnTo>
                        <a:pt x="860" y="880"/>
                      </a:lnTo>
                      <a:lnTo>
                        <a:pt x="860" y="876"/>
                      </a:lnTo>
                      <a:lnTo>
                        <a:pt x="860" y="880"/>
                      </a:lnTo>
                      <a:lnTo>
                        <a:pt x="860" y="876"/>
                      </a:lnTo>
                      <a:lnTo>
                        <a:pt x="856" y="876"/>
                      </a:lnTo>
                      <a:lnTo>
                        <a:pt x="856" y="880"/>
                      </a:lnTo>
                      <a:lnTo>
                        <a:pt x="860" y="880"/>
                      </a:lnTo>
                      <a:lnTo>
                        <a:pt x="860" y="884"/>
                      </a:lnTo>
                      <a:lnTo>
                        <a:pt x="864" y="884"/>
                      </a:lnTo>
                      <a:lnTo>
                        <a:pt x="864" y="888"/>
                      </a:lnTo>
                      <a:lnTo>
                        <a:pt x="864" y="892"/>
                      </a:lnTo>
                      <a:lnTo>
                        <a:pt x="868" y="892"/>
                      </a:lnTo>
                      <a:lnTo>
                        <a:pt x="864" y="896"/>
                      </a:lnTo>
                      <a:lnTo>
                        <a:pt x="864" y="900"/>
                      </a:lnTo>
                      <a:lnTo>
                        <a:pt x="864" y="904"/>
                      </a:lnTo>
                      <a:lnTo>
                        <a:pt x="868" y="904"/>
                      </a:lnTo>
                      <a:lnTo>
                        <a:pt x="872" y="904"/>
                      </a:lnTo>
                      <a:lnTo>
                        <a:pt x="876" y="904"/>
                      </a:lnTo>
                      <a:lnTo>
                        <a:pt x="876" y="908"/>
                      </a:lnTo>
                      <a:lnTo>
                        <a:pt x="872" y="908"/>
                      </a:lnTo>
                      <a:lnTo>
                        <a:pt x="868" y="912"/>
                      </a:lnTo>
                      <a:lnTo>
                        <a:pt x="872" y="912"/>
                      </a:lnTo>
                      <a:lnTo>
                        <a:pt x="872" y="916"/>
                      </a:lnTo>
                      <a:lnTo>
                        <a:pt x="876" y="916"/>
                      </a:lnTo>
                      <a:lnTo>
                        <a:pt x="876" y="912"/>
                      </a:lnTo>
                      <a:lnTo>
                        <a:pt x="880" y="916"/>
                      </a:lnTo>
                      <a:lnTo>
                        <a:pt x="876" y="920"/>
                      </a:lnTo>
                      <a:lnTo>
                        <a:pt x="880" y="920"/>
                      </a:lnTo>
                      <a:lnTo>
                        <a:pt x="888" y="920"/>
                      </a:lnTo>
                      <a:lnTo>
                        <a:pt x="888" y="924"/>
                      </a:lnTo>
                      <a:lnTo>
                        <a:pt x="880" y="920"/>
                      </a:lnTo>
                      <a:lnTo>
                        <a:pt x="876" y="920"/>
                      </a:lnTo>
                      <a:lnTo>
                        <a:pt x="880" y="920"/>
                      </a:lnTo>
                      <a:lnTo>
                        <a:pt x="880" y="924"/>
                      </a:lnTo>
                      <a:lnTo>
                        <a:pt x="876" y="924"/>
                      </a:lnTo>
                      <a:lnTo>
                        <a:pt x="880" y="924"/>
                      </a:lnTo>
                      <a:lnTo>
                        <a:pt x="876" y="928"/>
                      </a:lnTo>
                      <a:lnTo>
                        <a:pt x="880" y="928"/>
                      </a:lnTo>
                      <a:lnTo>
                        <a:pt x="876" y="932"/>
                      </a:lnTo>
                      <a:lnTo>
                        <a:pt x="872" y="932"/>
                      </a:lnTo>
                      <a:lnTo>
                        <a:pt x="872" y="928"/>
                      </a:lnTo>
                      <a:lnTo>
                        <a:pt x="872" y="932"/>
                      </a:lnTo>
                      <a:lnTo>
                        <a:pt x="868" y="936"/>
                      </a:lnTo>
                      <a:lnTo>
                        <a:pt x="864" y="936"/>
                      </a:lnTo>
                      <a:lnTo>
                        <a:pt x="868" y="936"/>
                      </a:lnTo>
                      <a:lnTo>
                        <a:pt x="868" y="940"/>
                      </a:lnTo>
                      <a:lnTo>
                        <a:pt x="864" y="940"/>
                      </a:lnTo>
                      <a:lnTo>
                        <a:pt x="864" y="944"/>
                      </a:lnTo>
                      <a:lnTo>
                        <a:pt x="860" y="944"/>
                      </a:lnTo>
                      <a:lnTo>
                        <a:pt x="860" y="948"/>
                      </a:lnTo>
                      <a:lnTo>
                        <a:pt x="856" y="948"/>
                      </a:lnTo>
                      <a:lnTo>
                        <a:pt x="852" y="948"/>
                      </a:lnTo>
                      <a:lnTo>
                        <a:pt x="852" y="944"/>
                      </a:lnTo>
                      <a:lnTo>
                        <a:pt x="852" y="948"/>
                      </a:lnTo>
                      <a:lnTo>
                        <a:pt x="848" y="944"/>
                      </a:lnTo>
                      <a:lnTo>
                        <a:pt x="844" y="944"/>
                      </a:lnTo>
                      <a:lnTo>
                        <a:pt x="848" y="948"/>
                      </a:lnTo>
                      <a:lnTo>
                        <a:pt x="852" y="948"/>
                      </a:lnTo>
                      <a:lnTo>
                        <a:pt x="848" y="948"/>
                      </a:lnTo>
                      <a:lnTo>
                        <a:pt x="852" y="948"/>
                      </a:lnTo>
                      <a:lnTo>
                        <a:pt x="848" y="952"/>
                      </a:lnTo>
                      <a:lnTo>
                        <a:pt x="848" y="956"/>
                      </a:lnTo>
                      <a:lnTo>
                        <a:pt x="848" y="960"/>
                      </a:lnTo>
                      <a:lnTo>
                        <a:pt x="852" y="960"/>
                      </a:lnTo>
                      <a:lnTo>
                        <a:pt x="848" y="960"/>
                      </a:lnTo>
                      <a:lnTo>
                        <a:pt x="848" y="956"/>
                      </a:lnTo>
                      <a:lnTo>
                        <a:pt x="844" y="956"/>
                      </a:lnTo>
                      <a:lnTo>
                        <a:pt x="844" y="960"/>
                      </a:lnTo>
                      <a:lnTo>
                        <a:pt x="840" y="960"/>
                      </a:lnTo>
                      <a:lnTo>
                        <a:pt x="836" y="960"/>
                      </a:lnTo>
                      <a:lnTo>
                        <a:pt x="836" y="964"/>
                      </a:lnTo>
                      <a:lnTo>
                        <a:pt x="836" y="960"/>
                      </a:lnTo>
                      <a:lnTo>
                        <a:pt x="840" y="960"/>
                      </a:lnTo>
                      <a:lnTo>
                        <a:pt x="840" y="964"/>
                      </a:lnTo>
                      <a:lnTo>
                        <a:pt x="840" y="960"/>
                      </a:lnTo>
                      <a:lnTo>
                        <a:pt x="840" y="964"/>
                      </a:lnTo>
                      <a:lnTo>
                        <a:pt x="844" y="960"/>
                      </a:lnTo>
                      <a:lnTo>
                        <a:pt x="848" y="960"/>
                      </a:lnTo>
                      <a:lnTo>
                        <a:pt x="844" y="964"/>
                      </a:lnTo>
                      <a:lnTo>
                        <a:pt x="844" y="968"/>
                      </a:lnTo>
                      <a:lnTo>
                        <a:pt x="840" y="968"/>
                      </a:lnTo>
                      <a:lnTo>
                        <a:pt x="840" y="972"/>
                      </a:lnTo>
                      <a:lnTo>
                        <a:pt x="844" y="972"/>
                      </a:lnTo>
                      <a:lnTo>
                        <a:pt x="844" y="968"/>
                      </a:lnTo>
                      <a:lnTo>
                        <a:pt x="848" y="968"/>
                      </a:lnTo>
                      <a:lnTo>
                        <a:pt x="848" y="964"/>
                      </a:lnTo>
                      <a:lnTo>
                        <a:pt x="852" y="964"/>
                      </a:lnTo>
                      <a:lnTo>
                        <a:pt x="848" y="968"/>
                      </a:lnTo>
                      <a:lnTo>
                        <a:pt x="844" y="968"/>
                      </a:lnTo>
                      <a:lnTo>
                        <a:pt x="844" y="972"/>
                      </a:lnTo>
                      <a:lnTo>
                        <a:pt x="840" y="972"/>
                      </a:lnTo>
                      <a:lnTo>
                        <a:pt x="840" y="976"/>
                      </a:lnTo>
                      <a:lnTo>
                        <a:pt x="836" y="976"/>
                      </a:lnTo>
                      <a:lnTo>
                        <a:pt x="836" y="980"/>
                      </a:lnTo>
                      <a:lnTo>
                        <a:pt x="832" y="984"/>
                      </a:lnTo>
                      <a:lnTo>
                        <a:pt x="828" y="984"/>
                      </a:lnTo>
                      <a:lnTo>
                        <a:pt x="828" y="988"/>
                      </a:lnTo>
                      <a:lnTo>
                        <a:pt x="824" y="988"/>
                      </a:lnTo>
                      <a:lnTo>
                        <a:pt x="820" y="988"/>
                      </a:lnTo>
                      <a:lnTo>
                        <a:pt x="820" y="992"/>
                      </a:lnTo>
                      <a:lnTo>
                        <a:pt x="816" y="992"/>
                      </a:lnTo>
                      <a:lnTo>
                        <a:pt x="816" y="996"/>
                      </a:lnTo>
                      <a:lnTo>
                        <a:pt x="812" y="996"/>
                      </a:lnTo>
                      <a:lnTo>
                        <a:pt x="808" y="1000"/>
                      </a:lnTo>
                      <a:lnTo>
                        <a:pt x="804" y="1000"/>
                      </a:lnTo>
                      <a:lnTo>
                        <a:pt x="804" y="1004"/>
                      </a:lnTo>
                      <a:lnTo>
                        <a:pt x="800" y="1004"/>
                      </a:lnTo>
                      <a:lnTo>
                        <a:pt x="796" y="1008"/>
                      </a:lnTo>
                      <a:lnTo>
                        <a:pt x="792" y="1008"/>
                      </a:lnTo>
                      <a:lnTo>
                        <a:pt x="792" y="1004"/>
                      </a:lnTo>
                      <a:lnTo>
                        <a:pt x="792" y="1008"/>
                      </a:lnTo>
                      <a:lnTo>
                        <a:pt x="788" y="1008"/>
                      </a:lnTo>
                      <a:lnTo>
                        <a:pt x="784" y="1008"/>
                      </a:lnTo>
                      <a:lnTo>
                        <a:pt x="780" y="1008"/>
                      </a:lnTo>
                      <a:lnTo>
                        <a:pt x="776" y="1008"/>
                      </a:lnTo>
                      <a:lnTo>
                        <a:pt x="776" y="1012"/>
                      </a:lnTo>
                      <a:lnTo>
                        <a:pt x="772" y="1012"/>
                      </a:lnTo>
                      <a:lnTo>
                        <a:pt x="768" y="1012"/>
                      </a:lnTo>
                      <a:lnTo>
                        <a:pt x="764" y="1016"/>
                      </a:lnTo>
                      <a:lnTo>
                        <a:pt x="760" y="1016"/>
                      </a:lnTo>
                      <a:lnTo>
                        <a:pt x="764" y="1016"/>
                      </a:lnTo>
                      <a:lnTo>
                        <a:pt x="764" y="1020"/>
                      </a:lnTo>
                      <a:lnTo>
                        <a:pt x="760" y="1020"/>
                      </a:lnTo>
                      <a:lnTo>
                        <a:pt x="760" y="1024"/>
                      </a:lnTo>
                      <a:lnTo>
                        <a:pt x="764" y="1024"/>
                      </a:lnTo>
                      <a:lnTo>
                        <a:pt x="768" y="1024"/>
                      </a:lnTo>
                      <a:lnTo>
                        <a:pt x="768" y="1020"/>
                      </a:lnTo>
                      <a:lnTo>
                        <a:pt x="772" y="1020"/>
                      </a:lnTo>
                      <a:lnTo>
                        <a:pt x="776" y="1020"/>
                      </a:lnTo>
                      <a:lnTo>
                        <a:pt x="772" y="1016"/>
                      </a:lnTo>
                      <a:lnTo>
                        <a:pt x="776" y="1016"/>
                      </a:lnTo>
                      <a:lnTo>
                        <a:pt x="780" y="1016"/>
                      </a:lnTo>
                      <a:lnTo>
                        <a:pt x="780" y="1012"/>
                      </a:lnTo>
                      <a:lnTo>
                        <a:pt x="784" y="1012"/>
                      </a:lnTo>
                      <a:lnTo>
                        <a:pt x="788" y="1012"/>
                      </a:lnTo>
                      <a:lnTo>
                        <a:pt x="788" y="1008"/>
                      </a:lnTo>
                      <a:lnTo>
                        <a:pt x="788" y="1012"/>
                      </a:lnTo>
                      <a:lnTo>
                        <a:pt x="784" y="1012"/>
                      </a:lnTo>
                      <a:lnTo>
                        <a:pt x="784" y="1016"/>
                      </a:lnTo>
                      <a:lnTo>
                        <a:pt x="780" y="1016"/>
                      </a:lnTo>
                      <a:lnTo>
                        <a:pt x="776" y="1020"/>
                      </a:lnTo>
                      <a:lnTo>
                        <a:pt x="772" y="1020"/>
                      </a:lnTo>
                      <a:lnTo>
                        <a:pt x="768" y="1024"/>
                      </a:lnTo>
                      <a:lnTo>
                        <a:pt x="764" y="1024"/>
                      </a:lnTo>
                      <a:lnTo>
                        <a:pt x="760" y="1028"/>
                      </a:lnTo>
                      <a:lnTo>
                        <a:pt x="756" y="1028"/>
                      </a:lnTo>
                      <a:lnTo>
                        <a:pt x="752" y="1032"/>
                      </a:lnTo>
                      <a:lnTo>
                        <a:pt x="748" y="1032"/>
                      </a:lnTo>
                      <a:lnTo>
                        <a:pt x="744" y="1036"/>
                      </a:lnTo>
                      <a:lnTo>
                        <a:pt x="740" y="1036"/>
                      </a:lnTo>
                      <a:lnTo>
                        <a:pt x="736" y="1040"/>
                      </a:lnTo>
                      <a:lnTo>
                        <a:pt x="732" y="1040"/>
                      </a:lnTo>
                      <a:lnTo>
                        <a:pt x="732" y="1044"/>
                      </a:lnTo>
                      <a:lnTo>
                        <a:pt x="732" y="1040"/>
                      </a:lnTo>
                      <a:lnTo>
                        <a:pt x="736" y="1040"/>
                      </a:lnTo>
                      <a:lnTo>
                        <a:pt x="736" y="1036"/>
                      </a:lnTo>
                      <a:lnTo>
                        <a:pt x="740" y="1036"/>
                      </a:lnTo>
                      <a:lnTo>
                        <a:pt x="736" y="1036"/>
                      </a:lnTo>
                      <a:lnTo>
                        <a:pt x="740" y="1036"/>
                      </a:lnTo>
                      <a:lnTo>
                        <a:pt x="744" y="1036"/>
                      </a:lnTo>
                      <a:lnTo>
                        <a:pt x="744" y="1032"/>
                      </a:lnTo>
                      <a:lnTo>
                        <a:pt x="748" y="1032"/>
                      </a:lnTo>
                      <a:lnTo>
                        <a:pt x="752" y="1032"/>
                      </a:lnTo>
                      <a:lnTo>
                        <a:pt x="752" y="1028"/>
                      </a:lnTo>
                      <a:lnTo>
                        <a:pt x="752" y="1032"/>
                      </a:lnTo>
                      <a:lnTo>
                        <a:pt x="752" y="1028"/>
                      </a:lnTo>
                      <a:lnTo>
                        <a:pt x="756" y="1028"/>
                      </a:lnTo>
                      <a:lnTo>
                        <a:pt x="756" y="1024"/>
                      </a:lnTo>
                      <a:lnTo>
                        <a:pt x="756" y="1020"/>
                      </a:lnTo>
                      <a:lnTo>
                        <a:pt x="756" y="1024"/>
                      </a:lnTo>
                      <a:lnTo>
                        <a:pt x="756" y="1020"/>
                      </a:lnTo>
                      <a:lnTo>
                        <a:pt x="752" y="1020"/>
                      </a:lnTo>
                      <a:lnTo>
                        <a:pt x="752" y="1024"/>
                      </a:lnTo>
                      <a:lnTo>
                        <a:pt x="752" y="1020"/>
                      </a:lnTo>
                      <a:lnTo>
                        <a:pt x="748" y="1020"/>
                      </a:lnTo>
                      <a:lnTo>
                        <a:pt x="748" y="1024"/>
                      </a:lnTo>
                      <a:lnTo>
                        <a:pt x="744" y="1024"/>
                      </a:lnTo>
                      <a:lnTo>
                        <a:pt x="740" y="1028"/>
                      </a:lnTo>
                      <a:lnTo>
                        <a:pt x="736" y="1028"/>
                      </a:lnTo>
                      <a:lnTo>
                        <a:pt x="732" y="1032"/>
                      </a:lnTo>
                      <a:lnTo>
                        <a:pt x="728" y="1032"/>
                      </a:lnTo>
                      <a:lnTo>
                        <a:pt x="728" y="1028"/>
                      </a:lnTo>
                      <a:lnTo>
                        <a:pt x="732" y="1028"/>
                      </a:lnTo>
                      <a:lnTo>
                        <a:pt x="736" y="1028"/>
                      </a:lnTo>
                      <a:lnTo>
                        <a:pt x="736" y="1024"/>
                      </a:lnTo>
                      <a:lnTo>
                        <a:pt x="732" y="1024"/>
                      </a:lnTo>
                      <a:lnTo>
                        <a:pt x="732" y="1028"/>
                      </a:lnTo>
                      <a:lnTo>
                        <a:pt x="732" y="1024"/>
                      </a:lnTo>
                      <a:lnTo>
                        <a:pt x="728" y="1024"/>
                      </a:lnTo>
                      <a:lnTo>
                        <a:pt x="732" y="1024"/>
                      </a:lnTo>
                      <a:lnTo>
                        <a:pt x="732" y="1020"/>
                      </a:lnTo>
                      <a:lnTo>
                        <a:pt x="732" y="1016"/>
                      </a:lnTo>
                      <a:lnTo>
                        <a:pt x="736" y="1016"/>
                      </a:lnTo>
                      <a:lnTo>
                        <a:pt x="736" y="1012"/>
                      </a:lnTo>
                      <a:lnTo>
                        <a:pt x="732" y="1012"/>
                      </a:lnTo>
                      <a:lnTo>
                        <a:pt x="736" y="1012"/>
                      </a:lnTo>
                      <a:lnTo>
                        <a:pt x="736" y="1008"/>
                      </a:lnTo>
                      <a:lnTo>
                        <a:pt x="740" y="1008"/>
                      </a:lnTo>
                      <a:lnTo>
                        <a:pt x="736" y="1008"/>
                      </a:lnTo>
                      <a:lnTo>
                        <a:pt x="732" y="1008"/>
                      </a:lnTo>
                      <a:lnTo>
                        <a:pt x="732" y="1012"/>
                      </a:lnTo>
                      <a:lnTo>
                        <a:pt x="732" y="1016"/>
                      </a:lnTo>
                      <a:lnTo>
                        <a:pt x="728" y="1016"/>
                      </a:lnTo>
                      <a:lnTo>
                        <a:pt x="728" y="1020"/>
                      </a:lnTo>
                      <a:lnTo>
                        <a:pt x="724" y="1020"/>
                      </a:lnTo>
                      <a:lnTo>
                        <a:pt x="724" y="1016"/>
                      </a:lnTo>
                      <a:lnTo>
                        <a:pt x="728" y="1016"/>
                      </a:lnTo>
                      <a:lnTo>
                        <a:pt x="724" y="1016"/>
                      </a:lnTo>
                      <a:lnTo>
                        <a:pt x="724" y="1012"/>
                      </a:lnTo>
                      <a:lnTo>
                        <a:pt x="724" y="1016"/>
                      </a:lnTo>
                      <a:lnTo>
                        <a:pt x="724" y="1020"/>
                      </a:lnTo>
                      <a:lnTo>
                        <a:pt x="720" y="1020"/>
                      </a:lnTo>
                      <a:lnTo>
                        <a:pt x="720" y="1024"/>
                      </a:lnTo>
                      <a:lnTo>
                        <a:pt x="716" y="1024"/>
                      </a:lnTo>
                      <a:lnTo>
                        <a:pt x="716" y="1020"/>
                      </a:lnTo>
                      <a:lnTo>
                        <a:pt x="712" y="1020"/>
                      </a:lnTo>
                      <a:lnTo>
                        <a:pt x="712" y="1016"/>
                      </a:lnTo>
                      <a:lnTo>
                        <a:pt x="712" y="1012"/>
                      </a:lnTo>
                      <a:lnTo>
                        <a:pt x="708" y="1012"/>
                      </a:lnTo>
                      <a:lnTo>
                        <a:pt x="704" y="1012"/>
                      </a:lnTo>
                      <a:lnTo>
                        <a:pt x="704" y="1008"/>
                      </a:lnTo>
                      <a:lnTo>
                        <a:pt x="704" y="1012"/>
                      </a:lnTo>
                      <a:lnTo>
                        <a:pt x="704" y="1016"/>
                      </a:lnTo>
                      <a:lnTo>
                        <a:pt x="708" y="1016"/>
                      </a:lnTo>
                      <a:lnTo>
                        <a:pt x="708" y="1012"/>
                      </a:lnTo>
                      <a:lnTo>
                        <a:pt x="708" y="1016"/>
                      </a:lnTo>
                      <a:lnTo>
                        <a:pt x="708" y="1020"/>
                      </a:lnTo>
                      <a:lnTo>
                        <a:pt x="708" y="1024"/>
                      </a:lnTo>
                      <a:lnTo>
                        <a:pt x="712" y="1024"/>
                      </a:lnTo>
                      <a:lnTo>
                        <a:pt x="712" y="1028"/>
                      </a:lnTo>
                      <a:lnTo>
                        <a:pt x="712" y="1024"/>
                      </a:lnTo>
                      <a:lnTo>
                        <a:pt x="712" y="1028"/>
                      </a:lnTo>
                      <a:lnTo>
                        <a:pt x="708" y="1028"/>
                      </a:lnTo>
                      <a:lnTo>
                        <a:pt x="704" y="1032"/>
                      </a:lnTo>
                      <a:lnTo>
                        <a:pt x="700" y="1032"/>
                      </a:lnTo>
                      <a:lnTo>
                        <a:pt x="700" y="1028"/>
                      </a:lnTo>
                      <a:lnTo>
                        <a:pt x="704" y="1032"/>
                      </a:lnTo>
                      <a:lnTo>
                        <a:pt x="704" y="1028"/>
                      </a:lnTo>
                      <a:lnTo>
                        <a:pt x="708" y="1028"/>
                      </a:lnTo>
                      <a:lnTo>
                        <a:pt x="704" y="1028"/>
                      </a:lnTo>
                      <a:lnTo>
                        <a:pt x="704" y="1024"/>
                      </a:lnTo>
                      <a:lnTo>
                        <a:pt x="704" y="1020"/>
                      </a:lnTo>
                      <a:lnTo>
                        <a:pt x="704" y="1024"/>
                      </a:lnTo>
                      <a:lnTo>
                        <a:pt x="704" y="1028"/>
                      </a:lnTo>
                      <a:lnTo>
                        <a:pt x="700" y="1028"/>
                      </a:lnTo>
                      <a:lnTo>
                        <a:pt x="696" y="1028"/>
                      </a:lnTo>
                      <a:lnTo>
                        <a:pt x="700" y="1028"/>
                      </a:lnTo>
                      <a:lnTo>
                        <a:pt x="700" y="1024"/>
                      </a:lnTo>
                      <a:lnTo>
                        <a:pt x="696" y="1024"/>
                      </a:lnTo>
                      <a:lnTo>
                        <a:pt x="692" y="1024"/>
                      </a:lnTo>
                      <a:lnTo>
                        <a:pt x="692" y="1020"/>
                      </a:lnTo>
                      <a:lnTo>
                        <a:pt x="692" y="1016"/>
                      </a:lnTo>
                      <a:lnTo>
                        <a:pt x="688" y="1012"/>
                      </a:lnTo>
                      <a:lnTo>
                        <a:pt x="692" y="1012"/>
                      </a:lnTo>
                      <a:lnTo>
                        <a:pt x="692" y="1008"/>
                      </a:lnTo>
                      <a:lnTo>
                        <a:pt x="688" y="1008"/>
                      </a:lnTo>
                      <a:lnTo>
                        <a:pt x="688" y="1004"/>
                      </a:lnTo>
                      <a:lnTo>
                        <a:pt x="692" y="1004"/>
                      </a:lnTo>
                      <a:lnTo>
                        <a:pt x="688" y="1000"/>
                      </a:lnTo>
                      <a:lnTo>
                        <a:pt x="688" y="1004"/>
                      </a:lnTo>
                      <a:lnTo>
                        <a:pt x="688" y="1008"/>
                      </a:lnTo>
                      <a:lnTo>
                        <a:pt x="688" y="1012"/>
                      </a:lnTo>
                      <a:lnTo>
                        <a:pt x="692" y="1016"/>
                      </a:lnTo>
                      <a:lnTo>
                        <a:pt x="688" y="1016"/>
                      </a:lnTo>
                      <a:lnTo>
                        <a:pt x="692" y="1016"/>
                      </a:lnTo>
                      <a:lnTo>
                        <a:pt x="688" y="1016"/>
                      </a:lnTo>
                      <a:lnTo>
                        <a:pt x="688" y="1012"/>
                      </a:lnTo>
                      <a:lnTo>
                        <a:pt x="684" y="1012"/>
                      </a:lnTo>
                      <a:lnTo>
                        <a:pt x="684" y="1016"/>
                      </a:lnTo>
                      <a:lnTo>
                        <a:pt x="680" y="1016"/>
                      </a:lnTo>
                      <a:lnTo>
                        <a:pt x="680" y="1012"/>
                      </a:lnTo>
                      <a:lnTo>
                        <a:pt x="680" y="1016"/>
                      </a:lnTo>
                      <a:lnTo>
                        <a:pt x="680" y="1020"/>
                      </a:lnTo>
                      <a:lnTo>
                        <a:pt x="684" y="1020"/>
                      </a:lnTo>
                      <a:lnTo>
                        <a:pt x="684" y="1024"/>
                      </a:lnTo>
                      <a:lnTo>
                        <a:pt x="688" y="1024"/>
                      </a:lnTo>
                      <a:lnTo>
                        <a:pt x="688" y="1028"/>
                      </a:lnTo>
                      <a:lnTo>
                        <a:pt x="688" y="1032"/>
                      </a:lnTo>
                      <a:lnTo>
                        <a:pt x="684" y="1032"/>
                      </a:lnTo>
                      <a:lnTo>
                        <a:pt x="684" y="1036"/>
                      </a:lnTo>
                      <a:lnTo>
                        <a:pt x="688" y="1036"/>
                      </a:lnTo>
                      <a:lnTo>
                        <a:pt x="688" y="1032"/>
                      </a:lnTo>
                      <a:lnTo>
                        <a:pt x="692" y="1032"/>
                      </a:lnTo>
                      <a:lnTo>
                        <a:pt x="692" y="1036"/>
                      </a:lnTo>
                      <a:lnTo>
                        <a:pt x="696" y="1036"/>
                      </a:lnTo>
                      <a:lnTo>
                        <a:pt x="700" y="1040"/>
                      </a:lnTo>
                      <a:lnTo>
                        <a:pt x="700" y="1044"/>
                      </a:lnTo>
                      <a:lnTo>
                        <a:pt x="696" y="1044"/>
                      </a:lnTo>
                      <a:lnTo>
                        <a:pt x="692" y="1044"/>
                      </a:lnTo>
                      <a:lnTo>
                        <a:pt x="696" y="1044"/>
                      </a:lnTo>
                      <a:lnTo>
                        <a:pt x="696" y="1048"/>
                      </a:lnTo>
                      <a:lnTo>
                        <a:pt x="696" y="1044"/>
                      </a:lnTo>
                      <a:lnTo>
                        <a:pt x="700" y="1044"/>
                      </a:lnTo>
                      <a:lnTo>
                        <a:pt x="700" y="1040"/>
                      </a:lnTo>
                      <a:lnTo>
                        <a:pt x="704" y="1040"/>
                      </a:lnTo>
                      <a:lnTo>
                        <a:pt x="704" y="1044"/>
                      </a:lnTo>
                      <a:lnTo>
                        <a:pt x="708" y="1044"/>
                      </a:lnTo>
                      <a:lnTo>
                        <a:pt x="708" y="1048"/>
                      </a:lnTo>
                      <a:lnTo>
                        <a:pt x="708" y="1044"/>
                      </a:lnTo>
                      <a:lnTo>
                        <a:pt x="708" y="1048"/>
                      </a:lnTo>
                      <a:lnTo>
                        <a:pt x="712" y="1048"/>
                      </a:lnTo>
                      <a:lnTo>
                        <a:pt x="708" y="1052"/>
                      </a:lnTo>
                      <a:lnTo>
                        <a:pt x="704" y="1052"/>
                      </a:lnTo>
                      <a:lnTo>
                        <a:pt x="704" y="1056"/>
                      </a:lnTo>
                      <a:lnTo>
                        <a:pt x="700" y="1056"/>
                      </a:lnTo>
                      <a:lnTo>
                        <a:pt x="696" y="1056"/>
                      </a:lnTo>
                      <a:lnTo>
                        <a:pt x="696" y="1060"/>
                      </a:lnTo>
                      <a:lnTo>
                        <a:pt x="692" y="1060"/>
                      </a:lnTo>
                      <a:lnTo>
                        <a:pt x="688" y="1064"/>
                      </a:lnTo>
                      <a:lnTo>
                        <a:pt x="684" y="1064"/>
                      </a:lnTo>
                      <a:lnTo>
                        <a:pt x="684" y="1068"/>
                      </a:lnTo>
                      <a:lnTo>
                        <a:pt x="680" y="1068"/>
                      </a:lnTo>
                      <a:lnTo>
                        <a:pt x="680" y="1064"/>
                      </a:lnTo>
                      <a:lnTo>
                        <a:pt x="684" y="1064"/>
                      </a:lnTo>
                      <a:lnTo>
                        <a:pt x="680" y="1064"/>
                      </a:lnTo>
                      <a:lnTo>
                        <a:pt x="684" y="1064"/>
                      </a:lnTo>
                      <a:lnTo>
                        <a:pt x="680" y="1064"/>
                      </a:lnTo>
                      <a:lnTo>
                        <a:pt x="676" y="1064"/>
                      </a:lnTo>
                      <a:lnTo>
                        <a:pt x="676" y="1060"/>
                      </a:lnTo>
                      <a:lnTo>
                        <a:pt x="676" y="1056"/>
                      </a:lnTo>
                      <a:lnTo>
                        <a:pt x="672" y="1056"/>
                      </a:lnTo>
                      <a:lnTo>
                        <a:pt x="672" y="1052"/>
                      </a:lnTo>
                      <a:lnTo>
                        <a:pt x="668" y="1048"/>
                      </a:lnTo>
                      <a:lnTo>
                        <a:pt x="668" y="1044"/>
                      </a:lnTo>
                      <a:lnTo>
                        <a:pt x="664" y="1044"/>
                      </a:lnTo>
                      <a:lnTo>
                        <a:pt x="664" y="1048"/>
                      </a:lnTo>
                      <a:lnTo>
                        <a:pt x="664" y="1052"/>
                      </a:lnTo>
                      <a:lnTo>
                        <a:pt x="664" y="1048"/>
                      </a:lnTo>
                      <a:lnTo>
                        <a:pt x="668" y="1048"/>
                      </a:lnTo>
                      <a:lnTo>
                        <a:pt x="668" y="1052"/>
                      </a:lnTo>
                      <a:lnTo>
                        <a:pt x="668" y="1056"/>
                      </a:lnTo>
                      <a:lnTo>
                        <a:pt x="664" y="1056"/>
                      </a:lnTo>
                      <a:lnTo>
                        <a:pt x="664" y="1052"/>
                      </a:lnTo>
                      <a:lnTo>
                        <a:pt x="660" y="1052"/>
                      </a:lnTo>
                      <a:lnTo>
                        <a:pt x="660" y="1056"/>
                      </a:lnTo>
                      <a:lnTo>
                        <a:pt x="664" y="1056"/>
                      </a:lnTo>
                      <a:lnTo>
                        <a:pt x="664" y="1060"/>
                      </a:lnTo>
                      <a:lnTo>
                        <a:pt x="668" y="1060"/>
                      </a:lnTo>
                      <a:lnTo>
                        <a:pt x="668" y="1064"/>
                      </a:lnTo>
                      <a:lnTo>
                        <a:pt x="668" y="1068"/>
                      </a:lnTo>
                      <a:lnTo>
                        <a:pt x="664" y="1068"/>
                      </a:lnTo>
                      <a:lnTo>
                        <a:pt x="664" y="1072"/>
                      </a:lnTo>
                      <a:lnTo>
                        <a:pt x="668" y="1072"/>
                      </a:lnTo>
                      <a:lnTo>
                        <a:pt x="668" y="1076"/>
                      </a:lnTo>
                      <a:lnTo>
                        <a:pt x="668" y="1080"/>
                      </a:lnTo>
                      <a:lnTo>
                        <a:pt x="664" y="1080"/>
                      </a:lnTo>
                      <a:lnTo>
                        <a:pt x="660" y="1084"/>
                      </a:lnTo>
                      <a:lnTo>
                        <a:pt x="656" y="1084"/>
                      </a:lnTo>
                      <a:lnTo>
                        <a:pt x="656" y="1088"/>
                      </a:lnTo>
                      <a:lnTo>
                        <a:pt x="656" y="1084"/>
                      </a:lnTo>
                      <a:lnTo>
                        <a:pt x="660" y="1084"/>
                      </a:lnTo>
                      <a:lnTo>
                        <a:pt x="660" y="1088"/>
                      </a:lnTo>
                      <a:lnTo>
                        <a:pt x="656" y="1088"/>
                      </a:lnTo>
                      <a:lnTo>
                        <a:pt x="656" y="1092"/>
                      </a:lnTo>
                      <a:lnTo>
                        <a:pt x="652" y="1092"/>
                      </a:lnTo>
                      <a:lnTo>
                        <a:pt x="652" y="1088"/>
                      </a:lnTo>
                      <a:lnTo>
                        <a:pt x="652" y="1092"/>
                      </a:lnTo>
                      <a:lnTo>
                        <a:pt x="648" y="1092"/>
                      </a:lnTo>
                      <a:lnTo>
                        <a:pt x="648" y="1088"/>
                      </a:lnTo>
                      <a:lnTo>
                        <a:pt x="652" y="1088"/>
                      </a:lnTo>
                      <a:lnTo>
                        <a:pt x="648" y="1088"/>
                      </a:lnTo>
                      <a:lnTo>
                        <a:pt x="652" y="1088"/>
                      </a:lnTo>
                      <a:lnTo>
                        <a:pt x="652" y="1084"/>
                      </a:lnTo>
                      <a:lnTo>
                        <a:pt x="652" y="1080"/>
                      </a:lnTo>
                      <a:lnTo>
                        <a:pt x="652" y="1076"/>
                      </a:lnTo>
                      <a:lnTo>
                        <a:pt x="652" y="1072"/>
                      </a:lnTo>
                      <a:lnTo>
                        <a:pt x="652" y="1076"/>
                      </a:lnTo>
                      <a:lnTo>
                        <a:pt x="648" y="1076"/>
                      </a:lnTo>
                      <a:lnTo>
                        <a:pt x="648" y="1080"/>
                      </a:lnTo>
                      <a:lnTo>
                        <a:pt x="644" y="1080"/>
                      </a:lnTo>
                      <a:lnTo>
                        <a:pt x="648" y="1080"/>
                      </a:lnTo>
                      <a:lnTo>
                        <a:pt x="648" y="1084"/>
                      </a:lnTo>
                      <a:lnTo>
                        <a:pt x="648" y="1088"/>
                      </a:lnTo>
                      <a:lnTo>
                        <a:pt x="648" y="1092"/>
                      </a:lnTo>
                      <a:lnTo>
                        <a:pt x="644" y="1092"/>
                      </a:lnTo>
                      <a:lnTo>
                        <a:pt x="648" y="1092"/>
                      </a:lnTo>
                      <a:lnTo>
                        <a:pt x="644" y="1092"/>
                      </a:lnTo>
                      <a:lnTo>
                        <a:pt x="640" y="1092"/>
                      </a:lnTo>
                      <a:lnTo>
                        <a:pt x="640" y="1088"/>
                      </a:lnTo>
                      <a:lnTo>
                        <a:pt x="640" y="1084"/>
                      </a:lnTo>
                      <a:lnTo>
                        <a:pt x="644" y="1084"/>
                      </a:lnTo>
                      <a:lnTo>
                        <a:pt x="640" y="1084"/>
                      </a:lnTo>
                      <a:lnTo>
                        <a:pt x="640" y="1080"/>
                      </a:lnTo>
                      <a:lnTo>
                        <a:pt x="640" y="1084"/>
                      </a:lnTo>
                      <a:lnTo>
                        <a:pt x="636" y="1084"/>
                      </a:lnTo>
                      <a:lnTo>
                        <a:pt x="636" y="1088"/>
                      </a:lnTo>
                      <a:lnTo>
                        <a:pt x="632" y="1088"/>
                      </a:lnTo>
                      <a:lnTo>
                        <a:pt x="628" y="1092"/>
                      </a:lnTo>
                      <a:lnTo>
                        <a:pt x="628" y="1088"/>
                      </a:lnTo>
                      <a:lnTo>
                        <a:pt x="624" y="1088"/>
                      </a:lnTo>
                      <a:lnTo>
                        <a:pt x="624" y="1092"/>
                      </a:lnTo>
                      <a:lnTo>
                        <a:pt x="624" y="1096"/>
                      </a:lnTo>
                      <a:lnTo>
                        <a:pt x="620" y="1096"/>
                      </a:lnTo>
                      <a:lnTo>
                        <a:pt x="620" y="1100"/>
                      </a:lnTo>
                      <a:lnTo>
                        <a:pt x="616" y="1100"/>
                      </a:lnTo>
                      <a:lnTo>
                        <a:pt x="612" y="1100"/>
                      </a:lnTo>
                      <a:lnTo>
                        <a:pt x="616" y="1100"/>
                      </a:lnTo>
                      <a:lnTo>
                        <a:pt x="616" y="1104"/>
                      </a:lnTo>
                      <a:lnTo>
                        <a:pt x="612" y="1104"/>
                      </a:lnTo>
                      <a:lnTo>
                        <a:pt x="616" y="1104"/>
                      </a:lnTo>
                      <a:lnTo>
                        <a:pt x="616" y="1100"/>
                      </a:lnTo>
                      <a:lnTo>
                        <a:pt x="620" y="1100"/>
                      </a:lnTo>
                      <a:lnTo>
                        <a:pt x="624" y="1100"/>
                      </a:lnTo>
                      <a:lnTo>
                        <a:pt x="624" y="1104"/>
                      </a:lnTo>
                      <a:lnTo>
                        <a:pt x="628" y="1104"/>
                      </a:lnTo>
                      <a:lnTo>
                        <a:pt x="624" y="1104"/>
                      </a:lnTo>
                      <a:lnTo>
                        <a:pt x="624" y="1108"/>
                      </a:lnTo>
                      <a:lnTo>
                        <a:pt x="628" y="1108"/>
                      </a:lnTo>
                      <a:lnTo>
                        <a:pt x="624" y="1108"/>
                      </a:lnTo>
                      <a:lnTo>
                        <a:pt x="624" y="1112"/>
                      </a:lnTo>
                      <a:lnTo>
                        <a:pt x="624" y="1108"/>
                      </a:lnTo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17" name=""/>
                <p:cNvSpPr/>
                <p:nvPr/>
              </p:nvSpPr>
              <p:spPr>
                <a:xfrm>
                  <a:off x="2867040" y="3997440"/>
                  <a:ext cx="1689120" cy="2197080"/>
                </a:xfrm>
                <a:custGeom>
                  <a:avLst/>
                  <a:gdLst/>
                  <a:ahLst/>
                  <a:rect l="l" t="t" r="r" b="b"/>
                  <a:pathLst>
                    <a:path w="1064" h="1384">
                      <a:moveTo>
                        <a:pt x="1048" y="1108"/>
                      </a:moveTo>
                      <a:lnTo>
                        <a:pt x="1052" y="1108"/>
                      </a:lnTo>
                      <a:lnTo>
                        <a:pt x="1052" y="1104"/>
                      </a:lnTo>
                      <a:lnTo>
                        <a:pt x="1052" y="1100"/>
                      </a:lnTo>
                      <a:lnTo>
                        <a:pt x="1056" y="1100"/>
                      </a:lnTo>
                      <a:lnTo>
                        <a:pt x="1052" y="1100"/>
                      </a:lnTo>
                      <a:lnTo>
                        <a:pt x="1056" y="1100"/>
                      </a:lnTo>
                      <a:lnTo>
                        <a:pt x="1056" y="1096"/>
                      </a:lnTo>
                      <a:lnTo>
                        <a:pt x="1060" y="1096"/>
                      </a:lnTo>
                      <a:lnTo>
                        <a:pt x="1060" y="1092"/>
                      </a:lnTo>
                      <a:lnTo>
                        <a:pt x="1064" y="1092"/>
                      </a:lnTo>
                      <a:lnTo>
                        <a:pt x="1064" y="1096"/>
                      </a:lnTo>
                      <a:lnTo>
                        <a:pt x="1064" y="1100"/>
                      </a:lnTo>
                      <a:lnTo>
                        <a:pt x="1064" y="1104"/>
                      </a:lnTo>
                      <a:lnTo>
                        <a:pt x="1064" y="1108"/>
                      </a:lnTo>
                      <a:lnTo>
                        <a:pt x="1060" y="1108"/>
                      </a:lnTo>
                      <a:lnTo>
                        <a:pt x="1060" y="1112"/>
                      </a:lnTo>
                      <a:lnTo>
                        <a:pt x="1056" y="1112"/>
                      </a:lnTo>
                      <a:lnTo>
                        <a:pt x="1056" y="1116"/>
                      </a:lnTo>
                      <a:lnTo>
                        <a:pt x="1056" y="1120"/>
                      </a:lnTo>
                      <a:lnTo>
                        <a:pt x="1052" y="1120"/>
                      </a:lnTo>
                      <a:lnTo>
                        <a:pt x="1052" y="1124"/>
                      </a:lnTo>
                      <a:lnTo>
                        <a:pt x="1048" y="1124"/>
                      </a:lnTo>
                      <a:lnTo>
                        <a:pt x="1048" y="1128"/>
                      </a:lnTo>
                      <a:lnTo>
                        <a:pt x="1048" y="1132"/>
                      </a:lnTo>
                      <a:lnTo>
                        <a:pt x="1044" y="1132"/>
                      </a:lnTo>
                      <a:lnTo>
                        <a:pt x="1040" y="1132"/>
                      </a:lnTo>
                      <a:lnTo>
                        <a:pt x="1040" y="1128"/>
                      </a:lnTo>
                      <a:lnTo>
                        <a:pt x="1040" y="1132"/>
                      </a:lnTo>
                      <a:lnTo>
                        <a:pt x="1044" y="1132"/>
                      </a:lnTo>
                      <a:lnTo>
                        <a:pt x="1044" y="1128"/>
                      </a:lnTo>
                      <a:lnTo>
                        <a:pt x="1040" y="1128"/>
                      </a:lnTo>
                      <a:lnTo>
                        <a:pt x="1040" y="1124"/>
                      </a:lnTo>
                      <a:lnTo>
                        <a:pt x="1036" y="1124"/>
                      </a:lnTo>
                      <a:lnTo>
                        <a:pt x="1032" y="1124"/>
                      </a:lnTo>
                      <a:lnTo>
                        <a:pt x="1032" y="1128"/>
                      </a:lnTo>
                      <a:lnTo>
                        <a:pt x="1028" y="1128"/>
                      </a:lnTo>
                      <a:lnTo>
                        <a:pt x="1024" y="1128"/>
                      </a:lnTo>
                      <a:lnTo>
                        <a:pt x="1028" y="1128"/>
                      </a:lnTo>
                      <a:lnTo>
                        <a:pt x="1028" y="1124"/>
                      </a:lnTo>
                      <a:lnTo>
                        <a:pt x="1024" y="1124"/>
                      </a:lnTo>
                      <a:lnTo>
                        <a:pt x="1020" y="1124"/>
                      </a:lnTo>
                      <a:lnTo>
                        <a:pt x="1016" y="1124"/>
                      </a:lnTo>
                      <a:lnTo>
                        <a:pt x="1016" y="1128"/>
                      </a:lnTo>
                      <a:lnTo>
                        <a:pt x="1012" y="1128"/>
                      </a:lnTo>
                      <a:lnTo>
                        <a:pt x="1012" y="1124"/>
                      </a:lnTo>
                      <a:lnTo>
                        <a:pt x="1008" y="1124"/>
                      </a:lnTo>
                      <a:lnTo>
                        <a:pt x="1008" y="1128"/>
                      </a:lnTo>
                      <a:lnTo>
                        <a:pt x="1012" y="1128"/>
                      </a:lnTo>
                      <a:lnTo>
                        <a:pt x="1012" y="1132"/>
                      </a:lnTo>
                      <a:lnTo>
                        <a:pt x="1016" y="1132"/>
                      </a:lnTo>
                      <a:lnTo>
                        <a:pt x="1020" y="1132"/>
                      </a:lnTo>
                      <a:lnTo>
                        <a:pt x="1024" y="1132"/>
                      </a:lnTo>
                      <a:lnTo>
                        <a:pt x="1024" y="1128"/>
                      </a:lnTo>
                      <a:lnTo>
                        <a:pt x="1024" y="1132"/>
                      </a:lnTo>
                      <a:lnTo>
                        <a:pt x="1024" y="1136"/>
                      </a:lnTo>
                      <a:lnTo>
                        <a:pt x="1024" y="1140"/>
                      </a:lnTo>
                      <a:lnTo>
                        <a:pt x="1028" y="1140"/>
                      </a:lnTo>
                      <a:lnTo>
                        <a:pt x="1028" y="1144"/>
                      </a:lnTo>
                      <a:lnTo>
                        <a:pt x="1032" y="1144"/>
                      </a:lnTo>
                      <a:lnTo>
                        <a:pt x="1028" y="1144"/>
                      </a:lnTo>
                      <a:lnTo>
                        <a:pt x="1028" y="1148"/>
                      </a:lnTo>
                      <a:lnTo>
                        <a:pt x="1032" y="1148"/>
                      </a:lnTo>
                      <a:lnTo>
                        <a:pt x="1032" y="1152"/>
                      </a:lnTo>
                      <a:lnTo>
                        <a:pt x="1028" y="1152"/>
                      </a:lnTo>
                      <a:lnTo>
                        <a:pt x="1028" y="1156"/>
                      </a:lnTo>
                      <a:lnTo>
                        <a:pt x="1024" y="1156"/>
                      </a:lnTo>
                      <a:lnTo>
                        <a:pt x="1028" y="1156"/>
                      </a:lnTo>
                      <a:lnTo>
                        <a:pt x="1028" y="1152"/>
                      </a:lnTo>
                      <a:lnTo>
                        <a:pt x="1032" y="1152"/>
                      </a:lnTo>
                      <a:lnTo>
                        <a:pt x="1032" y="1148"/>
                      </a:lnTo>
                      <a:lnTo>
                        <a:pt x="1032" y="1144"/>
                      </a:lnTo>
                      <a:lnTo>
                        <a:pt x="1036" y="1144"/>
                      </a:lnTo>
                      <a:lnTo>
                        <a:pt x="1036" y="1148"/>
                      </a:lnTo>
                      <a:lnTo>
                        <a:pt x="1040" y="1148"/>
                      </a:lnTo>
                      <a:lnTo>
                        <a:pt x="1036" y="1148"/>
                      </a:lnTo>
                      <a:lnTo>
                        <a:pt x="1036" y="1152"/>
                      </a:lnTo>
                      <a:lnTo>
                        <a:pt x="1036" y="1156"/>
                      </a:lnTo>
                      <a:lnTo>
                        <a:pt x="1032" y="1156"/>
                      </a:lnTo>
                      <a:lnTo>
                        <a:pt x="1032" y="1160"/>
                      </a:lnTo>
                      <a:lnTo>
                        <a:pt x="1032" y="1164"/>
                      </a:lnTo>
                      <a:lnTo>
                        <a:pt x="1028" y="1164"/>
                      </a:lnTo>
                      <a:lnTo>
                        <a:pt x="1028" y="1168"/>
                      </a:lnTo>
                      <a:lnTo>
                        <a:pt x="1028" y="1172"/>
                      </a:lnTo>
                      <a:lnTo>
                        <a:pt x="1028" y="1176"/>
                      </a:lnTo>
                      <a:lnTo>
                        <a:pt x="1028" y="1180"/>
                      </a:lnTo>
                      <a:lnTo>
                        <a:pt x="1024" y="1180"/>
                      </a:lnTo>
                      <a:lnTo>
                        <a:pt x="1024" y="1184"/>
                      </a:lnTo>
                      <a:lnTo>
                        <a:pt x="1024" y="1188"/>
                      </a:lnTo>
                      <a:lnTo>
                        <a:pt x="1024" y="1192"/>
                      </a:lnTo>
                      <a:lnTo>
                        <a:pt x="1020" y="1192"/>
                      </a:lnTo>
                      <a:lnTo>
                        <a:pt x="1020" y="1196"/>
                      </a:lnTo>
                      <a:lnTo>
                        <a:pt x="1016" y="1196"/>
                      </a:lnTo>
                      <a:lnTo>
                        <a:pt x="1012" y="1196"/>
                      </a:lnTo>
                      <a:lnTo>
                        <a:pt x="1016" y="1196"/>
                      </a:lnTo>
                      <a:lnTo>
                        <a:pt x="1016" y="1192"/>
                      </a:lnTo>
                      <a:lnTo>
                        <a:pt x="1012" y="1192"/>
                      </a:lnTo>
                      <a:lnTo>
                        <a:pt x="1012" y="1196"/>
                      </a:lnTo>
                      <a:lnTo>
                        <a:pt x="1012" y="1192"/>
                      </a:lnTo>
                      <a:lnTo>
                        <a:pt x="1012" y="1188"/>
                      </a:lnTo>
                      <a:lnTo>
                        <a:pt x="1012" y="1184"/>
                      </a:lnTo>
                      <a:lnTo>
                        <a:pt x="1012" y="1180"/>
                      </a:lnTo>
                      <a:lnTo>
                        <a:pt x="1016" y="1176"/>
                      </a:lnTo>
                      <a:lnTo>
                        <a:pt x="1012" y="1176"/>
                      </a:lnTo>
                      <a:lnTo>
                        <a:pt x="1012" y="1180"/>
                      </a:lnTo>
                      <a:lnTo>
                        <a:pt x="1012" y="1176"/>
                      </a:lnTo>
                      <a:lnTo>
                        <a:pt x="1008" y="1176"/>
                      </a:lnTo>
                      <a:lnTo>
                        <a:pt x="1008" y="1180"/>
                      </a:lnTo>
                      <a:lnTo>
                        <a:pt x="1012" y="1180"/>
                      </a:lnTo>
                      <a:lnTo>
                        <a:pt x="1008" y="1180"/>
                      </a:lnTo>
                      <a:lnTo>
                        <a:pt x="1004" y="1180"/>
                      </a:lnTo>
                      <a:lnTo>
                        <a:pt x="1008" y="1176"/>
                      </a:lnTo>
                      <a:lnTo>
                        <a:pt x="1008" y="1172"/>
                      </a:lnTo>
                      <a:lnTo>
                        <a:pt x="1008" y="1168"/>
                      </a:lnTo>
                      <a:lnTo>
                        <a:pt x="1008" y="1172"/>
                      </a:lnTo>
                      <a:lnTo>
                        <a:pt x="1004" y="1172"/>
                      </a:lnTo>
                      <a:lnTo>
                        <a:pt x="1004" y="1176"/>
                      </a:lnTo>
                      <a:lnTo>
                        <a:pt x="1000" y="1176"/>
                      </a:lnTo>
                      <a:lnTo>
                        <a:pt x="1000" y="1172"/>
                      </a:lnTo>
                      <a:lnTo>
                        <a:pt x="1000" y="1176"/>
                      </a:lnTo>
                      <a:lnTo>
                        <a:pt x="1004" y="1176"/>
                      </a:lnTo>
                      <a:lnTo>
                        <a:pt x="1004" y="1180"/>
                      </a:lnTo>
                      <a:lnTo>
                        <a:pt x="1008" y="1180"/>
                      </a:lnTo>
                      <a:lnTo>
                        <a:pt x="1008" y="1184"/>
                      </a:lnTo>
                      <a:lnTo>
                        <a:pt x="1004" y="1184"/>
                      </a:lnTo>
                      <a:lnTo>
                        <a:pt x="1008" y="1184"/>
                      </a:lnTo>
                      <a:lnTo>
                        <a:pt x="1012" y="1180"/>
                      </a:lnTo>
                      <a:lnTo>
                        <a:pt x="1012" y="1184"/>
                      </a:lnTo>
                      <a:lnTo>
                        <a:pt x="1012" y="1188"/>
                      </a:lnTo>
                      <a:lnTo>
                        <a:pt x="1008" y="1188"/>
                      </a:lnTo>
                      <a:lnTo>
                        <a:pt x="1008" y="1192"/>
                      </a:lnTo>
                      <a:lnTo>
                        <a:pt x="1004" y="1192"/>
                      </a:lnTo>
                      <a:lnTo>
                        <a:pt x="1008" y="1192"/>
                      </a:lnTo>
                      <a:lnTo>
                        <a:pt x="1004" y="1192"/>
                      </a:lnTo>
                      <a:lnTo>
                        <a:pt x="1004" y="1196"/>
                      </a:lnTo>
                      <a:lnTo>
                        <a:pt x="1004" y="1192"/>
                      </a:lnTo>
                      <a:lnTo>
                        <a:pt x="1004" y="1196"/>
                      </a:lnTo>
                      <a:lnTo>
                        <a:pt x="1004" y="1192"/>
                      </a:lnTo>
                      <a:lnTo>
                        <a:pt x="1000" y="1192"/>
                      </a:lnTo>
                      <a:lnTo>
                        <a:pt x="1000" y="1196"/>
                      </a:lnTo>
                      <a:lnTo>
                        <a:pt x="996" y="1196"/>
                      </a:lnTo>
                      <a:lnTo>
                        <a:pt x="1000" y="1196"/>
                      </a:lnTo>
                      <a:lnTo>
                        <a:pt x="996" y="1196"/>
                      </a:lnTo>
                      <a:lnTo>
                        <a:pt x="996" y="1192"/>
                      </a:lnTo>
                      <a:lnTo>
                        <a:pt x="996" y="1196"/>
                      </a:lnTo>
                      <a:lnTo>
                        <a:pt x="1000" y="1196"/>
                      </a:lnTo>
                      <a:lnTo>
                        <a:pt x="1000" y="1200"/>
                      </a:lnTo>
                      <a:lnTo>
                        <a:pt x="996" y="1200"/>
                      </a:lnTo>
                      <a:lnTo>
                        <a:pt x="996" y="1196"/>
                      </a:lnTo>
                      <a:lnTo>
                        <a:pt x="992" y="1196"/>
                      </a:lnTo>
                      <a:lnTo>
                        <a:pt x="992" y="1192"/>
                      </a:lnTo>
                      <a:lnTo>
                        <a:pt x="992" y="1188"/>
                      </a:lnTo>
                      <a:lnTo>
                        <a:pt x="988" y="1188"/>
                      </a:lnTo>
                      <a:lnTo>
                        <a:pt x="988" y="1184"/>
                      </a:lnTo>
                      <a:lnTo>
                        <a:pt x="988" y="1188"/>
                      </a:lnTo>
                      <a:lnTo>
                        <a:pt x="988" y="1184"/>
                      </a:lnTo>
                      <a:lnTo>
                        <a:pt x="984" y="1184"/>
                      </a:lnTo>
                      <a:lnTo>
                        <a:pt x="984" y="1180"/>
                      </a:lnTo>
                      <a:lnTo>
                        <a:pt x="980" y="1180"/>
                      </a:lnTo>
                      <a:lnTo>
                        <a:pt x="980" y="1176"/>
                      </a:lnTo>
                      <a:lnTo>
                        <a:pt x="980" y="1180"/>
                      </a:lnTo>
                      <a:lnTo>
                        <a:pt x="980" y="1184"/>
                      </a:lnTo>
                      <a:lnTo>
                        <a:pt x="984" y="1184"/>
                      </a:lnTo>
                      <a:lnTo>
                        <a:pt x="984" y="1188"/>
                      </a:lnTo>
                      <a:lnTo>
                        <a:pt x="988" y="1188"/>
                      </a:lnTo>
                      <a:lnTo>
                        <a:pt x="988" y="1192"/>
                      </a:lnTo>
                      <a:lnTo>
                        <a:pt x="988" y="1196"/>
                      </a:lnTo>
                      <a:lnTo>
                        <a:pt x="984" y="1196"/>
                      </a:lnTo>
                      <a:lnTo>
                        <a:pt x="988" y="1196"/>
                      </a:lnTo>
                      <a:lnTo>
                        <a:pt x="992" y="1196"/>
                      </a:lnTo>
                      <a:lnTo>
                        <a:pt x="992" y="1200"/>
                      </a:lnTo>
                      <a:lnTo>
                        <a:pt x="988" y="1200"/>
                      </a:lnTo>
                      <a:lnTo>
                        <a:pt x="984" y="1200"/>
                      </a:lnTo>
                      <a:lnTo>
                        <a:pt x="980" y="1200"/>
                      </a:lnTo>
                      <a:lnTo>
                        <a:pt x="980" y="1204"/>
                      </a:lnTo>
                      <a:lnTo>
                        <a:pt x="980" y="1200"/>
                      </a:lnTo>
                      <a:lnTo>
                        <a:pt x="984" y="1200"/>
                      </a:lnTo>
                      <a:lnTo>
                        <a:pt x="984" y="1204"/>
                      </a:lnTo>
                      <a:lnTo>
                        <a:pt x="988" y="1204"/>
                      </a:lnTo>
                      <a:lnTo>
                        <a:pt x="988" y="1200"/>
                      </a:lnTo>
                      <a:lnTo>
                        <a:pt x="988" y="1204"/>
                      </a:lnTo>
                      <a:lnTo>
                        <a:pt x="988" y="1200"/>
                      </a:lnTo>
                      <a:lnTo>
                        <a:pt x="992" y="1200"/>
                      </a:lnTo>
                      <a:lnTo>
                        <a:pt x="996" y="1200"/>
                      </a:lnTo>
                      <a:lnTo>
                        <a:pt x="996" y="1204"/>
                      </a:lnTo>
                      <a:lnTo>
                        <a:pt x="1000" y="1204"/>
                      </a:lnTo>
                      <a:lnTo>
                        <a:pt x="1004" y="1204"/>
                      </a:lnTo>
                      <a:lnTo>
                        <a:pt x="1004" y="1208"/>
                      </a:lnTo>
                      <a:lnTo>
                        <a:pt x="1004" y="1212"/>
                      </a:lnTo>
                      <a:lnTo>
                        <a:pt x="1004" y="1208"/>
                      </a:lnTo>
                      <a:lnTo>
                        <a:pt x="1008" y="1208"/>
                      </a:lnTo>
                      <a:lnTo>
                        <a:pt x="1008" y="1204"/>
                      </a:lnTo>
                      <a:lnTo>
                        <a:pt x="1012" y="1204"/>
                      </a:lnTo>
                      <a:lnTo>
                        <a:pt x="1016" y="1204"/>
                      </a:lnTo>
                      <a:lnTo>
                        <a:pt x="1020" y="1204"/>
                      </a:lnTo>
                      <a:lnTo>
                        <a:pt x="1020" y="1208"/>
                      </a:lnTo>
                      <a:lnTo>
                        <a:pt x="1016" y="1208"/>
                      </a:lnTo>
                      <a:lnTo>
                        <a:pt x="1016" y="1212"/>
                      </a:lnTo>
                      <a:lnTo>
                        <a:pt x="1016" y="1216"/>
                      </a:lnTo>
                      <a:lnTo>
                        <a:pt x="1016" y="1220"/>
                      </a:lnTo>
                      <a:lnTo>
                        <a:pt x="1016" y="1216"/>
                      </a:lnTo>
                      <a:lnTo>
                        <a:pt x="1016" y="1220"/>
                      </a:lnTo>
                      <a:lnTo>
                        <a:pt x="1016" y="1224"/>
                      </a:lnTo>
                      <a:lnTo>
                        <a:pt x="1012" y="1224"/>
                      </a:lnTo>
                      <a:lnTo>
                        <a:pt x="1012" y="1228"/>
                      </a:lnTo>
                      <a:lnTo>
                        <a:pt x="1016" y="1228"/>
                      </a:lnTo>
                      <a:lnTo>
                        <a:pt x="1012" y="1228"/>
                      </a:lnTo>
                      <a:lnTo>
                        <a:pt x="1012" y="1232"/>
                      </a:lnTo>
                      <a:lnTo>
                        <a:pt x="1012" y="1228"/>
                      </a:lnTo>
                      <a:lnTo>
                        <a:pt x="1012" y="1232"/>
                      </a:lnTo>
                      <a:lnTo>
                        <a:pt x="1016" y="1232"/>
                      </a:lnTo>
                      <a:lnTo>
                        <a:pt x="1016" y="1236"/>
                      </a:lnTo>
                      <a:lnTo>
                        <a:pt x="1012" y="1236"/>
                      </a:lnTo>
                      <a:lnTo>
                        <a:pt x="1008" y="1236"/>
                      </a:lnTo>
                      <a:lnTo>
                        <a:pt x="1004" y="1236"/>
                      </a:lnTo>
                      <a:lnTo>
                        <a:pt x="1004" y="1240"/>
                      </a:lnTo>
                      <a:lnTo>
                        <a:pt x="1004" y="1244"/>
                      </a:lnTo>
                      <a:lnTo>
                        <a:pt x="1004" y="1248"/>
                      </a:lnTo>
                      <a:lnTo>
                        <a:pt x="1008" y="1248"/>
                      </a:lnTo>
                      <a:lnTo>
                        <a:pt x="1008" y="1252"/>
                      </a:lnTo>
                      <a:lnTo>
                        <a:pt x="1012" y="1252"/>
                      </a:lnTo>
                      <a:lnTo>
                        <a:pt x="1012" y="1248"/>
                      </a:lnTo>
                      <a:lnTo>
                        <a:pt x="1012" y="1252"/>
                      </a:lnTo>
                      <a:lnTo>
                        <a:pt x="1016" y="1252"/>
                      </a:lnTo>
                      <a:lnTo>
                        <a:pt x="1016" y="1256"/>
                      </a:lnTo>
                      <a:lnTo>
                        <a:pt x="1012" y="1256"/>
                      </a:lnTo>
                      <a:lnTo>
                        <a:pt x="1008" y="1256"/>
                      </a:lnTo>
                      <a:lnTo>
                        <a:pt x="1008" y="1252"/>
                      </a:lnTo>
                      <a:lnTo>
                        <a:pt x="1004" y="1252"/>
                      </a:lnTo>
                      <a:lnTo>
                        <a:pt x="1004" y="1256"/>
                      </a:lnTo>
                      <a:lnTo>
                        <a:pt x="1004" y="1260"/>
                      </a:lnTo>
                      <a:lnTo>
                        <a:pt x="1008" y="1260"/>
                      </a:lnTo>
                      <a:lnTo>
                        <a:pt x="1012" y="1264"/>
                      </a:lnTo>
                      <a:lnTo>
                        <a:pt x="1012" y="1268"/>
                      </a:lnTo>
                      <a:lnTo>
                        <a:pt x="1016" y="1268"/>
                      </a:lnTo>
                      <a:lnTo>
                        <a:pt x="1016" y="1272"/>
                      </a:lnTo>
                      <a:lnTo>
                        <a:pt x="1016" y="1276"/>
                      </a:lnTo>
                      <a:lnTo>
                        <a:pt x="1016" y="1280"/>
                      </a:lnTo>
                      <a:lnTo>
                        <a:pt x="1016" y="1284"/>
                      </a:lnTo>
                      <a:lnTo>
                        <a:pt x="1016" y="1288"/>
                      </a:lnTo>
                      <a:lnTo>
                        <a:pt x="1020" y="1288"/>
                      </a:lnTo>
                      <a:lnTo>
                        <a:pt x="1020" y="1292"/>
                      </a:lnTo>
                      <a:lnTo>
                        <a:pt x="1020" y="1296"/>
                      </a:lnTo>
                      <a:lnTo>
                        <a:pt x="1020" y="1300"/>
                      </a:lnTo>
                      <a:lnTo>
                        <a:pt x="1024" y="1300"/>
                      </a:lnTo>
                      <a:lnTo>
                        <a:pt x="1020" y="1304"/>
                      </a:lnTo>
                      <a:lnTo>
                        <a:pt x="1020" y="1300"/>
                      </a:lnTo>
                      <a:lnTo>
                        <a:pt x="1020" y="1296"/>
                      </a:lnTo>
                      <a:lnTo>
                        <a:pt x="1020" y="1300"/>
                      </a:lnTo>
                      <a:lnTo>
                        <a:pt x="1020" y="1304"/>
                      </a:lnTo>
                      <a:lnTo>
                        <a:pt x="1016" y="1300"/>
                      </a:lnTo>
                      <a:lnTo>
                        <a:pt x="1016" y="1304"/>
                      </a:lnTo>
                      <a:lnTo>
                        <a:pt x="1012" y="1300"/>
                      </a:lnTo>
                      <a:lnTo>
                        <a:pt x="1012" y="1304"/>
                      </a:lnTo>
                      <a:lnTo>
                        <a:pt x="1016" y="1304"/>
                      </a:lnTo>
                      <a:lnTo>
                        <a:pt x="1020" y="1304"/>
                      </a:lnTo>
                      <a:lnTo>
                        <a:pt x="1016" y="1304"/>
                      </a:lnTo>
                      <a:lnTo>
                        <a:pt x="1020" y="1304"/>
                      </a:lnTo>
                      <a:lnTo>
                        <a:pt x="1020" y="1308"/>
                      </a:lnTo>
                      <a:lnTo>
                        <a:pt x="1016" y="1308"/>
                      </a:lnTo>
                      <a:lnTo>
                        <a:pt x="1016" y="1304"/>
                      </a:lnTo>
                      <a:lnTo>
                        <a:pt x="1016" y="1308"/>
                      </a:lnTo>
                      <a:lnTo>
                        <a:pt x="1016" y="1304"/>
                      </a:lnTo>
                      <a:lnTo>
                        <a:pt x="1016" y="1308"/>
                      </a:lnTo>
                      <a:lnTo>
                        <a:pt x="1012" y="1308"/>
                      </a:lnTo>
                      <a:lnTo>
                        <a:pt x="1016" y="1308"/>
                      </a:lnTo>
                      <a:lnTo>
                        <a:pt x="1020" y="1308"/>
                      </a:lnTo>
                      <a:lnTo>
                        <a:pt x="1020" y="1312"/>
                      </a:lnTo>
                      <a:lnTo>
                        <a:pt x="1016" y="1312"/>
                      </a:lnTo>
                      <a:lnTo>
                        <a:pt x="1020" y="1312"/>
                      </a:lnTo>
                      <a:lnTo>
                        <a:pt x="1016" y="1312"/>
                      </a:lnTo>
                      <a:lnTo>
                        <a:pt x="1020" y="1312"/>
                      </a:lnTo>
                      <a:lnTo>
                        <a:pt x="1024" y="1312"/>
                      </a:lnTo>
                      <a:lnTo>
                        <a:pt x="1024" y="1316"/>
                      </a:lnTo>
                      <a:lnTo>
                        <a:pt x="1020" y="1316"/>
                      </a:lnTo>
                      <a:lnTo>
                        <a:pt x="1024" y="1316"/>
                      </a:lnTo>
                      <a:lnTo>
                        <a:pt x="1024" y="1320"/>
                      </a:lnTo>
                      <a:lnTo>
                        <a:pt x="1028" y="1320"/>
                      </a:lnTo>
                      <a:lnTo>
                        <a:pt x="1028" y="1324"/>
                      </a:lnTo>
                      <a:lnTo>
                        <a:pt x="1028" y="1320"/>
                      </a:lnTo>
                      <a:lnTo>
                        <a:pt x="1032" y="1320"/>
                      </a:lnTo>
                      <a:lnTo>
                        <a:pt x="1032" y="1324"/>
                      </a:lnTo>
                      <a:lnTo>
                        <a:pt x="1028" y="1324"/>
                      </a:lnTo>
                      <a:lnTo>
                        <a:pt x="1028" y="1328"/>
                      </a:lnTo>
                      <a:lnTo>
                        <a:pt x="1028" y="1332"/>
                      </a:lnTo>
                      <a:lnTo>
                        <a:pt x="1032" y="1332"/>
                      </a:lnTo>
                      <a:lnTo>
                        <a:pt x="1032" y="1328"/>
                      </a:lnTo>
                      <a:lnTo>
                        <a:pt x="1032" y="1332"/>
                      </a:lnTo>
                      <a:lnTo>
                        <a:pt x="1036" y="1332"/>
                      </a:lnTo>
                      <a:lnTo>
                        <a:pt x="1032" y="1332"/>
                      </a:lnTo>
                      <a:lnTo>
                        <a:pt x="1032" y="1336"/>
                      </a:lnTo>
                      <a:lnTo>
                        <a:pt x="1028" y="1336"/>
                      </a:lnTo>
                      <a:lnTo>
                        <a:pt x="1028" y="1340"/>
                      </a:lnTo>
                      <a:lnTo>
                        <a:pt x="1032" y="1340"/>
                      </a:lnTo>
                      <a:lnTo>
                        <a:pt x="1032" y="1336"/>
                      </a:lnTo>
                      <a:lnTo>
                        <a:pt x="1032" y="1340"/>
                      </a:lnTo>
                      <a:lnTo>
                        <a:pt x="1036" y="1340"/>
                      </a:lnTo>
                      <a:lnTo>
                        <a:pt x="1032" y="1340"/>
                      </a:lnTo>
                      <a:lnTo>
                        <a:pt x="1036" y="1344"/>
                      </a:lnTo>
                      <a:lnTo>
                        <a:pt x="1032" y="1344"/>
                      </a:lnTo>
                      <a:lnTo>
                        <a:pt x="1036" y="1344"/>
                      </a:lnTo>
                      <a:lnTo>
                        <a:pt x="1036" y="1348"/>
                      </a:lnTo>
                      <a:lnTo>
                        <a:pt x="1032" y="1348"/>
                      </a:lnTo>
                      <a:lnTo>
                        <a:pt x="1036" y="1348"/>
                      </a:lnTo>
                      <a:lnTo>
                        <a:pt x="1036" y="1352"/>
                      </a:lnTo>
                      <a:lnTo>
                        <a:pt x="1036" y="1348"/>
                      </a:lnTo>
                      <a:lnTo>
                        <a:pt x="1036" y="1352"/>
                      </a:lnTo>
                      <a:lnTo>
                        <a:pt x="1040" y="1352"/>
                      </a:lnTo>
                      <a:lnTo>
                        <a:pt x="1044" y="1352"/>
                      </a:lnTo>
                      <a:lnTo>
                        <a:pt x="1048" y="1352"/>
                      </a:lnTo>
                      <a:lnTo>
                        <a:pt x="1048" y="1356"/>
                      </a:lnTo>
                      <a:lnTo>
                        <a:pt x="1044" y="1356"/>
                      </a:lnTo>
                      <a:lnTo>
                        <a:pt x="1044" y="1360"/>
                      </a:lnTo>
                      <a:lnTo>
                        <a:pt x="1040" y="1360"/>
                      </a:lnTo>
                      <a:lnTo>
                        <a:pt x="1040" y="1364"/>
                      </a:lnTo>
                      <a:lnTo>
                        <a:pt x="1036" y="1364"/>
                      </a:lnTo>
                      <a:lnTo>
                        <a:pt x="1032" y="1368"/>
                      </a:lnTo>
                      <a:lnTo>
                        <a:pt x="1036" y="1368"/>
                      </a:lnTo>
                      <a:lnTo>
                        <a:pt x="1036" y="1364"/>
                      </a:lnTo>
                      <a:lnTo>
                        <a:pt x="1040" y="1364"/>
                      </a:lnTo>
                      <a:lnTo>
                        <a:pt x="1040" y="1360"/>
                      </a:lnTo>
                      <a:lnTo>
                        <a:pt x="1040" y="1364"/>
                      </a:lnTo>
                      <a:lnTo>
                        <a:pt x="1044" y="1364"/>
                      </a:lnTo>
                      <a:lnTo>
                        <a:pt x="1040" y="1364"/>
                      </a:lnTo>
                      <a:lnTo>
                        <a:pt x="1040" y="1368"/>
                      </a:lnTo>
                      <a:lnTo>
                        <a:pt x="1044" y="1368"/>
                      </a:lnTo>
                      <a:lnTo>
                        <a:pt x="1044" y="1364"/>
                      </a:lnTo>
                      <a:lnTo>
                        <a:pt x="1048" y="1364"/>
                      </a:lnTo>
                      <a:lnTo>
                        <a:pt x="1048" y="1368"/>
                      </a:lnTo>
                      <a:lnTo>
                        <a:pt x="1048" y="1364"/>
                      </a:lnTo>
                      <a:lnTo>
                        <a:pt x="1052" y="1364"/>
                      </a:lnTo>
                      <a:lnTo>
                        <a:pt x="1052" y="1360"/>
                      </a:lnTo>
                      <a:lnTo>
                        <a:pt x="1048" y="1360"/>
                      </a:lnTo>
                      <a:lnTo>
                        <a:pt x="1052" y="1360"/>
                      </a:lnTo>
                      <a:lnTo>
                        <a:pt x="1052" y="1356"/>
                      </a:lnTo>
                      <a:lnTo>
                        <a:pt x="1048" y="1356"/>
                      </a:lnTo>
                      <a:lnTo>
                        <a:pt x="1052" y="1356"/>
                      </a:lnTo>
                      <a:lnTo>
                        <a:pt x="1048" y="1356"/>
                      </a:lnTo>
                      <a:lnTo>
                        <a:pt x="1048" y="1360"/>
                      </a:lnTo>
                      <a:lnTo>
                        <a:pt x="1044" y="1360"/>
                      </a:lnTo>
                      <a:lnTo>
                        <a:pt x="1048" y="1360"/>
                      </a:lnTo>
                      <a:lnTo>
                        <a:pt x="1048" y="1356"/>
                      </a:lnTo>
                      <a:lnTo>
                        <a:pt x="1052" y="1356"/>
                      </a:lnTo>
                      <a:lnTo>
                        <a:pt x="1052" y="1360"/>
                      </a:lnTo>
                      <a:lnTo>
                        <a:pt x="1052" y="1364"/>
                      </a:lnTo>
                      <a:lnTo>
                        <a:pt x="1052" y="1368"/>
                      </a:lnTo>
                      <a:lnTo>
                        <a:pt x="1052" y="1372"/>
                      </a:lnTo>
                      <a:lnTo>
                        <a:pt x="1052" y="1368"/>
                      </a:lnTo>
                      <a:lnTo>
                        <a:pt x="1048" y="1368"/>
                      </a:lnTo>
                      <a:lnTo>
                        <a:pt x="1044" y="1368"/>
                      </a:lnTo>
                      <a:lnTo>
                        <a:pt x="1040" y="1368"/>
                      </a:lnTo>
                      <a:lnTo>
                        <a:pt x="1040" y="1372"/>
                      </a:lnTo>
                      <a:lnTo>
                        <a:pt x="1040" y="1368"/>
                      </a:lnTo>
                      <a:lnTo>
                        <a:pt x="1036" y="1368"/>
                      </a:lnTo>
                      <a:lnTo>
                        <a:pt x="1036" y="1372"/>
                      </a:lnTo>
                      <a:lnTo>
                        <a:pt x="1032" y="1372"/>
                      </a:lnTo>
                      <a:lnTo>
                        <a:pt x="1032" y="1376"/>
                      </a:lnTo>
                      <a:lnTo>
                        <a:pt x="1032" y="1372"/>
                      </a:lnTo>
                      <a:lnTo>
                        <a:pt x="1028" y="1372"/>
                      </a:lnTo>
                      <a:lnTo>
                        <a:pt x="1028" y="1376"/>
                      </a:lnTo>
                      <a:lnTo>
                        <a:pt x="1028" y="1380"/>
                      </a:lnTo>
                      <a:lnTo>
                        <a:pt x="1028" y="1384"/>
                      </a:lnTo>
                      <a:lnTo>
                        <a:pt x="1024" y="1384"/>
                      </a:lnTo>
                      <a:lnTo>
                        <a:pt x="1020" y="1384"/>
                      </a:lnTo>
                      <a:lnTo>
                        <a:pt x="1020" y="1380"/>
                      </a:lnTo>
                      <a:lnTo>
                        <a:pt x="1016" y="1380"/>
                      </a:lnTo>
                      <a:lnTo>
                        <a:pt x="1012" y="1380"/>
                      </a:lnTo>
                      <a:lnTo>
                        <a:pt x="1012" y="1376"/>
                      </a:lnTo>
                      <a:lnTo>
                        <a:pt x="1008" y="1376"/>
                      </a:lnTo>
                      <a:lnTo>
                        <a:pt x="1008" y="1372"/>
                      </a:lnTo>
                      <a:lnTo>
                        <a:pt x="1004" y="1372"/>
                      </a:lnTo>
                      <a:lnTo>
                        <a:pt x="1004" y="1368"/>
                      </a:lnTo>
                      <a:lnTo>
                        <a:pt x="1000" y="1368"/>
                      </a:lnTo>
                      <a:lnTo>
                        <a:pt x="996" y="1368"/>
                      </a:lnTo>
                      <a:lnTo>
                        <a:pt x="996" y="1364"/>
                      </a:lnTo>
                      <a:lnTo>
                        <a:pt x="1000" y="1364"/>
                      </a:lnTo>
                      <a:lnTo>
                        <a:pt x="996" y="1364"/>
                      </a:lnTo>
                      <a:lnTo>
                        <a:pt x="996" y="1360"/>
                      </a:lnTo>
                      <a:lnTo>
                        <a:pt x="996" y="1364"/>
                      </a:lnTo>
                      <a:lnTo>
                        <a:pt x="992" y="1364"/>
                      </a:lnTo>
                      <a:lnTo>
                        <a:pt x="992" y="1360"/>
                      </a:lnTo>
                      <a:lnTo>
                        <a:pt x="988" y="1360"/>
                      </a:lnTo>
                      <a:lnTo>
                        <a:pt x="984" y="1360"/>
                      </a:lnTo>
                      <a:lnTo>
                        <a:pt x="980" y="1360"/>
                      </a:lnTo>
                      <a:lnTo>
                        <a:pt x="980" y="1356"/>
                      </a:lnTo>
                      <a:lnTo>
                        <a:pt x="976" y="1356"/>
                      </a:lnTo>
                      <a:lnTo>
                        <a:pt x="976" y="1360"/>
                      </a:lnTo>
                      <a:lnTo>
                        <a:pt x="972" y="1360"/>
                      </a:lnTo>
                      <a:lnTo>
                        <a:pt x="972" y="1356"/>
                      </a:lnTo>
                      <a:lnTo>
                        <a:pt x="968" y="1356"/>
                      </a:lnTo>
                      <a:lnTo>
                        <a:pt x="964" y="1356"/>
                      </a:lnTo>
                      <a:lnTo>
                        <a:pt x="964" y="1360"/>
                      </a:lnTo>
                      <a:lnTo>
                        <a:pt x="964" y="1356"/>
                      </a:lnTo>
                      <a:lnTo>
                        <a:pt x="960" y="1356"/>
                      </a:lnTo>
                      <a:lnTo>
                        <a:pt x="960" y="1360"/>
                      </a:lnTo>
                      <a:lnTo>
                        <a:pt x="956" y="1360"/>
                      </a:lnTo>
                      <a:lnTo>
                        <a:pt x="956" y="1356"/>
                      </a:lnTo>
                      <a:lnTo>
                        <a:pt x="952" y="1356"/>
                      </a:lnTo>
                      <a:lnTo>
                        <a:pt x="952" y="1360"/>
                      </a:lnTo>
                      <a:lnTo>
                        <a:pt x="948" y="1360"/>
                      </a:lnTo>
                      <a:lnTo>
                        <a:pt x="944" y="1360"/>
                      </a:lnTo>
                      <a:lnTo>
                        <a:pt x="944" y="1356"/>
                      </a:lnTo>
                      <a:lnTo>
                        <a:pt x="944" y="1360"/>
                      </a:lnTo>
                      <a:lnTo>
                        <a:pt x="944" y="1356"/>
                      </a:lnTo>
                      <a:lnTo>
                        <a:pt x="940" y="1356"/>
                      </a:lnTo>
                      <a:lnTo>
                        <a:pt x="940" y="1360"/>
                      </a:lnTo>
                      <a:lnTo>
                        <a:pt x="936" y="1360"/>
                      </a:lnTo>
                      <a:lnTo>
                        <a:pt x="936" y="1356"/>
                      </a:lnTo>
                      <a:lnTo>
                        <a:pt x="932" y="1356"/>
                      </a:lnTo>
                      <a:lnTo>
                        <a:pt x="932" y="1360"/>
                      </a:lnTo>
                      <a:lnTo>
                        <a:pt x="928" y="1356"/>
                      </a:lnTo>
                      <a:lnTo>
                        <a:pt x="924" y="1356"/>
                      </a:lnTo>
                      <a:lnTo>
                        <a:pt x="920" y="1352"/>
                      </a:lnTo>
                      <a:lnTo>
                        <a:pt x="924" y="1352"/>
                      </a:lnTo>
                      <a:lnTo>
                        <a:pt x="920" y="1352"/>
                      </a:lnTo>
                      <a:lnTo>
                        <a:pt x="920" y="1348"/>
                      </a:lnTo>
                      <a:lnTo>
                        <a:pt x="920" y="1352"/>
                      </a:lnTo>
                      <a:lnTo>
                        <a:pt x="920" y="1348"/>
                      </a:lnTo>
                      <a:lnTo>
                        <a:pt x="920" y="1352"/>
                      </a:lnTo>
                      <a:lnTo>
                        <a:pt x="916" y="1352"/>
                      </a:lnTo>
                      <a:lnTo>
                        <a:pt x="916" y="1348"/>
                      </a:lnTo>
                      <a:lnTo>
                        <a:pt x="912" y="1344"/>
                      </a:lnTo>
                      <a:lnTo>
                        <a:pt x="912" y="1348"/>
                      </a:lnTo>
                      <a:lnTo>
                        <a:pt x="912" y="1344"/>
                      </a:lnTo>
                      <a:lnTo>
                        <a:pt x="912" y="1348"/>
                      </a:lnTo>
                      <a:lnTo>
                        <a:pt x="908" y="1348"/>
                      </a:lnTo>
                      <a:lnTo>
                        <a:pt x="908" y="1344"/>
                      </a:lnTo>
                      <a:lnTo>
                        <a:pt x="904" y="1344"/>
                      </a:lnTo>
                      <a:lnTo>
                        <a:pt x="904" y="1340"/>
                      </a:lnTo>
                      <a:lnTo>
                        <a:pt x="900" y="1336"/>
                      </a:lnTo>
                      <a:lnTo>
                        <a:pt x="900" y="1340"/>
                      </a:lnTo>
                      <a:lnTo>
                        <a:pt x="900" y="1336"/>
                      </a:lnTo>
                      <a:lnTo>
                        <a:pt x="896" y="1336"/>
                      </a:lnTo>
                      <a:lnTo>
                        <a:pt x="896" y="1340"/>
                      </a:lnTo>
                      <a:lnTo>
                        <a:pt x="892" y="1336"/>
                      </a:lnTo>
                      <a:lnTo>
                        <a:pt x="888" y="1336"/>
                      </a:lnTo>
                      <a:lnTo>
                        <a:pt x="884" y="1336"/>
                      </a:lnTo>
                      <a:lnTo>
                        <a:pt x="884" y="1332"/>
                      </a:lnTo>
                      <a:lnTo>
                        <a:pt x="880" y="1332"/>
                      </a:lnTo>
                      <a:lnTo>
                        <a:pt x="876" y="1336"/>
                      </a:lnTo>
                      <a:lnTo>
                        <a:pt x="872" y="1336"/>
                      </a:lnTo>
                      <a:lnTo>
                        <a:pt x="872" y="1332"/>
                      </a:lnTo>
                      <a:lnTo>
                        <a:pt x="868" y="1332"/>
                      </a:lnTo>
                      <a:lnTo>
                        <a:pt x="872" y="1328"/>
                      </a:lnTo>
                      <a:lnTo>
                        <a:pt x="868" y="1328"/>
                      </a:lnTo>
                      <a:lnTo>
                        <a:pt x="864" y="1328"/>
                      </a:lnTo>
                      <a:lnTo>
                        <a:pt x="868" y="1324"/>
                      </a:lnTo>
                      <a:lnTo>
                        <a:pt x="864" y="1324"/>
                      </a:lnTo>
                      <a:lnTo>
                        <a:pt x="860" y="1324"/>
                      </a:lnTo>
                      <a:lnTo>
                        <a:pt x="860" y="1320"/>
                      </a:lnTo>
                      <a:lnTo>
                        <a:pt x="856" y="1316"/>
                      </a:lnTo>
                      <a:lnTo>
                        <a:pt x="856" y="1320"/>
                      </a:lnTo>
                      <a:lnTo>
                        <a:pt x="852" y="1320"/>
                      </a:lnTo>
                      <a:lnTo>
                        <a:pt x="848" y="1320"/>
                      </a:lnTo>
                      <a:lnTo>
                        <a:pt x="844" y="1316"/>
                      </a:lnTo>
                      <a:lnTo>
                        <a:pt x="840" y="1316"/>
                      </a:lnTo>
                      <a:lnTo>
                        <a:pt x="836" y="1316"/>
                      </a:lnTo>
                      <a:lnTo>
                        <a:pt x="836" y="1312"/>
                      </a:lnTo>
                      <a:lnTo>
                        <a:pt x="832" y="1312"/>
                      </a:lnTo>
                      <a:lnTo>
                        <a:pt x="832" y="1316"/>
                      </a:lnTo>
                      <a:lnTo>
                        <a:pt x="828" y="1316"/>
                      </a:lnTo>
                      <a:lnTo>
                        <a:pt x="828" y="1312"/>
                      </a:lnTo>
                      <a:lnTo>
                        <a:pt x="824" y="1312"/>
                      </a:lnTo>
                      <a:lnTo>
                        <a:pt x="824" y="1308"/>
                      </a:lnTo>
                      <a:lnTo>
                        <a:pt x="824" y="1304"/>
                      </a:lnTo>
                      <a:lnTo>
                        <a:pt x="824" y="1300"/>
                      </a:lnTo>
                      <a:lnTo>
                        <a:pt x="820" y="1296"/>
                      </a:lnTo>
                      <a:lnTo>
                        <a:pt x="816" y="1296"/>
                      </a:lnTo>
                      <a:lnTo>
                        <a:pt x="816" y="1292"/>
                      </a:lnTo>
                      <a:lnTo>
                        <a:pt x="816" y="1288"/>
                      </a:lnTo>
                      <a:lnTo>
                        <a:pt x="816" y="1284"/>
                      </a:lnTo>
                      <a:lnTo>
                        <a:pt x="812" y="1280"/>
                      </a:lnTo>
                      <a:lnTo>
                        <a:pt x="812" y="1276"/>
                      </a:lnTo>
                      <a:lnTo>
                        <a:pt x="812" y="1272"/>
                      </a:lnTo>
                      <a:lnTo>
                        <a:pt x="808" y="1272"/>
                      </a:lnTo>
                      <a:lnTo>
                        <a:pt x="808" y="1268"/>
                      </a:lnTo>
                      <a:lnTo>
                        <a:pt x="808" y="1264"/>
                      </a:lnTo>
                      <a:lnTo>
                        <a:pt x="804" y="1260"/>
                      </a:lnTo>
                      <a:lnTo>
                        <a:pt x="804" y="1256"/>
                      </a:lnTo>
                      <a:lnTo>
                        <a:pt x="800" y="1256"/>
                      </a:lnTo>
                      <a:lnTo>
                        <a:pt x="800" y="1252"/>
                      </a:lnTo>
                      <a:lnTo>
                        <a:pt x="800" y="1248"/>
                      </a:lnTo>
                      <a:lnTo>
                        <a:pt x="796" y="1248"/>
                      </a:lnTo>
                      <a:lnTo>
                        <a:pt x="792" y="1244"/>
                      </a:lnTo>
                      <a:lnTo>
                        <a:pt x="792" y="1240"/>
                      </a:lnTo>
                      <a:lnTo>
                        <a:pt x="792" y="1236"/>
                      </a:lnTo>
                      <a:lnTo>
                        <a:pt x="788" y="1236"/>
                      </a:lnTo>
                      <a:lnTo>
                        <a:pt x="784" y="1236"/>
                      </a:lnTo>
                      <a:lnTo>
                        <a:pt x="784" y="1232"/>
                      </a:lnTo>
                      <a:lnTo>
                        <a:pt x="784" y="1228"/>
                      </a:lnTo>
                      <a:lnTo>
                        <a:pt x="784" y="1224"/>
                      </a:lnTo>
                      <a:lnTo>
                        <a:pt x="788" y="1220"/>
                      </a:lnTo>
                      <a:lnTo>
                        <a:pt x="784" y="1220"/>
                      </a:lnTo>
                      <a:lnTo>
                        <a:pt x="784" y="1216"/>
                      </a:lnTo>
                      <a:lnTo>
                        <a:pt x="788" y="1216"/>
                      </a:lnTo>
                      <a:lnTo>
                        <a:pt x="788" y="1212"/>
                      </a:lnTo>
                      <a:lnTo>
                        <a:pt x="784" y="1212"/>
                      </a:lnTo>
                      <a:lnTo>
                        <a:pt x="784" y="1208"/>
                      </a:lnTo>
                      <a:lnTo>
                        <a:pt x="784" y="1204"/>
                      </a:lnTo>
                      <a:lnTo>
                        <a:pt x="780" y="1204"/>
                      </a:lnTo>
                      <a:lnTo>
                        <a:pt x="780" y="1200"/>
                      </a:lnTo>
                      <a:lnTo>
                        <a:pt x="776" y="1200"/>
                      </a:lnTo>
                      <a:lnTo>
                        <a:pt x="776" y="1196"/>
                      </a:lnTo>
                      <a:lnTo>
                        <a:pt x="776" y="1192"/>
                      </a:lnTo>
                      <a:lnTo>
                        <a:pt x="780" y="1188"/>
                      </a:lnTo>
                      <a:lnTo>
                        <a:pt x="780" y="1184"/>
                      </a:lnTo>
                      <a:lnTo>
                        <a:pt x="780" y="1180"/>
                      </a:lnTo>
                      <a:lnTo>
                        <a:pt x="780" y="1176"/>
                      </a:lnTo>
                      <a:lnTo>
                        <a:pt x="780" y="1172"/>
                      </a:lnTo>
                      <a:lnTo>
                        <a:pt x="776" y="1172"/>
                      </a:lnTo>
                      <a:lnTo>
                        <a:pt x="776" y="1168"/>
                      </a:lnTo>
                      <a:lnTo>
                        <a:pt x="776" y="1164"/>
                      </a:lnTo>
                      <a:lnTo>
                        <a:pt x="776" y="1160"/>
                      </a:lnTo>
                      <a:lnTo>
                        <a:pt x="772" y="1160"/>
                      </a:lnTo>
                      <a:lnTo>
                        <a:pt x="768" y="1160"/>
                      </a:lnTo>
                      <a:lnTo>
                        <a:pt x="768" y="1156"/>
                      </a:lnTo>
                      <a:lnTo>
                        <a:pt x="764" y="1156"/>
                      </a:lnTo>
                      <a:lnTo>
                        <a:pt x="764" y="1152"/>
                      </a:lnTo>
                      <a:lnTo>
                        <a:pt x="764" y="1156"/>
                      </a:lnTo>
                      <a:lnTo>
                        <a:pt x="760" y="1156"/>
                      </a:lnTo>
                      <a:lnTo>
                        <a:pt x="760" y="1152"/>
                      </a:lnTo>
                      <a:lnTo>
                        <a:pt x="756" y="1152"/>
                      </a:lnTo>
                      <a:lnTo>
                        <a:pt x="752" y="1152"/>
                      </a:lnTo>
                      <a:lnTo>
                        <a:pt x="752" y="1148"/>
                      </a:lnTo>
                      <a:lnTo>
                        <a:pt x="748" y="1144"/>
                      </a:lnTo>
                      <a:lnTo>
                        <a:pt x="744" y="1144"/>
                      </a:lnTo>
                      <a:lnTo>
                        <a:pt x="744" y="1140"/>
                      </a:lnTo>
                      <a:lnTo>
                        <a:pt x="744" y="1136"/>
                      </a:lnTo>
                      <a:lnTo>
                        <a:pt x="740" y="1136"/>
                      </a:lnTo>
                      <a:lnTo>
                        <a:pt x="740" y="1140"/>
                      </a:lnTo>
                      <a:lnTo>
                        <a:pt x="740" y="1136"/>
                      </a:lnTo>
                      <a:lnTo>
                        <a:pt x="736" y="1136"/>
                      </a:lnTo>
                      <a:lnTo>
                        <a:pt x="736" y="1132"/>
                      </a:lnTo>
                      <a:lnTo>
                        <a:pt x="736" y="1128"/>
                      </a:lnTo>
                      <a:lnTo>
                        <a:pt x="732" y="1128"/>
                      </a:lnTo>
                      <a:lnTo>
                        <a:pt x="732" y="1124"/>
                      </a:lnTo>
                      <a:lnTo>
                        <a:pt x="732" y="1120"/>
                      </a:lnTo>
                      <a:lnTo>
                        <a:pt x="732" y="1116"/>
                      </a:lnTo>
                      <a:lnTo>
                        <a:pt x="728" y="1116"/>
                      </a:lnTo>
                      <a:lnTo>
                        <a:pt x="728" y="1112"/>
                      </a:lnTo>
                      <a:lnTo>
                        <a:pt x="724" y="1112"/>
                      </a:lnTo>
                      <a:lnTo>
                        <a:pt x="724" y="1108"/>
                      </a:lnTo>
                      <a:lnTo>
                        <a:pt x="720" y="1104"/>
                      </a:lnTo>
                      <a:lnTo>
                        <a:pt x="720" y="1100"/>
                      </a:lnTo>
                      <a:lnTo>
                        <a:pt x="716" y="1100"/>
                      </a:lnTo>
                      <a:lnTo>
                        <a:pt x="716" y="1096"/>
                      </a:lnTo>
                      <a:lnTo>
                        <a:pt x="712" y="1092"/>
                      </a:lnTo>
                      <a:lnTo>
                        <a:pt x="712" y="1088"/>
                      </a:lnTo>
                      <a:lnTo>
                        <a:pt x="708" y="1088"/>
                      </a:lnTo>
                      <a:lnTo>
                        <a:pt x="704" y="1088"/>
                      </a:lnTo>
                      <a:lnTo>
                        <a:pt x="704" y="1084"/>
                      </a:lnTo>
                      <a:lnTo>
                        <a:pt x="700" y="1084"/>
                      </a:lnTo>
                      <a:lnTo>
                        <a:pt x="696" y="1084"/>
                      </a:lnTo>
                      <a:lnTo>
                        <a:pt x="696" y="1080"/>
                      </a:lnTo>
                      <a:lnTo>
                        <a:pt x="696" y="1076"/>
                      </a:lnTo>
                      <a:lnTo>
                        <a:pt x="692" y="1076"/>
                      </a:lnTo>
                      <a:lnTo>
                        <a:pt x="688" y="1076"/>
                      </a:lnTo>
                      <a:lnTo>
                        <a:pt x="688" y="1072"/>
                      </a:lnTo>
                      <a:lnTo>
                        <a:pt x="688" y="1068"/>
                      </a:lnTo>
                      <a:lnTo>
                        <a:pt x="688" y="1064"/>
                      </a:lnTo>
                      <a:lnTo>
                        <a:pt x="684" y="1060"/>
                      </a:lnTo>
                      <a:lnTo>
                        <a:pt x="684" y="1056"/>
                      </a:lnTo>
                      <a:lnTo>
                        <a:pt x="684" y="1052"/>
                      </a:lnTo>
                      <a:lnTo>
                        <a:pt x="684" y="1048"/>
                      </a:lnTo>
                      <a:lnTo>
                        <a:pt x="680" y="1048"/>
                      </a:lnTo>
                      <a:lnTo>
                        <a:pt x="680" y="1044"/>
                      </a:lnTo>
                      <a:lnTo>
                        <a:pt x="684" y="1044"/>
                      </a:lnTo>
                      <a:lnTo>
                        <a:pt x="680" y="1044"/>
                      </a:lnTo>
                      <a:lnTo>
                        <a:pt x="680" y="1040"/>
                      </a:lnTo>
                      <a:lnTo>
                        <a:pt x="676" y="1040"/>
                      </a:lnTo>
                      <a:lnTo>
                        <a:pt x="676" y="1036"/>
                      </a:lnTo>
                      <a:lnTo>
                        <a:pt x="676" y="1032"/>
                      </a:lnTo>
                      <a:lnTo>
                        <a:pt x="672" y="1032"/>
                      </a:lnTo>
                      <a:lnTo>
                        <a:pt x="672" y="1028"/>
                      </a:lnTo>
                      <a:lnTo>
                        <a:pt x="672" y="1024"/>
                      </a:lnTo>
                      <a:lnTo>
                        <a:pt x="668" y="1024"/>
                      </a:lnTo>
                      <a:lnTo>
                        <a:pt x="664" y="1020"/>
                      </a:lnTo>
                      <a:lnTo>
                        <a:pt x="664" y="1016"/>
                      </a:lnTo>
                      <a:lnTo>
                        <a:pt x="664" y="1012"/>
                      </a:lnTo>
                      <a:lnTo>
                        <a:pt x="660" y="1008"/>
                      </a:lnTo>
                      <a:lnTo>
                        <a:pt x="660" y="1004"/>
                      </a:lnTo>
                      <a:lnTo>
                        <a:pt x="660" y="1000"/>
                      </a:lnTo>
                      <a:lnTo>
                        <a:pt x="656" y="1000"/>
                      </a:lnTo>
                      <a:lnTo>
                        <a:pt x="656" y="996"/>
                      </a:lnTo>
                      <a:lnTo>
                        <a:pt x="656" y="992"/>
                      </a:lnTo>
                      <a:lnTo>
                        <a:pt x="652" y="992"/>
                      </a:lnTo>
                      <a:lnTo>
                        <a:pt x="648" y="988"/>
                      </a:lnTo>
                      <a:lnTo>
                        <a:pt x="652" y="988"/>
                      </a:lnTo>
                      <a:lnTo>
                        <a:pt x="648" y="988"/>
                      </a:lnTo>
                      <a:lnTo>
                        <a:pt x="648" y="984"/>
                      </a:lnTo>
                      <a:lnTo>
                        <a:pt x="648" y="980"/>
                      </a:lnTo>
                      <a:lnTo>
                        <a:pt x="648" y="976"/>
                      </a:lnTo>
                      <a:lnTo>
                        <a:pt x="648" y="972"/>
                      </a:lnTo>
                      <a:lnTo>
                        <a:pt x="648" y="968"/>
                      </a:lnTo>
                      <a:lnTo>
                        <a:pt x="648" y="964"/>
                      </a:lnTo>
                      <a:lnTo>
                        <a:pt x="644" y="964"/>
                      </a:lnTo>
                      <a:lnTo>
                        <a:pt x="640" y="960"/>
                      </a:lnTo>
                      <a:lnTo>
                        <a:pt x="636" y="956"/>
                      </a:lnTo>
                      <a:lnTo>
                        <a:pt x="636" y="952"/>
                      </a:lnTo>
                      <a:lnTo>
                        <a:pt x="636" y="948"/>
                      </a:lnTo>
                      <a:lnTo>
                        <a:pt x="632" y="948"/>
                      </a:lnTo>
                      <a:lnTo>
                        <a:pt x="632" y="944"/>
                      </a:lnTo>
                      <a:lnTo>
                        <a:pt x="628" y="944"/>
                      </a:lnTo>
                      <a:lnTo>
                        <a:pt x="624" y="944"/>
                      </a:lnTo>
                      <a:lnTo>
                        <a:pt x="624" y="940"/>
                      </a:lnTo>
                      <a:lnTo>
                        <a:pt x="624" y="936"/>
                      </a:lnTo>
                      <a:lnTo>
                        <a:pt x="620" y="936"/>
                      </a:lnTo>
                      <a:lnTo>
                        <a:pt x="616" y="936"/>
                      </a:lnTo>
                      <a:lnTo>
                        <a:pt x="616" y="932"/>
                      </a:lnTo>
                      <a:lnTo>
                        <a:pt x="612" y="932"/>
                      </a:lnTo>
                      <a:lnTo>
                        <a:pt x="608" y="932"/>
                      </a:lnTo>
                      <a:lnTo>
                        <a:pt x="608" y="928"/>
                      </a:lnTo>
                      <a:lnTo>
                        <a:pt x="608" y="924"/>
                      </a:lnTo>
                      <a:lnTo>
                        <a:pt x="604" y="924"/>
                      </a:lnTo>
                      <a:lnTo>
                        <a:pt x="604" y="920"/>
                      </a:lnTo>
                      <a:lnTo>
                        <a:pt x="604" y="916"/>
                      </a:lnTo>
                      <a:lnTo>
                        <a:pt x="600" y="916"/>
                      </a:lnTo>
                      <a:lnTo>
                        <a:pt x="596" y="916"/>
                      </a:lnTo>
                      <a:lnTo>
                        <a:pt x="592" y="916"/>
                      </a:lnTo>
                      <a:lnTo>
                        <a:pt x="592" y="912"/>
                      </a:lnTo>
                      <a:lnTo>
                        <a:pt x="588" y="912"/>
                      </a:lnTo>
                      <a:lnTo>
                        <a:pt x="588" y="908"/>
                      </a:lnTo>
                      <a:lnTo>
                        <a:pt x="584" y="908"/>
                      </a:lnTo>
                      <a:lnTo>
                        <a:pt x="580" y="908"/>
                      </a:lnTo>
                      <a:lnTo>
                        <a:pt x="584" y="908"/>
                      </a:lnTo>
                      <a:lnTo>
                        <a:pt x="584" y="904"/>
                      </a:lnTo>
                      <a:lnTo>
                        <a:pt x="584" y="900"/>
                      </a:lnTo>
                      <a:lnTo>
                        <a:pt x="584" y="896"/>
                      </a:lnTo>
                      <a:lnTo>
                        <a:pt x="580" y="896"/>
                      </a:lnTo>
                      <a:lnTo>
                        <a:pt x="580" y="900"/>
                      </a:lnTo>
                      <a:lnTo>
                        <a:pt x="580" y="904"/>
                      </a:lnTo>
                      <a:lnTo>
                        <a:pt x="576" y="904"/>
                      </a:lnTo>
                      <a:lnTo>
                        <a:pt x="576" y="900"/>
                      </a:lnTo>
                      <a:lnTo>
                        <a:pt x="576" y="896"/>
                      </a:lnTo>
                      <a:lnTo>
                        <a:pt x="576" y="892"/>
                      </a:lnTo>
                      <a:lnTo>
                        <a:pt x="572" y="892"/>
                      </a:lnTo>
                      <a:lnTo>
                        <a:pt x="568" y="892"/>
                      </a:lnTo>
                      <a:lnTo>
                        <a:pt x="568" y="888"/>
                      </a:lnTo>
                      <a:lnTo>
                        <a:pt x="568" y="884"/>
                      </a:lnTo>
                      <a:lnTo>
                        <a:pt x="568" y="880"/>
                      </a:lnTo>
                      <a:lnTo>
                        <a:pt x="564" y="880"/>
                      </a:lnTo>
                      <a:lnTo>
                        <a:pt x="568" y="880"/>
                      </a:lnTo>
                      <a:lnTo>
                        <a:pt x="568" y="876"/>
                      </a:lnTo>
                      <a:lnTo>
                        <a:pt x="564" y="876"/>
                      </a:lnTo>
                      <a:lnTo>
                        <a:pt x="564" y="880"/>
                      </a:lnTo>
                      <a:lnTo>
                        <a:pt x="560" y="880"/>
                      </a:lnTo>
                      <a:lnTo>
                        <a:pt x="560" y="876"/>
                      </a:lnTo>
                      <a:lnTo>
                        <a:pt x="556" y="876"/>
                      </a:lnTo>
                      <a:lnTo>
                        <a:pt x="552" y="876"/>
                      </a:lnTo>
                      <a:lnTo>
                        <a:pt x="552" y="880"/>
                      </a:lnTo>
                      <a:lnTo>
                        <a:pt x="552" y="876"/>
                      </a:lnTo>
                      <a:lnTo>
                        <a:pt x="552" y="872"/>
                      </a:lnTo>
                      <a:lnTo>
                        <a:pt x="548" y="872"/>
                      </a:lnTo>
                      <a:lnTo>
                        <a:pt x="548" y="876"/>
                      </a:lnTo>
                      <a:lnTo>
                        <a:pt x="544" y="876"/>
                      </a:lnTo>
                      <a:lnTo>
                        <a:pt x="540" y="876"/>
                      </a:lnTo>
                      <a:lnTo>
                        <a:pt x="540" y="880"/>
                      </a:lnTo>
                      <a:lnTo>
                        <a:pt x="536" y="876"/>
                      </a:lnTo>
                      <a:lnTo>
                        <a:pt x="532" y="876"/>
                      </a:lnTo>
                      <a:lnTo>
                        <a:pt x="528" y="876"/>
                      </a:lnTo>
                      <a:lnTo>
                        <a:pt x="524" y="876"/>
                      </a:lnTo>
                      <a:lnTo>
                        <a:pt x="524" y="872"/>
                      </a:lnTo>
                      <a:lnTo>
                        <a:pt x="524" y="876"/>
                      </a:lnTo>
                      <a:lnTo>
                        <a:pt x="520" y="876"/>
                      </a:lnTo>
                      <a:lnTo>
                        <a:pt x="520" y="872"/>
                      </a:lnTo>
                      <a:lnTo>
                        <a:pt x="516" y="872"/>
                      </a:lnTo>
                      <a:lnTo>
                        <a:pt x="512" y="872"/>
                      </a:lnTo>
                      <a:lnTo>
                        <a:pt x="508" y="872"/>
                      </a:lnTo>
                      <a:lnTo>
                        <a:pt x="504" y="872"/>
                      </a:lnTo>
                      <a:lnTo>
                        <a:pt x="504" y="868"/>
                      </a:lnTo>
                      <a:lnTo>
                        <a:pt x="500" y="868"/>
                      </a:lnTo>
                      <a:lnTo>
                        <a:pt x="500" y="872"/>
                      </a:lnTo>
                      <a:lnTo>
                        <a:pt x="496" y="872"/>
                      </a:lnTo>
                      <a:lnTo>
                        <a:pt x="492" y="872"/>
                      </a:lnTo>
                      <a:lnTo>
                        <a:pt x="488" y="872"/>
                      </a:lnTo>
                      <a:lnTo>
                        <a:pt x="484" y="872"/>
                      </a:lnTo>
                      <a:lnTo>
                        <a:pt x="480" y="868"/>
                      </a:lnTo>
                      <a:lnTo>
                        <a:pt x="480" y="864"/>
                      </a:lnTo>
                      <a:lnTo>
                        <a:pt x="476" y="864"/>
                      </a:lnTo>
                      <a:lnTo>
                        <a:pt x="476" y="868"/>
                      </a:lnTo>
                      <a:lnTo>
                        <a:pt x="476" y="864"/>
                      </a:lnTo>
                      <a:lnTo>
                        <a:pt x="472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68" y="860"/>
                      </a:lnTo>
                      <a:lnTo>
                        <a:pt x="468" y="864"/>
                      </a:lnTo>
                      <a:lnTo>
                        <a:pt x="468" y="860"/>
                      </a:lnTo>
                      <a:lnTo>
                        <a:pt x="464" y="860"/>
                      </a:lnTo>
                      <a:lnTo>
                        <a:pt x="464" y="864"/>
                      </a:lnTo>
                      <a:lnTo>
                        <a:pt x="460" y="864"/>
                      </a:lnTo>
                      <a:lnTo>
                        <a:pt x="460" y="860"/>
                      </a:lnTo>
                      <a:lnTo>
                        <a:pt x="460" y="864"/>
                      </a:lnTo>
                      <a:lnTo>
                        <a:pt x="456" y="868"/>
                      </a:lnTo>
                      <a:lnTo>
                        <a:pt x="456" y="872"/>
                      </a:lnTo>
                      <a:lnTo>
                        <a:pt x="456" y="876"/>
                      </a:lnTo>
                      <a:lnTo>
                        <a:pt x="452" y="872"/>
                      </a:lnTo>
                      <a:lnTo>
                        <a:pt x="452" y="876"/>
                      </a:lnTo>
                      <a:lnTo>
                        <a:pt x="452" y="872"/>
                      </a:lnTo>
                      <a:lnTo>
                        <a:pt x="448" y="872"/>
                      </a:lnTo>
                      <a:lnTo>
                        <a:pt x="444" y="872"/>
                      </a:lnTo>
                      <a:lnTo>
                        <a:pt x="440" y="872"/>
                      </a:lnTo>
                      <a:lnTo>
                        <a:pt x="440" y="876"/>
                      </a:lnTo>
                      <a:lnTo>
                        <a:pt x="436" y="876"/>
                      </a:lnTo>
                      <a:lnTo>
                        <a:pt x="436" y="872"/>
                      </a:lnTo>
                      <a:lnTo>
                        <a:pt x="432" y="872"/>
                      </a:lnTo>
                      <a:lnTo>
                        <a:pt x="432" y="876"/>
                      </a:lnTo>
                      <a:lnTo>
                        <a:pt x="428" y="876"/>
                      </a:lnTo>
                      <a:lnTo>
                        <a:pt x="428" y="880"/>
                      </a:lnTo>
                      <a:lnTo>
                        <a:pt x="428" y="876"/>
                      </a:lnTo>
                      <a:lnTo>
                        <a:pt x="424" y="880"/>
                      </a:lnTo>
                      <a:lnTo>
                        <a:pt x="424" y="876"/>
                      </a:lnTo>
                      <a:lnTo>
                        <a:pt x="420" y="880"/>
                      </a:lnTo>
                      <a:lnTo>
                        <a:pt x="420" y="884"/>
                      </a:lnTo>
                      <a:lnTo>
                        <a:pt x="420" y="888"/>
                      </a:lnTo>
                      <a:lnTo>
                        <a:pt x="416" y="888"/>
                      </a:lnTo>
                      <a:lnTo>
                        <a:pt x="416" y="892"/>
                      </a:lnTo>
                      <a:lnTo>
                        <a:pt x="416" y="896"/>
                      </a:lnTo>
                      <a:lnTo>
                        <a:pt x="412" y="896"/>
                      </a:lnTo>
                      <a:lnTo>
                        <a:pt x="412" y="900"/>
                      </a:lnTo>
                      <a:lnTo>
                        <a:pt x="408" y="900"/>
                      </a:lnTo>
                      <a:lnTo>
                        <a:pt x="408" y="904"/>
                      </a:lnTo>
                      <a:lnTo>
                        <a:pt x="408" y="908"/>
                      </a:lnTo>
                      <a:lnTo>
                        <a:pt x="404" y="912"/>
                      </a:lnTo>
                      <a:lnTo>
                        <a:pt x="404" y="916"/>
                      </a:lnTo>
                      <a:lnTo>
                        <a:pt x="404" y="920"/>
                      </a:lnTo>
                      <a:lnTo>
                        <a:pt x="404" y="924"/>
                      </a:lnTo>
                      <a:lnTo>
                        <a:pt x="400" y="924"/>
                      </a:lnTo>
                      <a:lnTo>
                        <a:pt x="396" y="928"/>
                      </a:lnTo>
                      <a:lnTo>
                        <a:pt x="396" y="932"/>
                      </a:lnTo>
                      <a:lnTo>
                        <a:pt x="396" y="936"/>
                      </a:lnTo>
                      <a:lnTo>
                        <a:pt x="396" y="940"/>
                      </a:lnTo>
                      <a:lnTo>
                        <a:pt x="400" y="940"/>
                      </a:lnTo>
                      <a:lnTo>
                        <a:pt x="400" y="944"/>
                      </a:lnTo>
                      <a:lnTo>
                        <a:pt x="396" y="944"/>
                      </a:lnTo>
                      <a:lnTo>
                        <a:pt x="392" y="944"/>
                      </a:lnTo>
                      <a:lnTo>
                        <a:pt x="388" y="944"/>
                      </a:lnTo>
                      <a:lnTo>
                        <a:pt x="388" y="948"/>
                      </a:lnTo>
                      <a:lnTo>
                        <a:pt x="388" y="944"/>
                      </a:lnTo>
                      <a:lnTo>
                        <a:pt x="384" y="944"/>
                      </a:lnTo>
                      <a:lnTo>
                        <a:pt x="384" y="948"/>
                      </a:lnTo>
                      <a:lnTo>
                        <a:pt x="384" y="952"/>
                      </a:lnTo>
                      <a:lnTo>
                        <a:pt x="380" y="952"/>
                      </a:lnTo>
                      <a:lnTo>
                        <a:pt x="380" y="956"/>
                      </a:lnTo>
                      <a:lnTo>
                        <a:pt x="376" y="956"/>
                      </a:lnTo>
                      <a:lnTo>
                        <a:pt x="372" y="960"/>
                      </a:lnTo>
                      <a:lnTo>
                        <a:pt x="372" y="964"/>
                      </a:lnTo>
                      <a:lnTo>
                        <a:pt x="372" y="960"/>
                      </a:lnTo>
                      <a:lnTo>
                        <a:pt x="372" y="964"/>
                      </a:lnTo>
                      <a:lnTo>
                        <a:pt x="372" y="968"/>
                      </a:lnTo>
                      <a:lnTo>
                        <a:pt x="368" y="968"/>
                      </a:lnTo>
                      <a:lnTo>
                        <a:pt x="368" y="972"/>
                      </a:lnTo>
                      <a:lnTo>
                        <a:pt x="364" y="972"/>
                      </a:lnTo>
                      <a:lnTo>
                        <a:pt x="360" y="972"/>
                      </a:lnTo>
                      <a:lnTo>
                        <a:pt x="356" y="972"/>
                      </a:lnTo>
                      <a:lnTo>
                        <a:pt x="352" y="972"/>
                      </a:lnTo>
                      <a:lnTo>
                        <a:pt x="352" y="968"/>
                      </a:lnTo>
                      <a:lnTo>
                        <a:pt x="352" y="972"/>
                      </a:lnTo>
                      <a:lnTo>
                        <a:pt x="348" y="972"/>
                      </a:lnTo>
                      <a:lnTo>
                        <a:pt x="348" y="968"/>
                      </a:lnTo>
                      <a:lnTo>
                        <a:pt x="348" y="964"/>
                      </a:lnTo>
                      <a:lnTo>
                        <a:pt x="344" y="964"/>
                      </a:lnTo>
                      <a:lnTo>
                        <a:pt x="340" y="964"/>
                      </a:lnTo>
                      <a:lnTo>
                        <a:pt x="336" y="964"/>
                      </a:lnTo>
                      <a:lnTo>
                        <a:pt x="332" y="960"/>
                      </a:lnTo>
                      <a:lnTo>
                        <a:pt x="328" y="960"/>
                      </a:lnTo>
                      <a:lnTo>
                        <a:pt x="328" y="956"/>
                      </a:lnTo>
                      <a:lnTo>
                        <a:pt x="328" y="952"/>
                      </a:lnTo>
                      <a:lnTo>
                        <a:pt x="324" y="952"/>
                      </a:lnTo>
                      <a:lnTo>
                        <a:pt x="324" y="948"/>
                      </a:lnTo>
                      <a:lnTo>
                        <a:pt x="320" y="948"/>
                      </a:lnTo>
                      <a:lnTo>
                        <a:pt x="316" y="948"/>
                      </a:lnTo>
                      <a:lnTo>
                        <a:pt x="316" y="944"/>
                      </a:lnTo>
                      <a:lnTo>
                        <a:pt x="312" y="944"/>
                      </a:lnTo>
                      <a:lnTo>
                        <a:pt x="312" y="948"/>
                      </a:lnTo>
                      <a:lnTo>
                        <a:pt x="308" y="948"/>
                      </a:lnTo>
                      <a:lnTo>
                        <a:pt x="308" y="944"/>
                      </a:lnTo>
                      <a:lnTo>
                        <a:pt x="304" y="944"/>
                      </a:lnTo>
                      <a:lnTo>
                        <a:pt x="300" y="944"/>
                      </a:lnTo>
                      <a:lnTo>
                        <a:pt x="300" y="940"/>
                      </a:lnTo>
                      <a:lnTo>
                        <a:pt x="300" y="936"/>
                      </a:lnTo>
                      <a:lnTo>
                        <a:pt x="296" y="936"/>
                      </a:lnTo>
                      <a:lnTo>
                        <a:pt x="296" y="932"/>
                      </a:lnTo>
                      <a:lnTo>
                        <a:pt x="292" y="932"/>
                      </a:lnTo>
                      <a:lnTo>
                        <a:pt x="288" y="932"/>
                      </a:lnTo>
                      <a:lnTo>
                        <a:pt x="288" y="928"/>
                      </a:lnTo>
                      <a:lnTo>
                        <a:pt x="284" y="928"/>
                      </a:lnTo>
                      <a:lnTo>
                        <a:pt x="280" y="928"/>
                      </a:lnTo>
                      <a:lnTo>
                        <a:pt x="276" y="928"/>
                      </a:lnTo>
                      <a:lnTo>
                        <a:pt x="272" y="928"/>
                      </a:lnTo>
                      <a:lnTo>
                        <a:pt x="272" y="924"/>
                      </a:lnTo>
                      <a:lnTo>
                        <a:pt x="268" y="924"/>
                      </a:lnTo>
                      <a:lnTo>
                        <a:pt x="264" y="924"/>
                      </a:lnTo>
                      <a:lnTo>
                        <a:pt x="264" y="920"/>
                      </a:lnTo>
                      <a:lnTo>
                        <a:pt x="260" y="920"/>
                      </a:lnTo>
                      <a:lnTo>
                        <a:pt x="260" y="916"/>
                      </a:lnTo>
                      <a:lnTo>
                        <a:pt x="256" y="916"/>
                      </a:lnTo>
                      <a:lnTo>
                        <a:pt x="256" y="912"/>
                      </a:lnTo>
                      <a:lnTo>
                        <a:pt x="252" y="912"/>
                      </a:lnTo>
                      <a:lnTo>
                        <a:pt x="252" y="908"/>
                      </a:lnTo>
                      <a:lnTo>
                        <a:pt x="248" y="908"/>
                      </a:lnTo>
                      <a:lnTo>
                        <a:pt x="248" y="904"/>
                      </a:lnTo>
                      <a:lnTo>
                        <a:pt x="248" y="900"/>
                      </a:lnTo>
                      <a:lnTo>
                        <a:pt x="244" y="900"/>
                      </a:lnTo>
                      <a:lnTo>
                        <a:pt x="244" y="896"/>
                      </a:lnTo>
                      <a:lnTo>
                        <a:pt x="240" y="896"/>
                      </a:lnTo>
                      <a:lnTo>
                        <a:pt x="236" y="896"/>
                      </a:lnTo>
                      <a:lnTo>
                        <a:pt x="232" y="896"/>
                      </a:lnTo>
                      <a:lnTo>
                        <a:pt x="232" y="892"/>
                      </a:lnTo>
                      <a:lnTo>
                        <a:pt x="228" y="892"/>
                      </a:lnTo>
                      <a:lnTo>
                        <a:pt x="228" y="888"/>
                      </a:lnTo>
                      <a:lnTo>
                        <a:pt x="224" y="888"/>
                      </a:lnTo>
                      <a:lnTo>
                        <a:pt x="224" y="884"/>
                      </a:lnTo>
                      <a:lnTo>
                        <a:pt x="220" y="884"/>
                      </a:lnTo>
                      <a:lnTo>
                        <a:pt x="220" y="880"/>
                      </a:lnTo>
                      <a:lnTo>
                        <a:pt x="216" y="880"/>
                      </a:lnTo>
                      <a:lnTo>
                        <a:pt x="216" y="876"/>
                      </a:lnTo>
                      <a:lnTo>
                        <a:pt x="212" y="876"/>
                      </a:lnTo>
                      <a:lnTo>
                        <a:pt x="212" y="872"/>
                      </a:lnTo>
                      <a:lnTo>
                        <a:pt x="216" y="872"/>
                      </a:lnTo>
                      <a:lnTo>
                        <a:pt x="212" y="872"/>
                      </a:lnTo>
                      <a:lnTo>
                        <a:pt x="212" y="868"/>
                      </a:lnTo>
                      <a:lnTo>
                        <a:pt x="212" y="864"/>
                      </a:lnTo>
                      <a:lnTo>
                        <a:pt x="212" y="860"/>
                      </a:lnTo>
                      <a:lnTo>
                        <a:pt x="208" y="860"/>
                      </a:lnTo>
                      <a:lnTo>
                        <a:pt x="208" y="856"/>
                      </a:lnTo>
                      <a:lnTo>
                        <a:pt x="204" y="856"/>
                      </a:lnTo>
                      <a:lnTo>
                        <a:pt x="208" y="852"/>
                      </a:lnTo>
                      <a:lnTo>
                        <a:pt x="204" y="852"/>
                      </a:lnTo>
                      <a:lnTo>
                        <a:pt x="204" y="848"/>
                      </a:lnTo>
                      <a:lnTo>
                        <a:pt x="200" y="848"/>
                      </a:lnTo>
                      <a:lnTo>
                        <a:pt x="200" y="844"/>
                      </a:lnTo>
                      <a:lnTo>
                        <a:pt x="200" y="840"/>
                      </a:lnTo>
                      <a:lnTo>
                        <a:pt x="200" y="836"/>
                      </a:lnTo>
                      <a:lnTo>
                        <a:pt x="200" y="832"/>
                      </a:lnTo>
                      <a:lnTo>
                        <a:pt x="200" y="828"/>
                      </a:lnTo>
                      <a:lnTo>
                        <a:pt x="196" y="828"/>
                      </a:lnTo>
                      <a:lnTo>
                        <a:pt x="200" y="828"/>
                      </a:lnTo>
                      <a:lnTo>
                        <a:pt x="200" y="824"/>
                      </a:lnTo>
                      <a:lnTo>
                        <a:pt x="196" y="824"/>
                      </a:lnTo>
                      <a:lnTo>
                        <a:pt x="200" y="824"/>
                      </a:lnTo>
                      <a:lnTo>
                        <a:pt x="200" y="820"/>
                      </a:lnTo>
                      <a:lnTo>
                        <a:pt x="200" y="816"/>
                      </a:lnTo>
                      <a:lnTo>
                        <a:pt x="200" y="812"/>
                      </a:lnTo>
                      <a:lnTo>
                        <a:pt x="200" y="808"/>
                      </a:lnTo>
                      <a:lnTo>
                        <a:pt x="200" y="804"/>
                      </a:lnTo>
                      <a:lnTo>
                        <a:pt x="200" y="800"/>
                      </a:lnTo>
                      <a:lnTo>
                        <a:pt x="196" y="800"/>
                      </a:lnTo>
                      <a:lnTo>
                        <a:pt x="196" y="796"/>
                      </a:lnTo>
                      <a:lnTo>
                        <a:pt x="192" y="796"/>
                      </a:lnTo>
                      <a:lnTo>
                        <a:pt x="192" y="792"/>
                      </a:lnTo>
                      <a:lnTo>
                        <a:pt x="192" y="788"/>
                      </a:lnTo>
                      <a:lnTo>
                        <a:pt x="188" y="788"/>
                      </a:lnTo>
                      <a:lnTo>
                        <a:pt x="188" y="784"/>
                      </a:lnTo>
                      <a:lnTo>
                        <a:pt x="184" y="784"/>
                      </a:lnTo>
                      <a:lnTo>
                        <a:pt x="184" y="780"/>
                      </a:lnTo>
                      <a:lnTo>
                        <a:pt x="184" y="776"/>
                      </a:lnTo>
                      <a:lnTo>
                        <a:pt x="184" y="772"/>
                      </a:lnTo>
                      <a:lnTo>
                        <a:pt x="184" y="768"/>
                      </a:lnTo>
                      <a:lnTo>
                        <a:pt x="180" y="768"/>
                      </a:lnTo>
                      <a:lnTo>
                        <a:pt x="184" y="764"/>
                      </a:lnTo>
                      <a:lnTo>
                        <a:pt x="180" y="764"/>
                      </a:lnTo>
                      <a:lnTo>
                        <a:pt x="180" y="760"/>
                      </a:lnTo>
                      <a:lnTo>
                        <a:pt x="180" y="756"/>
                      </a:lnTo>
                      <a:lnTo>
                        <a:pt x="176" y="756"/>
                      </a:lnTo>
                      <a:lnTo>
                        <a:pt x="176" y="752"/>
                      </a:lnTo>
                      <a:lnTo>
                        <a:pt x="172" y="752"/>
                      </a:lnTo>
                      <a:lnTo>
                        <a:pt x="172" y="748"/>
                      </a:lnTo>
                      <a:lnTo>
                        <a:pt x="172" y="744"/>
                      </a:lnTo>
                      <a:lnTo>
                        <a:pt x="168" y="744"/>
                      </a:lnTo>
                      <a:lnTo>
                        <a:pt x="168" y="740"/>
                      </a:lnTo>
                      <a:lnTo>
                        <a:pt x="164" y="740"/>
                      </a:lnTo>
                      <a:lnTo>
                        <a:pt x="160" y="740"/>
                      </a:lnTo>
                      <a:lnTo>
                        <a:pt x="160" y="736"/>
                      </a:lnTo>
                      <a:lnTo>
                        <a:pt x="156" y="736"/>
                      </a:lnTo>
                      <a:lnTo>
                        <a:pt x="156" y="732"/>
                      </a:lnTo>
                      <a:lnTo>
                        <a:pt x="152" y="732"/>
                      </a:lnTo>
                      <a:lnTo>
                        <a:pt x="152" y="728"/>
                      </a:lnTo>
                      <a:lnTo>
                        <a:pt x="148" y="728"/>
                      </a:lnTo>
                      <a:lnTo>
                        <a:pt x="148" y="724"/>
                      </a:lnTo>
                      <a:lnTo>
                        <a:pt x="144" y="724"/>
                      </a:lnTo>
                      <a:lnTo>
                        <a:pt x="140" y="724"/>
                      </a:lnTo>
                      <a:lnTo>
                        <a:pt x="140" y="720"/>
                      </a:lnTo>
                      <a:lnTo>
                        <a:pt x="136" y="720"/>
                      </a:lnTo>
                      <a:lnTo>
                        <a:pt x="136" y="724"/>
                      </a:lnTo>
                      <a:lnTo>
                        <a:pt x="136" y="720"/>
                      </a:lnTo>
                      <a:lnTo>
                        <a:pt x="132" y="720"/>
                      </a:lnTo>
                      <a:lnTo>
                        <a:pt x="132" y="716"/>
                      </a:lnTo>
                      <a:lnTo>
                        <a:pt x="128" y="716"/>
                      </a:lnTo>
                      <a:lnTo>
                        <a:pt x="128" y="712"/>
                      </a:lnTo>
                      <a:lnTo>
                        <a:pt x="124" y="712"/>
                      </a:lnTo>
                      <a:lnTo>
                        <a:pt x="124" y="708"/>
                      </a:lnTo>
                      <a:lnTo>
                        <a:pt x="120" y="708"/>
                      </a:lnTo>
                      <a:lnTo>
                        <a:pt x="120" y="704"/>
                      </a:lnTo>
                      <a:lnTo>
                        <a:pt x="116" y="704"/>
                      </a:lnTo>
                      <a:lnTo>
                        <a:pt x="116" y="700"/>
                      </a:lnTo>
                      <a:lnTo>
                        <a:pt x="112" y="700"/>
                      </a:lnTo>
                      <a:lnTo>
                        <a:pt x="112" y="696"/>
                      </a:lnTo>
                      <a:lnTo>
                        <a:pt x="108" y="696"/>
                      </a:lnTo>
                      <a:lnTo>
                        <a:pt x="108" y="692"/>
                      </a:lnTo>
                      <a:lnTo>
                        <a:pt x="108" y="688"/>
                      </a:lnTo>
                      <a:lnTo>
                        <a:pt x="104" y="684"/>
                      </a:lnTo>
                      <a:lnTo>
                        <a:pt x="100" y="684"/>
                      </a:lnTo>
                      <a:lnTo>
                        <a:pt x="100" y="680"/>
                      </a:lnTo>
                      <a:lnTo>
                        <a:pt x="96" y="680"/>
                      </a:lnTo>
                      <a:lnTo>
                        <a:pt x="96" y="676"/>
                      </a:lnTo>
                      <a:lnTo>
                        <a:pt x="92" y="676"/>
                      </a:lnTo>
                      <a:lnTo>
                        <a:pt x="92" y="672"/>
                      </a:lnTo>
                      <a:lnTo>
                        <a:pt x="88" y="672"/>
                      </a:lnTo>
                      <a:lnTo>
                        <a:pt x="88" y="668"/>
                      </a:lnTo>
                      <a:lnTo>
                        <a:pt x="84" y="668"/>
                      </a:lnTo>
                      <a:lnTo>
                        <a:pt x="84" y="664"/>
                      </a:lnTo>
                      <a:lnTo>
                        <a:pt x="80" y="664"/>
                      </a:lnTo>
                      <a:lnTo>
                        <a:pt x="80" y="660"/>
                      </a:lnTo>
                      <a:lnTo>
                        <a:pt x="76" y="656"/>
                      </a:lnTo>
                      <a:lnTo>
                        <a:pt x="72" y="652"/>
                      </a:lnTo>
                      <a:lnTo>
                        <a:pt x="68" y="648"/>
                      </a:lnTo>
                      <a:lnTo>
                        <a:pt x="68" y="644"/>
                      </a:lnTo>
                      <a:lnTo>
                        <a:pt x="64" y="644"/>
                      </a:lnTo>
                      <a:lnTo>
                        <a:pt x="64" y="640"/>
                      </a:lnTo>
                      <a:lnTo>
                        <a:pt x="60" y="640"/>
                      </a:lnTo>
                      <a:lnTo>
                        <a:pt x="56" y="640"/>
                      </a:lnTo>
                      <a:lnTo>
                        <a:pt x="52" y="640"/>
                      </a:lnTo>
                      <a:lnTo>
                        <a:pt x="52" y="636"/>
                      </a:lnTo>
                      <a:lnTo>
                        <a:pt x="48" y="636"/>
                      </a:lnTo>
                      <a:lnTo>
                        <a:pt x="48" y="632"/>
                      </a:lnTo>
                      <a:lnTo>
                        <a:pt x="44" y="632"/>
                      </a:lnTo>
                      <a:lnTo>
                        <a:pt x="44" y="628"/>
                      </a:lnTo>
                      <a:lnTo>
                        <a:pt x="40" y="628"/>
                      </a:lnTo>
                      <a:lnTo>
                        <a:pt x="40" y="624"/>
                      </a:lnTo>
                      <a:lnTo>
                        <a:pt x="40" y="620"/>
                      </a:lnTo>
                      <a:lnTo>
                        <a:pt x="36" y="620"/>
                      </a:lnTo>
                      <a:lnTo>
                        <a:pt x="36" y="616"/>
                      </a:lnTo>
                      <a:lnTo>
                        <a:pt x="36" y="612"/>
                      </a:lnTo>
                      <a:lnTo>
                        <a:pt x="32" y="612"/>
                      </a:lnTo>
                      <a:lnTo>
                        <a:pt x="32" y="608"/>
                      </a:lnTo>
                      <a:lnTo>
                        <a:pt x="32" y="604"/>
                      </a:lnTo>
                      <a:lnTo>
                        <a:pt x="28" y="604"/>
                      </a:lnTo>
                      <a:lnTo>
                        <a:pt x="28" y="600"/>
                      </a:lnTo>
                      <a:lnTo>
                        <a:pt x="28" y="596"/>
                      </a:lnTo>
                      <a:lnTo>
                        <a:pt x="24" y="596"/>
                      </a:lnTo>
                      <a:lnTo>
                        <a:pt x="24" y="592"/>
                      </a:lnTo>
                      <a:lnTo>
                        <a:pt x="20" y="592"/>
                      </a:lnTo>
                      <a:lnTo>
                        <a:pt x="20" y="588"/>
                      </a:lnTo>
                      <a:lnTo>
                        <a:pt x="20" y="592"/>
                      </a:lnTo>
                      <a:lnTo>
                        <a:pt x="16" y="592"/>
                      </a:lnTo>
                      <a:lnTo>
                        <a:pt x="12" y="592"/>
                      </a:lnTo>
                      <a:lnTo>
                        <a:pt x="12" y="588"/>
                      </a:lnTo>
                      <a:lnTo>
                        <a:pt x="8" y="588"/>
                      </a:lnTo>
                      <a:lnTo>
                        <a:pt x="8" y="584"/>
                      </a:lnTo>
                      <a:lnTo>
                        <a:pt x="4" y="584"/>
                      </a:lnTo>
                      <a:lnTo>
                        <a:pt x="0" y="584"/>
                      </a:lnTo>
                      <a:lnTo>
                        <a:pt x="0" y="580"/>
                      </a:lnTo>
                      <a:lnTo>
                        <a:pt x="0" y="576"/>
                      </a:lnTo>
                      <a:lnTo>
                        <a:pt x="0" y="572"/>
                      </a:lnTo>
                      <a:lnTo>
                        <a:pt x="0" y="568"/>
                      </a:lnTo>
                      <a:lnTo>
                        <a:pt x="0" y="564"/>
                      </a:lnTo>
                      <a:lnTo>
                        <a:pt x="0" y="560"/>
                      </a:lnTo>
                      <a:lnTo>
                        <a:pt x="4" y="560"/>
                      </a:lnTo>
                      <a:lnTo>
                        <a:pt x="28" y="560"/>
                      </a:lnTo>
                      <a:lnTo>
                        <a:pt x="72" y="564"/>
                      </a:lnTo>
                      <a:lnTo>
                        <a:pt x="116" y="568"/>
                      </a:lnTo>
                      <a:lnTo>
                        <a:pt x="144" y="568"/>
                      </a:lnTo>
                      <a:lnTo>
                        <a:pt x="188" y="572"/>
                      </a:lnTo>
                      <a:lnTo>
                        <a:pt x="196" y="572"/>
                      </a:lnTo>
                      <a:lnTo>
                        <a:pt x="224" y="572"/>
                      </a:lnTo>
                      <a:lnTo>
                        <a:pt x="252" y="576"/>
                      </a:lnTo>
                      <a:lnTo>
                        <a:pt x="288" y="576"/>
                      </a:lnTo>
                      <a:lnTo>
                        <a:pt x="292" y="576"/>
                      </a:lnTo>
                      <a:lnTo>
                        <a:pt x="320" y="580"/>
                      </a:lnTo>
                      <a:lnTo>
                        <a:pt x="364" y="580"/>
                      </a:lnTo>
                      <a:lnTo>
                        <a:pt x="392" y="584"/>
                      </a:lnTo>
                      <a:lnTo>
                        <a:pt x="392" y="572"/>
                      </a:lnTo>
                      <a:lnTo>
                        <a:pt x="396" y="516"/>
                      </a:lnTo>
                      <a:lnTo>
                        <a:pt x="400" y="460"/>
                      </a:lnTo>
                      <a:lnTo>
                        <a:pt x="400" y="404"/>
                      </a:lnTo>
                      <a:lnTo>
                        <a:pt x="404" y="380"/>
                      </a:lnTo>
                      <a:lnTo>
                        <a:pt x="404" y="344"/>
                      </a:lnTo>
                      <a:lnTo>
                        <a:pt x="408" y="284"/>
                      </a:lnTo>
                      <a:lnTo>
                        <a:pt x="412" y="224"/>
                      </a:lnTo>
                      <a:lnTo>
                        <a:pt x="412" y="196"/>
                      </a:lnTo>
                      <a:lnTo>
                        <a:pt x="412" y="168"/>
                      </a:lnTo>
                      <a:lnTo>
                        <a:pt x="416" y="112"/>
                      </a:lnTo>
                      <a:lnTo>
                        <a:pt x="416" y="96"/>
                      </a:lnTo>
                      <a:lnTo>
                        <a:pt x="420" y="56"/>
                      </a:lnTo>
                      <a:lnTo>
                        <a:pt x="420" y="0"/>
                      </a:lnTo>
                      <a:lnTo>
                        <a:pt x="424" y="0"/>
                      </a:lnTo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18" name=""/>
                <p:cNvSpPr/>
                <p:nvPr/>
              </p:nvSpPr>
              <p:spPr>
                <a:xfrm>
                  <a:off x="4917960" y="3940200"/>
                  <a:ext cx="825480" cy="762120"/>
                </a:xfrm>
                <a:custGeom>
                  <a:avLst/>
                  <a:gdLst/>
                  <a:ahLst/>
                  <a:rect l="l" t="t" r="r" b="b"/>
                  <a:pathLst>
                    <a:path w="520" h="480">
                      <a:moveTo>
                        <a:pt x="0" y="32"/>
                      </a:moveTo>
                      <a:lnTo>
                        <a:pt x="16" y="32"/>
                      </a:lnTo>
                      <a:lnTo>
                        <a:pt x="28" y="32"/>
                      </a:lnTo>
                      <a:lnTo>
                        <a:pt x="44" y="32"/>
                      </a:lnTo>
                      <a:lnTo>
                        <a:pt x="52" y="28"/>
                      </a:lnTo>
                      <a:lnTo>
                        <a:pt x="56" y="28"/>
                      </a:lnTo>
                      <a:lnTo>
                        <a:pt x="76" y="28"/>
                      </a:lnTo>
                      <a:lnTo>
                        <a:pt x="84" y="28"/>
                      </a:lnTo>
                      <a:lnTo>
                        <a:pt x="88" y="28"/>
                      </a:lnTo>
                      <a:lnTo>
                        <a:pt x="96" y="28"/>
                      </a:lnTo>
                      <a:lnTo>
                        <a:pt x="104" y="28"/>
                      </a:lnTo>
                      <a:lnTo>
                        <a:pt x="112" y="28"/>
                      </a:lnTo>
                      <a:lnTo>
                        <a:pt x="120" y="28"/>
                      </a:lnTo>
                      <a:lnTo>
                        <a:pt x="128" y="24"/>
                      </a:lnTo>
                      <a:lnTo>
                        <a:pt x="132" y="24"/>
                      </a:lnTo>
                      <a:lnTo>
                        <a:pt x="136" y="24"/>
                      </a:lnTo>
                      <a:lnTo>
                        <a:pt x="152" y="24"/>
                      </a:lnTo>
                      <a:lnTo>
                        <a:pt x="172" y="24"/>
                      </a:lnTo>
                      <a:lnTo>
                        <a:pt x="180" y="24"/>
                      </a:lnTo>
                      <a:lnTo>
                        <a:pt x="184" y="24"/>
                      </a:lnTo>
                      <a:lnTo>
                        <a:pt x="188" y="24"/>
                      </a:lnTo>
                      <a:lnTo>
                        <a:pt x="188" y="20"/>
                      </a:lnTo>
                      <a:lnTo>
                        <a:pt x="196" y="20"/>
                      </a:lnTo>
                      <a:lnTo>
                        <a:pt x="208" y="20"/>
                      </a:lnTo>
                      <a:lnTo>
                        <a:pt x="216" y="20"/>
                      </a:lnTo>
                      <a:lnTo>
                        <a:pt x="224" y="20"/>
                      </a:lnTo>
                      <a:lnTo>
                        <a:pt x="240" y="20"/>
                      </a:lnTo>
                      <a:lnTo>
                        <a:pt x="248" y="16"/>
                      </a:lnTo>
                      <a:lnTo>
                        <a:pt x="252" y="16"/>
                      </a:lnTo>
                      <a:lnTo>
                        <a:pt x="256" y="16"/>
                      </a:lnTo>
                      <a:lnTo>
                        <a:pt x="276" y="16"/>
                      </a:lnTo>
                      <a:lnTo>
                        <a:pt x="296" y="16"/>
                      </a:lnTo>
                      <a:lnTo>
                        <a:pt x="300" y="12"/>
                      </a:lnTo>
                      <a:lnTo>
                        <a:pt x="316" y="12"/>
                      </a:lnTo>
                      <a:lnTo>
                        <a:pt x="324" y="12"/>
                      </a:lnTo>
                      <a:lnTo>
                        <a:pt x="328" y="12"/>
                      </a:lnTo>
                      <a:lnTo>
                        <a:pt x="336" y="12"/>
                      </a:lnTo>
                      <a:lnTo>
                        <a:pt x="348" y="12"/>
                      </a:lnTo>
                      <a:lnTo>
                        <a:pt x="356" y="8"/>
                      </a:lnTo>
                      <a:lnTo>
                        <a:pt x="360" y="8"/>
                      </a:lnTo>
                      <a:lnTo>
                        <a:pt x="364" y="8"/>
                      </a:lnTo>
                      <a:lnTo>
                        <a:pt x="376" y="8"/>
                      </a:lnTo>
                      <a:lnTo>
                        <a:pt x="388" y="8"/>
                      </a:lnTo>
                      <a:lnTo>
                        <a:pt x="392" y="8"/>
                      </a:lnTo>
                      <a:lnTo>
                        <a:pt x="400" y="4"/>
                      </a:lnTo>
                      <a:lnTo>
                        <a:pt x="412" y="4"/>
                      </a:lnTo>
                      <a:lnTo>
                        <a:pt x="416" y="4"/>
                      </a:lnTo>
                      <a:lnTo>
                        <a:pt x="428" y="4"/>
                      </a:lnTo>
                      <a:lnTo>
                        <a:pt x="440" y="0"/>
                      </a:lnTo>
                      <a:lnTo>
                        <a:pt x="452" y="0"/>
                      </a:lnTo>
                      <a:lnTo>
                        <a:pt x="460" y="0"/>
                      </a:lnTo>
                      <a:lnTo>
                        <a:pt x="460" y="4"/>
                      </a:lnTo>
                      <a:lnTo>
                        <a:pt x="464" y="4"/>
                      </a:lnTo>
                      <a:lnTo>
                        <a:pt x="464" y="8"/>
                      </a:lnTo>
                      <a:lnTo>
                        <a:pt x="464" y="12"/>
                      </a:lnTo>
                      <a:lnTo>
                        <a:pt x="468" y="12"/>
                      </a:lnTo>
                      <a:lnTo>
                        <a:pt x="472" y="12"/>
                      </a:lnTo>
                      <a:lnTo>
                        <a:pt x="472" y="16"/>
                      </a:lnTo>
                      <a:lnTo>
                        <a:pt x="472" y="20"/>
                      </a:lnTo>
                      <a:lnTo>
                        <a:pt x="472" y="24"/>
                      </a:lnTo>
                      <a:lnTo>
                        <a:pt x="472" y="28"/>
                      </a:lnTo>
                      <a:lnTo>
                        <a:pt x="468" y="28"/>
                      </a:lnTo>
                      <a:lnTo>
                        <a:pt x="468" y="32"/>
                      </a:lnTo>
                      <a:lnTo>
                        <a:pt x="464" y="32"/>
                      </a:lnTo>
                      <a:lnTo>
                        <a:pt x="464" y="36"/>
                      </a:lnTo>
                      <a:lnTo>
                        <a:pt x="464" y="40"/>
                      </a:lnTo>
                      <a:lnTo>
                        <a:pt x="460" y="40"/>
                      </a:lnTo>
                      <a:lnTo>
                        <a:pt x="456" y="40"/>
                      </a:lnTo>
                      <a:lnTo>
                        <a:pt x="456" y="44"/>
                      </a:lnTo>
                      <a:lnTo>
                        <a:pt x="456" y="48"/>
                      </a:lnTo>
                      <a:lnTo>
                        <a:pt x="452" y="48"/>
                      </a:lnTo>
                      <a:lnTo>
                        <a:pt x="452" y="52"/>
                      </a:lnTo>
                      <a:lnTo>
                        <a:pt x="448" y="52"/>
                      </a:lnTo>
                      <a:lnTo>
                        <a:pt x="448" y="56"/>
                      </a:lnTo>
                      <a:lnTo>
                        <a:pt x="444" y="56"/>
                      </a:lnTo>
                      <a:lnTo>
                        <a:pt x="444" y="60"/>
                      </a:lnTo>
                      <a:lnTo>
                        <a:pt x="444" y="64"/>
                      </a:lnTo>
                      <a:lnTo>
                        <a:pt x="444" y="68"/>
                      </a:lnTo>
                      <a:lnTo>
                        <a:pt x="448" y="68"/>
                      </a:lnTo>
                      <a:lnTo>
                        <a:pt x="452" y="68"/>
                      </a:lnTo>
                      <a:lnTo>
                        <a:pt x="464" y="64"/>
                      </a:lnTo>
                      <a:lnTo>
                        <a:pt x="480" y="64"/>
                      </a:lnTo>
                      <a:lnTo>
                        <a:pt x="484" y="64"/>
                      </a:lnTo>
                      <a:lnTo>
                        <a:pt x="512" y="60"/>
                      </a:lnTo>
                      <a:lnTo>
                        <a:pt x="512" y="64"/>
                      </a:lnTo>
                      <a:lnTo>
                        <a:pt x="516" y="64"/>
                      </a:lnTo>
                      <a:lnTo>
                        <a:pt x="516" y="68"/>
                      </a:lnTo>
                      <a:lnTo>
                        <a:pt x="520" y="68"/>
                      </a:lnTo>
                      <a:lnTo>
                        <a:pt x="520" y="72"/>
                      </a:lnTo>
                      <a:lnTo>
                        <a:pt x="516" y="76"/>
                      </a:lnTo>
                      <a:lnTo>
                        <a:pt x="516" y="72"/>
                      </a:lnTo>
                      <a:lnTo>
                        <a:pt x="512" y="72"/>
                      </a:lnTo>
                      <a:lnTo>
                        <a:pt x="508" y="72"/>
                      </a:lnTo>
                      <a:lnTo>
                        <a:pt x="508" y="76"/>
                      </a:lnTo>
                      <a:lnTo>
                        <a:pt x="512" y="80"/>
                      </a:lnTo>
                      <a:lnTo>
                        <a:pt x="516" y="80"/>
                      </a:lnTo>
                      <a:lnTo>
                        <a:pt x="516" y="84"/>
                      </a:lnTo>
                      <a:lnTo>
                        <a:pt x="512" y="84"/>
                      </a:lnTo>
                      <a:lnTo>
                        <a:pt x="508" y="84"/>
                      </a:lnTo>
                      <a:lnTo>
                        <a:pt x="504" y="84"/>
                      </a:lnTo>
                      <a:lnTo>
                        <a:pt x="504" y="88"/>
                      </a:lnTo>
                      <a:lnTo>
                        <a:pt x="504" y="92"/>
                      </a:lnTo>
                      <a:lnTo>
                        <a:pt x="500" y="92"/>
                      </a:lnTo>
                      <a:lnTo>
                        <a:pt x="500" y="96"/>
                      </a:lnTo>
                      <a:lnTo>
                        <a:pt x="496" y="92"/>
                      </a:lnTo>
                      <a:lnTo>
                        <a:pt x="492" y="92"/>
                      </a:lnTo>
                      <a:lnTo>
                        <a:pt x="492" y="96"/>
                      </a:lnTo>
                      <a:lnTo>
                        <a:pt x="488" y="96"/>
                      </a:lnTo>
                      <a:lnTo>
                        <a:pt x="488" y="100"/>
                      </a:lnTo>
                      <a:lnTo>
                        <a:pt x="492" y="100"/>
                      </a:lnTo>
                      <a:lnTo>
                        <a:pt x="492" y="104"/>
                      </a:lnTo>
                      <a:lnTo>
                        <a:pt x="496" y="104"/>
                      </a:lnTo>
                      <a:lnTo>
                        <a:pt x="496" y="108"/>
                      </a:lnTo>
                      <a:lnTo>
                        <a:pt x="496" y="104"/>
                      </a:lnTo>
                      <a:lnTo>
                        <a:pt x="500" y="104"/>
                      </a:lnTo>
                      <a:lnTo>
                        <a:pt x="500" y="108"/>
                      </a:lnTo>
                      <a:lnTo>
                        <a:pt x="496" y="108"/>
                      </a:lnTo>
                      <a:lnTo>
                        <a:pt x="496" y="112"/>
                      </a:lnTo>
                      <a:lnTo>
                        <a:pt x="492" y="112"/>
                      </a:lnTo>
                      <a:lnTo>
                        <a:pt x="492" y="116"/>
                      </a:lnTo>
                      <a:lnTo>
                        <a:pt x="492" y="120"/>
                      </a:lnTo>
                      <a:lnTo>
                        <a:pt x="496" y="120"/>
                      </a:lnTo>
                      <a:lnTo>
                        <a:pt x="496" y="124"/>
                      </a:lnTo>
                      <a:lnTo>
                        <a:pt x="492" y="124"/>
                      </a:lnTo>
                      <a:lnTo>
                        <a:pt x="488" y="120"/>
                      </a:lnTo>
                      <a:lnTo>
                        <a:pt x="484" y="120"/>
                      </a:lnTo>
                      <a:lnTo>
                        <a:pt x="484" y="124"/>
                      </a:lnTo>
                      <a:lnTo>
                        <a:pt x="484" y="128"/>
                      </a:lnTo>
                      <a:lnTo>
                        <a:pt x="484" y="132"/>
                      </a:lnTo>
                      <a:lnTo>
                        <a:pt x="488" y="132"/>
                      </a:lnTo>
                      <a:lnTo>
                        <a:pt x="488" y="136"/>
                      </a:lnTo>
                      <a:lnTo>
                        <a:pt x="484" y="136"/>
                      </a:lnTo>
                      <a:lnTo>
                        <a:pt x="484" y="140"/>
                      </a:lnTo>
                      <a:lnTo>
                        <a:pt x="480" y="140"/>
                      </a:lnTo>
                      <a:lnTo>
                        <a:pt x="480" y="136"/>
                      </a:lnTo>
                      <a:lnTo>
                        <a:pt x="480" y="132"/>
                      </a:lnTo>
                      <a:lnTo>
                        <a:pt x="476" y="132"/>
                      </a:lnTo>
                      <a:lnTo>
                        <a:pt x="476" y="136"/>
                      </a:lnTo>
                      <a:lnTo>
                        <a:pt x="472" y="136"/>
                      </a:lnTo>
                      <a:lnTo>
                        <a:pt x="472" y="140"/>
                      </a:lnTo>
                      <a:lnTo>
                        <a:pt x="472" y="144"/>
                      </a:lnTo>
                      <a:lnTo>
                        <a:pt x="476" y="144"/>
                      </a:lnTo>
                      <a:lnTo>
                        <a:pt x="476" y="140"/>
                      </a:lnTo>
                      <a:lnTo>
                        <a:pt x="480" y="140"/>
                      </a:lnTo>
                      <a:lnTo>
                        <a:pt x="480" y="144"/>
                      </a:lnTo>
                      <a:lnTo>
                        <a:pt x="480" y="148"/>
                      </a:lnTo>
                      <a:lnTo>
                        <a:pt x="480" y="152"/>
                      </a:lnTo>
                      <a:lnTo>
                        <a:pt x="476" y="152"/>
                      </a:lnTo>
                      <a:lnTo>
                        <a:pt x="476" y="156"/>
                      </a:lnTo>
                      <a:lnTo>
                        <a:pt x="472" y="156"/>
                      </a:lnTo>
                      <a:lnTo>
                        <a:pt x="472" y="160"/>
                      </a:lnTo>
                      <a:lnTo>
                        <a:pt x="476" y="160"/>
                      </a:lnTo>
                      <a:lnTo>
                        <a:pt x="480" y="160"/>
                      </a:lnTo>
                      <a:lnTo>
                        <a:pt x="484" y="164"/>
                      </a:lnTo>
                      <a:lnTo>
                        <a:pt x="484" y="168"/>
                      </a:lnTo>
                      <a:lnTo>
                        <a:pt x="484" y="172"/>
                      </a:lnTo>
                      <a:lnTo>
                        <a:pt x="484" y="176"/>
                      </a:lnTo>
                      <a:lnTo>
                        <a:pt x="480" y="176"/>
                      </a:lnTo>
                      <a:lnTo>
                        <a:pt x="476" y="176"/>
                      </a:lnTo>
                      <a:lnTo>
                        <a:pt x="476" y="180"/>
                      </a:lnTo>
                      <a:lnTo>
                        <a:pt x="472" y="180"/>
                      </a:lnTo>
                      <a:lnTo>
                        <a:pt x="476" y="184"/>
                      </a:lnTo>
                      <a:lnTo>
                        <a:pt x="476" y="188"/>
                      </a:lnTo>
                      <a:lnTo>
                        <a:pt x="472" y="188"/>
                      </a:lnTo>
                      <a:lnTo>
                        <a:pt x="468" y="188"/>
                      </a:lnTo>
                      <a:lnTo>
                        <a:pt x="464" y="188"/>
                      </a:lnTo>
                      <a:lnTo>
                        <a:pt x="464" y="192"/>
                      </a:lnTo>
                      <a:lnTo>
                        <a:pt x="460" y="192"/>
                      </a:lnTo>
                      <a:lnTo>
                        <a:pt x="460" y="196"/>
                      </a:lnTo>
                      <a:lnTo>
                        <a:pt x="464" y="196"/>
                      </a:lnTo>
                      <a:lnTo>
                        <a:pt x="464" y="200"/>
                      </a:lnTo>
                      <a:lnTo>
                        <a:pt x="468" y="200"/>
                      </a:lnTo>
                      <a:lnTo>
                        <a:pt x="468" y="204"/>
                      </a:lnTo>
                      <a:lnTo>
                        <a:pt x="468" y="208"/>
                      </a:lnTo>
                      <a:lnTo>
                        <a:pt x="464" y="212"/>
                      </a:lnTo>
                      <a:lnTo>
                        <a:pt x="464" y="216"/>
                      </a:lnTo>
                      <a:lnTo>
                        <a:pt x="460" y="216"/>
                      </a:lnTo>
                      <a:lnTo>
                        <a:pt x="456" y="216"/>
                      </a:lnTo>
                      <a:lnTo>
                        <a:pt x="452" y="216"/>
                      </a:lnTo>
                      <a:lnTo>
                        <a:pt x="452" y="220"/>
                      </a:lnTo>
                      <a:lnTo>
                        <a:pt x="448" y="220"/>
                      </a:lnTo>
                      <a:lnTo>
                        <a:pt x="448" y="216"/>
                      </a:lnTo>
                      <a:lnTo>
                        <a:pt x="452" y="216"/>
                      </a:lnTo>
                      <a:lnTo>
                        <a:pt x="452" y="212"/>
                      </a:lnTo>
                      <a:lnTo>
                        <a:pt x="448" y="212"/>
                      </a:lnTo>
                      <a:lnTo>
                        <a:pt x="444" y="212"/>
                      </a:lnTo>
                      <a:lnTo>
                        <a:pt x="444" y="216"/>
                      </a:lnTo>
                      <a:lnTo>
                        <a:pt x="448" y="216"/>
                      </a:lnTo>
                      <a:lnTo>
                        <a:pt x="448" y="220"/>
                      </a:lnTo>
                      <a:lnTo>
                        <a:pt x="448" y="224"/>
                      </a:lnTo>
                      <a:lnTo>
                        <a:pt x="448" y="228"/>
                      </a:lnTo>
                      <a:lnTo>
                        <a:pt x="448" y="232"/>
                      </a:lnTo>
                      <a:lnTo>
                        <a:pt x="444" y="232"/>
                      </a:lnTo>
                      <a:lnTo>
                        <a:pt x="444" y="228"/>
                      </a:lnTo>
                      <a:lnTo>
                        <a:pt x="444" y="224"/>
                      </a:lnTo>
                      <a:lnTo>
                        <a:pt x="440" y="224"/>
                      </a:lnTo>
                      <a:lnTo>
                        <a:pt x="440" y="228"/>
                      </a:lnTo>
                      <a:lnTo>
                        <a:pt x="440" y="232"/>
                      </a:lnTo>
                      <a:lnTo>
                        <a:pt x="440" y="236"/>
                      </a:lnTo>
                      <a:lnTo>
                        <a:pt x="444" y="236"/>
                      </a:lnTo>
                      <a:lnTo>
                        <a:pt x="448" y="236"/>
                      </a:lnTo>
                      <a:lnTo>
                        <a:pt x="448" y="240"/>
                      </a:lnTo>
                      <a:lnTo>
                        <a:pt x="444" y="244"/>
                      </a:lnTo>
                      <a:lnTo>
                        <a:pt x="440" y="244"/>
                      </a:lnTo>
                      <a:lnTo>
                        <a:pt x="440" y="240"/>
                      </a:lnTo>
                      <a:lnTo>
                        <a:pt x="440" y="236"/>
                      </a:lnTo>
                      <a:lnTo>
                        <a:pt x="436" y="236"/>
                      </a:lnTo>
                      <a:lnTo>
                        <a:pt x="436" y="240"/>
                      </a:lnTo>
                      <a:lnTo>
                        <a:pt x="436" y="244"/>
                      </a:lnTo>
                      <a:lnTo>
                        <a:pt x="436" y="248"/>
                      </a:lnTo>
                      <a:lnTo>
                        <a:pt x="436" y="252"/>
                      </a:lnTo>
                      <a:lnTo>
                        <a:pt x="440" y="252"/>
                      </a:lnTo>
                      <a:lnTo>
                        <a:pt x="444" y="252"/>
                      </a:lnTo>
                      <a:lnTo>
                        <a:pt x="444" y="256"/>
                      </a:lnTo>
                      <a:lnTo>
                        <a:pt x="440" y="256"/>
                      </a:lnTo>
                      <a:lnTo>
                        <a:pt x="440" y="260"/>
                      </a:lnTo>
                      <a:lnTo>
                        <a:pt x="436" y="260"/>
                      </a:lnTo>
                      <a:lnTo>
                        <a:pt x="436" y="264"/>
                      </a:lnTo>
                      <a:lnTo>
                        <a:pt x="436" y="268"/>
                      </a:lnTo>
                      <a:lnTo>
                        <a:pt x="440" y="268"/>
                      </a:lnTo>
                      <a:lnTo>
                        <a:pt x="440" y="272"/>
                      </a:lnTo>
                      <a:lnTo>
                        <a:pt x="440" y="276"/>
                      </a:lnTo>
                      <a:lnTo>
                        <a:pt x="436" y="276"/>
                      </a:lnTo>
                      <a:lnTo>
                        <a:pt x="436" y="280"/>
                      </a:lnTo>
                      <a:lnTo>
                        <a:pt x="432" y="280"/>
                      </a:lnTo>
                      <a:lnTo>
                        <a:pt x="432" y="284"/>
                      </a:lnTo>
                      <a:lnTo>
                        <a:pt x="432" y="288"/>
                      </a:lnTo>
                      <a:lnTo>
                        <a:pt x="428" y="288"/>
                      </a:lnTo>
                      <a:lnTo>
                        <a:pt x="428" y="284"/>
                      </a:lnTo>
                      <a:lnTo>
                        <a:pt x="428" y="280"/>
                      </a:lnTo>
                      <a:lnTo>
                        <a:pt x="424" y="280"/>
                      </a:lnTo>
                      <a:lnTo>
                        <a:pt x="420" y="280"/>
                      </a:lnTo>
                      <a:lnTo>
                        <a:pt x="420" y="284"/>
                      </a:lnTo>
                      <a:lnTo>
                        <a:pt x="420" y="288"/>
                      </a:lnTo>
                      <a:lnTo>
                        <a:pt x="424" y="288"/>
                      </a:lnTo>
                      <a:lnTo>
                        <a:pt x="424" y="292"/>
                      </a:lnTo>
                      <a:lnTo>
                        <a:pt x="420" y="292"/>
                      </a:lnTo>
                      <a:lnTo>
                        <a:pt x="416" y="292"/>
                      </a:lnTo>
                      <a:lnTo>
                        <a:pt x="416" y="296"/>
                      </a:lnTo>
                      <a:lnTo>
                        <a:pt x="416" y="300"/>
                      </a:lnTo>
                      <a:lnTo>
                        <a:pt x="412" y="300"/>
                      </a:lnTo>
                      <a:lnTo>
                        <a:pt x="412" y="304"/>
                      </a:lnTo>
                      <a:lnTo>
                        <a:pt x="412" y="300"/>
                      </a:lnTo>
                      <a:lnTo>
                        <a:pt x="408" y="300"/>
                      </a:lnTo>
                      <a:lnTo>
                        <a:pt x="404" y="300"/>
                      </a:lnTo>
                      <a:lnTo>
                        <a:pt x="404" y="304"/>
                      </a:lnTo>
                      <a:lnTo>
                        <a:pt x="408" y="304"/>
                      </a:lnTo>
                      <a:lnTo>
                        <a:pt x="412" y="304"/>
                      </a:lnTo>
                      <a:lnTo>
                        <a:pt x="416" y="304"/>
                      </a:lnTo>
                      <a:lnTo>
                        <a:pt x="416" y="308"/>
                      </a:lnTo>
                      <a:lnTo>
                        <a:pt x="420" y="308"/>
                      </a:lnTo>
                      <a:lnTo>
                        <a:pt x="416" y="308"/>
                      </a:lnTo>
                      <a:lnTo>
                        <a:pt x="416" y="312"/>
                      </a:lnTo>
                      <a:lnTo>
                        <a:pt x="412" y="312"/>
                      </a:lnTo>
                      <a:lnTo>
                        <a:pt x="412" y="308"/>
                      </a:lnTo>
                      <a:lnTo>
                        <a:pt x="408" y="308"/>
                      </a:lnTo>
                      <a:lnTo>
                        <a:pt x="404" y="308"/>
                      </a:lnTo>
                      <a:lnTo>
                        <a:pt x="404" y="312"/>
                      </a:lnTo>
                      <a:lnTo>
                        <a:pt x="404" y="316"/>
                      </a:lnTo>
                      <a:lnTo>
                        <a:pt x="408" y="316"/>
                      </a:lnTo>
                      <a:lnTo>
                        <a:pt x="412" y="316"/>
                      </a:lnTo>
                      <a:lnTo>
                        <a:pt x="412" y="320"/>
                      </a:lnTo>
                      <a:lnTo>
                        <a:pt x="412" y="324"/>
                      </a:lnTo>
                      <a:lnTo>
                        <a:pt x="412" y="328"/>
                      </a:lnTo>
                      <a:lnTo>
                        <a:pt x="408" y="328"/>
                      </a:lnTo>
                      <a:lnTo>
                        <a:pt x="404" y="328"/>
                      </a:lnTo>
                      <a:lnTo>
                        <a:pt x="404" y="332"/>
                      </a:lnTo>
                      <a:lnTo>
                        <a:pt x="400" y="332"/>
                      </a:lnTo>
                      <a:lnTo>
                        <a:pt x="404" y="332"/>
                      </a:lnTo>
                      <a:lnTo>
                        <a:pt x="404" y="336"/>
                      </a:lnTo>
                      <a:lnTo>
                        <a:pt x="400" y="336"/>
                      </a:lnTo>
                      <a:lnTo>
                        <a:pt x="400" y="332"/>
                      </a:lnTo>
                      <a:lnTo>
                        <a:pt x="396" y="332"/>
                      </a:lnTo>
                      <a:lnTo>
                        <a:pt x="396" y="336"/>
                      </a:lnTo>
                      <a:lnTo>
                        <a:pt x="392" y="332"/>
                      </a:lnTo>
                      <a:lnTo>
                        <a:pt x="392" y="336"/>
                      </a:lnTo>
                      <a:lnTo>
                        <a:pt x="396" y="336"/>
                      </a:lnTo>
                      <a:lnTo>
                        <a:pt x="396" y="340"/>
                      </a:lnTo>
                      <a:lnTo>
                        <a:pt x="400" y="340"/>
                      </a:lnTo>
                      <a:lnTo>
                        <a:pt x="396" y="344"/>
                      </a:lnTo>
                      <a:lnTo>
                        <a:pt x="396" y="348"/>
                      </a:lnTo>
                      <a:lnTo>
                        <a:pt x="396" y="352"/>
                      </a:lnTo>
                      <a:lnTo>
                        <a:pt x="396" y="356"/>
                      </a:lnTo>
                      <a:lnTo>
                        <a:pt x="400" y="356"/>
                      </a:lnTo>
                      <a:lnTo>
                        <a:pt x="404" y="356"/>
                      </a:lnTo>
                      <a:lnTo>
                        <a:pt x="404" y="360"/>
                      </a:lnTo>
                      <a:lnTo>
                        <a:pt x="400" y="364"/>
                      </a:lnTo>
                      <a:lnTo>
                        <a:pt x="396" y="364"/>
                      </a:lnTo>
                      <a:lnTo>
                        <a:pt x="396" y="360"/>
                      </a:lnTo>
                      <a:lnTo>
                        <a:pt x="392" y="360"/>
                      </a:lnTo>
                      <a:lnTo>
                        <a:pt x="388" y="360"/>
                      </a:lnTo>
                      <a:lnTo>
                        <a:pt x="388" y="364"/>
                      </a:lnTo>
                      <a:lnTo>
                        <a:pt x="388" y="368"/>
                      </a:lnTo>
                      <a:lnTo>
                        <a:pt x="388" y="372"/>
                      </a:lnTo>
                      <a:lnTo>
                        <a:pt x="392" y="372"/>
                      </a:lnTo>
                      <a:lnTo>
                        <a:pt x="392" y="368"/>
                      </a:lnTo>
                      <a:lnTo>
                        <a:pt x="396" y="368"/>
                      </a:lnTo>
                      <a:lnTo>
                        <a:pt x="400" y="368"/>
                      </a:lnTo>
                      <a:lnTo>
                        <a:pt x="400" y="372"/>
                      </a:lnTo>
                      <a:lnTo>
                        <a:pt x="396" y="376"/>
                      </a:lnTo>
                      <a:lnTo>
                        <a:pt x="392" y="376"/>
                      </a:lnTo>
                      <a:lnTo>
                        <a:pt x="388" y="376"/>
                      </a:lnTo>
                      <a:lnTo>
                        <a:pt x="388" y="372"/>
                      </a:lnTo>
                      <a:lnTo>
                        <a:pt x="384" y="372"/>
                      </a:lnTo>
                      <a:lnTo>
                        <a:pt x="384" y="368"/>
                      </a:lnTo>
                      <a:lnTo>
                        <a:pt x="384" y="372"/>
                      </a:lnTo>
                      <a:lnTo>
                        <a:pt x="380" y="372"/>
                      </a:lnTo>
                      <a:lnTo>
                        <a:pt x="380" y="376"/>
                      </a:lnTo>
                      <a:lnTo>
                        <a:pt x="384" y="376"/>
                      </a:lnTo>
                      <a:lnTo>
                        <a:pt x="384" y="380"/>
                      </a:lnTo>
                      <a:lnTo>
                        <a:pt x="388" y="380"/>
                      </a:lnTo>
                      <a:lnTo>
                        <a:pt x="388" y="384"/>
                      </a:lnTo>
                      <a:lnTo>
                        <a:pt x="388" y="388"/>
                      </a:lnTo>
                      <a:lnTo>
                        <a:pt x="384" y="388"/>
                      </a:lnTo>
                      <a:lnTo>
                        <a:pt x="380" y="388"/>
                      </a:lnTo>
                      <a:lnTo>
                        <a:pt x="380" y="392"/>
                      </a:lnTo>
                      <a:lnTo>
                        <a:pt x="384" y="392"/>
                      </a:lnTo>
                      <a:lnTo>
                        <a:pt x="384" y="396"/>
                      </a:lnTo>
                      <a:lnTo>
                        <a:pt x="384" y="400"/>
                      </a:lnTo>
                      <a:lnTo>
                        <a:pt x="384" y="404"/>
                      </a:lnTo>
                      <a:lnTo>
                        <a:pt x="380" y="404"/>
                      </a:lnTo>
                      <a:lnTo>
                        <a:pt x="380" y="408"/>
                      </a:lnTo>
                      <a:lnTo>
                        <a:pt x="384" y="404"/>
                      </a:lnTo>
                      <a:lnTo>
                        <a:pt x="388" y="404"/>
                      </a:lnTo>
                      <a:lnTo>
                        <a:pt x="388" y="400"/>
                      </a:lnTo>
                      <a:lnTo>
                        <a:pt x="388" y="396"/>
                      </a:lnTo>
                      <a:lnTo>
                        <a:pt x="392" y="400"/>
                      </a:lnTo>
                      <a:lnTo>
                        <a:pt x="392" y="404"/>
                      </a:lnTo>
                      <a:lnTo>
                        <a:pt x="388" y="408"/>
                      </a:lnTo>
                      <a:lnTo>
                        <a:pt x="384" y="408"/>
                      </a:lnTo>
                      <a:lnTo>
                        <a:pt x="384" y="412"/>
                      </a:lnTo>
                      <a:lnTo>
                        <a:pt x="388" y="412"/>
                      </a:lnTo>
                      <a:lnTo>
                        <a:pt x="392" y="412"/>
                      </a:lnTo>
                      <a:lnTo>
                        <a:pt x="396" y="408"/>
                      </a:lnTo>
                      <a:lnTo>
                        <a:pt x="396" y="404"/>
                      </a:lnTo>
                      <a:lnTo>
                        <a:pt x="396" y="400"/>
                      </a:lnTo>
                      <a:lnTo>
                        <a:pt x="400" y="404"/>
                      </a:lnTo>
                      <a:lnTo>
                        <a:pt x="400" y="408"/>
                      </a:lnTo>
                      <a:lnTo>
                        <a:pt x="396" y="408"/>
                      </a:lnTo>
                      <a:lnTo>
                        <a:pt x="396" y="412"/>
                      </a:lnTo>
                      <a:lnTo>
                        <a:pt x="392" y="416"/>
                      </a:lnTo>
                      <a:lnTo>
                        <a:pt x="392" y="420"/>
                      </a:lnTo>
                      <a:lnTo>
                        <a:pt x="392" y="424"/>
                      </a:lnTo>
                      <a:lnTo>
                        <a:pt x="392" y="428"/>
                      </a:lnTo>
                      <a:lnTo>
                        <a:pt x="396" y="428"/>
                      </a:lnTo>
                      <a:lnTo>
                        <a:pt x="396" y="432"/>
                      </a:lnTo>
                      <a:lnTo>
                        <a:pt x="396" y="428"/>
                      </a:lnTo>
                      <a:lnTo>
                        <a:pt x="400" y="424"/>
                      </a:lnTo>
                      <a:lnTo>
                        <a:pt x="404" y="424"/>
                      </a:lnTo>
                      <a:lnTo>
                        <a:pt x="404" y="428"/>
                      </a:lnTo>
                      <a:lnTo>
                        <a:pt x="400" y="432"/>
                      </a:lnTo>
                      <a:lnTo>
                        <a:pt x="400" y="436"/>
                      </a:lnTo>
                      <a:lnTo>
                        <a:pt x="400" y="440"/>
                      </a:lnTo>
                      <a:lnTo>
                        <a:pt x="400" y="444"/>
                      </a:lnTo>
                      <a:lnTo>
                        <a:pt x="396" y="444"/>
                      </a:lnTo>
                      <a:lnTo>
                        <a:pt x="392" y="444"/>
                      </a:lnTo>
                      <a:lnTo>
                        <a:pt x="388" y="444"/>
                      </a:lnTo>
                      <a:lnTo>
                        <a:pt x="388" y="448"/>
                      </a:lnTo>
                      <a:lnTo>
                        <a:pt x="392" y="448"/>
                      </a:lnTo>
                      <a:lnTo>
                        <a:pt x="392" y="452"/>
                      </a:lnTo>
                      <a:lnTo>
                        <a:pt x="396" y="452"/>
                      </a:lnTo>
                      <a:lnTo>
                        <a:pt x="396" y="456"/>
                      </a:lnTo>
                      <a:lnTo>
                        <a:pt x="392" y="456"/>
                      </a:lnTo>
                      <a:lnTo>
                        <a:pt x="392" y="460"/>
                      </a:lnTo>
                      <a:lnTo>
                        <a:pt x="384" y="464"/>
                      </a:lnTo>
                      <a:lnTo>
                        <a:pt x="364" y="464"/>
                      </a:lnTo>
                      <a:lnTo>
                        <a:pt x="360" y="464"/>
                      </a:lnTo>
                      <a:lnTo>
                        <a:pt x="296" y="468"/>
                      </a:lnTo>
                      <a:lnTo>
                        <a:pt x="224" y="472"/>
                      </a:lnTo>
                      <a:lnTo>
                        <a:pt x="196" y="476"/>
                      </a:lnTo>
                      <a:lnTo>
                        <a:pt x="168" y="476"/>
                      </a:lnTo>
                      <a:lnTo>
                        <a:pt x="144" y="476"/>
                      </a:lnTo>
                      <a:lnTo>
                        <a:pt x="140" y="480"/>
                      </a:lnTo>
                      <a:lnTo>
                        <a:pt x="108" y="480"/>
                      </a:lnTo>
                      <a:lnTo>
                        <a:pt x="104" y="480"/>
                      </a:lnTo>
                      <a:lnTo>
                        <a:pt x="80" y="480"/>
                      </a:lnTo>
                      <a:lnTo>
                        <a:pt x="80" y="448"/>
                      </a:lnTo>
                      <a:lnTo>
                        <a:pt x="80" y="412"/>
                      </a:lnTo>
                      <a:lnTo>
                        <a:pt x="76" y="412"/>
                      </a:lnTo>
                      <a:lnTo>
                        <a:pt x="76" y="408"/>
                      </a:lnTo>
                      <a:lnTo>
                        <a:pt x="72" y="408"/>
                      </a:lnTo>
                      <a:lnTo>
                        <a:pt x="68" y="412"/>
                      </a:lnTo>
                      <a:lnTo>
                        <a:pt x="64" y="412"/>
                      </a:lnTo>
                      <a:lnTo>
                        <a:pt x="64" y="408"/>
                      </a:lnTo>
                      <a:lnTo>
                        <a:pt x="60" y="408"/>
                      </a:lnTo>
                      <a:lnTo>
                        <a:pt x="60" y="412"/>
                      </a:lnTo>
                      <a:lnTo>
                        <a:pt x="56" y="412"/>
                      </a:lnTo>
                      <a:lnTo>
                        <a:pt x="60" y="412"/>
                      </a:lnTo>
                      <a:lnTo>
                        <a:pt x="60" y="408"/>
                      </a:lnTo>
                      <a:lnTo>
                        <a:pt x="56" y="408"/>
                      </a:lnTo>
                      <a:lnTo>
                        <a:pt x="52" y="412"/>
                      </a:lnTo>
                      <a:lnTo>
                        <a:pt x="52" y="408"/>
                      </a:lnTo>
                      <a:lnTo>
                        <a:pt x="52" y="412"/>
                      </a:lnTo>
                      <a:lnTo>
                        <a:pt x="48" y="412"/>
                      </a:lnTo>
                      <a:lnTo>
                        <a:pt x="44" y="412"/>
                      </a:lnTo>
                      <a:lnTo>
                        <a:pt x="44" y="416"/>
                      </a:lnTo>
                      <a:lnTo>
                        <a:pt x="40" y="412"/>
                      </a:lnTo>
                      <a:lnTo>
                        <a:pt x="44" y="412"/>
                      </a:lnTo>
                      <a:lnTo>
                        <a:pt x="44" y="408"/>
                      </a:lnTo>
                      <a:lnTo>
                        <a:pt x="40" y="408"/>
                      </a:lnTo>
                      <a:lnTo>
                        <a:pt x="40" y="412"/>
                      </a:lnTo>
                      <a:lnTo>
                        <a:pt x="36" y="408"/>
                      </a:lnTo>
                      <a:lnTo>
                        <a:pt x="32" y="408"/>
                      </a:lnTo>
                      <a:lnTo>
                        <a:pt x="36" y="408"/>
                      </a:lnTo>
                      <a:lnTo>
                        <a:pt x="36" y="404"/>
                      </a:lnTo>
                      <a:lnTo>
                        <a:pt x="32" y="404"/>
                      </a:lnTo>
                      <a:lnTo>
                        <a:pt x="28" y="364"/>
                      </a:lnTo>
                      <a:lnTo>
                        <a:pt x="28" y="332"/>
                      </a:lnTo>
                      <a:lnTo>
                        <a:pt x="28" y="292"/>
                      </a:lnTo>
                      <a:lnTo>
                        <a:pt x="28" y="260"/>
                      </a:lnTo>
                      <a:lnTo>
                        <a:pt x="28" y="248"/>
                      </a:lnTo>
                      <a:lnTo>
                        <a:pt x="28" y="236"/>
                      </a:lnTo>
                      <a:lnTo>
                        <a:pt x="24" y="176"/>
                      </a:lnTo>
                      <a:lnTo>
                        <a:pt x="24" y="172"/>
                      </a:lnTo>
                      <a:lnTo>
                        <a:pt x="20" y="144"/>
                      </a:lnTo>
                      <a:lnTo>
                        <a:pt x="16" y="128"/>
                      </a:lnTo>
                      <a:lnTo>
                        <a:pt x="8" y="84"/>
                      </a:lnTo>
                      <a:lnTo>
                        <a:pt x="8" y="76"/>
                      </a:lnTo>
                      <a:lnTo>
                        <a:pt x="8" y="72"/>
                      </a:lnTo>
                      <a:lnTo>
                        <a:pt x="4" y="64"/>
                      </a:lnTo>
                      <a:lnTo>
                        <a:pt x="4" y="56"/>
                      </a:lnTo>
                      <a:lnTo>
                        <a:pt x="4" y="48"/>
                      </a:lnTo>
                      <a:lnTo>
                        <a:pt x="0" y="44"/>
                      </a:lnTo>
                      <a:lnTo>
                        <a:pt x="0" y="36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19" name=""/>
                <p:cNvSpPr/>
                <p:nvPr/>
              </p:nvSpPr>
              <p:spPr>
                <a:xfrm>
                  <a:off x="7959600" y="356544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20" name=""/>
                <p:cNvSpPr/>
                <p:nvPr/>
              </p:nvSpPr>
              <p:spPr>
                <a:xfrm>
                  <a:off x="8004240" y="3629160"/>
                  <a:ext cx="612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4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21" name=""/>
                <p:cNvSpPr/>
                <p:nvPr/>
              </p:nvSpPr>
              <p:spPr>
                <a:xfrm>
                  <a:off x="8004240" y="3635280"/>
                  <a:ext cx="612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22" name=""/>
                <p:cNvSpPr/>
                <p:nvPr/>
              </p:nvSpPr>
              <p:spPr>
                <a:xfrm>
                  <a:off x="7972560" y="3654360"/>
                  <a:ext cx="12600" cy="6480"/>
                </a:xfrm>
                <a:custGeom>
                  <a:avLst/>
                  <a:gdLst/>
                  <a:ahLst/>
                  <a:rect l="l" t="t" r="r" b="b"/>
                  <a:pathLst>
                    <a:path w="8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23" name=""/>
                <p:cNvSpPr/>
                <p:nvPr/>
              </p:nvSpPr>
              <p:spPr>
                <a:xfrm>
                  <a:off x="8010360" y="3654360"/>
                  <a:ext cx="25560" cy="19080"/>
                </a:xfrm>
                <a:custGeom>
                  <a:avLst/>
                  <a:gdLst/>
                  <a:ahLst/>
                  <a:rect l="l" t="t" r="r" b="b"/>
                  <a:pathLst>
                    <a:path w="16" h="12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12" y="4"/>
                      </a:lnTo>
                      <a:lnTo>
                        <a:pt x="12" y="8"/>
                      </a:lnTo>
                      <a:lnTo>
                        <a:pt x="8" y="8"/>
                      </a:lnTo>
                      <a:lnTo>
                        <a:pt x="12" y="8"/>
                      </a:lnTo>
                      <a:lnTo>
                        <a:pt x="12" y="12"/>
                      </a:lnTo>
                      <a:lnTo>
                        <a:pt x="16" y="12"/>
                      </a:lnTo>
                      <a:lnTo>
                        <a:pt x="12" y="12"/>
                      </a:lnTo>
                      <a:lnTo>
                        <a:pt x="8" y="12"/>
                      </a:lnTo>
                      <a:lnTo>
                        <a:pt x="8" y="8"/>
                      </a:lnTo>
                      <a:lnTo>
                        <a:pt x="4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24" name=""/>
                <p:cNvSpPr/>
                <p:nvPr/>
              </p:nvSpPr>
              <p:spPr>
                <a:xfrm>
                  <a:off x="8042400" y="3679920"/>
                  <a:ext cx="37800" cy="127080"/>
                </a:xfrm>
                <a:custGeom>
                  <a:avLst/>
                  <a:gdLst/>
                  <a:ahLst/>
                  <a:rect l="l" t="t" r="r" b="b"/>
                  <a:pathLst>
                    <a:path w="24" h="80">
                      <a:moveTo>
                        <a:pt x="12" y="12"/>
                      </a:moveTo>
                      <a:lnTo>
                        <a:pt x="12" y="8"/>
                      </a:lnTo>
                      <a:lnTo>
                        <a:pt x="8" y="8"/>
                      </a:lnTo>
                      <a:lnTo>
                        <a:pt x="8" y="12"/>
                      </a:lnTo>
                      <a:lnTo>
                        <a:pt x="8" y="8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12" y="4"/>
                      </a:lnTo>
                      <a:lnTo>
                        <a:pt x="12" y="8"/>
                      </a:lnTo>
                      <a:lnTo>
                        <a:pt x="12" y="12"/>
                      </a:lnTo>
                      <a:lnTo>
                        <a:pt x="16" y="12"/>
                      </a:lnTo>
                      <a:lnTo>
                        <a:pt x="16" y="16"/>
                      </a:lnTo>
                      <a:lnTo>
                        <a:pt x="16" y="20"/>
                      </a:lnTo>
                      <a:lnTo>
                        <a:pt x="20" y="24"/>
                      </a:lnTo>
                      <a:lnTo>
                        <a:pt x="20" y="28"/>
                      </a:lnTo>
                      <a:lnTo>
                        <a:pt x="20" y="32"/>
                      </a:lnTo>
                      <a:lnTo>
                        <a:pt x="20" y="36"/>
                      </a:lnTo>
                      <a:lnTo>
                        <a:pt x="20" y="40"/>
                      </a:lnTo>
                      <a:lnTo>
                        <a:pt x="20" y="44"/>
                      </a:lnTo>
                      <a:lnTo>
                        <a:pt x="20" y="48"/>
                      </a:lnTo>
                      <a:lnTo>
                        <a:pt x="20" y="52"/>
                      </a:lnTo>
                      <a:lnTo>
                        <a:pt x="20" y="56"/>
                      </a:lnTo>
                      <a:lnTo>
                        <a:pt x="24" y="56"/>
                      </a:lnTo>
                      <a:lnTo>
                        <a:pt x="24" y="60"/>
                      </a:lnTo>
                      <a:lnTo>
                        <a:pt x="24" y="64"/>
                      </a:lnTo>
                      <a:lnTo>
                        <a:pt x="24" y="68"/>
                      </a:lnTo>
                      <a:lnTo>
                        <a:pt x="20" y="68"/>
                      </a:lnTo>
                      <a:lnTo>
                        <a:pt x="16" y="68"/>
                      </a:lnTo>
                      <a:lnTo>
                        <a:pt x="16" y="72"/>
                      </a:lnTo>
                      <a:lnTo>
                        <a:pt x="12" y="72"/>
                      </a:lnTo>
                      <a:lnTo>
                        <a:pt x="8" y="72"/>
                      </a:lnTo>
                      <a:lnTo>
                        <a:pt x="8" y="76"/>
                      </a:lnTo>
                      <a:lnTo>
                        <a:pt x="4" y="76"/>
                      </a:lnTo>
                      <a:lnTo>
                        <a:pt x="4" y="80"/>
                      </a:lnTo>
                      <a:lnTo>
                        <a:pt x="0" y="80"/>
                      </a:lnTo>
                      <a:lnTo>
                        <a:pt x="0" y="76"/>
                      </a:lnTo>
                      <a:lnTo>
                        <a:pt x="4" y="76"/>
                      </a:lnTo>
                      <a:lnTo>
                        <a:pt x="4" y="72"/>
                      </a:lnTo>
                      <a:lnTo>
                        <a:pt x="8" y="72"/>
                      </a:lnTo>
                      <a:lnTo>
                        <a:pt x="12" y="72"/>
                      </a:lnTo>
                      <a:lnTo>
                        <a:pt x="12" y="68"/>
                      </a:lnTo>
                      <a:lnTo>
                        <a:pt x="12" y="64"/>
                      </a:lnTo>
                      <a:lnTo>
                        <a:pt x="16" y="64"/>
                      </a:lnTo>
                      <a:lnTo>
                        <a:pt x="20" y="64"/>
                      </a:lnTo>
                      <a:lnTo>
                        <a:pt x="20" y="60"/>
                      </a:lnTo>
                      <a:lnTo>
                        <a:pt x="20" y="56"/>
                      </a:lnTo>
                      <a:lnTo>
                        <a:pt x="20" y="52"/>
                      </a:lnTo>
                      <a:lnTo>
                        <a:pt x="20" y="48"/>
                      </a:lnTo>
                      <a:lnTo>
                        <a:pt x="20" y="44"/>
                      </a:lnTo>
                      <a:lnTo>
                        <a:pt x="20" y="40"/>
                      </a:lnTo>
                      <a:lnTo>
                        <a:pt x="20" y="36"/>
                      </a:lnTo>
                      <a:lnTo>
                        <a:pt x="16" y="36"/>
                      </a:lnTo>
                      <a:lnTo>
                        <a:pt x="16" y="32"/>
                      </a:lnTo>
                      <a:lnTo>
                        <a:pt x="16" y="28"/>
                      </a:lnTo>
                      <a:lnTo>
                        <a:pt x="16" y="24"/>
                      </a:lnTo>
                      <a:lnTo>
                        <a:pt x="16" y="20"/>
                      </a:lnTo>
                      <a:lnTo>
                        <a:pt x="16" y="16"/>
                      </a:lnTo>
                      <a:lnTo>
                        <a:pt x="12" y="16"/>
                      </a:lnTo>
                      <a:lnTo>
                        <a:pt x="12" y="12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25" name=""/>
                <p:cNvSpPr/>
                <p:nvPr/>
              </p:nvSpPr>
              <p:spPr>
                <a:xfrm>
                  <a:off x="6816600" y="4003560"/>
                  <a:ext cx="825480" cy="628920"/>
                </a:xfrm>
                <a:custGeom>
                  <a:avLst/>
                  <a:gdLst/>
                  <a:ahLst/>
                  <a:rect l="l" t="t" r="r" b="b"/>
                  <a:pathLst>
                    <a:path w="520" h="396">
                      <a:moveTo>
                        <a:pt x="20" y="56"/>
                      </a:moveTo>
                      <a:lnTo>
                        <a:pt x="24" y="56"/>
                      </a:lnTo>
                      <a:lnTo>
                        <a:pt x="28" y="56"/>
                      </a:lnTo>
                      <a:lnTo>
                        <a:pt x="28" y="52"/>
                      </a:lnTo>
                      <a:lnTo>
                        <a:pt x="40" y="48"/>
                      </a:lnTo>
                      <a:lnTo>
                        <a:pt x="52" y="40"/>
                      </a:lnTo>
                      <a:lnTo>
                        <a:pt x="56" y="40"/>
                      </a:lnTo>
                      <a:lnTo>
                        <a:pt x="60" y="40"/>
                      </a:lnTo>
                      <a:lnTo>
                        <a:pt x="60" y="36"/>
                      </a:lnTo>
                      <a:lnTo>
                        <a:pt x="64" y="36"/>
                      </a:lnTo>
                      <a:lnTo>
                        <a:pt x="64" y="32"/>
                      </a:lnTo>
                      <a:lnTo>
                        <a:pt x="68" y="32"/>
                      </a:lnTo>
                      <a:lnTo>
                        <a:pt x="72" y="28"/>
                      </a:lnTo>
                      <a:lnTo>
                        <a:pt x="76" y="28"/>
                      </a:lnTo>
                      <a:lnTo>
                        <a:pt x="80" y="24"/>
                      </a:lnTo>
                      <a:lnTo>
                        <a:pt x="84" y="24"/>
                      </a:lnTo>
                      <a:lnTo>
                        <a:pt x="84" y="20"/>
                      </a:lnTo>
                      <a:lnTo>
                        <a:pt x="88" y="20"/>
                      </a:lnTo>
                      <a:lnTo>
                        <a:pt x="88" y="16"/>
                      </a:lnTo>
                      <a:lnTo>
                        <a:pt x="88" y="20"/>
                      </a:lnTo>
                      <a:lnTo>
                        <a:pt x="92" y="20"/>
                      </a:lnTo>
                      <a:lnTo>
                        <a:pt x="96" y="20"/>
                      </a:lnTo>
                      <a:lnTo>
                        <a:pt x="100" y="20"/>
                      </a:lnTo>
                      <a:lnTo>
                        <a:pt x="100" y="16"/>
                      </a:lnTo>
                      <a:lnTo>
                        <a:pt x="104" y="16"/>
                      </a:lnTo>
                      <a:lnTo>
                        <a:pt x="108" y="16"/>
                      </a:lnTo>
                      <a:lnTo>
                        <a:pt x="132" y="12"/>
                      </a:lnTo>
                      <a:lnTo>
                        <a:pt x="144" y="12"/>
                      </a:lnTo>
                      <a:lnTo>
                        <a:pt x="152" y="8"/>
                      </a:lnTo>
                      <a:lnTo>
                        <a:pt x="196" y="4"/>
                      </a:lnTo>
                      <a:lnTo>
                        <a:pt x="200" y="4"/>
                      </a:lnTo>
                      <a:lnTo>
                        <a:pt x="228" y="0"/>
                      </a:lnTo>
                      <a:lnTo>
                        <a:pt x="228" y="4"/>
                      </a:lnTo>
                      <a:lnTo>
                        <a:pt x="232" y="4"/>
                      </a:lnTo>
                      <a:lnTo>
                        <a:pt x="228" y="12"/>
                      </a:lnTo>
                      <a:lnTo>
                        <a:pt x="232" y="16"/>
                      </a:lnTo>
                      <a:lnTo>
                        <a:pt x="244" y="4"/>
                      </a:lnTo>
                      <a:lnTo>
                        <a:pt x="248" y="8"/>
                      </a:lnTo>
                      <a:lnTo>
                        <a:pt x="252" y="16"/>
                      </a:lnTo>
                      <a:lnTo>
                        <a:pt x="260" y="20"/>
                      </a:lnTo>
                      <a:lnTo>
                        <a:pt x="264" y="36"/>
                      </a:lnTo>
                      <a:lnTo>
                        <a:pt x="288" y="32"/>
                      </a:lnTo>
                      <a:lnTo>
                        <a:pt x="312" y="28"/>
                      </a:lnTo>
                      <a:lnTo>
                        <a:pt x="356" y="20"/>
                      </a:lnTo>
                      <a:lnTo>
                        <a:pt x="380" y="16"/>
                      </a:lnTo>
                      <a:lnTo>
                        <a:pt x="384" y="20"/>
                      </a:lnTo>
                      <a:lnTo>
                        <a:pt x="388" y="24"/>
                      </a:lnTo>
                      <a:lnTo>
                        <a:pt x="392" y="24"/>
                      </a:lnTo>
                      <a:lnTo>
                        <a:pt x="400" y="28"/>
                      </a:lnTo>
                      <a:lnTo>
                        <a:pt x="404" y="32"/>
                      </a:lnTo>
                      <a:lnTo>
                        <a:pt x="408" y="32"/>
                      </a:lnTo>
                      <a:lnTo>
                        <a:pt x="408" y="36"/>
                      </a:lnTo>
                      <a:lnTo>
                        <a:pt x="456" y="68"/>
                      </a:lnTo>
                      <a:lnTo>
                        <a:pt x="508" y="104"/>
                      </a:lnTo>
                      <a:lnTo>
                        <a:pt x="520" y="108"/>
                      </a:lnTo>
                      <a:lnTo>
                        <a:pt x="516" y="108"/>
                      </a:lnTo>
                      <a:lnTo>
                        <a:pt x="516" y="112"/>
                      </a:lnTo>
                      <a:lnTo>
                        <a:pt x="520" y="112"/>
                      </a:lnTo>
                      <a:lnTo>
                        <a:pt x="520" y="116"/>
                      </a:lnTo>
                      <a:lnTo>
                        <a:pt x="516" y="116"/>
                      </a:lnTo>
                      <a:lnTo>
                        <a:pt x="512" y="120"/>
                      </a:lnTo>
                      <a:lnTo>
                        <a:pt x="508" y="120"/>
                      </a:lnTo>
                      <a:lnTo>
                        <a:pt x="508" y="124"/>
                      </a:lnTo>
                      <a:lnTo>
                        <a:pt x="504" y="124"/>
                      </a:lnTo>
                      <a:lnTo>
                        <a:pt x="504" y="128"/>
                      </a:lnTo>
                      <a:lnTo>
                        <a:pt x="500" y="128"/>
                      </a:lnTo>
                      <a:lnTo>
                        <a:pt x="500" y="132"/>
                      </a:lnTo>
                      <a:lnTo>
                        <a:pt x="496" y="136"/>
                      </a:lnTo>
                      <a:lnTo>
                        <a:pt x="492" y="136"/>
                      </a:lnTo>
                      <a:lnTo>
                        <a:pt x="492" y="140"/>
                      </a:lnTo>
                      <a:lnTo>
                        <a:pt x="488" y="144"/>
                      </a:lnTo>
                      <a:lnTo>
                        <a:pt x="488" y="148"/>
                      </a:lnTo>
                      <a:lnTo>
                        <a:pt x="484" y="156"/>
                      </a:lnTo>
                      <a:lnTo>
                        <a:pt x="484" y="160"/>
                      </a:lnTo>
                      <a:lnTo>
                        <a:pt x="484" y="164"/>
                      </a:lnTo>
                      <a:lnTo>
                        <a:pt x="480" y="164"/>
                      </a:lnTo>
                      <a:lnTo>
                        <a:pt x="480" y="168"/>
                      </a:lnTo>
                      <a:lnTo>
                        <a:pt x="476" y="172"/>
                      </a:lnTo>
                      <a:lnTo>
                        <a:pt x="476" y="176"/>
                      </a:lnTo>
                      <a:lnTo>
                        <a:pt x="476" y="180"/>
                      </a:lnTo>
                      <a:lnTo>
                        <a:pt x="472" y="180"/>
                      </a:lnTo>
                      <a:lnTo>
                        <a:pt x="472" y="184"/>
                      </a:lnTo>
                      <a:lnTo>
                        <a:pt x="472" y="188"/>
                      </a:lnTo>
                      <a:lnTo>
                        <a:pt x="472" y="192"/>
                      </a:lnTo>
                      <a:lnTo>
                        <a:pt x="476" y="192"/>
                      </a:lnTo>
                      <a:lnTo>
                        <a:pt x="472" y="192"/>
                      </a:lnTo>
                      <a:lnTo>
                        <a:pt x="476" y="192"/>
                      </a:lnTo>
                      <a:lnTo>
                        <a:pt x="476" y="196"/>
                      </a:lnTo>
                      <a:lnTo>
                        <a:pt x="472" y="196"/>
                      </a:lnTo>
                      <a:lnTo>
                        <a:pt x="472" y="192"/>
                      </a:lnTo>
                      <a:lnTo>
                        <a:pt x="472" y="188"/>
                      </a:lnTo>
                      <a:lnTo>
                        <a:pt x="472" y="192"/>
                      </a:lnTo>
                      <a:lnTo>
                        <a:pt x="472" y="196"/>
                      </a:lnTo>
                      <a:lnTo>
                        <a:pt x="468" y="196"/>
                      </a:lnTo>
                      <a:lnTo>
                        <a:pt x="464" y="200"/>
                      </a:lnTo>
                      <a:lnTo>
                        <a:pt x="460" y="196"/>
                      </a:lnTo>
                      <a:lnTo>
                        <a:pt x="464" y="196"/>
                      </a:lnTo>
                      <a:lnTo>
                        <a:pt x="464" y="192"/>
                      </a:lnTo>
                      <a:lnTo>
                        <a:pt x="464" y="188"/>
                      </a:lnTo>
                      <a:lnTo>
                        <a:pt x="464" y="184"/>
                      </a:lnTo>
                      <a:lnTo>
                        <a:pt x="468" y="184"/>
                      </a:lnTo>
                      <a:lnTo>
                        <a:pt x="468" y="180"/>
                      </a:lnTo>
                      <a:lnTo>
                        <a:pt x="464" y="180"/>
                      </a:lnTo>
                      <a:lnTo>
                        <a:pt x="464" y="184"/>
                      </a:lnTo>
                      <a:lnTo>
                        <a:pt x="464" y="188"/>
                      </a:lnTo>
                      <a:lnTo>
                        <a:pt x="460" y="188"/>
                      </a:lnTo>
                      <a:lnTo>
                        <a:pt x="460" y="192"/>
                      </a:lnTo>
                      <a:lnTo>
                        <a:pt x="464" y="192"/>
                      </a:lnTo>
                      <a:lnTo>
                        <a:pt x="460" y="192"/>
                      </a:lnTo>
                      <a:lnTo>
                        <a:pt x="460" y="188"/>
                      </a:lnTo>
                      <a:lnTo>
                        <a:pt x="460" y="192"/>
                      </a:lnTo>
                      <a:lnTo>
                        <a:pt x="460" y="196"/>
                      </a:lnTo>
                      <a:lnTo>
                        <a:pt x="460" y="200"/>
                      </a:lnTo>
                      <a:lnTo>
                        <a:pt x="460" y="204"/>
                      </a:lnTo>
                      <a:lnTo>
                        <a:pt x="464" y="204"/>
                      </a:lnTo>
                      <a:lnTo>
                        <a:pt x="468" y="204"/>
                      </a:lnTo>
                      <a:lnTo>
                        <a:pt x="472" y="204"/>
                      </a:lnTo>
                      <a:lnTo>
                        <a:pt x="472" y="208"/>
                      </a:lnTo>
                      <a:lnTo>
                        <a:pt x="472" y="212"/>
                      </a:lnTo>
                      <a:lnTo>
                        <a:pt x="476" y="212"/>
                      </a:lnTo>
                      <a:lnTo>
                        <a:pt x="472" y="216"/>
                      </a:lnTo>
                      <a:lnTo>
                        <a:pt x="472" y="220"/>
                      </a:lnTo>
                      <a:lnTo>
                        <a:pt x="468" y="220"/>
                      </a:lnTo>
                      <a:lnTo>
                        <a:pt x="468" y="216"/>
                      </a:lnTo>
                      <a:lnTo>
                        <a:pt x="468" y="212"/>
                      </a:lnTo>
                      <a:lnTo>
                        <a:pt x="464" y="212"/>
                      </a:lnTo>
                      <a:lnTo>
                        <a:pt x="464" y="216"/>
                      </a:lnTo>
                      <a:lnTo>
                        <a:pt x="460" y="216"/>
                      </a:lnTo>
                      <a:lnTo>
                        <a:pt x="464" y="216"/>
                      </a:lnTo>
                      <a:lnTo>
                        <a:pt x="468" y="216"/>
                      </a:lnTo>
                      <a:lnTo>
                        <a:pt x="468" y="220"/>
                      </a:lnTo>
                      <a:lnTo>
                        <a:pt x="464" y="220"/>
                      </a:lnTo>
                      <a:lnTo>
                        <a:pt x="460" y="220"/>
                      </a:lnTo>
                      <a:lnTo>
                        <a:pt x="456" y="220"/>
                      </a:lnTo>
                      <a:lnTo>
                        <a:pt x="460" y="220"/>
                      </a:lnTo>
                      <a:lnTo>
                        <a:pt x="464" y="220"/>
                      </a:lnTo>
                      <a:lnTo>
                        <a:pt x="464" y="224"/>
                      </a:lnTo>
                      <a:lnTo>
                        <a:pt x="464" y="228"/>
                      </a:lnTo>
                      <a:lnTo>
                        <a:pt x="460" y="228"/>
                      </a:lnTo>
                      <a:lnTo>
                        <a:pt x="460" y="232"/>
                      </a:lnTo>
                      <a:lnTo>
                        <a:pt x="456" y="232"/>
                      </a:lnTo>
                      <a:lnTo>
                        <a:pt x="456" y="236"/>
                      </a:lnTo>
                      <a:lnTo>
                        <a:pt x="460" y="236"/>
                      </a:lnTo>
                      <a:lnTo>
                        <a:pt x="456" y="236"/>
                      </a:lnTo>
                      <a:lnTo>
                        <a:pt x="452" y="236"/>
                      </a:lnTo>
                      <a:lnTo>
                        <a:pt x="452" y="240"/>
                      </a:lnTo>
                      <a:lnTo>
                        <a:pt x="452" y="236"/>
                      </a:lnTo>
                      <a:lnTo>
                        <a:pt x="456" y="236"/>
                      </a:lnTo>
                      <a:lnTo>
                        <a:pt x="460" y="236"/>
                      </a:lnTo>
                      <a:lnTo>
                        <a:pt x="460" y="240"/>
                      </a:lnTo>
                      <a:lnTo>
                        <a:pt x="456" y="240"/>
                      </a:lnTo>
                      <a:lnTo>
                        <a:pt x="452" y="240"/>
                      </a:lnTo>
                      <a:lnTo>
                        <a:pt x="448" y="240"/>
                      </a:lnTo>
                      <a:lnTo>
                        <a:pt x="448" y="244"/>
                      </a:lnTo>
                      <a:lnTo>
                        <a:pt x="448" y="240"/>
                      </a:lnTo>
                      <a:lnTo>
                        <a:pt x="444" y="240"/>
                      </a:lnTo>
                      <a:lnTo>
                        <a:pt x="448" y="240"/>
                      </a:lnTo>
                      <a:lnTo>
                        <a:pt x="444" y="240"/>
                      </a:lnTo>
                      <a:lnTo>
                        <a:pt x="444" y="236"/>
                      </a:lnTo>
                      <a:lnTo>
                        <a:pt x="444" y="240"/>
                      </a:lnTo>
                      <a:lnTo>
                        <a:pt x="440" y="240"/>
                      </a:lnTo>
                      <a:lnTo>
                        <a:pt x="440" y="244"/>
                      </a:lnTo>
                      <a:lnTo>
                        <a:pt x="436" y="244"/>
                      </a:lnTo>
                      <a:lnTo>
                        <a:pt x="436" y="248"/>
                      </a:lnTo>
                      <a:lnTo>
                        <a:pt x="436" y="252"/>
                      </a:lnTo>
                      <a:lnTo>
                        <a:pt x="436" y="256"/>
                      </a:lnTo>
                      <a:lnTo>
                        <a:pt x="436" y="252"/>
                      </a:lnTo>
                      <a:lnTo>
                        <a:pt x="440" y="252"/>
                      </a:lnTo>
                      <a:lnTo>
                        <a:pt x="440" y="256"/>
                      </a:lnTo>
                      <a:lnTo>
                        <a:pt x="436" y="256"/>
                      </a:lnTo>
                      <a:lnTo>
                        <a:pt x="436" y="260"/>
                      </a:lnTo>
                      <a:lnTo>
                        <a:pt x="432" y="260"/>
                      </a:lnTo>
                      <a:lnTo>
                        <a:pt x="432" y="264"/>
                      </a:lnTo>
                      <a:lnTo>
                        <a:pt x="428" y="264"/>
                      </a:lnTo>
                      <a:lnTo>
                        <a:pt x="428" y="268"/>
                      </a:lnTo>
                      <a:lnTo>
                        <a:pt x="428" y="272"/>
                      </a:lnTo>
                      <a:lnTo>
                        <a:pt x="424" y="272"/>
                      </a:lnTo>
                      <a:lnTo>
                        <a:pt x="424" y="276"/>
                      </a:lnTo>
                      <a:lnTo>
                        <a:pt x="420" y="276"/>
                      </a:lnTo>
                      <a:lnTo>
                        <a:pt x="420" y="280"/>
                      </a:lnTo>
                      <a:lnTo>
                        <a:pt x="416" y="280"/>
                      </a:lnTo>
                      <a:lnTo>
                        <a:pt x="412" y="280"/>
                      </a:lnTo>
                      <a:lnTo>
                        <a:pt x="416" y="280"/>
                      </a:lnTo>
                      <a:lnTo>
                        <a:pt x="412" y="280"/>
                      </a:lnTo>
                      <a:lnTo>
                        <a:pt x="412" y="276"/>
                      </a:lnTo>
                      <a:lnTo>
                        <a:pt x="408" y="276"/>
                      </a:lnTo>
                      <a:lnTo>
                        <a:pt x="408" y="280"/>
                      </a:lnTo>
                      <a:lnTo>
                        <a:pt x="408" y="276"/>
                      </a:lnTo>
                      <a:lnTo>
                        <a:pt x="408" y="272"/>
                      </a:lnTo>
                      <a:lnTo>
                        <a:pt x="408" y="268"/>
                      </a:lnTo>
                      <a:lnTo>
                        <a:pt x="412" y="268"/>
                      </a:lnTo>
                      <a:lnTo>
                        <a:pt x="412" y="264"/>
                      </a:lnTo>
                      <a:lnTo>
                        <a:pt x="412" y="260"/>
                      </a:lnTo>
                      <a:lnTo>
                        <a:pt x="416" y="260"/>
                      </a:lnTo>
                      <a:lnTo>
                        <a:pt x="416" y="256"/>
                      </a:lnTo>
                      <a:lnTo>
                        <a:pt x="416" y="260"/>
                      </a:lnTo>
                      <a:lnTo>
                        <a:pt x="412" y="260"/>
                      </a:lnTo>
                      <a:lnTo>
                        <a:pt x="412" y="264"/>
                      </a:lnTo>
                      <a:lnTo>
                        <a:pt x="408" y="264"/>
                      </a:lnTo>
                      <a:lnTo>
                        <a:pt x="408" y="268"/>
                      </a:lnTo>
                      <a:lnTo>
                        <a:pt x="408" y="272"/>
                      </a:lnTo>
                      <a:lnTo>
                        <a:pt x="404" y="272"/>
                      </a:lnTo>
                      <a:lnTo>
                        <a:pt x="400" y="268"/>
                      </a:lnTo>
                      <a:lnTo>
                        <a:pt x="400" y="264"/>
                      </a:lnTo>
                      <a:lnTo>
                        <a:pt x="404" y="264"/>
                      </a:lnTo>
                      <a:lnTo>
                        <a:pt x="404" y="260"/>
                      </a:lnTo>
                      <a:lnTo>
                        <a:pt x="400" y="260"/>
                      </a:lnTo>
                      <a:lnTo>
                        <a:pt x="404" y="260"/>
                      </a:lnTo>
                      <a:lnTo>
                        <a:pt x="400" y="260"/>
                      </a:lnTo>
                      <a:lnTo>
                        <a:pt x="400" y="264"/>
                      </a:lnTo>
                      <a:lnTo>
                        <a:pt x="400" y="268"/>
                      </a:lnTo>
                      <a:lnTo>
                        <a:pt x="400" y="272"/>
                      </a:lnTo>
                      <a:lnTo>
                        <a:pt x="404" y="272"/>
                      </a:lnTo>
                      <a:lnTo>
                        <a:pt x="404" y="276"/>
                      </a:lnTo>
                      <a:lnTo>
                        <a:pt x="404" y="280"/>
                      </a:lnTo>
                      <a:lnTo>
                        <a:pt x="408" y="280"/>
                      </a:lnTo>
                      <a:lnTo>
                        <a:pt x="404" y="280"/>
                      </a:lnTo>
                      <a:lnTo>
                        <a:pt x="400" y="276"/>
                      </a:lnTo>
                      <a:lnTo>
                        <a:pt x="400" y="272"/>
                      </a:lnTo>
                      <a:lnTo>
                        <a:pt x="396" y="272"/>
                      </a:lnTo>
                      <a:lnTo>
                        <a:pt x="396" y="276"/>
                      </a:lnTo>
                      <a:lnTo>
                        <a:pt x="400" y="276"/>
                      </a:lnTo>
                      <a:lnTo>
                        <a:pt x="400" y="280"/>
                      </a:lnTo>
                      <a:lnTo>
                        <a:pt x="404" y="280"/>
                      </a:lnTo>
                      <a:lnTo>
                        <a:pt x="404" y="284"/>
                      </a:lnTo>
                      <a:lnTo>
                        <a:pt x="408" y="284"/>
                      </a:lnTo>
                      <a:lnTo>
                        <a:pt x="412" y="284"/>
                      </a:lnTo>
                      <a:lnTo>
                        <a:pt x="412" y="288"/>
                      </a:lnTo>
                      <a:lnTo>
                        <a:pt x="412" y="292"/>
                      </a:lnTo>
                      <a:lnTo>
                        <a:pt x="408" y="296"/>
                      </a:lnTo>
                      <a:lnTo>
                        <a:pt x="404" y="300"/>
                      </a:lnTo>
                      <a:lnTo>
                        <a:pt x="404" y="296"/>
                      </a:lnTo>
                      <a:lnTo>
                        <a:pt x="408" y="296"/>
                      </a:lnTo>
                      <a:lnTo>
                        <a:pt x="404" y="296"/>
                      </a:lnTo>
                      <a:lnTo>
                        <a:pt x="404" y="300"/>
                      </a:lnTo>
                      <a:lnTo>
                        <a:pt x="400" y="300"/>
                      </a:lnTo>
                      <a:lnTo>
                        <a:pt x="400" y="296"/>
                      </a:lnTo>
                      <a:lnTo>
                        <a:pt x="400" y="292"/>
                      </a:lnTo>
                      <a:lnTo>
                        <a:pt x="400" y="296"/>
                      </a:lnTo>
                      <a:lnTo>
                        <a:pt x="400" y="300"/>
                      </a:lnTo>
                      <a:lnTo>
                        <a:pt x="396" y="300"/>
                      </a:lnTo>
                      <a:lnTo>
                        <a:pt x="400" y="300"/>
                      </a:lnTo>
                      <a:lnTo>
                        <a:pt x="404" y="300"/>
                      </a:lnTo>
                      <a:lnTo>
                        <a:pt x="404" y="304"/>
                      </a:lnTo>
                      <a:lnTo>
                        <a:pt x="400" y="304"/>
                      </a:lnTo>
                      <a:lnTo>
                        <a:pt x="396" y="304"/>
                      </a:lnTo>
                      <a:lnTo>
                        <a:pt x="396" y="308"/>
                      </a:lnTo>
                      <a:lnTo>
                        <a:pt x="392" y="308"/>
                      </a:lnTo>
                      <a:lnTo>
                        <a:pt x="388" y="308"/>
                      </a:lnTo>
                      <a:lnTo>
                        <a:pt x="388" y="312"/>
                      </a:lnTo>
                      <a:lnTo>
                        <a:pt x="384" y="312"/>
                      </a:lnTo>
                      <a:lnTo>
                        <a:pt x="380" y="312"/>
                      </a:lnTo>
                      <a:lnTo>
                        <a:pt x="380" y="308"/>
                      </a:lnTo>
                      <a:lnTo>
                        <a:pt x="376" y="308"/>
                      </a:lnTo>
                      <a:lnTo>
                        <a:pt x="376" y="304"/>
                      </a:lnTo>
                      <a:lnTo>
                        <a:pt x="376" y="300"/>
                      </a:lnTo>
                      <a:lnTo>
                        <a:pt x="380" y="300"/>
                      </a:lnTo>
                      <a:lnTo>
                        <a:pt x="380" y="296"/>
                      </a:lnTo>
                      <a:lnTo>
                        <a:pt x="376" y="296"/>
                      </a:lnTo>
                      <a:lnTo>
                        <a:pt x="380" y="296"/>
                      </a:lnTo>
                      <a:lnTo>
                        <a:pt x="380" y="292"/>
                      </a:lnTo>
                      <a:lnTo>
                        <a:pt x="380" y="296"/>
                      </a:lnTo>
                      <a:lnTo>
                        <a:pt x="380" y="292"/>
                      </a:lnTo>
                      <a:lnTo>
                        <a:pt x="376" y="296"/>
                      </a:lnTo>
                      <a:lnTo>
                        <a:pt x="376" y="300"/>
                      </a:lnTo>
                      <a:lnTo>
                        <a:pt x="376" y="296"/>
                      </a:lnTo>
                      <a:lnTo>
                        <a:pt x="376" y="300"/>
                      </a:lnTo>
                      <a:lnTo>
                        <a:pt x="372" y="300"/>
                      </a:lnTo>
                      <a:lnTo>
                        <a:pt x="376" y="300"/>
                      </a:lnTo>
                      <a:lnTo>
                        <a:pt x="372" y="304"/>
                      </a:lnTo>
                      <a:lnTo>
                        <a:pt x="372" y="308"/>
                      </a:lnTo>
                      <a:lnTo>
                        <a:pt x="372" y="304"/>
                      </a:lnTo>
                      <a:lnTo>
                        <a:pt x="372" y="308"/>
                      </a:lnTo>
                      <a:lnTo>
                        <a:pt x="368" y="308"/>
                      </a:lnTo>
                      <a:lnTo>
                        <a:pt x="372" y="308"/>
                      </a:lnTo>
                      <a:lnTo>
                        <a:pt x="376" y="308"/>
                      </a:lnTo>
                      <a:lnTo>
                        <a:pt x="380" y="308"/>
                      </a:lnTo>
                      <a:lnTo>
                        <a:pt x="380" y="312"/>
                      </a:lnTo>
                      <a:lnTo>
                        <a:pt x="384" y="312"/>
                      </a:lnTo>
                      <a:lnTo>
                        <a:pt x="384" y="316"/>
                      </a:lnTo>
                      <a:lnTo>
                        <a:pt x="380" y="316"/>
                      </a:lnTo>
                      <a:lnTo>
                        <a:pt x="380" y="320"/>
                      </a:lnTo>
                      <a:lnTo>
                        <a:pt x="376" y="320"/>
                      </a:lnTo>
                      <a:lnTo>
                        <a:pt x="376" y="324"/>
                      </a:lnTo>
                      <a:lnTo>
                        <a:pt x="372" y="324"/>
                      </a:lnTo>
                      <a:lnTo>
                        <a:pt x="372" y="328"/>
                      </a:lnTo>
                      <a:lnTo>
                        <a:pt x="368" y="324"/>
                      </a:lnTo>
                      <a:lnTo>
                        <a:pt x="368" y="320"/>
                      </a:lnTo>
                      <a:lnTo>
                        <a:pt x="364" y="320"/>
                      </a:lnTo>
                      <a:lnTo>
                        <a:pt x="360" y="320"/>
                      </a:lnTo>
                      <a:lnTo>
                        <a:pt x="360" y="316"/>
                      </a:lnTo>
                      <a:lnTo>
                        <a:pt x="364" y="316"/>
                      </a:lnTo>
                      <a:lnTo>
                        <a:pt x="360" y="312"/>
                      </a:lnTo>
                      <a:lnTo>
                        <a:pt x="360" y="308"/>
                      </a:lnTo>
                      <a:lnTo>
                        <a:pt x="360" y="312"/>
                      </a:lnTo>
                      <a:lnTo>
                        <a:pt x="356" y="312"/>
                      </a:lnTo>
                      <a:lnTo>
                        <a:pt x="356" y="308"/>
                      </a:lnTo>
                      <a:lnTo>
                        <a:pt x="360" y="308"/>
                      </a:lnTo>
                      <a:lnTo>
                        <a:pt x="360" y="304"/>
                      </a:lnTo>
                      <a:lnTo>
                        <a:pt x="356" y="304"/>
                      </a:lnTo>
                      <a:lnTo>
                        <a:pt x="360" y="304"/>
                      </a:lnTo>
                      <a:lnTo>
                        <a:pt x="360" y="308"/>
                      </a:lnTo>
                      <a:lnTo>
                        <a:pt x="356" y="308"/>
                      </a:lnTo>
                      <a:lnTo>
                        <a:pt x="356" y="312"/>
                      </a:lnTo>
                      <a:lnTo>
                        <a:pt x="360" y="312"/>
                      </a:lnTo>
                      <a:lnTo>
                        <a:pt x="360" y="316"/>
                      </a:lnTo>
                      <a:lnTo>
                        <a:pt x="360" y="320"/>
                      </a:lnTo>
                      <a:lnTo>
                        <a:pt x="364" y="320"/>
                      </a:lnTo>
                      <a:lnTo>
                        <a:pt x="364" y="324"/>
                      </a:lnTo>
                      <a:lnTo>
                        <a:pt x="368" y="324"/>
                      </a:lnTo>
                      <a:lnTo>
                        <a:pt x="368" y="328"/>
                      </a:lnTo>
                      <a:lnTo>
                        <a:pt x="364" y="328"/>
                      </a:lnTo>
                      <a:lnTo>
                        <a:pt x="360" y="328"/>
                      </a:lnTo>
                      <a:lnTo>
                        <a:pt x="364" y="328"/>
                      </a:lnTo>
                      <a:lnTo>
                        <a:pt x="364" y="324"/>
                      </a:lnTo>
                      <a:lnTo>
                        <a:pt x="360" y="324"/>
                      </a:lnTo>
                      <a:lnTo>
                        <a:pt x="360" y="328"/>
                      </a:lnTo>
                      <a:lnTo>
                        <a:pt x="356" y="328"/>
                      </a:lnTo>
                      <a:lnTo>
                        <a:pt x="352" y="328"/>
                      </a:lnTo>
                      <a:lnTo>
                        <a:pt x="352" y="324"/>
                      </a:lnTo>
                      <a:lnTo>
                        <a:pt x="348" y="324"/>
                      </a:lnTo>
                      <a:lnTo>
                        <a:pt x="348" y="320"/>
                      </a:lnTo>
                      <a:lnTo>
                        <a:pt x="344" y="320"/>
                      </a:lnTo>
                      <a:lnTo>
                        <a:pt x="348" y="324"/>
                      </a:lnTo>
                      <a:lnTo>
                        <a:pt x="348" y="328"/>
                      </a:lnTo>
                      <a:lnTo>
                        <a:pt x="344" y="328"/>
                      </a:lnTo>
                      <a:lnTo>
                        <a:pt x="344" y="324"/>
                      </a:lnTo>
                      <a:lnTo>
                        <a:pt x="340" y="324"/>
                      </a:lnTo>
                      <a:lnTo>
                        <a:pt x="344" y="324"/>
                      </a:lnTo>
                      <a:lnTo>
                        <a:pt x="340" y="324"/>
                      </a:lnTo>
                      <a:lnTo>
                        <a:pt x="344" y="324"/>
                      </a:lnTo>
                      <a:lnTo>
                        <a:pt x="344" y="328"/>
                      </a:lnTo>
                      <a:lnTo>
                        <a:pt x="340" y="328"/>
                      </a:lnTo>
                      <a:lnTo>
                        <a:pt x="336" y="328"/>
                      </a:lnTo>
                      <a:lnTo>
                        <a:pt x="332" y="328"/>
                      </a:lnTo>
                      <a:lnTo>
                        <a:pt x="328" y="328"/>
                      </a:lnTo>
                      <a:lnTo>
                        <a:pt x="332" y="328"/>
                      </a:lnTo>
                      <a:lnTo>
                        <a:pt x="332" y="332"/>
                      </a:lnTo>
                      <a:lnTo>
                        <a:pt x="336" y="332"/>
                      </a:lnTo>
                      <a:lnTo>
                        <a:pt x="340" y="332"/>
                      </a:lnTo>
                      <a:lnTo>
                        <a:pt x="340" y="328"/>
                      </a:lnTo>
                      <a:lnTo>
                        <a:pt x="340" y="332"/>
                      </a:lnTo>
                      <a:lnTo>
                        <a:pt x="344" y="332"/>
                      </a:lnTo>
                      <a:lnTo>
                        <a:pt x="348" y="332"/>
                      </a:lnTo>
                      <a:lnTo>
                        <a:pt x="344" y="336"/>
                      </a:lnTo>
                      <a:lnTo>
                        <a:pt x="348" y="336"/>
                      </a:lnTo>
                      <a:lnTo>
                        <a:pt x="352" y="336"/>
                      </a:lnTo>
                      <a:lnTo>
                        <a:pt x="352" y="332"/>
                      </a:lnTo>
                      <a:lnTo>
                        <a:pt x="356" y="336"/>
                      </a:lnTo>
                      <a:lnTo>
                        <a:pt x="356" y="332"/>
                      </a:lnTo>
                      <a:lnTo>
                        <a:pt x="356" y="336"/>
                      </a:lnTo>
                      <a:lnTo>
                        <a:pt x="360" y="336"/>
                      </a:lnTo>
                      <a:lnTo>
                        <a:pt x="360" y="340"/>
                      </a:lnTo>
                      <a:lnTo>
                        <a:pt x="356" y="340"/>
                      </a:lnTo>
                      <a:lnTo>
                        <a:pt x="352" y="344"/>
                      </a:lnTo>
                      <a:lnTo>
                        <a:pt x="356" y="344"/>
                      </a:lnTo>
                      <a:lnTo>
                        <a:pt x="352" y="344"/>
                      </a:lnTo>
                      <a:lnTo>
                        <a:pt x="348" y="348"/>
                      </a:lnTo>
                      <a:lnTo>
                        <a:pt x="352" y="348"/>
                      </a:lnTo>
                      <a:lnTo>
                        <a:pt x="356" y="348"/>
                      </a:lnTo>
                      <a:lnTo>
                        <a:pt x="356" y="344"/>
                      </a:lnTo>
                      <a:lnTo>
                        <a:pt x="360" y="344"/>
                      </a:lnTo>
                      <a:lnTo>
                        <a:pt x="360" y="340"/>
                      </a:lnTo>
                      <a:lnTo>
                        <a:pt x="356" y="340"/>
                      </a:lnTo>
                      <a:lnTo>
                        <a:pt x="360" y="340"/>
                      </a:lnTo>
                      <a:lnTo>
                        <a:pt x="360" y="336"/>
                      </a:lnTo>
                      <a:lnTo>
                        <a:pt x="364" y="336"/>
                      </a:lnTo>
                      <a:lnTo>
                        <a:pt x="364" y="340"/>
                      </a:lnTo>
                      <a:lnTo>
                        <a:pt x="364" y="344"/>
                      </a:lnTo>
                      <a:lnTo>
                        <a:pt x="364" y="348"/>
                      </a:lnTo>
                      <a:lnTo>
                        <a:pt x="360" y="348"/>
                      </a:lnTo>
                      <a:lnTo>
                        <a:pt x="360" y="352"/>
                      </a:lnTo>
                      <a:lnTo>
                        <a:pt x="356" y="352"/>
                      </a:lnTo>
                      <a:lnTo>
                        <a:pt x="356" y="356"/>
                      </a:lnTo>
                      <a:lnTo>
                        <a:pt x="352" y="356"/>
                      </a:lnTo>
                      <a:lnTo>
                        <a:pt x="352" y="360"/>
                      </a:lnTo>
                      <a:lnTo>
                        <a:pt x="348" y="360"/>
                      </a:lnTo>
                      <a:lnTo>
                        <a:pt x="348" y="356"/>
                      </a:lnTo>
                      <a:lnTo>
                        <a:pt x="352" y="356"/>
                      </a:lnTo>
                      <a:lnTo>
                        <a:pt x="352" y="352"/>
                      </a:lnTo>
                      <a:lnTo>
                        <a:pt x="348" y="352"/>
                      </a:lnTo>
                      <a:lnTo>
                        <a:pt x="348" y="356"/>
                      </a:lnTo>
                      <a:lnTo>
                        <a:pt x="348" y="360"/>
                      </a:lnTo>
                      <a:lnTo>
                        <a:pt x="344" y="360"/>
                      </a:lnTo>
                      <a:lnTo>
                        <a:pt x="340" y="360"/>
                      </a:lnTo>
                      <a:lnTo>
                        <a:pt x="340" y="356"/>
                      </a:lnTo>
                      <a:lnTo>
                        <a:pt x="340" y="352"/>
                      </a:lnTo>
                      <a:lnTo>
                        <a:pt x="340" y="348"/>
                      </a:lnTo>
                      <a:lnTo>
                        <a:pt x="336" y="348"/>
                      </a:lnTo>
                      <a:lnTo>
                        <a:pt x="336" y="344"/>
                      </a:lnTo>
                      <a:lnTo>
                        <a:pt x="336" y="340"/>
                      </a:lnTo>
                      <a:lnTo>
                        <a:pt x="336" y="336"/>
                      </a:lnTo>
                      <a:lnTo>
                        <a:pt x="332" y="336"/>
                      </a:lnTo>
                      <a:lnTo>
                        <a:pt x="336" y="336"/>
                      </a:lnTo>
                      <a:lnTo>
                        <a:pt x="336" y="340"/>
                      </a:lnTo>
                      <a:lnTo>
                        <a:pt x="336" y="344"/>
                      </a:lnTo>
                      <a:lnTo>
                        <a:pt x="336" y="348"/>
                      </a:lnTo>
                      <a:lnTo>
                        <a:pt x="336" y="352"/>
                      </a:lnTo>
                      <a:lnTo>
                        <a:pt x="340" y="352"/>
                      </a:lnTo>
                      <a:lnTo>
                        <a:pt x="340" y="356"/>
                      </a:lnTo>
                      <a:lnTo>
                        <a:pt x="336" y="356"/>
                      </a:lnTo>
                      <a:lnTo>
                        <a:pt x="332" y="356"/>
                      </a:lnTo>
                      <a:lnTo>
                        <a:pt x="332" y="352"/>
                      </a:lnTo>
                      <a:lnTo>
                        <a:pt x="328" y="352"/>
                      </a:lnTo>
                      <a:lnTo>
                        <a:pt x="328" y="348"/>
                      </a:lnTo>
                      <a:lnTo>
                        <a:pt x="324" y="348"/>
                      </a:lnTo>
                      <a:lnTo>
                        <a:pt x="324" y="344"/>
                      </a:lnTo>
                      <a:lnTo>
                        <a:pt x="320" y="344"/>
                      </a:lnTo>
                      <a:lnTo>
                        <a:pt x="320" y="340"/>
                      </a:lnTo>
                      <a:lnTo>
                        <a:pt x="320" y="336"/>
                      </a:lnTo>
                      <a:lnTo>
                        <a:pt x="320" y="332"/>
                      </a:lnTo>
                      <a:lnTo>
                        <a:pt x="320" y="336"/>
                      </a:lnTo>
                      <a:lnTo>
                        <a:pt x="316" y="336"/>
                      </a:lnTo>
                      <a:lnTo>
                        <a:pt x="316" y="332"/>
                      </a:lnTo>
                      <a:lnTo>
                        <a:pt x="312" y="332"/>
                      </a:lnTo>
                      <a:lnTo>
                        <a:pt x="316" y="332"/>
                      </a:lnTo>
                      <a:lnTo>
                        <a:pt x="316" y="336"/>
                      </a:lnTo>
                      <a:lnTo>
                        <a:pt x="316" y="340"/>
                      </a:lnTo>
                      <a:lnTo>
                        <a:pt x="320" y="340"/>
                      </a:lnTo>
                      <a:lnTo>
                        <a:pt x="320" y="344"/>
                      </a:lnTo>
                      <a:lnTo>
                        <a:pt x="320" y="348"/>
                      </a:lnTo>
                      <a:lnTo>
                        <a:pt x="324" y="348"/>
                      </a:lnTo>
                      <a:lnTo>
                        <a:pt x="324" y="352"/>
                      </a:lnTo>
                      <a:lnTo>
                        <a:pt x="324" y="356"/>
                      </a:lnTo>
                      <a:lnTo>
                        <a:pt x="324" y="352"/>
                      </a:lnTo>
                      <a:lnTo>
                        <a:pt x="320" y="352"/>
                      </a:lnTo>
                      <a:lnTo>
                        <a:pt x="324" y="352"/>
                      </a:lnTo>
                      <a:lnTo>
                        <a:pt x="324" y="356"/>
                      </a:lnTo>
                      <a:lnTo>
                        <a:pt x="324" y="360"/>
                      </a:lnTo>
                      <a:lnTo>
                        <a:pt x="320" y="360"/>
                      </a:lnTo>
                      <a:lnTo>
                        <a:pt x="316" y="360"/>
                      </a:lnTo>
                      <a:lnTo>
                        <a:pt x="316" y="356"/>
                      </a:lnTo>
                      <a:lnTo>
                        <a:pt x="316" y="360"/>
                      </a:lnTo>
                      <a:lnTo>
                        <a:pt x="320" y="360"/>
                      </a:lnTo>
                      <a:lnTo>
                        <a:pt x="324" y="364"/>
                      </a:lnTo>
                      <a:lnTo>
                        <a:pt x="324" y="360"/>
                      </a:lnTo>
                      <a:lnTo>
                        <a:pt x="324" y="356"/>
                      </a:lnTo>
                      <a:lnTo>
                        <a:pt x="328" y="356"/>
                      </a:lnTo>
                      <a:lnTo>
                        <a:pt x="328" y="360"/>
                      </a:lnTo>
                      <a:lnTo>
                        <a:pt x="328" y="364"/>
                      </a:lnTo>
                      <a:lnTo>
                        <a:pt x="328" y="368"/>
                      </a:lnTo>
                      <a:lnTo>
                        <a:pt x="328" y="372"/>
                      </a:lnTo>
                      <a:lnTo>
                        <a:pt x="324" y="372"/>
                      </a:lnTo>
                      <a:lnTo>
                        <a:pt x="320" y="372"/>
                      </a:lnTo>
                      <a:lnTo>
                        <a:pt x="320" y="368"/>
                      </a:lnTo>
                      <a:lnTo>
                        <a:pt x="320" y="372"/>
                      </a:lnTo>
                      <a:lnTo>
                        <a:pt x="320" y="376"/>
                      </a:lnTo>
                      <a:lnTo>
                        <a:pt x="320" y="372"/>
                      </a:lnTo>
                      <a:lnTo>
                        <a:pt x="324" y="372"/>
                      </a:lnTo>
                      <a:lnTo>
                        <a:pt x="328" y="372"/>
                      </a:lnTo>
                      <a:lnTo>
                        <a:pt x="328" y="376"/>
                      </a:lnTo>
                      <a:lnTo>
                        <a:pt x="324" y="376"/>
                      </a:lnTo>
                      <a:lnTo>
                        <a:pt x="324" y="380"/>
                      </a:lnTo>
                      <a:lnTo>
                        <a:pt x="320" y="380"/>
                      </a:lnTo>
                      <a:lnTo>
                        <a:pt x="320" y="384"/>
                      </a:lnTo>
                      <a:lnTo>
                        <a:pt x="324" y="384"/>
                      </a:lnTo>
                      <a:lnTo>
                        <a:pt x="324" y="380"/>
                      </a:lnTo>
                      <a:lnTo>
                        <a:pt x="324" y="384"/>
                      </a:lnTo>
                      <a:lnTo>
                        <a:pt x="324" y="388"/>
                      </a:lnTo>
                      <a:lnTo>
                        <a:pt x="320" y="388"/>
                      </a:lnTo>
                      <a:lnTo>
                        <a:pt x="320" y="392"/>
                      </a:lnTo>
                      <a:lnTo>
                        <a:pt x="316" y="392"/>
                      </a:lnTo>
                      <a:lnTo>
                        <a:pt x="320" y="396"/>
                      </a:lnTo>
                      <a:lnTo>
                        <a:pt x="320" y="392"/>
                      </a:lnTo>
                      <a:lnTo>
                        <a:pt x="320" y="396"/>
                      </a:lnTo>
                      <a:lnTo>
                        <a:pt x="316" y="396"/>
                      </a:lnTo>
                      <a:lnTo>
                        <a:pt x="316" y="392"/>
                      </a:lnTo>
                      <a:lnTo>
                        <a:pt x="312" y="392"/>
                      </a:lnTo>
                      <a:lnTo>
                        <a:pt x="308" y="388"/>
                      </a:lnTo>
                      <a:lnTo>
                        <a:pt x="308" y="392"/>
                      </a:lnTo>
                      <a:lnTo>
                        <a:pt x="304" y="392"/>
                      </a:lnTo>
                      <a:lnTo>
                        <a:pt x="300" y="392"/>
                      </a:lnTo>
                      <a:lnTo>
                        <a:pt x="296" y="392"/>
                      </a:lnTo>
                      <a:lnTo>
                        <a:pt x="296" y="388"/>
                      </a:lnTo>
                      <a:lnTo>
                        <a:pt x="296" y="384"/>
                      </a:lnTo>
                      <a:lnTo>
                        <a:pt x="296" y="380"/>
                      </a:lnTo>
                      <a:lnTo>
                        <a:pt x="292" y="380"/>
                      </a:lnTo>
                      <a:lnTo>
                        <a:pt x="292" y="376"/>
                      </a:lnTo>
                      <a:lnTo>
                        <a:pt x="288" y="376"/>
                      </a:lnTo>
                      <a:lnTo>
                        <a:pt x="288" y="372"/>
                      </a:lnTo>
                      <a:lnTo>
                        <a:pt x="292" y="372"/>
                      </a:lnTo>
                      <a:lnTo>
                        <a:pt x="292" y="368"/>
                      </a:lnTo>
                      <a:lnTo>
                        <a:pt x="288" y="364"/>
                      </a:lnTo>
                      <a:lnTo>
                        <a:pt x="288" y="360"/>
                      </a:lnTo>
                      <a:lnTo>
                        <a:pt x="284" y="360"/>
                      </a:lnTo>
                      <a:lnTo>
                        <a:pt x="284" y="356"/>
                      </a:lnTo>
                      <a:lnTo>
                        <a:pt x="280" y="356"/>
                      </a:lnTo>
                      <a:lnTo>
                        <a:pt x="280" y="352"/>
                      </a:lnTo>
                      <a:lnTo>
                        <a:pt x="280" y="348"/>
                      </a:lnTo>
                      <a:lnTo>
                        <a:pt x="276" y="344"/>
                      </a:lnTo>
                      <a:lnTo>
                        <a:pt x="272" y="340"/>
                      </a:lnTo>
                      <a:lnTo>
                        <a:pt x="268" y="340"/>
                      </a:lnTo>
                      <a:lnTo>
                        <a:pt x="268" y="336"/>
                      </a:lnTo>
                      <a:lnTo>
                        <a:pt x="264" y="336"/>
                      </a:lnTo>
                      <a:lnTo>
                        <a:pt x="260" y="336"/>
                      </a:lnTo>
                      <a:lnTo>
                        <a:pt x="256" y="336"/>
                      </a:lnTo>
                      <a:lnTo>
                        <a:pt x="256" y="332"/>
                      </a:lnTo>
                      <a:lnTo>
                        <a:pt x="252" y="332"/>
                      </a:lnTo>
                      <a:lnTo>
                        <a:pt x="252" y="328"/>
                      </a:lnTo>
                      <a:lnTo>
                        <a:pt x="252" y="324"/>
                      </a:lnTo>
                      <a:lnTo>
                        <a:pt x="252" y="320"/>
                      </a:lnTo>
                      <a:lnTo>
                        <a:pt x="248" y="320"/>
                      </a:lnTo>
                      <a:lnTo>
                        <a:pt x="248" y="316"/>
                      </a:lnTo>
                      <a:lnTo>
                        <a:pt x="248" y="312"/>
                      </a:lnTo>
                      <a:lnTo>
                        <a:pt x="244" y="312"/>
                      </a:lnTo>
                      <a:lnTo>
                        <a:pt x="248" y="308"/>
                      </a:lnTo>
                      <a:lnTo>
                        <a:pt x="244" y="308"/>
                      </a:lnTo>
                      <a:lnTo>
                        <a:pt x="248" y="308"/>
                      </a:lnTo>
                      <a:lnTo>
                        <a:pt x="244" y="308"/>
                      </a:lnTo>
                      <a:lnTo>
                        <a:pt x="244" y="304"/>
                      </a:lnTo>
                      <a:lnTo>
                        <a:pt x="240" y="304"/>
                      </a:lnTo>
                      <a:lnTo>
                        <a:pt x="240" y="300"/>
                      </a:lnTo>
                      <a:lnTo>
                        <a:pt x="240" y="296"/>
                      </a:lnTo>
                      <a:lnTo>
                        <a:pt x="236" y="296"/>
                      </a:lnTo>
                      <a:lnTo>
                        <a:pt x="236" y="292"/>
                      </a:lnTo>
                      <a:lnTo>
                        <a:pt x="232" y="292"/>
                      </a:lnTo>
                      <a:lnTo>
                        <a:pt x="232" y="288"/>
                      </a:lnTo>
                      <a:lnTo>
                        <a:pt x="236" y="288"/>
                      </a:lnTo>
                      <a:lnTo>
                        <a:pt x="236" y="284"/>
                      </a:lnTo>
                      <a:lnTo>
                        <a:pt x="232" y="284"/>
                      </a:lnTo>
                      <a:lnTo>
                        <a:pt x="232" y="280"/>
                      </a:lnTo>
                      <a:lnTo>
                        <a:pt x="228" y="280"/>
                      </a:lnTo>
                      <a:lnTo>
                        <a:pt x="224" y="280"/>
                      </a:lnTo>
                      <a:lnTo>
                        <a:pt x="224" y="276"/>
                      </a:lnTo>
                      <a:lnTo>
                        <a:pt x="220" y="276"/>
                      </a:lnTo>
                      <a:lnTo>
                        <a:pt x="216" y="276"/>
                      </a:lnTo>
                      <a:lnTo>
                        <a:pt x="212" y="272"/>
                      </a:lnTo>
                      <a:lnTo>
                        <a:pt x="208" y="272"/>
                      </a:lnTo>
                      <a:lnTo>
                        <a:pt x="204" y="272"/>
                      </a:lnTo>
                      <a:lnTo>
                        <a:pt x="204" y="268"/>
                      </a:lnTo>
                      <a:lnTo>
                        <a:pt x="200" y="268"/>
                      </a:lnTo>
                      <a:lnTo>
                        <a:pt x="200" y="264"/>
                      </a:lnTo>
                      <a:lnTo>
                        <a:pt x="200" y="260"/>
                      </a:lnTo>
                      <a:lnTo>
                        <a:pt x="200" y="264"/>
                      </a:lnTo>
                      <a:lnTo>
                        <a:pt x="196" y="264"/>
                      </a:lnTo>
                      <a:lnTo>
                        <a:pt x="196" y="260"/>
                      </a:lnTo>
                      <a:lnTo>
                        <a:pt x="192" y="260"/>
                      </a:lnTo>
                      <a:lnTo>
                        <a:pt x="188" y="260"/>
                      </a:lnTo>
                      <a:lnTo>
                        <a:pt x="192" y="260"/>
                      </a:lnTo>
                      <a:lnTo>
                        <a:pt x="192" y="256"/>
                      </a:lnTo>
                      <a:lnTo>
                        <a:pt x="188" y="252"/>
                      </a:lnTo>
                      <a:lnTo>
                        <a:pt x="184" y="252"/>
                      </a:lnTo>
                      <a:lnTo>
                        <a:pt x="184" y="248"/>
                      </a:lnTo>
                      <a:lnTo>
                        <a:pt x="180" y="248"/>
                      </a:lnTo>
                      <a:lnTo>
                        <a:pt x="180" y="244"/>
                      </a:lnTo>
                      <a:lnTo>
                        <a:pt x="176" y="244"/>
                      </a:lnTo>
                      <a:lnTo>
                        <a:pt x="180" y="244"/>
                      </a:lnTo>
                      <a:lnTo>
                        <a:pt x="180" y="240"/>
                      </a:lnTo>
                      <a:lnTo>
                        <a:pt x="176" y="240"/>
                      </a:lnTo>
                      <a:lnTo>
                        <a:pt x="180" y="240"/>
                      </a:lnTo>
                      <a:lnTo>
                        <a:pt x="180" y="236"/>
                      </a:lnTo>
                      <a:lnTo>
                        <a:pt x="176" y="236"/>
                      </a:lnTo>
                      <a:lnTo>
                        <a:pt x="180" y="236"/>
                      </a:lnTo>
                      <a:lnTo>
                        <a:pt x="176" y="232"/>
                      </a:lnTo>
                      <a:lnTo>
                        <a:pt x="172" y="232"/>
                      </a:lnTo>
                      <a:lnTo>
                        <a:pt x="168" y="228"/>
                      </a:lnTo>
                      <a:lnTo>
                        <a:pt x="164" y="224"/>
                      </a:lnTo>
                      <a:lnTo>
                        <a:pt x="160" y="224"/>
                      </a:lnTo>
                      <a:lnTo>
                        <a:pt x="160" y="220"/>
                      </a:lnTo>
                      <a:lnTo>
                        <a:pt x="156" y="220"/>
                      </a:lnTo>
                      <a:lnTo>
                        <a:pt x="152" y="220"/>
                      </a:lnTo>
                      <a:lnTo>
                        <a:pt x="148" y="220"/>
                      </a:lnTo>
                      <a:lnTo>
                        <a:pt x="148" y="216"/>
                      </a:lnTo>
                      <a:lnTo>
                        <a:pt x="144" y="216"/>
                      </a:lnTo>
                      <a:lnTo>
                        <a:pt x="144" y="212"/>
                      </a:lnTo>
                      <a:lnTo>
                        <a:pt x="140" y="212"/>
                      </a:lnTo>
                      <a:lnTo>
                        <a:pt x="140" y="208"/>
                      </a:lnTo>
                      <a:lnTo>
                        <a:pt x="136" y="208"/>
                      </a:lnTo>
                      <a:lnTo>
                        <a:pt x="136" y="204"/>
                      </a:lnTo>
                      <a:lnTo>
                        <a:pt x="136" y="200"/>
                      </a:lnTo>
                      <a:lnTo>
                        <a:pt x="132" y="200"/>
                      </a:lnTo>
                      <a:lnTo>
                        <a:pt x="128" y="200"/>
                      </a:lnTo>
                      <a:lnTo>
                        <a:pt x="128" y="196"/>
                      </a:lnTo>
                      <a:lnTo>
                        <a:pt x="124" y="196"/>
                      </a:lnTo>
                      <a:lnTo>
                        <a:pt x="124" y="192"/>
                      </a:lnTo>
                      <a:lnTo>
                        <a:pt x="120" y="192"/>
                      </a:lnTo>
                      <a:lnTo>
                        <a:pt x="116" y="192"/>
                      </a:lnTo>
                      <a:lnTo>
                        <a:pt x="112" y="192"/>
                      </a:lnTo>
                      <a:lnTo>
                        <a:pt x="112" y="188"/>
                      </a:lnTo>
                      <a:lnTo>
                        <a:pt x="108" y="188"/>
                      </a:lnTo>
                      <a:lnTo>
                        <a:pt x="104" y="188"/>
                      </a:lnTo>
                      <a:lnTo>
                        <a:pt x="104" y="184"/>
                      </a:lnTo>
                      <a:lnTo>
                        <a:pt x="100" y="184"/>
                      </a:lnTo>
                      <a:lnTo>
                        <a:pt x="96" y="184"/>
                      </a:lnTo>
                      <a:lnTo>
                        <a:pt x="96" y="180"/>
                      </a:lnTo>
                      <a:lnTo>
                        <a:pt x="96" y="176"/>
                      </a:lnTo>
                      <a:lnTo>
                        <a:pt x="92" y="176"/>
                      </a:lnTo>
                      <a:lnTo>
                        <a:pt x="92" y="172"/>
                      </a:lnTo>
                      <a:lnTo>
                        <a:pt x="88" y="168"/>
                      </a:lnTo>
                      <a:lnTo>
                        <a:pt x="84" y="164"/>
                      </a:lnTo>
                      <a:lnTo>
                        <a:pt x="84" y="160"/>
                      </a:lnTo>
                      <a:lnTo>
                        <a:pt x="80" y="160"/>
                      </a:lnTo>
                      <a:lnTo>
                        <a:pt x="76" y="160"/>
                      </a:lnTo>
                      <a:lnTo>
                        <a:pt x="76" y="156"/>
                      </a:lnTo>
                      <a:lnTo>
                        <a:pt x="76" y="152"/>
                      </a:lnTo>
                      <a:lnTo>
                        <a:pt x="72" y="152"/>
                      </a:lnTo>
                      <a:lnTo>
                        <a:pt x="72" y="148"/>
                      </a:lnTo>
                      <a:lnTo>
                        <a:pt x="72" y="144"/>
                      </a:lnTo>
                      <a:lnTo>
                        <a:pt x="68" y="144"/>
                      </a:lnTo>
                      <a:lnTo>
                        <a:pt x="68" y="140"/>
                      </a:lnTo>
                      <a:lnTo>
                        <a:pt x="64" y="140"/>
                      </a:lnTo>
                      <a:lnTo>
                        <a:pt x="64" y="136"/>
                      </a:lnTo>
                      <a:lnTo>
                        <a:pt x="60" y="136"/>
                      </a:lnTo>
                      <a:lnTo>
                        <a:pt x="60" y="132"/>
                      </a:lnTo>
                      <a:lnTo>
                        <a:pt x="60" y="128"/>
                      </a:lnTo>
                      <a:lnTo>
                        <a:pt x="56" y="124"/>
                      </a:lnTo>
                      <a:lnTo>
                        <a:pt x="52" y="120"/>
                      </a:lnTo>
                      <a:lnTo>
                        <a:pt x="48" y="120"/>
                      </a:lnTo>
                      <a:lnTo>
                        <a:pt x="48" y="124"/>
                      </a:lnTo>
                      <a:lnTo>
                        <a:pt x="44" y="124"/>
                      </a:lnTo>
                      <a:lnTo>
                        <a:pt x="40" y="124"/>
                      </a:lnTo>
                      <a:lnTo>
                        <a:pt x="36" y="124"/>
                      </a:lnTo>
                      <a:lnTo>
                        <a:pt x="36" y="120"/>
                      </a:lnTo>
                      <a:lnTo>
                        <a:pt x="32" y="120"/>
                      </a:lnTo>
                      <a:lnTo>
                        <a:pt x="28" y="120"/>
                      </a:lnTo>
                      <a:lnTo>
                        <a:pt x="28" y="116"/>
                      </a:lnTo>
                      <a:lnTo>
                        <a:pt x="24" y="116"/>
                      </a:lnTo>
                      <a:lnTo>
                        <a:pt x="24" y="112"/>
                      </a:lnTo>
                      <a:lnTo>
                        <a:pt x="20" y="112"/>
                      </a:lnTo>
                      <a:lnTo>
                        <a:pt x="20" y="108"/>
                      </a:lnTo>
                      <a:lnTo>
                        <a:pt x="16" y="112"/>
                      </a:lnTo>
                      <a:lnTo>
                        <a:pt x="16" y="108"/>
                      </a:lnTo>
                      <a:lnTo>
                        <a:pt x="12" y="108"/>
                      </a:lnTo>
                      <a:lnTo>
                        <a:pt x="8" y="108"/>
                      </a:lnTo>
                      <a:lnTo>
                        <a:pt x="8" y="104"/>
                      </a:lnTo>
                      <a:lnTo>
                        <a:pt x="4" y="104"/>
                      </a:lnTo>
                      <a:lnTo>
                        <a:pt x="0" y="104"/>
                      </a:lnTo>
                      <a:lnTo>
                        <a:pt x="0" y="100"/>
                      </a:lnTo>
                      <a:lnTo>
                        <a:pt x="0" y="96"/>
                      </a:lnTo>
                      <a:lnTo>
                        <a:pt x="0" y="92"/>
                      </a:lnTo>
                      <a:lnTo>
                        <a:pt x="0" y="88"/>
                      </a:lnTo>
                      <a:lnTo>
                        <a:pt x="4" y="88"/>
                      </a:lnTo>
                      <a:lnTo>
                        <a:pt x="4" y="84"/>
                      </a:lnTo>
                      <a:lnTo>
                        <a:pt x="4" y="80"/>
                      </a:lnTo>
                      <a:lnTo>
                        <a:pt x="8" y="80"/>
                      </a:lnTo>
                      <a:lnTo>
                        <a:pt x="8" y="76"/>
                      </a:lnTo>
                      <a:lnTo>
                        <a:pt x="8" y="72"/>
                      </a:lnTo>
                      <a:lnTo>
                        <a:pt x="12" y="72"/>
                      </a:lnTo>
                      <a:lnTo>
                        <a:pt x="12" y="76"/>
                      </a:lnTo>
                      <a:lnTo>
                        <a:pt x="12" y="72"/>
                      </a:lnTo>
                      <a:lnTo>
                        <a:pt x="12" y="68"/>
                      </a:lnTo>
                      <a:lnTo>
                        <a:pt x="16" y="68"/>
                      </a:lnTo>
                      <a:lnTo>
                        <a:pt x="16" y="64"/>
                      </a:lnTo>
                      <a:lnTo>
                        <a:pt x="20" y="64"/>
                      </a:lnTo>
                      <a:lnTo>
                        <a:pt x="20" y="68"/>
                      </a:lnTo>
                      <a:lnTo>
                        <a:pt x="20" y="64"/>
                      </a:lnTo>
                      <a:lnTo>
                        <a:pt x="16" y="64"/>
                      </a:lnTo>
                      <a:lnTo>
                        <a:pt x="20" y="64"/>
                      </a:lnTo>
                      <a:lnTo>
                        <a:pt x="20" y="60"/>
                      </a:lnTo>
                      <a:lnTo>
                        <a:pt x="20" y="56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26" name=""/>
                <p:cNvSpPr/>
                <p:nvPr/>
              </p:nvSpPr>
              <p:spPr>
                <a:xfrm>
                  <a:off x="8004240" y="3807000"/>
                  <a:ext cx="38160" cy="31680"/>
                </a:xfrm>
                <a:custGeom>
                  <a:avLst/>
                  <a:gdLst/>
                  <a:ahLst/>
                  <a:rect l="l" t="t" r="r" b="b"/>
                  <a:pathLst>
                    <a:path w="24" h="20">
                      <a:moveTo>
                        <a:pt x="4" y="12"/>
                      </a:moveTo>
                      <a:lnTo>
                        <a:pt x="8" y="12"/>
                      </a:lnTo>
                      <a:lnTo>
                        <a:pt x="8" y="8"/>
                      </a:lnTo>
                      <a:lnTo>
                        <a:pt x="12" y="8"/>
                      </a:lnTo>
                      <a:lnTo>
                        <a:pt x="12" y="4"/>
                      </a:lnTo>
                      <a:lnTo>
                        <a:pt x="16" y="4"/>
                      </a:lnTo>
                      <a:lnTo>
                        <a:pt x="20" y="4"/>
                      </a:lnTo>
                      <a:lnTo>
                        <a:pt x="20" y="0"/>
                      </a:lnTo>
                      <a:lnTo>
                        <a:pt x="24" y="0"/>
                      </a:lnTo>
                      <a:lnTo>
                        <a:pt x="20" y="0"/>
                      </a:lnTo>
                      <a:lnTo>
                        <a:pt x="20" y="4"/>
                      </a:lnTo>
                      <a:lnTo>
                        <a:pt x="16" y="4"/>
                      </a:lnTo>
                      <a:lnTo>
                        <a:pt x="16" y="8"/>
                      </a:lnTo>
                      <a:lnTo>
                        <a:pt x="12" y="8"/>
                      </a:lnTo>
                      <a:lnTo>
                        <a:pt x="12" y="12"/>
                      </a:lnTo>
                      <a:lnTo>
                        <a:pt x="8" y="12"/>
                      </a:lnTo>
                      <a:lnTo>
                        <a:pt x="8" y="16"/>
                      </a:lnTo>
                      <a:lnTo>
                        <a:pt x="4" y="16"/>
                      </a:lnTo>
                      <a:lnTo>
                        <a:pt x="4" y="20"/>
                      </a:lnTo>
                      <a:lnTo>
                        <a:pt x="0" y="20"/>
                      </a:lnTo>
                      <a:lnTo>
                        <a:pt x="4" y="20"/>
                      </a:lnTo>
                      <a:lnTo>
                        <a:pt x="4" y="16"/>
                      </a:lnTo>
                      <a:lnTo>
                        <a:pt x="4" y="12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5120" bIns="-151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27" name=""/>
                <p:cNvSpPr/>
                <p:nvPr/>
              </p:nvSpPr>
              <p:spPr>
                <a:xfrm>
                  <a:off x="7991640" y="3838680"/>
                  <a:ext cx="612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28" name=""/>
                <p:cNvSpPr/>
                <p:nvPr/>
              </p:nvSpPr>
              <p:spPr>
                <a:xfrm>
                  <a:off x="7991640" y="3844800"/>
                  <a:ext cx="12600" cy="12960"/>
                </a:xfrm>
                <a:custGeom>
                  <a:avLst/>
                  <a:gdLst/>
                  <a:ahLst/>
                  <a:rect l="l" t="t" r="r" b="b"/>
                  <a:pathLst>
                    <a:path w="8" h="8">
                      <a:moveTo>
                        <a:pt x="4" y="0"/>
                      </a:move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3840" bIns="-33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29" name=""/>
                <p:cNvSpPr/>
                <p:nvPr/>
              </p:nvSpPr>
              <p:spPr>
                <a:xfrm>
                  <a:off x="6004080" y="4162320"/>
                  <a:ext cx="647640" cy="1028880"/>
                </a:xfrm>
                <a:custGeom>
                  <a:avLst/>
                  <a:gdLst/>
                  <a:ahLst/>
                  <a:rect l="l" t="t" r="r" b="b"/>
                  <a:pathLst>
                    <a:path w="408" h="648">
                      <a:moveTo>
                        <a:pt x="0" y="32"/>
                      </a:moveTo>
                      <a:lnTo>
                        <a:pt x="8" y="28"/>
                      </a:lnTo>
                      <a:lnTo>
                        <a:pt x="20" y="28"/>
                      </a:lnTo>
                      <a:lnTo>
                        <a:pt x="36" y="28"/>
                      </a:lnTo>
                      <a:lnTo>
                        <a:pt x="52" y="24"/>
                      </a:lnTo>
                      <a:lnTo>
                        <a:pt x="60" y="24"/>
                      </a:lnTo>
                      <a:lnTo>
                        <a:pt x="76" y="24"/>
                      </a:lnTo>
                      <a:lnTo>
                        <a:pt x="92" y="20"/>
                      </a:lnTo>
                      <a:lnTo>
                        <a:pt x="100" y="20"/>
                      </a:lnTo>
                      <a:lnTo>
                        <a:pt x="104" y="20"/>
                      </a:lnTo>
                      <a:lnTo>
                        <a:pt x="108" y="20"/>
                      </a:lnTo>
                      <a:lnTo>
                        <a:pt x="112" y="20"/>
                      </a:lnTo>
                      <a:lnTo>
                        <a:pt x="120" y="16"/>
                      </a:lnTo>
                      <a:lnTo>
                        <a:pt x="124" y="16"/>
                      </a:lnTo>
                      <a:lnTo>
                        <a:pt x="128" y="16"/>
                      </a:lnTo>
                      <a:lnTo>
                        <a:pt x="132" y="16"/>
                      </a:lnTo>
                      <a:lnTo>
                        <a:pt x="140" y="16"/>
                      </a:lnTo>
                      <a:lnTo>
                        <a:pt x="144" y="16"/>
                      </a:lnTo>
                      <a:lnTo>
                        <a:pt x="148" y="16"/>
                      </a:lnTo>
                      <a:lnTo>
                        <a:pt x="160" y="12"/>
                      </a:lnTo>
                      <a:lnTo>
                        <a:pt x="184" y="12"/>
                      </a:lnTo>
                      <a:lnTo>
                        <a:pt x="196" y="8"/>
                      </a:lnTo>
                      <a:lnTo>
                        <a:pt x="208" y="8"/>
                      </a:lnTo>
                      <a:lnTo>
                        <a:pt x="224" y="4"/>
                      </a:lnTo>
                      <a:lnTo>
                        <a:pt x="232" y="4"/>
                      </a:lnTo>
                      <a:lnTo>
                        <a:pt x="240" y="4"/>
                      </a:lnTo>
                      <a:lnTo>
                        <a:pt x="244" y="4"/>
                      </a:lnTo>
                      <a:lnTo>
                        <a:pt x="260" y="0"/>
                      </a:lnTo>
                      <a:lnTo>
                        <a:pt x="268" y="0"/>
                      </a:lnTo>
                      <a:lnTo>
                        <a:pt x="276" y="16"/>
                      </a:lnTo>
                      <a:lnTo>
                        <a:pt x="284" y="44"/>
                      </a:lnTo>
                      <a:lnTo>
                        <a:pt x="288" y="52"/>
                      </a:lnTo>
                      <a:lnTo>
                        <a:pt x="288" y="60"/>
                      </a:lnTo>
                      <a:lnTo>
                        <a:pt x="300" y="88"/>
                      </a:lnTo>
                      <a:lnTo>
                        <a:pt x="308" y="112"/>
                      </a:lnTo>
                      <a:lnTo>
                        <a:pt x="312" y="128"/>
                      </a:lnTo>
                      <a:lnTo>
                        <a:pt x="312" y="132"/>
                      </a:lnTo>
                      <a:lnTo>
                        <a:pt x="312" y="136"/>
                      </a:lnTo>
                      <a:lnTo>
                        <a:pt x="324" y="168"/>
                      </a:lnTo>
                      <a:lnTo>
                        <a:pt x="328" y="188"/>
                      </a:lnTo>
                      <a:lnTo>
                        <a:pt x="332" y="196"/>
                      </a:lnTo>
                      <a:lnTo>
                        <a:pt x="344" y="232"/>
                      </a:lnTo>
                      <a:lnTo>
                        <a:pt x="344" y="236"/>
                      </a:lnTo>
                      <a:lnTo>
                        <a:pt x="356" y="268"/>
                      </a:lnTo>
                      <a:lnTo>
                        <a:pt x="356" y="272"/>
                      </a:lnTo>
                      <a:lnTo>
                        <a:pt x="356" y="276"/>
                      </a:lnTo>
                      <a:lnTo>
                        <a:pt x="360" y="276"/>
                      </a:lnTo>
                      <a:lnTo>
                        <a:pt x="364" y="276"/>
                      </a:lnTo>
                      <a:lnTo>
                        <a:pt x="364" y="280"/>
                      </a:lnTo>
                      <a:lnTo>
                        <a:pt x="360" y="280"/>
                      </a:lnTo>
                      <a:lnTo>
                        <a:pt x="364" y="280"/>
                      </a:lnTo>
                      <a:lnTo>
                        <a:pt x="364" y="284"/>
                      </a:lnTo>
                      <a:lnTo>
                        <a:pt x="364" y="288"/>
                      </a:lnTo>
                      <a:lnTo>
                        <a:pt x="368" y="288"/>
                      </a:lnTo>
                      <a:lnTo>
                        <a:pt x="368" y="292"/>
                      </a:lnTo>
                      <a:lnTo>
                        <a:pt x="368" y="296"/>
                      </a:lnTo>
                      <a:lnTo>
                        <a:pt x="372" y="300"/>
                      </a:lnTo>
                      <a:lnTo>
                        <a:pt x="372" y="304"/>
                      </a:lnTo>
                      <a:lnTo>
                        <a:pt x="376" y="304"/>
                      </a:lnTo>
                      <a:lnTo>
                        <a:pt x="380" y="308"/>
                      </a:lnTo>
                      <a:lnTo>
                        <a:pt x="380" y="312"/>
                      </a:lnTo>
                      <a:lnTo>
                        <a:pt x="384" y="312"/>
                      </a:lnTo>
                      <a:lnTo>
                        <a:pt x="384" y="316"/>
                      </a:lnTo>
                      <a:lnTo>
                        <a:pt x="384" y="320"/>
                      </a:lnTo>
                      <a:lnTo>
                        <a:pt x="388" y="320"/>
                      </a:lnTo>
                      <a:lnTo>
                        <a:pt x="384" y="320"/>
                      </a:lnTo>
                      <a:lnTo>
                        <a:pt x="384" y="324"/>
                      </a:lnTo>
                      <a:lnTo>
                        <a:pt x="388" y="324"/>
                      </a:lnTo>
                      <a:lnTo>
                        <a:pt x="384" y="324"/>
                      </a:lnTo>
                      <a:lnTo>
                        <a:pt x="384" y="328"/>
                      </a:lnTo>
                      <a:lnTo>
                        <a:pt x="388" y="328"/>
                      </a:lnTo>
                      <a:lnTo>
                        <a:pt x="384" y="328"/>
                      </a:lnTo>
                      <a:lnTo>
                        <a:pt x="384" y="332"/>
                      </a:lnTo>
                      <a:lnTo>
                        <a:pt x="384" y="336"/>
                      </a:lnTo>
                      <a:lnTo>
                        <a:pt x="388" y="336"/>
                      </a:lnTo>
                      <a:lnTo>
                        <a:pt x="392" y="336"/>
                      </a:lnTo>
                      <a:lnTo>
                        <a:pt x="396" y="336"/>
                      </a:lnTo>
                      <a:lnTo>
                        <a:pt x="396" y="340"/>
                      </a:lnTo>
                      <a:lnTo>
                        <a:pt x="396" y="344"/>
                      </a:lnTo>
                      <a:lnTo>
                        <a:pt x="396" y="340"/>
                      </a:lnTo>
                      <a:lnTo>
                        <a:pt x="396" y="344"/>
                      </a:lnTo>
                      <a:lnTo>
                        <a:pt x="396" y="348"/>
                      </a:lnTo>
                      <a:lnTo>
                        <a:pt x="392" y="348"/>
                      </a:lnTo>
                      <a:lnTo>
                        <a:pt x="388" y="348"/>
                      </a:lnTo>
                      <a:lnTo>
                        <a:pt x="392" y="348"/>
                      </a:lnTo>
                      <a:lnTo>
                        <a:pt x="392" y="352"/>
                      </a:lnTo>
                      <a:lnTo>
                        <a:pt x="388" y="352"/>
                      </a:lnTo>
                      <a:lnTo>
                        <a:pt x="384" y="352"/>
                      </a:lnTo>
                      <a:lnTo>
                        <a:pt x="384" y="356"/>
                      </a:lnTo>
                      <a:lnTo>
                        <a:pt x="384" y="360"/>
                      </a:lnTo>
                      <a:lnTo>
                        <a:pt x="384" y="364"/>
                      </a:lnTo>
                      <a:lnTo>
                        <a:pt x="384" y="368"/>
                      </a:lnTo>
                      <a:lnTo>
                        <a:pt x="384" y="372"/>
                      </a:lnTo>
                      <a:lnTo>
                        <a:pt x="384" y="376"/>
                      </a:lnTo>
                      <a:lnTo>
                        <a:pt x="384" y="380"/>
                      </a:lnTo>
                      <a:lnTo>
                        <a:pt x="384" y="384"/>
                      </a:lnTo>
                      <a:lnTo>
                        <a:pt x="380" y="384"/>
                      </a:lnTo>
                      <a:lnTo>
                        <a:pt x="380" y="388"/>
                      </a:lnTo>
                      <a:lnTo>
                        <a:pt x="380" y="392"/>
                      </a:lnTo>
                      <a:lnTo>
                        <a:pt x="380" y="396"/>
                      </a:lnTo>
                      <a:lnTo>
                        <a:pt x="380" y="400"/>
                      </a:lnTo>
                      <a:lnTo>
                        <a:pt x="380" y="404"/>
                      </a:lnTo>
                      <a:lnTo>
                        <a:pt x="380" y="408"/>
                      </a:lnTo>
                      <a:lnTo>
                        <a:pt x="384" y="408"/>
                      </a:lnTo>
                      <a:lnTo>
                        <a:pt x="384" y="412"/>
                      </a:lnTo>
                      <a:lnTo>
                        <a:pt x="384" y="416"/>
                      </a:lnTo>
                      <a:lnTo>
                        <a:pt x="384" y="420"/>
                      </a:lnTo>
                      <a:lnTo>
                        <a:pt x="388" y="420"/>
                      </a:lnTo>
                      <a:lnTo>
                        <a:pt x="388" y="424"/>
                      </a:lnTo>
                      <a:lnTo>
                        <a:pt x="392" y="424"/>
                      </a:lnTo>
                      <a:lnTo>
                        <a:pt x="392" y="428"/>
                      </a:lnTo>
                      <a:lnTo>
                        <a:pt x="392" y="432"/>
                      </a:lnTo>
                      <a:lnTo>
                        <a:pt x="396" y="432"/>
                      </a:lnTo>
                      <a:lnTo>
                        <a:pt x="396" y="436"/>
                      </a:lnTo>
                      <a:lnTo>
                        <a:pt x="396" y="440"/>
                      </a:lnTo>
                      <a:lnTo>
                        <a:pt x="392" y="444"/>
                      </a:lnTo>
                      <a:lnTo>
                        <a:pt x="396" y="448"/>
                      </a:lnTo>
                      <a:lnTo>
                        <a:pt x="392" y="448"/>
                      </a:lnTo>
                      <a:lnTo>
                        <a:pt x="392" y="452"/>
                      </a:lnTo>
                      <a:lnTo>
                        <a:pt x="396" y="452"/>
                      </a:lnTo>
                      <a:lnTo>
                        <a:pt x="392" y="456"/>
                      </a:lnTo>
                      <a:lnTo>
                        <a:pt x="392" y="460"/>
                      </a:lnTo>
                      <a:lnTo>
                        <a:pt x="396" y="460"/>
                      </a:lnTo>
                      <a:lnTo>
                        <a:pt x="396" y="464"/>
                      </a:lnTo>
                      <a:lnTo>
                        <a:pt x="396" y="468"/>
                      </a:lnTo>
                      <a:lnTo>
                        <a:pt x="392" y="468"/>
                      </a:lnTo>
                      <a:lnTo>
                        <a:pt x="392" y="472"/>
                      </a:lnTo>
                      <a:lnTo>
                        <a:pt x="396" y="472"/>
                      </a:lnTo>
                      <a:lnTo>
                        <a:pt x="396" y="476"/>
                      </a:lnTo>
                      <a:lnTo>
                        <a:pt x="396" y="480"/>
                      </a:lnTo>
                      <a:lnTo>
                        <a:pt x="396" y="484"/>
                      </a:lnTo>
                      <a:lnTo>
                        <a:pt x="400" y="484"/>
                      </a:lnTo>
                      <a:lnTo>
                        <a:pt x="400" y="488"/>
                      </a:lnTo>
                      <a:lnTo>
                        <a:pt x="404" y="488"/>
                      </a:lnTo>
                      <a:lnTo>
                        <a:pt x="404" y="492"/>
                      </a:lnTo>
                      <a:lnTo>
                        <a:pt x="408" y="492"/>
                      </a:lnTo>
                      <a:lnTo>
                        <a:pt x="408" y="504"/>
                      </a:lnTo>
                      <a:lnTo>
                        <a:pt x="356" y="512"/>
                      </a:lnTo>
                      <a:lnTo>
                        <a:pt x="296" y="520"/>
                      </a:lnTo>
                      <a:lnTo>
                        <a:pt x="280" y="524"/>
                      </a:lnTo>
                      <a:lnTo>
                        <a:pt x="256" y="528"/>
                      </a:lnTo>
                      <a:lnTo>
                        <a:pt x="224" y="528"/>
                      </a:lnTo>
                      <a:lnTo>
                        <a:pt x="216" y="532"/>
                      </a:lnTo>
                      <a:lnTo>
                        <a:pt x="172" y="536"/>
                      </a:lnTo>
                      <a:lnTo>
                        <a:pt x="124" y="540"/>
                      </a:lnTo>
                      <a:lnTo>
                        <a:pt x="124" y="544"/>
                      </a:lnTo>
                      <a:lnTo>
                        <a:pt x="124" y="548"/>
                      </a:lnTo>
                      <a:lnTo>
                        <a:pt x="124" y="552"/>
                      </a:lnTo>
                      <a:lnTo>
                        <a:pt x="124" y="556"/>
                      </a:lnTo>
                      <a:lnTo>
                        <a:pt x="124" y="560"/>
                      </a:lnTo>
                      <a:lnTo>
                        <a:pt x="124" y="564"/>
                      </a:lnTo>
                      <a:lnTo>
                        <a:pt x="128" y="564"/>
                      </a:lnTo>
                      <a:lnTo>
                        <a:pt x="128" y="568"/>
                      </a:lnTo>
                      <a:lnTo>
                        <a:pt x="132" y="568"/>
                      </a:lnTo>
                      <a:lnTo>
                        <a:pt x="136" y="568"/>
                      </a:lnTo>
                      <a:lnTo>
                        <a:pt x="136" y="572"/>
                      </a:lnTo>
                      <a:lnTo>
                        <a:pt x="136" y="576"/>
                      </a:lnTo>
                      <a:lnTo>
                        <a:pt x="140" y="576"/>
                      </a:lnTo>
                      <a:lnTo>
                        <a:pt x="144" y="576"/>
                      </a:lnTo>
                      <a:lnTo>
                        <a:pt x="144" y="580"/>
                      </a:lnTo>
                      <a:lnTo>
                        <a:pt x="148" y="580"/>
                      </a:lnTo>
                      <a:lnTo>
                        <a:pt x="152" y="580"/>
                      </a:lnTo>
                      <a:lnTo>
                        <a:pt x="152" y="584"/>
                      </a:lnTo>
                      <a:lnTo>
                        <a:pt x="152" y="588"/>
                      </a:lnTo>
                      <a:lnTo>
                        <a:pt x="152" y="592"/>
                      </a:lnTo>
                      <a:lnTo>
                        <a:pt x="152" y="596"/>
                      </a:lnTo>
                      <a:lnTo>
                        <a:pt x="148" y="596"/>
                      </a:lnTo>
                      <a:lnTo>
                        <a:pt x="148" y="600"/>
                      </a:lnTo>
                      <a:lnTo>
                        <a:pt x="148" y="604"/>
                      </a:lnTo>
                      <a:lnTo>
                        <a:pt x="152" y="604"/>
                      </a:lnTo>
                      <a:lnTo>
                        <a:pt x="152" y="608"/>
                      </a:lnTo>
                      <a:lnTo>
                        <a:pt x="156" y="608"/>
                      </a:lnTo>
                      <a:lnTo>
                        <a:pt x="156" y="612"/>
                      </a:lnTo>
                      <a:lnTo>
                        <a:pt x="156" y="616"/>
                      </a:lnTo>
                      <a:lnTo>
                        <a:pt x="152" y="616"/>
                      </a:lnTo>
                      <a:lnTo>
                        <a:pt x="152" y="620"/>
                      </a:lnTo>
                      <a:lnTo>
                        <a:pt x="152" y="624"/>
                      </a:lnTo>
                      <a:lnTo>
                        <a:pt x="148" y="624"/>
                      </a:lnTo>
                      <a:lnTo>
                        <a:pt x="144" y="624"/>
                      </a:lnTo>
                      <a:lnTo>
                        <a:pt x="144" y="620"/>
                      </a:lnTo>
                      <a:lnTo>
                        <a:pt x="144" y="624"/>
                      </a:lnTo>
                      <a:lnTo>
                        <a:pt x="144" y="628"/>
                      </a:lnTo>
                      <a:lnTo>
                        <a:pt x="140" y="628"/>
                      </a:lnTo>
                      <a:lnTo>
                        <a:pt x="136" y="628"/>
                      </a:lnTo>
                      <a:lnTo>
                        <a:pt x="136" y="632"/>
                      </a:lnTo>
                      <a:lnTo>
                        <a:pt x="136" y="628"/>
                      </a:lnTo>
                      <a:lnTo>
                        <a:pt x="136" y="624"/>
                      </a:lnTo>
                      <a:lnTo>
                        <a:pt x="136" y="628"/>
                      </a:lnTo>
                      <a:lnTo>
                        <a:pt x="136" y="624"/>
                      </a:lnTo>
                      <a:lnTo>
                        <a:pt x="132" y="624"/>
                      </a:lnTo>
                      <a:lnTo>
                        <a:pt x="132" y="628"/>
                      </a:lnTo>
                      <a:lnTo>
                        <a:pt x="136" y="628"/>
                      </a:lnTo>
                      <a:lnTo>
                        <a:pt x="132" y="632"/>
                      </a:lnTo>
                      <a:lnTo>
                        <a:pt x="136" y="632"/>
                      </a:lnTo>
                      <a:lnTo>
                        <a:pt x="140" y="632"/>
                      </a:lnTo>
                      <a:lnTo>
                        <a:pt x="140" y="628"/>
                      </a:lnTo>
                      <a:lnTo>
                        <a:pt x="144" y="628"/>
                      </a:lnTo>
                      <a:lnTo>
                        <a:pt x="144" y="632"/>
                      </a:lnTo>
                      <a:lnTo>
                        <a:pt x="140" y="632"/>
                      </a:lnTo>
                      <a:lnTo>
                        <a:pt x="136" y="632"/>
                      </a:lnTo>
                      <a:lnTo>
                        <a:pt x="140" y="632"/>
                      </a:lnTo>
                      <a:lnTo>
                        <a:pt x="140" y="636"/>
                      </a:lnTo>
                      <a:lnTo>
                        <a:pt x="136" y="636"/>
                      </a:lnTo>
                      <a:lnTo>
                        <a:pt x="132" y="636"/>
                      </a:lnTo>
                      <a:lnTo>
                        <a:pt x="132" y="640"/>
                      </a:lnTo>
                      <a:lnTo>
                        <a:pt x="128" y="640"/>
                      </a:lnTo>
                      <a:lnTo>
                        <a:pt x="124" y="640"/>
                      </a:lnTo>
                      <a:lnTo>
                        <a:pt x="120" y="640"/>
                      </a:lnTo>
                      <a:lnTo>
                        <a:pt x="120" y="644"/>
                      </a:lnTo>
                      <a:lnTo>
                        <a:pt x="116" y="644"/>
                      </a:lnTo>
                      <a:lnTo>
                        <a:pt x="112" y="644"/>
                      </a:lnTo>
                      <a:lnTo>
                        <a:pt x="108" y="644"/>
                      </a:lnTo>
                      <a:lnTo>
                        <a:pt x="104" y="644"/>
                      </a:lnTo>
                      <a:lnTo>
                        <a:pt x="100" y="644"/>
                      </a:lnTo>
                      <a:lnTo>
                        <a:pt x="96" y="644"/>
                      </a:lnTo>
                      <a:lnTo>
                        <a:pt x="92" y="644"/>
                      </a:lnTo>
                      <a:lnTo>
                        <a:pt x="92" y="648"/>
                      </a:lnTo>
                      <a:lnTo>
                        <a:pt x="88" y="648"/>
                      </a:lnTo>
                      <a:lnTo>
                        <a:pt x="88" y="644"/>
                      </a:lnTo>
                      <a:lnTo>
                        <a:pt x="92" y="644"/>
                      </a:lnTo>
                      <a:lnTo>
                        <a:pt x="96" y="644"/>
                      </a:lnTo>
                      <a:lnTo>
                        <a:pt x="96" y="640"/>
                      </a:lnTo>
                      <a:lnTo>
                        <a:pt x="100" y="640"/>
                      </a:lnTo>
                      <a:lnTo>
                        <a:pt x="100" y="644"/>
                      </a:lnTo>
                      <a:lnTo>
                        <a:pt x="104" y="644"/>
                      </a:lnTo>
                      <a:lnTo>
                        <a:pt x="108" y="644"/>
                      </a:lnTo>
                      <a:lnTo>
                        <a:pt x="108" y="640"/>
                      </a:lnTo>
                      <a:lnTo>
                        <a:pt x="112" y="640"/>
                      </a:lnTo>
                      <a:lnTo>
                        <a:pt x="116" y="640"/>
                      </a:lnTo>
                      <a:lnTo>
                        <a:pt x="116" y="636"/>
                      </a:lnTo>
                      <a:lnTo>
                        <a:pt x="120" y="636"/>
                      </a:lnTo>
                      <a:lnTo>
                        <a:pt x="120" y="632"/>
                      </a:lnTo>
                      <a:lnTo>
                        <a:pt x="116" y="632"/>
                      </a:lnTo>
                      <a:lnTo>
                        <a:pt x="116" y="636"/>
                      </a:lnTo>
                      <a:lnTo>
                        <a:pt x="116" y="632"/>
                      </a:lnTo>
                      <a:lnTo>
                        <a:pt x="112" y="632"/>
                      </a:lnTo>
                      <a:lnTo>
                        <a:pt x="112" y="628"/>
                      </a:lnTo>
                      <a:lnTo>
                        <a:pt x="108" y="628"/>
                      </a:lnTo>
                      <a:lnTo>
                        <a:pt x="108" y="624"/>
                      </a:lnTo>
                      <a:lnTo>
                        <a:pt x="108" y="620"/>
                      </a:lnTo>
                      <a:lnTo>
                        <a:pt x="104" y="620"/>
                      </a:lnTo>
                      <a:lnTo>
                        <a:pt x="104" y="624"/>
                      </a:lnTo>
                      <a:lnTo>
                        <a:pt x="108" y="624"/>
                      </a:lnTo>
                      <a:lnTo>
                        <a:pt x="104" y="624"/>
                      </a:lnTo>
                      <a:lnTo>
                        <a:pt x="100" y="624"/>
                      </a:lnTo>
                      <a:lnTo>
                        <a:pt x="100" y="620"/>
                      </a:lnTo>
                      <a:lnTo>
                        <a:pt x="96" y="620"/>
                      </a:lnTo>
                      <a:lnTo>
                        <a:pt x="96" y="616"/>
                      </a:lnTo>
                      <a:lnTo>
                        <a:pt x="96" y="612"/>
                      </a:lnTo>
                      <a:lnTo>
                        <a:pt x="92" y="612"/>
                      </a:lnTo>
                      <a:lnTo>
                        <a:pt x="96" y="612"/>
                      </a:lnTo>
                      <a:lnTo>
                        <a:pt x="96" y="608"/>
                      </a:lnTo>
                      <a:lnTo>
                        <a:pt x="96" y="604"/>
                      </a:lnTo>
                      <a:lnTo>
                        <a:pt x="96" y="600"/>
                      </a:lnTo>
                      <a:lnTo>
                        <a:pt x="96" y="596"/>
                      </a:lnTo>
                      <a:lnTo>
                        <a:pt x="92" y="596"/>
                      </a:lnTo>
                      <a:lnTo>
                        <a:pt x="92" y="592"/>
                      </a:lnTo>
                      <a:lnTo>
                        <a:pt x="92" y="588"/>
                      </a:lnTo>
                      <a:lnTo>
                        <a:pt x="92" y="584"/>
                      </a:lnTo>
                      <a:lnTo>
                        <a:pt x="92" y="580"/>
                      </a:lnTo>
                      <a:lnTo>
                        <a:pt x="92" y="576"/>
                      </a:lnTo>
                      <a:lnTo>
                        <a:pt x="92" y="572"/>
                      </a:lnTo>
                      <a:lnTo>
                        <a:pt x="92" y="568"/>
                      </a:lnTo>
                      <a:lnTo>
                        <a:pt x="88" y="568"/>
                      </a:lnTo>
                      <a:lnTo>
                        <a:pt x="88" y="572"/>
                      </a:lnTo>
                      <a:lnTo>
                        <a:pt x="88" y="576"/>
                      </a:lnTo>
                      <a:lnTo>
                        <a:pt x="92" y="576"/>
                      </a:lnTo>
                      <a:lnTo>
                        <a:pt x="92" y="580"/>
                      </a:lnTo>
                      <a:lnTo>
                        <a:pt x="88" y="580"/>
                      </a:lnTo>
                      <a:lnTo>
                        <a:pt x="92" y="580"/>
                      </a:lnTo>
                      <a:lnTo>
                        <a:pt x="92" y="584"/>
                      </a:lnTo>
                      <a:lnTo>
                        <a:pt x="88" y="584"/>
                      </a:lnTo>
                      <a:lnTo>
                        <a:pt x="92" y="588"/>
                      </a:lnTo>
                      <a:lnTo>
                        <a:pt x="88" y="588"/>
                      </a:lnTo>
                      <a:lnTo>
                        <a:pt x="88" y="592"/>
                      </a:lnTo>
                      <a:lnTo>
                        <a:pt x="88" y="588"/>
                      </a:lnTo>
                      <a:lnTo>
                        <a:pt x="84" y="588"/>
                      </a:lnTo>
                      <a:lnTo>
                        <a:pt x="84" y="584"/>
                      </a:lnTo>
                      <a:lnTo>
                        <a:pt x="84" y="580"/>
                      </a:lnTo>
                      <a:lnTo>
                        <a:pt x="88" y="580"/>
                      </a:lnTo>
                      <a:lnTo>
                        <a:pt x="84" y="580"/>
                      </a:lnTo>
                      <a:lnTo>
                        <a:pt x="84" y="584"/>
                      </a:lnTo>
                      <a:lnTo>
                        <a:pt x="84" y="580"/>
                      </a:lnTo>
                      <a:lnTo>
                        <a:pt x="84" y="576"/>
                      </a:lnTo>
                      <a:lnTo>
                        <a:pt x="80" y="576"/>
                      </a:lnTo>
                      <a:lnTo>
                        <a:pt x="80" y="580"/>
                      </a:lnTo>
                      <a:lnTo>
                        <a:pt x="84" y="584"/>
                      </a:lnTo>
                      <a:lnTo>
                        <a:pt x="84" y="588"/>
                      </a:lnTo>
                      <a:lnTo>
                        <a:pt x="84" y="584"/>
                      </a:lnTo>
                      <a:lnTo>
                        <a:pt x="80" y="584"/>
                      </a:lnTo>
                      <a:lnTo>
                        <a:pt x="80" y="580"/>
                      </a:lnTo>
                      <a:lnTo>
                        <a:pt x="80" y="584"/>
                      </a:lnTo>
                      <a:lnTo>
                        <a:pt x="84" y="588"/>
                      </a:lnTo>
                      <a:lnTo>
                        <a:pt x="80" y="588"/>
                      </a:lnTo>
                      <a:lnTo>
                        <a:pt x="80" y="592"/>
                      </a:lnTo>
                      <a:lnTo>
                        <a:pt x="80" y="596"/>
                      </a:lnTo>
                      <a:lnTo>
                        <a:pt x="80" y="600"/>
                      </a:lnTo>
                      <a:lnTo>
                        <a:pt x="76" y="600"/>
                      </a:lnTo>
                      <a:lnTo>
                        <a:pt x="76" y="604"/>
                      </a:lnTo>
                      <a:lnTo>
                        <a:pt x="76" y="600"/>
                      </a:lnTo>
                      <a:lnTo>
                        <a:pt x="72" y="600"/>
                      </a:lnTo>
                      <a:lnTo>
                        <a:pt x="72" y="596"/>
                      </a:lnTo>
                      <a:lnTo>
                        <a:pt x="76" y="596"/>
                      </a:lnTo>
                      <a:lnTo>
                        <a:pt x="72" y="596"/>
                      </a:lnTo>
                      <a:lnTo>
                        <a:pt x="72" y="600"/>
                      </a:lnTo>
                      <a:lnTo>
                        <a:pt x="72" y="604"/>
                      </a:lnTo>
                      <a:lnTo>
                        <a:pt x="76" y="604"/>
                      </a:lnTo>
                      <a:lnTo>
                        <a:pt x="76" y="608"/>
                      </a:lnTo>
                      <a:lnTo>
                        <a:pt x="76" y="612"/>
                      </a:lnTo>
                      <a:lnTo>
                        <a:pt x="76" y="616"/>
                      </a:lnTo>
                      <a:lnTo>
                        <a:pt x="76" y="620"/>
                      </a:lnTo>
                      <a:lnTo>
                        <a:pt x="76" y="616"/>
                      </a:lnTo>
                      <a:lnTo>
                        <a:pt x="76" y="620"/>
                      </a:lnTo>
                      <a:lnTo>
                        <a:pt x="76" y="624"/>
                      </a:lnTo>
                      <a:lnTo>
                        <a:pt x="76" y="628"/>
                      </a:lnTo>
                      <a:lnTo>
                        <a:pt x="76" y="632"/>
                      </a:lnTo>
                      <a:lnTo>
                        <a:pt x="76" y="636"/>
                      </a:lnTo>
                      <a:lnTo>
                        <a:pt x="72" y="636"/>
                      </a:lnTo>
                      <a:lnTo>
                        <a:pt x="76" y="632"/>
                      </a:lnTo>
                      <a:lnTo>
                        <a:pt x="72" y="632"/>
                      </a:lnTo>
                      <a:lnTo>
                        <a:pt x="72" y="636"/>
                      </a:lnTo>
                      <a:lnTo>
                        <a:pt x="68" y="636"/>
                      </a:lnTo>
                      <a:lnTo>
                        <a:pt x="68" y="632"/>
                      </a:lnTo>
                      <a:lnTo>
                        <a:pt x="64" y="632"/>
                      </a:lnTo>
                      <a:lnTo>
                        <a:pt x="64" y="628"/>
                      </a:lnTo>
                      <a:lnTo>
                        <a:pt x="60" y="628"/>
                      </a:lnTo>
                      <a:lnTo>
                        <a:pt x="56" y="628"/>
                      </a:lnTo>
                      <a:lnTo>
                        <a:pt x="56" y="632"/>
                      </a:lnTo>
                      <a:lnTo>
                        <a:pt x="52" y="628"/>
                      </a:lnTo>
                      <a:lnTo>
                        <a:pt x="48" y="628"/>
                      </a:lnTo>
                      <a:lnTo>
                        <a:pt x="48" y="632"/>
                      </a:lnTo>
                      <a:lnTo>
                        <a:pt x="44" y="628"/>
                      </a:lnTo>
                      <a:lnTo>
                        <a:pt x="44" y="632"/>
                      </a:lnTo>
                      <a:lnTo>
                        <a:pt x="44" y="620"/>
                      </a:lnTo>
                      <a:lnTo>
                        <a:pt x="36" y="588"/>
                      </a:lnTo>
                      <a:lnTo>
                        <a:pt x="32" y="552"/>
                      </a:lnTo>
                      <a:lnTo>
                        <a:pt x="28" y="536"/>
                      </a:lnTo>
                      <a:lnTo>
                        <a:pt x="24" y="496"/>
                      </a:lnTo>
                      <a:lnTo>
                        <a:pt x="20" y="464"/>
                      </a:lnTo>
                      <a:lnTo>
                        <a:pt x="16" y="440"/>
                      </a:lnTo>
                      <a:lnTo>
                        <a:pt x="12" y="396"/>
                      </a:lnTo>
                      <a:lnTo>
                        <a:pt x="12" y="384"/>
                      </a:lnTo>
                      <a:lnTo>
                        <a:pt x="12" y="348"/>
                      </a:lnTo>
                      <a:lnTo>
                        <a:pt x="12" y="304"/>
                      </a:lnTo>
                      <a:lnTo>
                        <a:pt x="12" y="296"/>
                      </a:lnTo>
                      <a:lnTo>
                        <a:pt x="12" y="256"/>
                      </a:lnTo>
                      <a:lnTo>
                        <a:pt x="12" y="224"/>
                      </a:lnTo>
                      <a:lnTo>
                        <a:pt x="12" y="196"/>
                      </a:lnTo>
                      <a:lnTo>
                        <a:pt x="12" y="156"/>
                      </a:lnTo>
                      <a:lnTo>
                        <a:pt x="12" y="152"/>
                      </a:lnTo>
                      <a:lnTo>
                        <a:pt x="12" y="120"/>
                      </a:lnTo>
                      <a:lnTo>
                        <a:pt x="12" y="100"/>
                      </a:lnTo>
                      <a:lnTo>
                        <a:pt x="12" y="88"/>
                      </a:lnTo>
                      <a:lnTo>
                        <a:pt x="12" y="84"/>
                      </a:lnTo>
                      <a:lnTo>
                        <a:pt x="12" y="76"/>
                      </a:lnTo>
                      <a:lnTo>
                        <a:pt x="12" y="68"/>
                      </a:lnTo>
                      <a:lnTo>
                        <a:pt x="12" y="60"/>
                      </a:lnTo>
                      <a:lnTo>
                        <a:pt x="12" y="52"/>
                      </a:lnTo>
                      <a:lnTo>
                        <a:pt x="12" y="44"/>
                      </a:lnTo>
                      <a:lnTo>
                        <a:pt x="8" y="44"/>
                      </a:lnTo>
                      <a:lnTo>
                        <a:pt x="4" y="40"/>
                      </a:lnTo>
                      <a:lnTo>
                        <a:pt x="4" y="36"/>
                      </a:lnTo>
                      <a:lnTo>
                        <a:pt x="0" y="36"/>
                      </a:lnTo>
                      <a:lnTo>
                        <a:pt x="0" y="32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30" name=""/>
                <p:cNvSpPr/>
                <p:nvPr/>
              </p:nvSpPr>
              <p:spPr>
                <a:xfrm>
                  <a:off x="5489640" y="4213080"/>
                  <a:ext cx="584280" cy="1016280"/>
                </a:xfrm>
                <a:custGeom>
                  <a:avLst/>
                  <a:gdLst/>
                  <a:ahLst/>
                  <a:rect l="l" t="t" r="r" b="b"/>
                  <a:pathLst>
                    <a:path w="368" h="640">
                      <a:moveTo>
                        <a:pt x="100" y="24"/>
                      </a:moveTo>
                      <a:lnTo>
                        <a:pt x="112" y="24"/>
                      </a:lnTo>
                      <a:lnTo>
                        <a:pt x="120" y="20"/>
                      </a:lnTo>
                      <a:lnTo>
                        <a:pt x="124" y="20"/>
                      </a:lnTo>
                      <a:lnTo>
                        <a:pt x="128" y="20"/>
                      </a:lnTo>
                      <a:lnTo>
                        <a:pt x="132" y="20"/>
                      </a:lnTo>
                      <a:lnTo>
                        <a:pt x="164" y="16"/>
                      </a:lnTo>
                      <a:lnTo>
                        <a:pt x="172" y="16"/>
                      </a:lnTo>
                      <a:lnTo>
                        <a:pt x="204" y="12"/>
                      </a:lnTo>
                      <a:lnTo>
                        <a:pt x="216" y="12"/>
                      </a:lnTo>
                      <a:lnTo>
                        <a:pt x="236" y="12"/>
                      </a:lnTo>
                      <a:lnTo>
                        <a:pt x="260" y="8"/>
                      </a:lnTo>
                      <a:lnTo>
                        <a:pt x="304" y="4"/>
                      </a:lnTo>
                      <a:lnTo>
                        <a:pt x="308" y="4"/>
                      </a:lnTo>
                      <a:lnTo>
                        <a:pt x="324" y="0"/>
                      </a:lnTo>
                      <a:lnTo>
                        <a:pt x="324" y="4"/>
                      </a:lnTo>
                      <a:lnTo>
                        <a:pt x="328" y="4"/>
                      </a:lnTo>
                      <a:lnTo>
                        <a:pt x="328" y="8"/>
                      </a:lnTo>
                      <a:lnTo>
                        <a:pt x="332" y="12"/>
                      </a:lnTo>
                      <a:lnTo>
                        <a:pt x="336" y="12"/>
                      </a:lnTo>
                      <a:lnTo>
                        <a:pt x="336" y="20"/>
                      </a:lnTo>
                      <a:lnTo>
                        <a:pt x="336" y="28"/>
                      </a:lnTo>
                      <a:lnTo>
                        <a:pt x="336" y="36"/>
                      </a:lnTo>
                      <a:lnTo>
                        <a:pt x="336" y="44"/>
                      </a:lnTo>
                      <a:lnTo>
                        <a:pt x="336" y="52"/>
                      </a:lnTo>
                      <a:lnTo>
                        <a:pt x="336" y="56"/>
                      </a:lnTo>
                      <a:lnTo>
                        <a:pt x="336" y="68"/>
                      </a:lnTo>
                      <a:lnTo>
                        <a:pt x="336" y="88"/>
                      </a:lnTo>
                      <a:lnTo>
                        <a:pt x="336" y="120"/>
                      </a:lnTo>
                      <a:lnTo>
                        <a:pt x="336" y="124"/>
                      </a:lnTo>
                      <a:lnTo>
                        <a:pt x="336" y="164"/>
                      </a:lnTo>
                      <a:lnTo>
                        <a:pt x="336" y="192"/>
                      </a:lnTo>
                      <a:lnTo>
                        <a:pt x="336" y="224"/>
                      </a:lnTo>
                      <a:lnTo>
                        <a:pt x="336" y="264"/>
                      </a:lnTo>
                      <a:lnTo>
                        <a:pt x="336" y="272"/>
                      </a:lnTo>
                      <a:lnTo>
                        <a:pt x="336" y="316"/>
                      </a:lnTo>
                      <a:lnTo>
                        <a:pt x="336" y="352"/>
                      </a:lnTo>
                      <a:lnTo>
                        <a:pt x="336" y="364"/>
                      </a:lnTo>
                      <a:lnTo>
                        <a:pt x="340" y="408"/>
                      </a:lnTo>
                      <a:lnTo>
                        <a:pt x="344" y="432"/>
                      </a:lnTo>
                      <a:lnTo>
                        <a:pt x="348" y="464"/>
                      </a:lnTo>
                      <a:lnTo>
                        <a:pt x="352" y="504"/>
                      </a:lnTo>
                      <a:lnTo>
                        <a:pt x="356" y="520"/>
                      </a:lnTo>
                      <a:lnTo>
                        <a:pt x="360" y="556"/>
                      </a:lnTo>
                      <a:lnTo>
                        <a:pt x="368" y="588"/>
                      </a:lnTo>
                      <a:lnTo>
                        <a:pt x="368" y="600"/>
                      </a:lnTo>
                      <a:lnTo>
                        <a:pt x="368" y="604"/>
                      </a:lnTo>
                      <a:lnTo>
                        <a:pt x="364" y="604"/>
                      </a:lnTo>
                      <a:lnTo>
                        <a:pt x="364" y="608"/>
                      </a:lnTo>
                      <a:lnTo>
                        <a:pt x="360" y="608"/>
                      </a:lnTo>
                      <a:lnTo>
                        <a:pt x="360" y="604"/>
                      </a:lnTo>
                      <a:lnTo>
                        <a:pt x="356" y="604"/>
                      </a:lnTo>
                      <a:lnTo>
                        <a:pt x="356" y="608"/>
                      </a:lnTo>
                      <a:lnTo>
                        <a:pt x="356" y="604"/>
                      </a:lnTo>
                      <a:lnTo>
                        <a:pt x="356" y="608"/>
                      </a:lnTo>
                      <a:lnTo>
                        <a:pt x="352" y="608"/>
                      </a:lnTo>
                      <a:lnTo>
                        <a:pt x="352" y="604"/>
                      </a:lnTo>
                      <a:lnTo>
                        <a:pt x="352" y="608"/>
                      </a:lnTo>
                      <a:lnTo>
                        <a:pt x="352" y="604"/>
                      </a:lnTo>
                      <a:lnTo>
                        <a:pt x="348" y="604"/>
                      </a:lnTo>
                      <a:lnTo>
                        <a:pt x="348" y="600"/>
                      </a:lnTo>
                      <a:lnTo>
                        <a:pt x="348" y="604"/>
                      </a:lnTo>
                      <a:lnTo>
                        <a:pt x="344" y="604"/>
                      </a:lnTo>
                      <a:lnTo>
                        <a:pt x="340" y="604"/>
                      </a:lnTo>
                      <a:lnTo>
                        <a:pt x="340" y="608"/>
                      </a:lnTo>
                      <a:lnTo>
                        <a:pt x="336" y="608"/>
                      </a:lnTo>
                      <a:lnTo>
                        <a:pt x="332" y="608"/>
                      </a:lnTo>
                      <a:lnTo>
                        <a:pt x="328" y="608"/>
                      </a:lnTo>
                      <a:lnTo>
                        <a:pt x="328" y="604"/>
                      </a:lnTo>
                      <a:lnTo>
                        <a:pt x="324" y="604"/>
                      </a:lnTo>
                      <a:lnTo>
                        <a:pt x="328" y="604"/>
                      </a:lnTo>
                      <a:lnTo>
                        <a:pt x="324" y="604"/>
                      </a:lnTo>
                      <a:lnTo>
                        <a:pt x="324" y="600"/>
                      </a:lnTo>
                      <a:lnTo>
                        <a:pt x="320" y="600"/>
                      </a:lnTo>
                      <a:lnTo>
                        <a:pt x="316" y="600"/>
                      </a:lnTo>
                      <a:lnTo>
                        <a:pt x="312" y="600"/>
                      </a:lnTo>
                      <a:lnTo>
                        <a:pt x="308" y="600"/>
                      </a:lnTo>
                      <a:lnTo>
                        <a:pt x="304" y="600"/>
                      </a:lnTo>
                      <a:lnTo>
                        <a:pt x="304" y="604"/>
                      </a:lnTo>
                      <a:lnTo>
                        <a:pt x="304" y="600"/>
                      </a:lnTo>
                      <a:lnTo>
                        <a:pt x="308" y="600"/>
                      </a:lnTo>
                      <a:lnTo>
                        <a:pt x="312" y="600"/>
                      </a:lnTo>
                      <a:lnTo>
                        <a:pt x="316" y="600"/>
                      </a:lnTo>
                      <a:lnTo>
                        <a:pt x="320" y="600"/>
                      </a:lnTo>
                      <a:lnTo>
                        <a:pt x="320" y="604"/>
                      </a:lnTo>
                      <a:lnTo>
                        <a:pt x="316" y="604"/>
                      </a:lnTo>
                      <a:lnTo>
                        <a:pt x="312" y="604"/>
                      </a:lnTo>
                      <a:lnTo>
                        <a:pt x="308" y="604"/>
                      </a:lnTo>
                      <a:lnTo>
                        <a:pt x="304" y="604"/>
                      </a:lnTo>
                      <a:lnTo>
                        <a:pt x="300" y="608"/>
                      </a:lnTo>
                      <a:lnTo>
                        <a:pt x="296" y="608"/>
                      </a:lnTo>
                      <a:lnTo>
                        <a:pt x="292" y="608"/>
                      </a:lnTo>
                      <a:lnTo>
                        <a:pt x="292" y="612"/>
                      </a:lnTo>
                      <a:lnTo>
                        <a:pt x="288" y="612"/>
                      </a:lnTo>
                      <a:lnTo>
                        <a:pt x="284" y="612"/>
                      </a:lnTo>
                      <a:lnTo>
                        <a:pt x="284" y="616"/>
                      </a:lnTo>
                      <a:lnTo>
                        <a:pt x="280" y="616"/>
                      </a:lnTo>
                      <a:lnTo>
                        <a:pt x="276" y="616"/>
                      </a:lnTo>
                      <a:lnTo>
                        <a:pt x="276" y="620"/>
                      </a:lnTo>
                      <a:lnTo>
                        <a:pt x="272" y="620"/>
                      </a:lnTo>
                      <a:lnTo>
                        <a:pt x="272" y="616"/>
                      </a:lnTo>
                      <a:lnTo>
                        <a:pt x="276" y="616"/>
                      </a:lnTo>
                      <a:lnTo>
                        <a:pt x="276" y="612"/>
                      </a:lnTo>
                      <a:lnTo>
                        <a:pt x="272" y="612"/>
                      </a:lnTo>
                      <a:lnTo>
                        <a:pt x="268" y="612"/>
                      </a:lnTo>
                      <a:lnTo>
                        <a:pt x="264" y="612"/>
                      </a:lnTo>
                      <a:lnTo>
                        <a:pt x="260" y="612"/>
                      </a:lnTo>
                      <a:lnTo>
                        <a:pt x="260" y="616"/>
                      </a:lnTo>
                      <a:lnTo>
                        <a:pt x="264" y="616"/>
                      </a:lnTo>
                      <a:lnTo>
                        <a:pt x="268" y="616"/>
                      </a:lnTo>
                      <a:lnTo>
                        <a:pt x="268" y="620"/>
                      </a:lnTo>
                      <a:lnTo>
                        <a:pt x="264" y="620"/>
                      </a:lnTo>
                      <a:lnTo>
                        <a:pt x="264" y="624"/>
                      </a:lnTo>
                      <a:lnTo>
                        <a:pt x="260" y="624"/>
                      </a:lnTo>
                      <a:lnTo>
                        <a:pt x="260" y="628"/>
                      </a:lnTo>
                      <a:lnTo>
                        <a:pt x="256" y="628"/>
                      </a:lnTo>
                      <a:lnTo>
                        <a:pt x="260" y="628"/>
                      </a:lnTo>
                      <a:lnTo>
                        <a:pt x="256" y="632"/>
                      </a:lnTo>
                      <a:lnTo>
                        <a:pt x="256" y="636"/>
                      </a:lnTo>
                      <a:lnTo>
                        <a:pt x="252" y="636"/>
                      </a:lnTo>
                      <a:lnTo>
                        <a:pt x="248" y="636"/>
                      </a:lnTo>
                      <a:lnTo>
                        <a:pt x="248" y="640"/>
                      </a:lnTo>
                      <a:lnTo>
                        <a:pt x="248" y="636"/>
                      </a:lnTo>
                      <a:lnTo>
                        <a:pt x="244" y="636"/>
                      </a:lnTo>
                      <a:lnTo>
                        <a:pt x="240" y="640"/>
                      </a:lnTo>
                      <a:lnTo>
                        <a:pt x="240" y="636"/>
                      </a:lnTo>
                      <a:lnTo>
                        <a:pt x="236" y="636"/>
                      </a:lnTo>
                      <a:lnTo>
                        <a:pt x="236" y="632"/>
                      </a:lnTo>
                      <a:lnTo>
                        <a:pt x="236" y="628"/>
                      </a:lnTo>
                      <a:lnTo>
                        <a:pt x="232" y="628"/>
                      </a:lnTo>
                      <a:lnTo>
                        <a:pt x="232" y="624"/>
                      </a:lnTo>
                      <a:lnTo>
                        <a:pt x="232" y="620"/>
                      </a:lnTo>
                      <a:lnTo>
                        <a:pt x="232" y="616"/>
                      </a:lnTo>
                      <a:lnTo>
                        <a:pt x="228" y="616"/>
                      </a:lnTo>
                      <a:lnTo>
                        <a:pt x="228" y="612"/>
                      </a:lnTo>
                      <a:lnTo>
                        <a:pt x="224" y="612"/>
                      </a:lnTo>
                      <a:lnTo>
                        <a:pt x="228" y="608"/>
                      </a:lnTo>
                      <a:lnTo>
                        <a:pt x="224" y="608"/>
                      </a:lnTo>
                      <a:lnTo>
                        <a:pt x="224" y="604"/>
                      </a:lnTo>
                      <a:lnTo>
                        <a:pt x="220" y="604"/>
                      </a:lnTo>
                      <a:lnTo>
                        <a:pt x="220" y="600"/>
                      </a:lnTo>
                      <a:lnTo>
                        <a:pt x="216" y="600"/>
                      </a:lnTo>
                      <a:lnTo>
                        <a:pt x="216" y="596"/>
                      </a:lnTo>
                      <a:lnTo>
                        <a:pt x="212" y="596"/>
                      </a:lnTo>
                      <a:lnTo>
                        <a:pt x="212" y="592"/>
                      </a:lnTo>
                      <a:lnTo>
                        <a:pt x="208" y="592"/>
                      </a:lnTo>
                      <a:lnTo>
                        <a:pt x="208" y="588"/>
                      </a:lnTo>
                      <a:lnTo>
                        <a:pt x="208" y="584"/>
                      </a:lnTo>
                      <a:lnTo>
                        <a:pt x="208" y="580"/>
                      </a:lnTo>
                      <a:lnTo>
                        <a:pt x="204" y="580"/>
                      </a:lnTo>
                      <a:lnTo>
                        <a:pt x="204" y="576"/>
                      </a:lnTo>
                      <a:lnTo>
                        <a:pt x="204" y="572"/>
                      </a:lnTo>
                      <a:lnTo>
                        <a:pt x="204" y="568"/>
                      </a:lnTo>
                      <a:lnTo>
                        <a:pt x="208" y="568"/>
                      </a:lnTo>
                      <a:lnTo>
                        <a:pt x="204" y="568"/>
                      </a:lnTo>
                      <a:lnTo>
                        <a:pt x="204" y="564"/>
                      </a:lnTo>
                      <a:lnTo>
                        <a:pt x="204" y="560"/>
                      </a:lnTo>
                      <a:lnTo>
                        <a:pt x="208" y="560"/>
                      </a:lnTo>
                      <a:lnTo>
                        <a:pt x="208" y="556"/>
                      </a:lnTo>
                      <a:lnTo>
                        <a:pt x="212" y="556"/>
                      </a:lnTo>
                      <a:lnTo>
                        <a:pt x="212" y="552"/>
                      </a:lnTo>
                      <a:lnTo>
                        <a:pt x="208" y="552"/>
                      </a:lnTo>
                      <a:lnTo>
                        <a:pt x="212" y="552"/>
                      </a:lnTo>
                      <a:lnTo>
                        <a:pt x="212" y="548"/>
                      </a:lnTo>
                      <a:lnTo>
                        <a:pt x="212" y="544"/>
                      </a:lnTo>
                      <a:lnTo>
                        <a:pt x="212" y="548"/>
                      </a:lnTo>
                      <a:lnTo>
                        <a:pt x="212" y="544"/>
                      </a:lnTo>
                      <a:lnTo>
                        <a:pt x="212" y="540"/>
                      </a:lnTo>
                      <a:lnTo>
                        <a:pt x="216" y="540"/>
                      </a:lnTo>
                      <a:lnTo>
                        <a:pt x="212" y="540"/>
                      </a:lnTo>
                      <a:lnTo>
                        <a:pt x="212" y="536"/>
                      </a:lnTo>
                      <a:lnTo>
                        <a:pt x="200" y="536"/>
                      </a:lnTo>
                      <a:lnTo>
                        <a:pt x="156" y="540"/>
                      </a:lnTo>
                      <a:lnTo>
                        <a:pt x="144" y="540"/>
                      </a:lnTo>
                      <a:lnTo>
                        <a:pt x="124" y="544"/>
                      </a:lnTo>
                      <a:lnTo>
                        <a:pt x="120" y="544"/>
                      </a:lnTo>
                      <a:lnTo>
                        <a:pt x="92" y="548"/>
                      </a:lnTo>
                      <a:lnTo>
                        <a:pt x="64" y="548"/>
                      </a:lnTo>
                      <a:lnTo>
                        <a:pt x="52" y="552"/>
                      </a:lnTo>
                      <a:lnTo>
                        <a:pt x="4" y="556"/>
                      </a:lnTo>
                      <a:lnTo>
                        <a:pt x="4" y="552"/>
                      </a:lnTo>
                      <a:lnTo>
                        <a:pt x="8" y="552"/>
                      </a:lnTo>
                      <a:lnTo>
                        <a:pt x="8" y="548"/>
                      </a:lnTo>
                      <a:lnTo>
                        <a:pt x="12" y="548"/>
                      </a:lnTo>
                      <a:lnTo>
                        <a:pt x="12" y="544"/>
                      </a:lnTo>
                      <a:lnTo>
                        <a:pt x="8" y="544"/>
                      </a:lnTo>
                      <a:lnTo>
                        <a:pt x="8" y="540"/>
                      </a:lnTo>
                      <a:lnTo>
                        <a:pt x="4" y="540"/>
                      </a:lnTo>
                      <a:lnTo>
                        <a:pt x="4" y="536"/>
                      </a:lnTo>
                      <a:lnTo>
                        <a:pt x="4" y="532"/>
                      </a:lnTo>
                      <a:lnTo>
                        <a:pt x="4" y="528"/>
                      </a:lnTo>
                      <a:lnTo>
                        <a:pt x="4" y="524"/>
                      </a:lnTo>
                      <a:lnTo>
                        <a:pt x="0" y="524"/>
                      </a:lnTo>
                      <a:lnTo>
                        <a:pt x="0" y="520"/>
                      </a:lnTo>
                      <a:lnTo>
                        <a:pt x="4" y="520"/>
                      </a:lnTo>
                      <a:lnTo>
                        <a:pt x="8" y="520"/>
                      </a:lnTo>
                      <a:lnTo>
                        <a:pt x="12" y="516"/>
                      </a:lnTo>
                      <a:lnTo>
                        <a:pt x="12" y="512"/>
                      </a:lnTo>
                      <a:lnTo>
                        <a:pt x="12" y="508"/>
                      </a:lnTo>
                      <a:lnTo>
                        <a:pt x="8" y="508"/>
                      </a:lnTo>
                      <a:lnTo>
                        <a:pt x="8" y="504"/>
                      </a:lnTo>
                      <a:lnTo>
                        <a:pt x="4" y="500"/>
                      </a:lnTo>
                      <a:lnTo>
                        <a:pt x="8" y="496"/>
                      </a:lnTo>
                      <a:lnTo>
                        <a:pt x="8" y="500"/>
                      </a:lnTo>
                      <a:lnTo>
                        <a:pt x="12" y="504"/>
                      </a:lnTo>
                      <a:lnTo>
                        <a:pt x="16" y="504"/>
                      </a:lnTo>
                      <a:lnTo>
                        <a:pt x="16" y="500"/>
                      </a:lnTo>
                      <a:lnTo>
                        <a:pt x="16" y="496"/>
                      </a:lnTo>
                      <a:lnTo>
                        <a:pt x="12" y="496"/>
                      </a:lnTo>
                      <a:lnTo>
                        <a:pt x="12" y="492"/>
                      </a:lnTo>
                      <a:lnTo>
                        <a:pt x="12" y="488"/>
                      </a:lnTo>
                      <a:lnTo>
                        <a:pt x="12" y="484"/>
                      </a:lnTo>
                      <a:lnTo>
                        <a:pt x="16" y="484"/>
                      </a:lnTo>
                      <a:lnTo>
                        <a:pt x="16" y="480"/>
                      </a:lnTo>
                      <a:lnTo>
                        <a:pt x="20" y="480"/>
                      </a:lnTo>
                      <a:lnTo>
                        <a:pt x="20" y="476"/>
                      </a:lnTo>
                      <a:lnTo>
                        <a:pt x="12" y="476"/>
                      </a:lnTo>
                      <a:lnTo>
                        <a:pt x="12" y="472"/>
                      </a:lnTo>
                      <a:lnTo>
                        <a:pt x="8" y="472"/>
                      </a:lnTo>
                      <a:lnTo>
                        <a:pt x="8" y="468"/>
                      </a:lnTo>
                      <a:lnTo>
                        <a:pt x="12" y="468"/>
                      </a:lnTo>
                      <a:lnTo>
                        <a:pt x="12" y="472"/>
                      </a:lnTo>
                      <a:lnTo>
                        <a:pt x="16" y="472"/>
                      </a:lnTo>
                      <a:lnTo>
                        <a:pt x="20" y="472"/>
                      </a:lnTo>
                      <a:lnTo>
                        <a:pt x="20" y="468"/>
                      </a:lnTo>
                      <a:lnTo>
                        <a:pt x="24" y="468"/>
                      </a:lnTo>
                      <a:lnTo>
                        <a:pt x="24" y="464"/>
                      </a:lnTo>
                      <a:lnTo>
                        <a:pt x="20" y="460"/>
                      </a:lnTo>
                      <a:lnTo>
                        <a:pt x="24" y="460"/>
                      </a:lnTo>
                      <a:lnTo>
                        <a:pt x="24" y="456"/>
                      </a:lnTo>
                      <a:lnTo>
                        <a:pt x="24" y="452"/>
                      </a:lnTo>
                      <a:lnTo>
                        <a:pt x="28" y="452"/>
                      </a:lnTo>
                      <a:lnTo>
                        <a:pt x="28" y="456"/>
                      </a:lnTo>
                      <a:lnTo>
                        <a:pt x="32" y="456"/>
                      </a:lnTo>
                      <a:lnTo>
                        <a:pt x="32" y="452"/>
                      </a:lnTo>
                      <a:lnTo>
                        <a:pt x="36" y="452"/>
                      </a:lnTo>
                      <a:lnTo>
                        <a:pt x="32" y="452"/>
                      </a:lnTo>
                      <a:lnTo>
                        <a:pt x="28" y="452"/>
                      </a:lnTo>
                      <a:lnTo>
                        <a:pt x="24" y="452"/>
                      </a:lnTo>
                      <a:lnTo>
                        <a:pt x="24" y="448"/>
                      </a:lnTo>
                      <a:lnTo>
                        <a:pt x="24" y="444"/>
                      </a:lnTo>
                      <a:lnTo>
                        <a:pt x="28" y="444"/>
                      </a:lnTo>
                      <a:lnTo>
                        <a:pt x="28" y="440"/>
                      </a:lnTo>
                      <a:lnTo>
                        <a:pt x="32" y="440"/>
                      </a:lnTo>
                      <a:lnTo>
                        <a:pt x="32" y="444"/>
                      </a:lnTo>
                      <a:lnTo>
                        <a:pt x="36" y="444"/>
                      </a:lnTo>
                      <a:lnTo>
                        <a:pt x="36" y="440"/>
                      </a:lnTo>
                      <a:lnTo>
                        <a:pt x="32" y="440"/>
                      </a:lnTo>
                      <a:lnTo>
                        <a:pt x="36" y="440"/>
                      </a:lnTo>
                      <a:lnTo>
                        <a:pt x="36" y="436"/>
                      </a:lnTo>
                      <a:lnTo>
                        <a:pt x="40" y="436"/>
                      </a:lnTo>
                      <a:lnTo>
                        <a:pt x="40" y="432"/>
                      </a:lnTo>
                      <a:lnTo>
                        <a:pt x="40" y="428"/>
                      </a:lnTo>
                      <a:lnTo>
                        <a:pt x="44" y="428"/>
                      </a:lnTo>
                      <a:lnTo>
                        <a:pt x="44" y="424"/>
                      </a:lnTo>
                      <a:lnTo>
                        <a:pt x="44" y="420"/>
                      </a:lnTo>
                      <a:lnTo>
                        <a:pt x="48" y="420"/>
                      </a:lnTo>
                      <a:lnTo>
                        <a:pt x="52" y="420"/>
                      </a:lnTo>
                      <a:lnTo>
                        <a:pt x="52" y="416"/>
                      </a:lnTo>
                      <a:lnTo>
                        <a:pt x="52" y="412"/>
                      </a:lnTo>
                      <a:lnTo>
                        <a:pt x="48" y="412"/>
                      </a:lnTo>
                      <a:lnTo>
                        <a:pt x="44" y="412"/>
                      </a:lnTo>
                      <a:lnTo>
                        <a:pt x="44" y="408"/>
                      </a:lnTo>
                      <a:lnTo>
                        <a:pt x="48" y="408"/>
                      </a:lnTo>
                      <a:lnTo>
                        <a:pt x="48" y="412"/>
                      </a:lnTo>
                      <a:lnTo>
                        <a:pt x="52" y="412"/>
                      </a:lnTo>
                      <a:lnTo>
                        <a:pt x="52" y="408"/>
                      </a:lnTo>
                      <a:lnTo>
                        <a:pt x="56" y="408"/>
                      </a:lnTo>
                      <a:lnTo>
                        <a:pt x="56" y="404"/>
                      </a:lnTo>
                      <a:lnTo>
                        <a:pt x="60" y="404"/>
                      </a:lnTo>
                      <a:lnTo>
                        <a:pt x="60" y="400"/>
                      </a:lnTo>
                      <a:lnTo>
                        <a:pt x="60" y="396"/>
                      </a:lnTo>
                      <a:lnTo>
                        <a:pt x="56" y="396"/>
                      </a:lnTo>
                      <a:lnTo>
                        <a:pt x="52" y="396"/>
                      </a:lnTo>
                      <a:lnTo>
                        <a:pt x="56" y="400"/>
                      </a:lnTo>
                      <a:lnTo>
                        <a:pt x="56" y="404"/>
                      </a:lnTo>
                      <a:lnTo>
                        <a:pt x="52" y="404"/>
                      </a:lnTo>
                      <a:lnTo>
                        <a:pt x="52" y="400"/>
                      </a:lnTo>
                      <a:lnTo>
                        <a:pt x="48" y="400"/>
                      </a:lnTo>
                      <a:lnTo>
                        <a:pt x="48" y="404"/>
                      </a:lnTo>
                      <a:lnTo>
                        <a:pt x="44" y="404"/>
                      </a:lnTo>
                      <a:lnTo>
                        <a:pt x="44" y="400"/>
                      </a:lnTo>
                      <a:lnTo>
                        <a:pt x="40" y="400"/>
                      </a:lnTo>
                      <a:lnTo>
                        <a:pt x="40" y="396"/>
                      </a:lnTo>
                      <a:lnTo>
                        <a:pt x="44" y="392"/>
                      </a:lnTo>
                      <a:lnTo>
                        <a:pt x="48" y="392"/>
                      </a:lnTo>
                      <a:lnTo>
                        <a:pt x="48" y="388"/>
                      </a:lnTo>
                      <a:lnTo>
                        <a:pt x="52" y="388"/>
                      </a:lnTo>
                      <a:lnTo>
                        <a:pt x="56" y="388"/>
                      </a:lnTo>
                      <a:lnTo>
                        <a:pt x="60" y="388"/>
                      </a:lnTo>
                      <a:lnTo>
                        <a:pt x="60" y="392"/>
                      </a:lnTo>
                      <a:lnTo>
                        <a:pt x="60" y="388"/>
                      </a:lnTo>
                      <a:lnTo>
                        <a:pt x="60" y="384"/>
                      </a:lnTo>
                      <a:lnTo>
                        <a:pt x="60" y="380"/>
                      </a:lnTo>
                      <a:lnTo>
                        <a:pt x="64" y="380"/>
                      </a:lnTo>
                      <a:lnTo>
                        <a:pt x="68" y="380"/>
                      </a:lnTo>
                      <a:lnTo>
                        <a:pt x="68" y="376"/>
                      </a:lnTo>
                      <a:lnTo>
                        <a:pt x="68" y="372"/>
                      </a:lnTo>
                      <a:lnTo>
                        <a:pt x="72" y="372"/>
                      </a:lnTo>
                      <a:lnTo>
                        <a:pt x="72" y="368"/>
                      </a:lnTo>
                      <a:lnTo>
                        <a:pt x="68" y="368"/>
                      </a:lnTo>
                      <a:lnTo>
                        <a:pt x="68" y="372"/>
                      </a:lnTo>
                      <a:lnTo>
                        <a:pt x="64" y="372"/>
                      </a:lnTo>
                      <a:lnTo>
                        <a:pt x="60" y="372"/>
                      </a:lnTo>
                      <a:lnTo>
                        <a:pt x="56" y="372"/>
                      </a:lnTo>
                      <a:lnTo>
                        <a:pt x="56" y="368"/>
                      </a:lnTo>
                      <a:lnTo>
                        <a:pt x="60" y="368"/>
                      </a:lnTo>
                      <a:lnTo>
                        <a:pt x="60" y="364"/>
                      </a:lnTo>
                      <a:lnTo>
                        <a:pt x="60" y="360"/>
                      </a:lnTo>
                      <a:lnTo>
                        <a:pt x="56" y="360"/>
                      </a:lnTo>
                      <a:lnTo>
                        <a:pt x="52" y="364"/>
                      </a:lnTo>
                      <a:lnTo>
                        <a:pt x="52" y="360"/>
                      </a:lnTo>
                      <a:lnTo>
                        <a:pt x="48" y="360"/>
                      </a:lnTo>
                      <a:lnTo>
                        <a:pt x="44" y="356"/>
                      </a:lnTo>
                      <a:lnTo>
                        <a:pt x="44" y="352"/>
                      </a:lnTo>
                      <a:lnTo>
                        <a:pt x="44" y="348"/>
                      </a:lnTo>
                      <a:lnTo>
                        <a:pt x="48" y="348"/>
                      </a:lnTo>
                      <a:lnTo>
                        <a:pt x="48" y="352"/>
                      </a:lnTo>
                      <a:lnTo>
                        <a:pt x="52" y="352"/>
                      </a:lnTo>
                      <a:lnTo>
                        <a:pt x="52" y="356"/>
                      </a:lnTo>
                      <a:lnTo>
                        <a:pt x="56" y="356"/>
                      </a:lnTo>
                      <a:lnTo>
                        <a:pt x="56" y="352"/>
                      </a:lnTo>
                      <a:lnTo>
                        <a:pt x="52" y="352"/>
                      </a:lnTo>
                      <a:lnTo>
                        <a:pt x="48" y="348"/>
                      </a:lnTo>
                      <a:lnTo>
                        <a:pt x="48" y="344"/>
                      </a:lnTo>
                      <a:lnTo>
                        <a:pt x="52" y="344"/>
                      </a:lnTo>
                      <a:lnTo>
                        <a:pt x="52" y="340"/>
                      </a:lnTo>
                      <a:lnTo>
                        <a:pt x="56" y="340"/>
                      </a:lnTo>
                      <a:lnTo>
                        <a:pt x="56" y="336"/>
                      </a:lnTo>
                      <a:lnTo>
                        <a:pt x="52" y="336"/>
                      </a:lnTo>
                      <a:lnTo>
                        <a:pt x="52" y="340"/>
                      </a:lnTo>
                      <a:lnTo>
                        <a:pt x="48" y="340"/>
                      </a:lnTo>
                      <a:lnTo>
                        <a:pt x="44" y="344"/>
                      </a:lnTo>
                      <a:lnTo>
                        <a:pt x="40" y="340"/>
                      </a:lnTo>
                      <a:lnTo>
                        <a:pt x="40" y="336"/>
                      </a:lnTo>
                      <a:lnTo>
                        <a:pt x="40" y="332"/>
                      </a:lnTo>
                      <a:lnTo>
                        <a:pt x="44" y="332"/>
                      </a:lnTo>
                      <a:lnTo>
                        <a:pt x="44" y="328"/>
                      </a:lnTo>
                      <a:lnTo>
                        <a:pt x="48" y="328"/>
                      </a:lnTo>
                      <a:lnTo>
                        <a:pt x="48" y="324"/>
                      </a:lnTo>
                      <a:lnTo>
                        <a:pt x="44" y="324"/>
                      </a:lnTo>
                      <a:lnTo>
                        <a:pt x="40" y="324"/>
                      </a:lnTo>
                      <a:lnTo>
                        <a:pt x="36" y="324"/>
                      </a:lnTo>
                      <a:lnTo>
                        <a:pt x="36" y="320"/>
                      </a:lnTo>
                      <a:lnTo>
                        <a:pt x="36" y="316"/>
                      </a:lnTo>
                      <a:lnTo>
                        <a:pt x="36" y="312"/>
                      </a:lnTo>
                      <a:lnTo>
                        <a:pt x="40" y="308"/>
                      </a:lnTo>
                      <a:lnTo>
                        <a:pt x="44" y="308"/>
                      </a:lnTo>
                      <a:lnTo>
                        <a:pt x="44" y="304"/>
                      </a:lnTo>
                      <a:lnTo>
                        <a:pt x="44" y="300"/>
                      </a:lnTo>
                      <a:lnTo>
                        <a:pt x="44" y="296"/>
                      </a:lnTo>
                      <a:lnTo>
                        <a:pt x="40" y="292"/>
                      </a:lnTo>
                      <a:lnTo>
                        <a:pt x="36" y="292"/>
                      </a:lnTo>
                      <a:lnTo>
                        <a:pt x="36" y="296"/>
                      </a:lnTo>
                      <a:lnTo>
                        <a:pt x="36" y="300"/>
                      </a:lnTo>
                      <a:lnTo>
                        <a:pt x="36" y="304"/>
                      </a:lnTo>
                      <a:lnTo>
                        <a:pt x="32" y="304"/>
                      </a:lnTo>
                      <a:lnTo>
                        <a:pt x="28" y="304"/>
                      </a:lnTo>
                      <a:lnTo>
                        <a:pt x="28" y="300"/>
                      </a:lnTo>
                      <a:lnTo>
                        <a:pt x="28" y="296"/>
                      </a:lnTo>
                      <a:lnTo>
                        <a:pt x="32" y="296"/>
                      </a:lnTo>
                      <a:lnTo>
                        <a:pt x="32" y="292"/>
                      </a:lnTo>
                      <a:lnTo>
                        <a:pt x="32" y="288"/>
                      </a:lnTo>
                      <a:lnTo>
                        <a:pt x="32" y="284"/>
                      </a:lnTo>
                      <a:lnTo>
                        <a:pt x="36" y="284"/>
                      </a:lnTo>
                      <a:lnTo>
                        <a:pt x="36" y="280"/>
                      </a:lnTo>
                      <a:lnTo>
                        <a:pt x="32" y="280"/>
                      </a:lnTo>
                      <a:lnTo>
                        <a:pt x="32" y="276"/>
                      </a:lnTo>
                      <a:lnTo>
                        <a:pt x="28" y="276"/>
                      </a:lnTo>
                      <a:lnTo>
                        <a:pt x="28" y="272"/>
                      </a:lnTo>
                      <a:lnTo>
                        <a:pt x="32" y="272"/>
                      </a:lnTo>
                      <a:lnTo>
                        <a:pt x="36" y="272"/>
                      </a:lnTo>
                      <a:lnTo>
                        <a:pt x="40" y="272"/>
                      </a:lnTo>
                      <a:lnTo>
                        <a:pt x="40" y="268"/>
                      </a:lnTo>
                      <a:lnTo>
                        <a:pt x="40" y="264"/>
                      </a:lnTo>
                      <a:lnTo>
                        <a:pt x="40" y="260"/>
                      </a:lnTo>
                      <a:lnTo>
                        <a:pt x="44" y="256"/>
                      </a:lnTo>
                      <a:lnTo>
                        <a:pt x="44" y="252"/>
                      </a:lnTo>
                      <a:lnTo>
                        <a:pt x="40" y="252"/>
                      </a:lnTo>
                      <a:lnTo>
                        <a:pt x="36" y="256"/>
                      </a:lnTo>
                      <a:lnTo>
                        <a:pt x="36" y="260"/>
                      </a:lnTo>
                      <a:lnTo>
                        <a:pt x="36" y="256"/>
                      </a:lnTo>
                      <a:lnTo>
                        <a:pt x="32" y="256"/>
                      </a:lnTo>
                      <a:lnTo>
                        <a:pt x="32" y="252"/>
                      </a:lnTo>
                      <a:lnTo>
                        <a:pt x="32" y="248"/>
                      </a:lnTo>
                      <a:lnTo>
                        <a:pt x="32" y="244"/>
                      </a:lnTo>
                      <a:lnTo>
                        <a:pt x="36" y="240"/>
                      </a:lnTo>
                      <a:lnTo>
                        <a:pt x="36" y="236"/>
                      </a:lnTo>
                      <a:lnTo>
                        <a:pt x="40" y="236"/>
                      </a:lnTo>
                      <a:lnTo>
                        <a:pt x="40" y="232"/>
                      </a:lnTo>
                      <a:lnTo>
                        <a:pt x="36" y="228"/>
                      </a:lnTo>
                      <a:lnTo>
                        <a:pt x="36" y="232"/>
                      </a:lnTo>
                      <a:lnTo>
                        <a:pt x="36" y="236"/>
                      </a:lnTo>
                      <a:lnTo>
                        <a:pt x="32" y="240"/>
                      </a:lnTo>
                      <a:lnTo>
                        <a:pt x="28" y="240"/>
                      </a:lnTo>
                      <a:lnTo>
                        <a:pt x="24" y="240"/>
                      </a:lnTo>
                      <a:lnTo>
                        <a:pt x="24" y="236"/>
                      </a:lnTo>
                      <a:lnTo>
                        <a:pt x="28" y="236"/>
                      </a:lnTo>
                      <a:lnTo>
                        <a:pt x="32" y="232"/>
                      </a:lnTo>
                      <a:lnTo>
                        <a:pt x="32" y="228"/>
                      </a:lnTo>
                      <a:lnTo>
                        <a:pt x="28" y="224"/>
                      </a:lnTo>
                      <a:lnTo>
                        <a:pt x="28" y="228"/>
                      </a:lnTo>
                      <a:lnTo>
                        <a:pt x="28" y="232"/>
                      </a:lnTo>
                      <a:lnTo>
                        <a:pt x="24" y="232"/>
                      </a:lnTo>
                      <a:lnTo>
                        <a:pt x="20" y="236"/>
                      </a:lnTo>
                      <a:lnTo>
                        <a:pt x="20" y="232"/>
                      </a:lnTo>
                      <a:lnTo>
                        <a:pt x="24" y="232"/>
                      </a:lnTo>
                      <a:lnTo>
                        <a:pt x="24" y="228"/>
                      </a:lnTo>
                      <a:lnTo>
                        <a:pt x="24" y="224"/>
                      </a:lnTo>
                      <a:lnTo>
                        <a:pt x="24" y="220"/>
                      </a:lnTo>
                      <a:lnTo>
                        <a:pt x="20" y="220"/>
                      </a:lnTo>
                      <a:lnTo>
                        <a:pt x="20" y="216"/>
                      </a:lnTo>
                      <a:lnTo>
                        <a:pt x="24" y="216"/>
                      </a:lnTo>
                      <a:lnTo>
                        <a:pt x="28" y="216"/>
                      </a:lnTo>
                      <a:lnTo>
                        <a:pt x="28" y="212"/>
                      </a:lnTo>
                      <a:lnTo>
                        <a:pt x="28" y="208"/>
                      </a:lnTo>
                      <a:lnTo>
                        <a:pt x="24" y="208"/>
                      </a:lnTo>
                      <a:lnTo>
                        <a:pt x="24" y="204"/>
                      </a:lnTo>
                      <a:lnTo>
                        <a:pt x="20" y="204"/>
                      </a:lnTo>
                      <a:lnTo>
                        <a:pt x="20" y="200"/>
                      </a:lnTo>
                      <a:lnTo>
                        <a:pt x="24" y="200"/>
                      </a:lnTo>
                      <a:lnTo>
                        <a:pt x="24" y="196"/>
                      </a:lnTo>
                      <a:lnTo>
                        <a:pt x="24" y="200"/>
                      </a:lnTo>
                      <a:lnTo>
                        <a:pt x="28" y="200"/>
                      </a:lnTo>
                      <a:lnTo>
                        <a:pt x="28" y="204"/>
                      </a:lnTo>
                      <a:lnTo>
                        <a:pt x="32" y="204"/>
                      </a:lnTo>
                      <a:lnTo>
                        <a:pt x="36" y="204"/>
                      </a:lnTo>
                      <a:lnTo>
                        <a:pt x="40" y="200"/>
                      </a:lnTo>
                      <a:lnTo>
                        <a:pt x="40" y="196"/>
                      </a:lnTo>
                      <a:lnTo>
                        <a:pt x="36" y="196"/>
                      </a:lnTo>
                      <a:lnTo>
                        <a:pt x="32" y="196"/>
                      </a:lnTo>
                      <a:lnTo>
                        <a:pt x="32" y="200"/>
                      </a:lnTo>
                      <a:lnTo>
                        <a:pt x="28" y="200"/>
                      </a:lnTo>
                      <a:lnTo>
                        <a:pt x="28" y="196"/>
                      </a:lnTo>
                      <a:lnTo>
                        <a:pt x="28" y="192"/>
                      </a:lnTo>
                      <a:lnTo>
                        <a:pt x="28" y="188"/>
                      </a:lnTo>
                      <a:lnTo>
                        <a:pt x="32" y="188"/>
                      </a:lnTo>
                      <a:lnTo>
                        <a:pt x="36" y="188"/>
                      </a:lnTo>
                      <a:lnTo>
                        <a:pt x="36" y="192"/>
                      </a:lnTo>
                      <a:lnTo>
                        <a:pt x="40" y="192"/>
                      </a:lnTo>
                      <a:lnTo>
                        <a:pt x="44" y="188"/>
                      </a:lnTo>
                      <a:lnTo>
                        <a:pt x="44" y="184"/>
                      </a:lnTo>
                      <a:lnTo>
                        <a:pt x="40" y="184"/>
                      </a:lnTo>
                      <a:lnTo>
                        <a:pt x="36" y="184"/>
                      </a:lnTo>
                      <a:lnTo>
                        <a:pt x="36" y="180"/>
                      </a:lnTo>
                      <a:lnTo>
                        <a:pt x="36" y="176"/>
                      </a:lnTo>
                      <a:lnTo>
                        <a:pt x="36" y="172"/>
                      </a:lnTo>
                      <a:lnTo>
                        <a:pt x="40" y="168"/>
                      </a:lnTo>
                      <a:lnTo>
                        <a:pt x="36" y="168"/>
                      </a:lnTo>
                      <a:lnTo>
                        <a:pt x="36" y="164"/>
                      </a:lnTo>
                      <a:lnTo>
                        <a:pt x="32" y="164"/>
                      </a:lnTo>
                      <a:lnTo>
                        <a:pt x="32" y="160"/>
                      </a:lnTo>
                      <a:lnTo>
                        <a:pt x="36" y="164"/>
                      </a:lnTo>
                      <a:lnTo>
                        <a:pt x="36" y="160"/>
                      </a:lnTo>
                      <a:lnTo>
                        <a:pt x="40" y="160"/>
                      </a:lnTo>
                      <a:lnTo>
                        <a:pt x="40" y="164"/>
                      </a:lnTo>
                      <a:lnTo>
                        <a:pt x="44" y="164"/>
                      </a:lnTo>
                      <a:lnTo>
                        <a:pt x="44" y="160"/>
                      </a:lnTo>
                      <a:lnTo>
                        <a:pt x="40" y="160"/>
                      </a:lnTo>
                      <a:lnTo>
                        <a:pt x="44" y="160"/>
                      </a:lnTo>
                      <a:lnTo>
                        <a:pt x="44" y="156"/>
                      </a:lnTo>
                      <a:lnTo>
                        <a:pt x="48" y="156"/>
                      </a:lnTo>
                      <a:lnTo>
                        <a:pt x="52" y="156"/>
                      </a:lnTo>
                      <a:lnTo>
                        <a:pt x="52" y="152"/>
                      </a:lnTo>
                      <a:lnTo>
                        <a:pt x="52" y="148"/>
                      </a:lnTo>
                      <a:lnTo>
                        <a:pt x="52" y="144"/>
                      </a:lnTo>
                      <a:lnTo>
                        <a:pt x="48" y="144"/>
                      </a:lnTo>
                      <a:lnTo>
                        <a:pt x="44" y="144"/>
                      </a:lnTo>
                      <a:lnTo>
                        <a:pt x="44" y="140"/>
                      </a:lnTo>
                      <a:lnTo>
                        <a:pt x="44" y="136"/>
                      </a:lnTo>
                      <a:lnTo>
                        <a:pt x="48" y="136"/>
                      </a:lnTo>
                      <a:lnTo>
                        <a:pt x="52" y="136"/>
                      </a:lnTo>
                      <a:lnTo>
                        <a:pt x="52" y="140"/>
                      </a:lnTo>
                      <a:lnTo>
                        <a:pt x="56" y="140"/>
                      </a:lnTo>
                      <a:lnTo>
                        <a:pt x="56" y="136"/>
                      </a:lnTo>
                      <a:lnTo>
                        <a:pt x="60" y="136"/>
                      </a:lnTo>
                      <a:lnTo>
                        <a:pt x="56" y="136"/>
                      </a:lnTo>
                      <a:lnTo>
                        <a:pt x="56" y="132"/>
                      </a:lnTo>
                      <a:lnTo>
                        <a:pt x="52" y="132"/>
                      </a:lnTo>
                      <a:lnTo>
                        <a:pt x="48" y="132"/>
                      </a:lnTo>
                      <a:lnTo>
                        <a:pt x="44" y="132"/>
                      </a:lnTo>
                      <a:lnTo>
                        <a:pt x="44" y="128"/>
                      </a:lnTo>
                      <a:lnTo>
                        <a:pt x="48" y="128"/>
                      </a:lnTo>
                      <a:lnTo>
                        <a:pt x="52" y="128"/>
                      </a:lnTo>
                      <a:lnTo>
                        <a:pt x="52" y="132"/>
                      </a:lnTo>
                      <a:lnTo>
                        <a:pt x="52" y="128"/>
                      </a:lnTo>
                      <a:lnTo>
                        <a:pt x="56" y="128"/>
                      </a:lnTo>
                      <a:lnTo>
                        <a:pt x="56" y="124"/>
                      </a:lnTo>
                      <a:lnTo>
                        <a:pt x="56" y="120"/>
                      </a:lnTo>
                      <a:lnTo>
                        <a:pt x="60" y="120"/>
                      </a:lnTo>
                      <a:lnTo>
                        <a:pt x="64" y="120"/>
                      </a:lnTo>
                      <a:lnTo>
                        <a:pt x="64" y="116"/>
                      </a:lnTo>
                      <a:lnTo>
                        <a:pt x="60" y="116"/>
                      </a:lnTo>
                      <a:lnTo>
                        <a:pt x="60" y="112"/>
                      </a:lnTo>
                      <a:lnTo>
                        <a:pt x="60" y="108"/>
                      </a:lnTo>
                      <a:lnTo>
                        <a:pt x="64" y="108"/>
                      </a:lnTo>
                      <a:lnTo>
                        <a:pt x="68" y="108"/>
                      </a:lnTo>
                      <a:lnTo>
                        <a:pt x="68" y="112"/>
                      </a:lnTo>
                      <a:lnTo>
                        <a:pt x="68" y="116"/>
                      </a:lnTo>
                      <a:lnTo>
                        <a:pt x="72" y="116"/>
                      </a:lnTo>
                      <a:lnTo>
                        <a:pt x="72" y="112"/>
                      </a:lnTo>
                      <a:lnTo>
                        <a:pt x="72" y="108"/>
                      </a:lnTo>
                      <a:lnTo>
                        <a:pt x="76" y="108"/>
                      </a:lnTo>
                      <a:lnTo>
                        <a:pt x="76" y="104"/>
                      </a:lnTo>
                      <a:lnTo>
                        <a:pt x="80" y="104"/>
                      </a:lnTo>
                      <a:lnTo>
                        <a:pt x="80" y="100"/>
                      </a:lnTo>
                      <a:lnTo>
                        <a:pt x="80" y="96"/>
                      </a:lnTo>
                      <a:lnTo>
                        <a:pt x="76" y="96"/>
                      </a:lnTo>
                      <a:lnTo>
                        <a:pt x="76" y="92"/>
                      </a:lnTo>
                      <a:lnTo>
                        <a:pt x="76" y="88"/>
                      </a:lnTo>
                      <a:lnTo>
                        <a:pt x="80" y="88"/>
                      </a:lnTo>
                      <a:lnTo>
                        <a:pt x="80" y="84"/>
                      </a:lnTo>
                      <a:lnTo>
                        <a:pt x="84" y="84"/>
                      </a:lnTo>
                      <a:lnTo>
                        <a:pt x="84" y="80"/>
                      </a:lnTo>
                      <a:lnTo>
                        <a:pt x="80" y="80"/>
                      </a:lnTo>
                      <a:lnTo>
                        <a:pt x="76" y="80"/>
                      </a:lnTo>
                      <a:lnTo>
                        <a:pt x="76" y="76"/>
                      </a:lnTo>
                      <a:lnTo>
                        <a:pt x="76" y="72"/>
                      </a:lnTo>
                      <a:lnTo>
                        <a:pt x="76" y="68"/>
                      </a:lnTo>
                      <a:lnTo>
                        <a:pt x="76" y="64"/>
                      </a:lnTo>
                      <a:lnTo>
                        <a:pt x="80" y="64"/>
                      </a:lnTo>
                      <a:lnTo>
                        <a:pt x="80" y="68"/>
                      </a:lnTo>
                      <a:lnTo>
                        <a:pt x="80" y="72"/>
                      </a:lnTo>
                      <a:lnTo>
                        <a:pt x="84" y="72"/>
                      </a:lnTo>
                      <a:lnTo>
                        <a:pt x="88" y="68"/>
                      </a:lnTo>
                      <a:lnTo>
                        <a:pt x="88" y="64"/>
                      </a:lnTo>
                      <a:lnTo>
                        <a:pt x="84" y="64"/>
                      </a:lnTo>
                      <a:lnTo>
                        <a:pt x="80" y="64"/>
                      </a:lnTo>
                      <a:lnTo>
                        <a:pt x="80" y="60"/>
                      </a:lnTo>
                      <a:lnTo>
                        <a:pt x="80" y="56"/>
                      </a:lnTo>
                      <a:lnTo>
                        <a:pt x="80" y="52"/>
                      </a:lnTo>
                      <a:lnTo>
                        <a:pt x="84" y="52"/>
                      </a:lnTo>
                      <a:lnTo>
                        <a:pt x="84" y="56"/>
                      </a:lnTo>
                      <a:lnTo>
                        <a:pt x="84" y="60"/>
                      </a:lnTo>
                      <a:lnTo>
                        <a:pt x="88" y="60"/>
                      </a:lnTo>
                      <a:lnTo>
                        <a:pt x="88" y="56"/>
                      </a:lnTo>
                      <a:lnTo>
                        <a:pt x="88" y="52"/>
                      </a:lnTo>
                      <a:lnTo>
                        <a:pt x="88" y="48"/>
                      </a:lnTo>
                      <a:lnTo>
                        <a:pt x="88" y="44"/>
                      </a:lnTo>
                      <a:lnTo>
                        <a:pt x="84" y="44"/>
                      </a:lnTo>
                      <a:lnTo>
                        <a:pt x="84" y="40"/>
                      </a:lnTo>
                      <a:lnTo>
                        <a:pt x="88" y="40"/>
                      </a:lnTo>
                      <a:lnTo>
                        <a:pt x="92" y="40"/>
                      </a:lnTo>
                      <a:lnTo>
                        <a:pt x="92" y="44"/>
                      </a:lnTo>
                      <a:lnTo>
                        <a:pt x="88" y="44"/>
                      </a:lnTo>
                      <a:lnTo>
                        <a:pt x="88" y="48"/>
                      </a:lnTo>
                      <a:lnTo>
                        <a:pt x="92" y="48"/>
                      </a:lnTo>
                      <a:lnTo>
                        <a:pt x="92" y="44"/>
                      </a:lnTo>
                      <a:lnTo>
                        <a:pt x="96" y="44"/>
                      </a:lnTo>
                      <a:lnTo>
                        <a:pt x="100" y="44"/>
                      </a:lnTo>
                      <a:lnTo>
                        <a:pt x="104" y="44"/>
                      </a:lnTo>
                      <a:lnTo>
                        <a:pt x="104" y="40"/>
                      </a:lnTo>
                      <a:lnTo>
                        <a:pt x="108" y="36"/>
                      </a:lnTo>
                      <a:lnTo>
                        <a:pt x="108" y="32"/>
                      </a:lnTo>
                      <a:lnTo>
                        <a:pt x="108" y="28"/>
                      </a:lnTo>
                      <a:lnTo>
                        <a:pt x="104" y="28"/>
                      </a:lnTo>
                      <a:lnTo>
                        <a:pt x="104" y="24"/>
                      </a:lnTo>
                      <a:lnTo>
                        <a:pt x="100" y="2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31" name=""/>
                <p:cNvSpPr/>
                <p:nvPr/>
              </p:nvSpPr>
              <p:spPr>
                <a:xfrm>
                  <a:off x="6429240" y="4092480"/>
                  <a:ext cx="908280" cy="927360"/>
                </a:xfrm>
                <a:custGeom>
                  <a:avLst/>
                  <a:gdLst/>
                  <a:ahLst/>
                  <a:rect l="l" t="t" r="r" b="b"/>
                  <a:pathLst>
                    <a:path w="572" h="584">
                      <a:moveTo>
                        <a:pt x="0" y="44"/>
                      </a:moveTo>
                      <a:lnTo>
                        <a:pt x="16" y="40"/>
                      </a:lnTo>
                      <a:lnTo>
                        <a:pt x="28" y="40"/>
                      </a:lnTo>
                      <a:lnTo>
                        <a:pt x="36" y="40"/>
                      </a:lnTo>
                      <a:lnTo>
                        <a:pt x="68" y="32"/>
                      </a:lnTo>
                      <a:lnTo>
                        <a:pt x="88" y="32"/>
                      </a:lnTo>
                      <a:lnTo>
                        <a:pt x="104" y="28"/>
                      </a:lnTo>
                      <a:lnTo>
                        <a:pt x="136" y="24"/>
                      </a:lnTo>
                      <a:lnTo>
                        <a:pt x="156" y="20"/>
                      </a:lnTo>
                      <a:lnTo>
                        <a:pt x="172" y="20"/>
                      </a:lnTo>
                      <a:lnTo>
                        <a:pt x="176" y="16"/>
                      </a:lnTo>
                      <a:lnTo>
                        <a:pt x="216" y="12"/>
                      </a:lnTo>
                      <a:lnTo>
                        <a:pt x="220" y="8"/>
                      </a:lnTo>
                      <a:lnTo>
                        <a:pt x="224" y="8"/>
                      </a:lnTo>
                      <a:lnTo>
                        <a:pt x="264" y="0"/>
                      </a:lnTo>
                      <a:lnTo>
                        <a:pt x="264" y="4"/>
                      </a:lnTo>
                      <a:lnTo>
                        <a:pt x="264" y="8"/>
                      </a:lnTo>
                      <a:lnTo>
                        <a:pt x="260" y="8"/>
                      </a:lnTo>
                      <a:lnTo>
                        <a:pt x="264" y="8"/>
                      </a:lnTo>
                      <a:lnTo>
                        <a:pt x="264" y="12"/>
                      </a:lnTo>
                      <a:lnTo>
                        <a:pt x="264" y="8"/>
                      </a:lnTo>
                      <a:lnTo>
                        <a:pt x="260" y="8"/>
                      </a:lnTo>
                      <a:lnTo>
                        <a:pt x="260" y="12"/>
                      </a:lnTo>
                      <a:lnTo>
                        <a:pt x="256" y="12"/>
                      </a:lnTo>
                      <a:lnTo>
                        <a:pt x="256" y="16"/>
                      </a:lnTo>
                      <a:lnTo>
                        <a:pt x="256" y="20"/>
                      </a:lnTo>
                      <a:lnTo>
                        <a:pt x="256" y="16"/>
                      </a:lnTo>
                      <a:lnTo>
                        <a:pt x="252" y="16"/>
                      </a:lnTo>
                      <a:lnTo>
                        <a:pt x="252" y="20"/>
                      </a:lnTo>
                      <a:lnTo>
                        <a:pt x="252" y="24"/>
                      </a:lnTo>
                      <a:lnTo>
                        <a:pt x="248" y="24"/>
                      </a:lnTo>
                      <a:lnTo>
                        <a:pt x="248" y="28"/>
                      </a:lnTo>
                      <a:lnTo>
                        <a:pt x="248" y="32"/>
                      </a:lnTo>
                      <a:lnTo>
                        <a:pt x="244" y="32"/>
                      </a:lnTo>
                      <a:lnTo>
                        <a:pt x="244" y="36"/>
                      </a:lnTo>
                      <a:lnTo>
                        <a:pt x="244" y="40"/>
                      </a:lnTo>
                      <a:lnTo>
                        <a:pt x="244" y="44"/>
                      </a:lnTo>
                      <a:lnTo>
                        <a:pt x="244" y="48"/>
                      </a:lnTo>
                      <a:lnTo>
                        <a:pt x="248" y="48"/>
                      </a:lnTo>
                      <a:lnTo>
                        <a:pt x="252" y="48"/>
                      </a:lnTo>
                      <a:lnTo>
                        <a:pt x="252" y="52"/>
                      </a:lnTo>
                      <a:lnTo>
                        <a:pt x="256" y="52"/>
                      </a:lnTo>
                      <a:lnTo>
                        <a:pt x="260" y="52"/>
                      </a:lnTo>
                      <a:lnTo>
                        <a:pt x="260" y="56"/>
                      </a:lnTo>
                      <a:lnTo>
                        <a:pt x="264" y="52"/>
                      </a:lnTo>
                      <a:lnTo>
                        <a:pt x="264" y="56"/>
                      </a:lnTo>
                      <a:lnTo>
                        <a:pt x="268" y="56"/>
                      </a:lnTo>
                      <a:lnTo>
                        <a:pt x="268" y="60"/>
                      </a:lnTo>
                      <a:lnTo>
                        <a:pt x="272" y="60"/>
                      </a:lnTo>
                      <a:lnTo>
                        <a:pt x="272" y="64"/>
                      </a:lnTo>
                      <a:lnTo>
                        <a:pt x="276" y="64"/>
                      </a:lnTo>
                      <a:lnTo>
                        <a:pt x="280" y="64"/>
                      </a:lnTo>
                      <a:lnTo>
                        <a:pt x="280" y="68"/>
                      </a:lnTo>
                      <a:lnTo>
                        <a:pt x="284" y="68"/>
                      </a:lnTo>
                      <a:lnTo>
                        <a:pt x="288" y="68"/>
                      </a:lnTo>
                      <a:lnTo>
                        <a:pt x="292" y="68"/>
                      </a:lnTo>
                      <a:lnTo>
                        <a:pt x="292" y="64"/>
                      </a:lnTo>
                      <a:lnTo>
                        <a:pt x="296" y="64"/>
                      </a:lnTo>
                      <a:lnTo>
                        <a:pt x="300" y="68"/>
                      </a:lnTo>
                      <a:lnTo>
                        <a:pt x="304" y="72"/>
                      </a:lnTo>
                      <a:lnTo>
                        <a:pt x="304" y="76"/>
                      </a:lnTo>
                      <a:lnTo>
                        <a:pt x="304" y="80"/>
                      </a:lnTo>
                      <a:lnTo>
                        <a:pt x="308" y="80"/>
                      </a:lnTo>
                      <a:lnTo>
                        <a:pt x="308" y="84"/>
                      </a:lnTo>
                      <a:lnTo>
                        <a:pt x="312" y="84"/>
                      </a:lnTo>
                      <a:lnTo>
                        <a:pt x="312" y="88"/>
                      </a:lnTo>
                      <a:lnTo>
                        <a:pt x="316" y="88"/>
                      </a:lnTo>
                      <a:lnTo>
                        <a:pt x="316" y="92"/>
                      </a:lnTo>
                      <a:lnTo>
                        <a:pt x="316" y="96"/>
                      </a:lnTo>
                      <a:lnTo>
                        <a:pt x="320" y="96"/>
                      </a:lnTo>
                      <a:lnTo>
                        <a:pt x="320" y="100"/>
                      </a:lnTo>
                      <a:lnTo>
                        <a:pt x="320" y="104"/>
                      </a:lnTo>
                      <a:lnTo>
                        <a:pt x="324" y="104"/>
                      </a:lnTo>
                      <a:lnTo>
                        <a:pt x="328" y="104"/>
                      </a:lnTo>
                      <a:lnTo>
                        <a:pt x="328" y="108"/>
                      </a:lnTo>
                      <a:lnTo>
                        <a:pt x="332" y="112"/>
                      </a:lnTo>
                      <a:lnTo>
                        <a:pt x="336" y="116"/>
                      </a:lnTo>
                      <a:lnTo>
                        <a:pt x="336" y="120"/>
                      </a:lnTo>
                      <a:lnTo>
                        <a:pt x="340" y="120"/>
                      </a:lnTo>
                      <a:lnTo>
                        <a:pt x="340" y="124"/>
                      </a:lnTo>
                      <a:lnTo>
                        <a:pt x="340" y="128"/>
                      </a:lnTo>
                      <a:lnTo>
                        <a:pt x="344" y="128"/>
                      </a:lnTo>
                      <a:lnTo>
                        <a:pt x="348" y="128"/>
                      </a:lnTo>
                      <a:lnTo>
                        <a:pt x="348" y="132"/>
                      </a:lnTo>
                      <a:lnTo>
                        <a:pt x="352" y="132"/>
                      </a:lnTo>
                      <a:lnTo>
                        <a:pt x="356" y="132"/>
                      </a:lnTo>
                      <a:lnTo>
                        <a:pt x="356" y="136"/>
                      </a:lnTo>
                      <a:lnTo>
                        <a:pt x="360" y="136"/>
                      </a:lnTo>
                      <a:lnTo>
                        <a:pt x="364" y="136"/>
                      </a:lnTo>
                      <a:lnTo>
                        <a:pt x="368" y="136"/>
                      </a:lnTo>
                      <a:lnTo>
                        <a:pt x="368" y="140"/>
                      </a:lnTo>
                      <a:lnTo>
                        <a:pt x="372" y="140"/>
                      </a:lnTo>
                      <a:lnTo>
                        <a:pt x="372" y="144"/>
                      </a:lnTo>
                      <a:lnTo>
                        <a:pt x="376" y="144"/>
                      </a:lnTo>
                      <a:lnTo>
                        <a:pt x="380" y="144"/>
                      </a:lnTo>
                      <a:lnTo>
                        <a:pt x="380" y="148"/>
                      </a:lnTo>
                      <a:lnTo>
                        <a:pt x="380" y="152"/>
                      </a:lnTo>
                      <a:lnTo>
                        <a:pt x="384" y="152"/>
                      </a:lnTo>
                      <a:lnTo>
                        <a:pt x="384" y="156"/>
                      </a:lnTo>
                      <a:lnTo>
                        <a:pt x="388" y="156"/>
                      </a:lnTo>
                      <a:lnTo>
                        <a:pt x="388" y="160"/>
                      </a:lnTo>
                      <a:lnTo>
                        <a:pt x="392" y="160"/>
                      </a:lnTo>
                      <a:lnTo>
                        <a:pt x="392" y="164"/>
                      </a:lnTo>
                      <a:lnTo>
                        <a:pt x="396" y="164"/>
                      </a:lnTo>
                      <a:lnTo>
                        <a:pt x="400" y="164"/>
                      </a:lnTo>
                      <a:lnTo>
                        <a:pt x="404" y="164"/>
                      </a:lnTo>
                      <a:lnTo>
                        <a:pt x="404" y="168"/>
                      </a:lnTo>
                      <a:lnTo>
                        <a:pt x="408" y="168"/>
                      </a:lnTo>
                      <a:lnTo>
                        <a:pt x="412" y="172"/>
                      </a:lnTo>
                      <a:lnTo>
                        <a:pt x="416" y="176"/>
                      </a:lnTo>
                      <a:lnTo>
                        <a:pt x="420" y="176"/>
                      </a:lnTo>
                      <a:lnTo>
                        <a:pt x="424" y="180"/>
                      </a:lnTo>
                      <a:lnTo>
                        <a:pt x="420" y="180"/>
                      </a:lnTo>
                      <a:lnTo>
                        <a:pt x="424" y="180"/>
                      </a:lnTo>
                      <a:lnTo>
                        <a:pt x="424" y="184"/>
                      </a:lnTo>
                      <a:lnTo>
                        <a:pt x="420" y="184"/>
                      </a:lnTo>
                      <a:lnTo>
                        <a:pt x="424" y="184"/>
                      </a:lnTo>
                      <a:lnTo>
                        <a:pt x="424" y="188"/>
                      </a:lnTo>
                      <a:lnTo>
                        <a:pt x="420" y="188"/>
                      </a:lnTo>
                      <a:lnTo>
                        <a:pt x="424" y="188"/>
                      </a:lnTo>
                      <a:lnTo>
                        <a:pt x="424" y="192"/>
                      </a:lnTo>
                      <a:lnTo>
                        <a:pt x="428" y="192"/>
                      </a:lnTo>
                      <a:lnTo>
                        <a:pt x="428" y="196"/>
                      </a:lnTo>
                      <a:lnTo>
                        <a:pt x="432" y="196"/>
                      </a:lnTo>
                      <a:lnTo>
                        <a:pt x="436" y="200"/>
                      </a:lnTo>
                      <a:lnTo>
                        <a:pt x="436" y="204"/>
                      </a:lnTo>
                      <a:lnTo>
                        <a:pt x="432" y="204"/>
                      </a:lnTo>
                      <a:lnTo>
                        <a:pt x="436" y="204"/>
                      </a:lnTo>
                      <a:lnTo>
                        <a:pt x="440" y="204"/>
                      </a:lnTo>
                      <a:lnTo>
                        <a:pt x="440" y="208"/>
                      </a:lnTo>
                      <a:lnTo>
                        <a:pt x="444" y="208"/>
                      </a:lnTo>
                      <a:lnTo>
                        <a:pt x="444" y="204"/>
                      </a:lnTo>
                      <a:lnTo>
                        <a:pt x="444" y="208"/>
                      </a:lnTo>
                      <a:lnTo>
                        <a:pt x="444" y="212"/>
                      </a:lnTo>
                      <a:lnTo>
                        <a:pt x="448" y="212"/>
                      </a:lnTo>
                      <a:lnTo>
                        <a:pt x="448" y="216"/>
                      </a:lnTo>
                      <a:lnTo>
                        <a:pt x="452" y="216"/>
                      </a:lnTo>
                      <a:lnTo>
                        <a:pt x="456" y="216"/>
                      </a:lnTo>
                      <a:lnTo>
                        <a:pt x="460" y="220"/>
                      </a:lnTo>
                      <a:lnTo>
                        <a:pt x="464" y="220"/>
                      </a:lnTo>
                      <a:lnTo>
                        <a:pt x="468" y="220"/>
                      </a:lnTo>
                      <a:lnTo>
                        <a:pt x="468" y="224"/>
                      </a:lnTo>
                      <a:lnTo>
                        <a:pt x="472" y="224"/>
                      </a:lnTo>
                      <a:lnTo>
                        <a:pt x="476" y="224"/>
                      </a:lnTo>
                      <a:lnTo>
                        <a:pt x="476" y="228"/>
                      </a:lnTo>
                      <a:lnTo>
                        <a:pt x="480" y="228"/>
                      </a:lnTo>
                      <a:lnTo>
                        <a:pt x="480" y="232"/>
                      </a:lnTo>
                      <a:lnTo>
                        <a:pt x="476" y="232"/>
                      </a:lnTo>
                      <a:lnTo>
                        <a:pt x="476" y="236"/>
                      </a:lnTo>
                      <a:lnTo>
                        <a:pt x="480" y="236"/>
                      </a:lnTo>
                      <a:lnTo>
                        <a:pt x="480" y="240"/>
                      </a:lnTo>
                      <a:lnTo>
                        <a:pt x="484" y="240"/>
                      </a:lnTo>
                      <a:lnTo>
                        <a:pt x="484" y="244"/>
                      </a:lnTo>
                      <a:lnTo>
                        <a:pt x="484" y="248"/>
                      </a:lnTo>
                      <a:lnTo>
                        <a:pt x="488" y="248"/>
                      </a:lnTo>
                      <a:lnTo>
                        <a:pt x="488" y="252"/>
                      </a:lnTo>
                      <a:lnTo>
                        <a:pt x="492" y="252"/>
                      </a:lnTo>
                      <a:lnTo>
                        <a:pt x="488" y="252"/>
                      </a:lnTo>
                      <a:lnTo>
                        <a:pt x="492" y="252"/>
                      </a:lnTo>
                      <a:lnTo>
                        <a:pt x="488" y="256"/>
                      </a:lnTo>
                      <a:lnTo>
                        <a:pt x="492" y="256"/>
                      </a:lnTo>
                      <a:lnTo>
                        <a:pt x="492" y="260"/>
                      </a:lnTo>
                      <a:lnTo>
                        <a:pt x="492" y="264"/>
                      </a:lnTo>
                      <a:lnTo>
                        <a:pt x="496" y="264"/>
                      </a:lnTo>
                      <a:lnTo>
                        <a:pt x="496" y="268"/>
                      </a:lnTo>
                      <a:lnTo>
                        <a:pt x="496" y="272"/>
                      </a:lnTo>
                      <a:lnTo>
                        <a:pt x="496" y="276"/>
                      </a:lnTo>
                      <a:lnTo>
                        <a:pt x="500" y="276"/>
                      </a:lnTo>
                      <a:lnTo>
                        <a:pt x="500" y="280"/>
                      </a:lnTo>
                      <a:lnTo>
                        <a:pt x="504" y="280"/>
                      </a:lnTo>
                      <a:lnTo>
                        <a:pt x="508" y="280"/>
                      </a:lnTo>
                      <a:lnTo>
                        <a:pt x="512" y="280"/>
                      </a:lnTo>
                      <a:lnTo>
                        <a:pt x="512" y="284"/>
                      </a:lnTo>
                      <a:lnTo>
                        <a:pt x="516" y="284"/>
                      </a:lnTo>
                      <a:lnTo>
                        <a:pt x="520" y="288"/>
                      </a:lnTo>
                      <a:lnTo>
                        <a:pt x="524" y="292"/>
                      </a:lnTo>
                      <a:lnTo>
                        <a:pt x="524" y="296"/>
                      </a:lnTo>
                      <a:lnTo>
                        <a:pt x="524" y="300"/>
                      </a:lnTo>
                      <a:lnTo>
                        <a:pt x="528" y="300"/>
                      </a:lnTo>
                      <a:lnTo>
                        <a:pt x="528" y="304"/>
                      </a:lnTo>
                      <a:lnTo>
                        <a:pt x="532" y="304"/>
                      </a:lnTo>
                      <a:lnTo>
                        <a:pt x="532" y="308"/>
                      </a:lnTo>
                      <a:lnTo>
                        <a:pt x="536" y="312"/>
                      </a:lnTo>
                      <a:lnTo>
                        <a:pt x="536" y="316"/>
                      </a:lnTo>
                      <a:lnTo>
                        <a:pt x="532" y="316"/>
                      </a:lnTo>
                      <a:lnTo>
                        <a:pt x="532" y="320"/>
                      </a:lnTo>
                      <a:lnTo>
                        <a:pt x="536" y="320"/>
                      </a:lnTo>
                      <a:lnTo>
                        <a:pt x="536" y="324"/>
                      </a:lnTo>
                      <a:lnTo>
                        <a:pt x="540" y="324"/>
                      </a:lnTo>
                      <a:lnTo>
                        <a:pt x="540" y="328"/>
                      </a:lnTo>
                      <a:lnTo>
                        <a:pt x="540" y="332"/>
                      </a:lnTo>
                      <a:lnTo>
                        <a:pt x="540" y="336"/>
                      </a:lnTo>
                      <a:lnTo>
                        <a:pt x="544" y="336"/>
                      </a:lnTo>
                      <a:lnTo>
                        <a:pt x="548" y="336"/>
                      </a:lnTo>
                      <a:lnTo>
                        <a:pt x="552" y="336"/>
                      </a:lnTo>
                      <a:lnTo>
                        <a:pt x="556" y="336"/>
                      </a:lnTo>
                      <a:lnTo>
                        <a:pt x="560" y="336"/>
                      </a:lnTo>
                      <a:lnTo>
                        <a:pt x="560" y="340"/>
                      </a:lnTo>
                      <a:lnTo>
                        <a:pt x="564" y="340"/>
                      </a:lnTo>
                      <a:lnTo>
                        <a:pt x="568" y="340"/>
                      </a:lnTo>
                      <a:lnTo>
                        <a:pt x="572" y="340"/>
                      </a:lnTo>
                      <a:lnTo>
                        <a:pt x="572" y="344"/>
                      </a:lnTo>
                      <a:lnTo>
                        <a:pt x="568" y="344"/>
                      </a:lnTo>
                      <a:lnTo>
                        <a:pt x="572" y="344"/>
                      </a:lnTo>
                      <a:lnTo>
                        <a:pt x="572" y="348"/>
                      </a:lnTo>
                      <a:lnTo>
                        <a:pt x="568" y="348"/>
                      </a:lnTo>
                      <a:lnTo>
                        <a:pt x="568" y="352"/>
                      </a:lnTo>
                      <a:lnTo>
                        <a:pt x="564" y="352"/>
                      </a:lnTo>
                      <a:lnTo>
                        <a:pt x="564" y="348"/>
                      </a:lnTo>
                      <a:lnTo>
                        <a:pt x="564" y="344"/>
                      </a:lnTo>
                      <a:lnTo>
                        <a:pt x="560" y="344"/>
                      </a:lnTo>
                      <a:lnTo>
                        <a:pt x="560" y="340"/>
                      </a:lnTo>
                      <a:lnTo>
                        <a:pt x="556" y="340"/>
                      </a:lnTo>
                      <a:lnTo>
                        <a:pt x="560" y="340"/>
                      </a:lnTo>
                      <a:lnTo>
                        <a:pt x="560" y="344"/>
                      </a:lnTo>
                      <a:lnTo>
                        <a:pt x="564" y="344"/>
                      </a:lnTo>
                      <a:lnTo>
                        <a:pt x="564" y="348"/>
                      </a:lnTo>
                      <a:lnTo>
                        <a:pt x="560" y="348"/>
                      </a:lnTo>
                      <a:lnTo>
                        <a:pt x="560" y="352"/>
                      </a:lnTo>
                      <a:lnTo>
                        <a:pt x="556" y="352"/>
                      </a:lnTo>
                      <a:lnTo>
                        <a:pt x="556" y="348"/>
                      </a:lnTo>
                      <a:lnTo>
                        <a:pt x="556" y="344"/>
                      </a:lnTo>
                      <a:lnTo>
                        <a:pt x="552" y="344"/>
                      </a:lnTo>
                      <a:lnTo>
                        <a:pt x="552" y="348"/>
                      </a:lnTo>
                      <a:lnTo>
                        <a:pt x="552" y="344"/>
                      </a:lnTo>
                      <a:lnTo>
                        <a:pt x="556" y="348"/>
                      </a:lnTo>
                      <a:lnTo>
                        <a:pt x="552" y="348"/>
                      </a:lnTo>
                      <a:lnTo>
                        <a:pt x="552" y="352"/>
                      </a:lnTo>
                      <a:lnTo>
                        <a:pt x="556" y="352"/>
                      </a:lnTo>
                      <a:lnTo>
                        <a:pt x="556" y="356"/>
                      </a:lnTo>
                      <a:lnTo>
                        <a:pt x="560" y="356"/>
                      </a:lnTo>
                      <a:lnTo>
                        <a:pt x="564" y="356"/>
                      </a:lnTo>
                      <a:lnTo>
                        <a:pt x="564" y="360"/>
                      </a:lnTo>
                      <a:lnTo>
                        <a:pt x="560" y="360"/>
                      </a:lnTo>
                      <a:lnTo>
                        <a:pt x="560" y="364"/>
                      </a:lnTo>
                      <a:lnTo>
                        <a:pt x="556" y="364"/>
                      </a:lnTo>
                      <a:lnTo>
                        <a:pt x="552" y="364"/>
                      </a:lnTo>
                      <a:lnTo>
                        <a:pt x="548" y="364"/>
                      </a:lnTo>
                      <a:lnTo>
                        <a:pt x="548" y="360"/>
                      </a:lnTo>
                      <a:lnTo>
                        <a:pt x="544" y="360"/>
                      </a:lnTo>
                      <a:lnTo>
                        <a:pt x="544" y="356"/>
                      </a:lnTo>
                      <a:lnTo>
                        <a:pt x="540" y="356"/>
                      </a:lnTo>
                      <a:lnTo>
                        <a:pt x="540" y="352"/>
                      </a:lnTo>
                      <a:lnTo>
                        <a:pt x="540" y="356"/>
                      </a:lnTo>
                      <a:lnTo>
                        <a:pt x="544" y="356"/>
                      </a:lnTo>
                      <a:lnTo>
                        <a:pt x="544" y="360"/>
                      </a:lnTo>
                      <a:lnTo>
                        <a:pt x="548" y="360"/>
                      </a:lnTo>
                      <a:lnTo>
                        <a:pt x="544" y="360"/>
                      </a:lnTo>
                      <a:lnTo>
                        <a:pt x="540" y="360"/>
                      </a:lnTo>
                      <a:lnTo>
                        <a:pt x="540" y="356"/>
                      </a:lnTo>
                      <a:lnTo>
                        <a:pt x="536" y="356"/>
                      </a:lnTo>
                      <a:lnTo>
                        <a:pt x="540" y="356"/>
                      </a:lnTo>
                      <a:lnTo>
                        <a:pt x="540" y="360"/>
                      </a:lnTo>
                      <a:lnTo>
                        <a:pt x="536" y="360"/>
                      </a:lnTo>
                      <a:lnTo>
                        <a:pt x="540" y="360"/>
                      </a:lnTo>
                      <a:lnTo>
                        <a:pt x="544" y="360"/>
                      </a:lnTo>
                      <a:lnTo>
                        <a:pt x="544" y="364"/>
                      </a:lnTo>
                      <a:lnTo>
                        <a:pt x="548" y="364"/>
                      </a:lnTo>
                      <a:lnTo>
                        <a:pt x="544" y="364"/>
                      </a:lnTo>
                      <a:lnTo>
                        <a:pt x="544" y="368"/>
                      </a:lnTo>
                      <a:lnTo>
                        <a:pt x="544" y="364"/>
                      </a:lnTo>
                      <a:lnTo>
                        <a:pt x="540" y="364"/>
                      </a:lnTo>
                      <a:lnTo>
                        <a:pt x="540" y="360"/>
                      </a:lnTo>
                      <a:lnTo>
                        <a:pt x="536" y="360"/>
                      </a:lnTo>
                      <a:lnTo>
                        <a:pt x="536" y="364"/>
                      </a:lnTo>
                      <a:lnTo>
                        <a:pt x="536" y="360"/>
                      </a:lnTo>
                      <a:lnTo>
                        <a:pt x="532" y="360"/>
                      </a:lnTo>
                      <a:lnTo>
                        <a:pt x="532" y="364"/>
                      </a:lnTo>
                      <a:lnTo>
                        <a:pt x="532" y="360"/>
                      </a:lnTo>
                      <a:lnTo>
                        <a:pt x="528" y="360"/>
                      </a:lnTo>
                      <a:lnTo>
                        <a:pt x="524" y="360"/>
                      </a:lnTo>
                      <a:lnTo>
                        <a:pt x="528" y="360"/>
                      </a:lnTo>
                      <a:lnTo>
                        <a:pt x="528" y="364"/>
                      </a:lnTo>
                      <a:lnTo>
                        <a:pt x="532" y="364"/>
                      </a:lnTo>
                      <a:lnTo>
                        <a:pt x="532" y="360"/>
                      </a:lnTo>
                      <a:lnTo>
                        <a:pt x="536" y="360"/>
                      </a:lnTo>
                      <a:lnTo>
                        <a:pt x="536" y="364"/>
                      </a:lnTo>
                      <a:lnTo>
                        <a:pt x="532" y="364"/>
                      </a:lnTo>
                      <a:lnTo>
                        <a:pt x="536" y="364"/>
                      </a:lnTo>
                      <a:lnTo>
                        <a:pt x="540" y="364"/>
                      </a:lnTo>
                      <a:lnTo>
                        <a:pt x="540" y="368"/>
                      </a:lnTo>
                      <a:lnTo>
                        <a:pt x="544" y="368"/>
                      </a:lnTo>
                      <a:lnTo>
                        <a:pt x="548" y="368"/>
                      </a:lnTo>
                      <a:lnTo>
                        <a:pt x="552" y="368"/>
                      </a:lnTo>
                      <a:lnTo>
                        <a:pt x="548" y="368"/>
                      </a:lnTo>
                      <a:lnTo>
                        <a:pt x="552" y="368"/>
                      </a:lnTo>
                      <a:lnTo>
                        <a:pt x="552" y="372"/>
                      </a:lnTo>
                      <a:lnTo>
                        <a:pt x="552" y="368"/>
                      </a:lnTo>
                      <a:lnTo>
                        <a:pt x="556" y="368"/>
                      </a:lnTo>
                      <a:lnTo>
                        <a:pt x="556" y="372"/>
                      </a:lnTo>
                      <a:lnTo>
                        <a:pt x="552" y="372"/>
                      </a:lnTo>
                      <a:lnTo>
                        <a:pt x="556" y="372"/>
                      </a:lnTo>
                      <a:lnTo>
                        <a:pt x="552" y="376"/>
                      </a:lnTo>
                      <a:lnTo>
                        <a:pt x="552" y="380"/>
                      </a:lnTo>
                      <a:lnTo>
                        <a:pt x="548" y="380"/>
                      </a:lnTo>
                      <a:lnTo>
                        <a:pt x="548" y="384"/>
                      </a:lnTo>
                      <a:lnTo>
                        <a:pt x="544" y="384"/>
                      </a:lnTo>
                      <a:lnTo>
                        <a:pt x="544" y="380"/>
                      </a:lnTo>
                      <a:lnTo>
                        <a:pt x="544" y="376"/>
                      </a:lnTo>
                      <a:lnTo>
                        <a:pt x="540" y="376"/>
                      </a:lnTo>
                      <a:lnTo>
                        <a:pt x="540" y="380"/>
                      </a:lnTo>
                      <a:lnTo>
                        <a:pt x="544" y="380"/>
                      </a:lnTo>
                      <a:lnTo>
                        <a:pt x="544" y="384"/>
                      </a:lnTo>
                      <a:lnTo>
                        <a:pt x="540" y="384"/>
                      </a:lnTo>
                      <a:lnTo>
                        <a:pt x="536" y="384"/>
                      </a:lnTo>
                      <a:lnTo>
                        <a:pt x="536" y="380"/>
                      </a:lnTo>
                      <a:lnTo>
                        <a:pt x="532" y="380"/>
                      </a:lnTo>
                      <a:lnTo>
                        <a:pt x="532" y="376"/>
                      </a:lnTo>
                      <a:lnTo>
                        <a:pt x="528" y="376"/>
                      </a:lnTo>
                      <a:lnTo>
                        <a:pt x="524" y="376"/>
                      </a:lnTo>
                      <a:lnTo>
                        <a:pt x="524" y="380"/>
                      </a:lnTo>
                      <a:lnTo>
                        <a:pt x="528" y="380"/>
                      </a:lnTo>
                      <a:lnTo>
                        <a:pt x="532" y="380"/>
                      </a:lnTo>
                      <a:lnTo>
                        <a:pt x="532" y="384"/>
                      </a:lnTo>
                      <a:lnTo>
                        <a:pt x="536" y="384"/>
                      </a:lnTo>
                      <a:lnTo>
                        <a:pt x="540" y="384"/>
                      </a:lnTo>
                      <a:lnTo>
                        <a:pt x="540" y="388"/>
                      </a:lnTo>
                      <a:lnTo>
                        <a:pt x="540" y="392"/>
                      </a:lnTo>
                      <a:lnTo>
                        <a:pt x="536" y="392"/>
                      </a:lnTo>
                      <a:lnTo>
                        <a:pt x="532" y="392"/>
                      </a:lnTo>
                      <a:lnTo>
                        <a:pt x="536" y="392"/>
                      </a:lnTo>
                      <a:lnTo>
                        <a:pt x="540" y="392"/>
                      </a:lnTo>
                      <a:lnTo>
                        <a:pt x="544" y="392"/>
                      </a:lnTo>
                      <a:lnTo>
                        <a:pt x="540" y="392"/>
                      </a:lnTo>
                      <a:lnTo>
                        <a:pt x="540" y="388"/>
                      </a:lnTo>
                      <a:lnTo>
                        <a:pt x="544" y="388"/>
                      </a:lnTo>
                      <a:lnTo>
                        <a:pt x="548" y="388"/>
                      </a:lnTo>
                      <a:lnTo>
                        <a:pt x="548" y="392"/>
                      </a:lnTo>
                      <a:lnTo>
                        <a:pt x="548" y="396"/>
                      </a:lnTo>
                      <a:lnTo>
                        <a:pt x="548" y="400"/>
                      </a:lnTo>
                      <a:lnTo>
                        <a:pt x="548" y="404"/>
                      </a:lnTo>
                      <a:lnTo>
                        <a:pt x="544" y="404"/>
                      </a:lnTo>
                      <a:lnTo>
                        <a:pt x="544" y="400"/>
                      </a:lnTo>
                      <a:lnTo>
                        <a:pt x="544" y="396"/>
                      </a:lnTo>
                      <a:lnTo>
                        <a:pt x="544" y="400"/>
                      </a:lnTo>
                      <a:lnTo>
                        <a:pt x="540" y="400"/>
                      </a:lnTo>
                      <a:lnTo>
                        <a:pt x="540" y="396"/>
                      </a:lnTo>
                      <a:lnTo>
                        <a:pt x="536" y="396"/>
                      </a:lnTo>
                      <a:lnTo>
                        <a:pt x="536" y="400"/>
                      </a:lnTo>
                      <a:lnTo>
                        <a:pt x="540" y="400"/>
                      </a:lnTo>
                      <a:lnTo>
                        <a:pt x="544" y="400"/>
                      </a:lnTo>
                      <a:lnTo>
                        <a:pt x="544" y="404"/>
                      </a:lnTo>
                      <a:lnTo>
                        <a:pt x="540" y="404"/>
                      </a:lnTo>
                      <a:lnTo>
                        <a:pt x="540" y="408"/>
                      </a:lnTo>
                      <a:lnTo>
                        <a:pt x="540" y="404"/>
                      </a:lnTo>
                      <a:lnTo>
                        <a:pt x="540" y="408"/>
                      </a:lnTo>
                      <a:lnTo>
                        <a:pt x="536" y="408"/>
                      </a:lnTo>
                      <a:lnTo>
                        <a:pt x="536" y="404"/>
                      </a:lnTo>
                      <a:lnTo>
                        <a:pt x="536" y="408"/>
                      </a:lnTo>
                      <a:lnTo>
                        <a:pt x="532" y="408"/>
                      </a:lnTo>
                      <a:lnTo>
                        <a:pt x="528" y="408"/>
                      </a:lnTo>
                      <a:lnTo>
                        <a:pt x="528" y="412"/>
                      </a:lnTo>
                      <a:lnTo>
                        <a:pt x="532" y="412"/>
                      </a:lnTo>
                      <a:lnTo>
                        <a:pt x="536" y="412"/>
                      </a:lnTo>
                      <a:lnTo>
                        <a:pt x="540" y="412"/>
                      </a:lnTo>
                      <a:lnTo>
                        <a:pt x="536" y="412"/>
                      </a:lnTo>
                      <a:lnTo>
                        <a:pt x="536" y="416"/>
                      </a:lnTo>
                      <a:lnTo>
                        <a:pt x="540" y="416"/>
                      </a:lnTo>
                      <a:lnTo>
                        <a:pt x="540" y="412"/>
                      </a:lnTo>
                      <a:lnTo>
                        <a:pt x="540" y="408"/>
                      </a:lnTo>
                      <a:lnTo>
                        <a:pt x="540" y="412"/>
                      </a:lnTo>
                      <a:lnTo>
                        <a:pt x="544" y="412"/>
                      </a:lnTo>
                      <a:lnTo>
                        <a:pt x="544" y="408"/>
                      </a:lnTo>
                      <a:lnTo>
                        <a:pt x="548" y="408"/>
                      </a:lnTo>
                      <a:lnTo>
                        <a:pt x="548" y="412"/>
                      </a:lnTo>
                      <a:lnTo>
                        <a:pt x="548" y="416"/>
                      </a:lnTo>
                      <a:lnTo>
                        <a:pt x="544" y="416"/>
                      </a:lnTo>
                      <a:lnTo>
                        <a:pt x="544" y="420"/>
                      </a:lnTo>
                      <a:lnTo>
                        <a:pt x="544" y="424"/>
                      </a:lnTo>
                      <a:lnTo>
                        <a:pt x="540" y="424"/>
                      </a:lnTo>
                      <a:lnTo>
                        <a:pt x="540" y="428"/>
                      </a:lnTo>
                      <a:lnTo>
                        <a:pt x="540" y="432"/>
                      </a:lnTo>
                      <a:lnTo>
                        <a:pt x="540" y="428"/>
                      </a:lnTo>
                      <a:lnTo>
                        <a:pt x="536" y="428"/>
                      </a:lnTo>
                      <a:lnTo>
                        <a:pt x="536" y="424"/>
                      </a:lnTo>
                      <a:lnTo>
                        <a:pt x="532" y="424"/>
                      </a:lnTo>
                      <a:lnTo>
                        <a:pt x="532" y="428"/>
                      </a:lnTo>
                      <a:lnTo>
                        <a:pt x="536" y="428"/>
                      </a:lnTo>
                      <a:lnTo>
                        <a:pt x="532" y="428"/>
                      </a:lnTo>
                      <a:lnTo>
                        <a:pt x="532" y="432"/>
                      </a:lnTo>
                      <a:lnTo>
                        <a:pt x="532" y="428"/>
                      </a:lnTo>
                      <a:lnTo>
                        <a:pt x="528" y="432"/>
                      </a:lnTo>
                      <a:lnTo>
                        <a:pt x="532" y="432"/>
                      </a:lnTo>
                      <a:lnTo>
                        <a:pt x="536" y="432"/>
                      </a:lnTo>
                      <a:lnTo>
                        <a:pt x="536" y="428"/>
                      </a:lnTo>
                      <a:lnTo>
                        <a:pt x="536" y="432"/>
                      </a:lnTo>
                      <a:lnTo>
                        <a:pt x="540" y="432"/>
                      </a:lnTo>
                      <a:lnTo>
                        <a:pt x="536" y="432"/>
                      </a:lnTo>
                      <a:lnTo>
                        <a:pt x="536" y="436"/>
                      </a:lnTo>
                      <a:lnTo>
                        <a:pt x="540" y="436"/>
                      </a:lnTo>
                      <a:lnTo>
                        <a:pt x="540" y="432"/>
                      </a:lnTo>
                      <a:lnTo>
                        <a:pt x="540" y="436"/>
                      </a:lnTo>
                      <a:lnTo>
                        <a:pt x="536" y="436"/>
                      </a:lnTo>
                      <a:lnTo>
                        <a:pt x="532" y="436"/>
                      </a:lnTo>
                      <a:lnTo>
                        <a:pt x="528" y="436"/>
                      </a:lnTo>
                      <a:lnTo>
                        <a:pt x="524" y="436"/>
                      </a:lnTo>
                      <a:lnTo>
                        <a:pt x="524" y="440"/>
                      </a:lnTo>
                      <a:lnTo>
                        <a:pt x="524" y="436"/>
                      </a:lnTo>
                      <a:lnTo>
                        <a:pt x="520" y="436"/>
                      </a:lnTo>
                      <a:lnTo>
                        <a:pt x="520" y="440"/>
                      </a:lnTo>
                      <a:lnTo>
                        <a:pt x="524" y="440"/>
                      </a:lnTo>
                      <a:lnTo>
                        <a:pt x="528" y="440"/>
                      </a:lnTo>
                      <a:lnTo>
                        <a:pt x="532" y="440"/>
                      </a:lnTo>
                      <a:lnTo>
                        <a:pt x="528" y="440"/>
                      </a:lnTo>
                      <a:lnTo>
                        <a:pt x="528" y="444"/>
                      </a:lnTo>
                      <a:lnTo>
                        <a:pt x="528" y="448"/>
                      </a:lnTo>
                      <a:lnTo>
                        <a:pt x="532" y="448"/>
                      </a:lnTo>
                      <a:lnTo>
                        <a:pt x="532" y="444"/>
                      </a:lnTo>
                      <a:lnTo>
                        <a:pt x="528" y="444"/>
                      </a:lnTo>
                      <a:lnTo>
                        <a:pt x="532" y="440"/>
                      </a:lnTo>
                      <a:lnTo>
                        <a:pt x="536" y="440"/>
                      </a:lnTo>
                      <a:lnTo>
                        <a:pt x="540" y="440"/>
                      </a:lnTo>
                      <a:lnTo>
                        <a:pt x="540" y="444"/>
                      </a:lnTo>
                      <a:lnTo>
                        <a:pt x="540" y="440"/>
                      </a:lnTo>
                      <a:lnTo>
                        <a:pt x="544" y="444"/>
                      </a:lnTo>
                      <a:lnTo>
                        <a:pt x="540" y="444"/>
                      </a:lnTo>
                      <a:lnTo>
                        <a:pt x="544" y="444"/>
                      </a:lnTo>
                      <a:lnTo>
                        <a:pt x="544" y="448"/>
                      </a:lnTo>
                      <a:lnTo>
                        <a:pt x="544" y="452"/>
                      </a:lnTo>
                      <a:lnTo>
                        <a:pt x="540" y="452"/>
                      </a:lnTo>
                      <a:lnTo>
                        <a:pt x="540" y="448"/>
                      </a:lnTo>
                      <a:lnTo>
                        <a:pt x="536" y="448"/>
                      </a:lnTo>
                      <a:lnTo>
                        <a:pt x="536" y="452"/>
                      </a:lnTo>
                      <a:lnTo>
                        <a:pt x="540" y="452"/>
                      </a:lnTo>
                      <a:lnTo>
                        <a:pt x="540" y="456"/>
                      </a:lnTo>
                      <a:lnTo>
                        <a:pt x="536" y="456"/>
                      </a:lnTo>
                      <a:lnTo>
                        <a:pt x="536" y="460"/>
                      </a:lnTo>
                      <a:lnTo>
                        <a:pt x="536" y="464"/>
                      </a:lnTo>
                      <a:lnTo>
                        <a:pt x="532" y="464"/>
                      </a:lnTo>
                      <a:lnTo>
                        <a:pt x="528" y="464"/>
                      </a:lnTo>
                      <a:lnTo>
                        <a:pt x="528" y="460"/>
                      </a:lnTo>
                      <a:lnTo>
                        <a:pt x="532" y="460"/>
                      </a:lnTo>
                      <a:lnTo>
                        <a:pt x="528" y="456"/>
                      </a:lnTo>
                      <a:lnTo>
                        <a:pt x="528" y="452"/>
                      </a:lnTo>
                      <a:lnTo>
                        <a:pt x="528" y="456"/>
                      </a:lnTo>
                      <a:lnTo>
                        <a:pt x="524" y="456"/>
                      </a:lnTo>
                      <a:lnTo>
                        <a:pt x="524" y="460"/>
                      </a:lnTo>
                      <a:lnTo>
                        <a:pt x="528" y="460"/>
                      </a:lnTo>
                      <a:lnTo>
                        <a:pt x="528" y="464"/>
                      </a:lnTo>
                      <a:lnTo>
                        <a:pt x="528" y="468"/>
                      </a:lnTo>
                      <a:lnTo>
                        <a:pt x="524" y="468"/>
                      </a:lnTo>
                      <a:lnTo>
                        <a:pt x="524" y="464"/>
                      </a:lnTo>
                      <a:lnTo>
                        <a:pt x="520" y="464"/>
                      </a:lnTo>
                      <a:lnTo>
                        <a:pt x="520" y="460"/>
                      </a:lnTo>
                      <a:lnTo>
                        <a:pt x="516" y="460"/>
                      </a:lnTo>
                      <a:lnTo>
                        <a:pt x="516" y="456"/>
                      </a:lnTo>
                      <a:lnTo>
                        <a:pt x="512" y="456"/>
                      </a:lnTo>
                      <a:lnTo>
                        <a:pt x="508" y="456"/>
                      </a:lnTo>
                      <a:lnTo>
                        <a:pt x="508" y="460"/>
                      </a:lnTo>
                      <a:lnTo>
                        <a:pt x="512" y="460"/>
                      </a:lnTo>
                      <a:lnTo>
                        <a:pt x="512" y="456"/>
                      </a:lnTo>
                      <a:lnTo>
                        <a:pt x="512" y="460"/>
                      </a:lnTo>
                      <a:lnTo>
                        <a:pt x="516" y="460"/>
                      </a:lnTo>
                      <a:lnTo>
                        <a:pt x="516" y="464"/>
                      </a:lnTo>
                      <a:lnTo>
                        <a:pt x="516" y="468"/>
                      </a:lnTo>
                      <a:lnTo>
                        <a:pt x="516" y="464"/>
                      </a:lnTo>
                      <a:lnTo>
                        <a:pt x="516" y="468"/>
                      </a:lnTo>
                      <a:lnTo>
                        <a:pt x="520" y="468"/>
                      </a:lnTo>
                      <a:lnTo>
                        <a:pt x="520" y="472"/>
                      </a:lnTo>
                      <a:lnTo>
                        <a:pt x="524" y="476"/>
                      </a:lnTo>
                      <a:lnTo>
                        <a:pt x="528" y="476"/>
                      </a:lnTo>
                      <a:lnTo>
                        <a:pt x="524" y="476"/>
                      </a:lnTo>
                      <a:lnTo>
                        <a:pt x="520" y="476"/>
                      </a:lnTo>
                      <a:lnTo>
                        <a:pt x="524" y="476"/>
                      </a:lnTo>
                      <a:lnTo>
                        <a:pt x="524" y="480"/>
                      </a:lnTo>
                      <a:lnTo>
                        <a:pt x="528" y="480"/>
                      </a:lnTo>
                      <a:lnTo>
                        <a:pt x="528" y="484"/>
                      </a:lnTo>
                      <a:lnTo>
                        <a:pt x="528" y="480"/>
                      </a:lnTo>
                      <a:lnTo>
                        <a:pt x="528" y="484"/>
                      </a:lnTo>
                      <a:lnTo>
                        <a:pt x="524" y="484"/>
                      </a:lnTo>
                      <a:lnTo>
                        <a:pt x="524" y="488"/>
                      </a:lnTo>
                      <a:lnTo>
                        <a:pt x="524" y="484"/>
                      </a:lnTo>
                      <a:lnTo>
                        <a:pt x="520" y="484"/>
                      </a:lnTo>
                      <a:lnTo>
                        <a:pt x="516" y="484"/>
                      </a:lnTo>
                      <a:lnTo>
                        <a:pt x="516" y="488"/>
                      </a:lnTo>
                      <a:lnTo>
                        <a:pt x="512" y="488"/>
                      </a:lnTo>
                      <a:lnTo>
                        <a:pt x="508" y="488"/>
                      </a:lnTo>
                      <a:lnTo>
                        <a:pt x="512" y="488"/>
                      </a:lnTo>
                      <a:lnTo>
                        <a:pt x="516" y="488"/>
                      </a:lnTo>
                      <a:lnTo>
                        <a:pt x="520" y="488"/>
                      </a:lnTo>
                      <a:lnTo>
                        <a:pt x="524" y="488"/>
                      </a:lnTo>
                      <a:lnTo>
                        <a:pt x="528" y="488"/>
                      </a:lnTo>
                      <a:lnTo>
                        <a:pt x="532" y="488"/>
                      </a:lnTo>
                      <a:lnTo>
                        <a:pt x="532" y="492"/>
                      </a:lnTo>
                      <a:lnTo>
                        <a:pt x="528" y="492"/>
                      </a:lnTo>
                      <a:lnTo>
                        <a:pt x="528" y="496"/>
                      </a:lnTo>
                      <a:lnTo>
                        <a:pt x="524" y="496"/>
                      </a:lnTo>
                      <a:lnTo>
                        <a:pt x="524" y="500"/>
                      </a:lnTo>
                      <a:lnTo>
                        <a:pt x="528" y="500"/>
                      </a:lnTo>
                      <a:lnTo>
                        <a:pt x="528" y="504"/>
                      </a:lnTo>
                      <a:lnTo>
                        <a:pt x="524" y="504"/>
                      </a:lnTo>
                      <a:lnTo>
                        <a:pt x="520" y="504"/>
                      </a:lnTo>
                      <a:lnTo>
                        <a:pt x="520" y="500"/>
                      </a:lnTo>
                      <a:lnTo>
                        <a:pt x="520" y="504"/>
                      </a:lnTo>
                      <a:lnTo>
                        <a:pt x="524" y="504"/>
                      </a:lnTo>
                      <a:lnTo>
                        <a:pt x="528" y="504"/>
                      </a:lnTo>
                      <a:lnTo>
                        <a:pt x="528" y="508"/>
                      </a:lnTo>
                      <a:lnTo>
                        <a:pt x="524" y="508"/>
                      </a:lnTo>
                      <a:lnTo>
                        <a:pt x="528" y="508"/>
                      </a:lnTo>
                      <a:lnTo>
                        <a:pt x="528" y="512"/>
                      </a:lnTo>
                      <a:lnTo>
                        <a:pt x="532" y="512"/>
                      </a:lnTo>
                      <a:lnTo>
                        <a:pt x="532" y="516"/>
                      </a:lnTo>
                      <a:lnTo>
                        <a:pt x="532" y="520"/>
                      </a:lnTo>
                      <a:lnTo>
                        <a:pt x="528" y="520"/>
                      </a:lnTo>
                      <a:lnTo>
                        <a:pt x="524" y="520"/>
                      </a:lnTo>
                      <a:lnTo>
                        <a:pt x="520" y="520"/>
                      </a:lnTo>
                      <a:lnTo>
                        <a:pt x="516" y="520"/>
                      </a:lnTo>
                      <a:lnTo>
                        <a:pt x="512" y="520"/>
                      </a:lnTo>
                      <a:lnTo>
                        <a:pt x="508" y="520"/>
                      </a:lnTo>
                      <a:lnTo>
                        <a:pt x="504" y="520"/>
                      </a:lnTo>
                      <a:lnTo>
                        <a:pt x="500" y="520"/>
                      </a:lnTo>
                      <a:lnTo>
                        <a:pt x="500" y="516"/>
                      </a:lnTo>
                      <a:lnTo>
                        <a:pt x="496" y="516"/>
                      </a:lnTo>
                      <a:lnTo>
                        <a:pt x="492" y="516"/>
                      </a:lnTo>
                      <a:lnTo>
                        <a:pt x="488" y="516"/>
                      </a:lnTo>
                      <a:lnTo>
                        <a:pt x="488" y="512"/>
                      </a:lnTo>
                      <a:lnTo>
                        <a:pt x="484" y="512"/>
                      </a:lnTo>
                      <a:lnTo>
                        <a:pt x="484" y="516"/>
                      </a:lnTo>
                      <a:lnTo>
                        <a:pt x="480" y="516"/>
                      </a:lnTo>
                      <a:lnTo>
                        <a:pt x="480" y="520"/>
                      </a:lnTo>
                      <a:lnTo>
                        <a:pt x="476" y="520"/>
                      </a:lnTo>
                      <a:lnTo>
                        <a:pt x="472" y="520"/>
                      </a:lnTo>
                      <a:lnTo>
                        <a:pt x="472" y="524"/>
                      </a:lnTo>
                      <a:lnTo>
                        <a:pt x="476" y="524"/>
                      </a:lnTo>
                      <a:lnTo>
                        <a:pt x="472" y="524"/>
                      </a:lnTo>
                      <a:lnTo>
                        <a:pt x="472" y="528"/>
                      </a:lnTo>
                      <a:lnTo>
                        <a:pt x="472" y="532"/>
                      </a:lnTo>
                      <a:lnTo>
                        <a:pt x="472" y="536"/>
                      </a:lnTo>
                      <a:lnTo>
                        <a:pt x="472" y="540"/>
                      </a:lnTo>
                      <a:lnTo>
                        <a:pt x="476" y="540"/>
                      </a:lnTo>
                      <a:lnTo>
                        <a:pt x="476" y="544"/>
                      </a:lnTo>
                      <a:lnTo>
                        <a:pt x="480" y="544"/>
                      </a:lnTo>
                      <a:lnTo>
                        <a:pt x="480" y="548"/>
                      </a:lnTo>
                      <a:lnTo>
                        <a:pt x="480" y="552"/>
                      </a:lnTo>
                      <a:lnTo>
                        <a:pt x="480" y="556"/>
                      </a:lnTo>
                      <a:lnTo>
                        <a:pt x="480" y="560"/>
                      </a:lnTo>
                      <a:lnTo>
                        <a:pt x="480" y="564"/>
                      </a:lnTo>
                      <a:lnTo>
                        <a:pt x="480" y="568"/>
                      </a:lnTo>
                      <a:lnTo>
                        <a:pt x="480" y="572"/>
                      </a:lnTo>
                      <a:lnTo>
                        <a:pt x="480" y="576"/>
                      </a:lnTo>
                      <a:lnTo>
                        <a:pt x="476" y="576"/>
                      </a:lnTo>
                      <a:lnTo>
                        <a:pt x="472" y="576"/>
                      </a:lnTo>
                      <a:lnTo>
                        <a:pt x="468" y="576"/>
                      </a:lnTo>
                      <a:lnTo>
                        <a:pt x="468" y="580"/>
                      </a:lnTo>
                      <a:lnTo>
                        <a:pt x="464" y="580"/>
                      </a:lnTo>
                      <a:lnTo>
                        <a:pt x="464" y="576"/>
                      </a:lnTo>
                      <a:lnTo>
                        <a:pt x="464" y="572"/>
                      </a:lnTo>
                      <a:lnTo>
                        <a:pt x="460" y="572"/>
                      </a:lnTo>
                      <a:lnTo>
                        <a:pt x="460" y="568"/>
                      </a:lnTo>
                      <a:lnTo>
                        <a:pt x="460" y="564"/>
                      </a:lnTo>
                      <a:lnTo>
                        <a:pt x="460" y="560"/>
                      </a:lnTo>
                      <a:lnTo>
                        <a:pt x="456" y="560"/>
                      </a:lnTo>
                      <a:lnTo>
                        <a:pt x="456" y="556"/>
                      </a:lnTo>
                      <a:lnTo>
                        <a:pt x="456" y="552"/>
                      </a:lnTo>
                      <a:lnTo>
                        <a:pt x="436" y="556"/>
                      </a:lnTo>
                      <a:lnTo>
                        <a:pt x="432" y="556"/>
                      </a:lnTo>
                      <a:lnTo>
                        <a:pt x="428" y="556"/>
                      </a:lnTo>
                      <a:lnTo>
                        <a:pt x="416" y="556"/>
                      </a:lnTo>
                      <a:lnTo>
                        <a:pt x="404" y="560"/>
                      </a:lnTo>
                      <a:lnTo>
                        <a:pt x="356" y="564"/>
                      </a:lnTo>
                      <a:lnTo>
                        <a:pt x="336" y="564"/>
                      </a:lnTo>
                      <a:lnTo>
                        <a:pt x="300" y="568"/>
                      </a:lnTo>
                      <a:lnTo>
                        <a:pt x="288" y="568"/>
                      </a:lnTo>
                      <a:lnTo>
                        <a:pt x="256" y="572"/>
                      </a:lnTo>
                      <a:lnTo>
                        <a:pt x="248" y="572"/>
                      </a:lnTo>
                      <a:lnTo>
                        <a:pt x="228" y="576"/>
                      </a:lnTo>
                      <a:lnTo>
                        <a:pt x="216" y="576"/>
                      </a:lnTo>
                      <a:lnTo>
                        <a:pt x="164" y="584"/>
                      </a:lnTo>
                      <a:lnTo>
                        <a:pt x="160" y="580"/>
                      </a:lnTo>
                      <a:lnTo>
                        <a:pt x="156" y="580"/>
                      </a:lnTo>
                      <a:lnTo>
                        <a:pt x="156" y="576"/>
                      </a:lnTo>
                      <a:lnTo>
                        <a:pt x="152" y="576"/>
                      </a:lnTo>
                      <a:lnTo>
                        <a:pt x="152" y="572"/>
                      </a:lnTo>
                      <a:lnTo>
                        <a:pt x="152" y="568"/>
                      </a:lnTo>
                      <a:lnTo>
                        <a:pt x="152" y="564"/>
                      </a:lnTo>
                      <a:lnTo>
                        <a:pt x="152" y="560"/>
                      </a:lnTo>
                      <a:lnTo>
                        <a:pt x="148" y="560"/>
                      </a:lnTo>
                      <a:lnTo>
                        <a:pt x="148" y="556"/>
                      </a:lnTo>
                      <a:lnTo>
                        <a:pt x="144" y="556"/>
                      </a:lnTo>
                      <a:lnTo>
                        <a:pt x="144" y="552"/>
                      </a:lnTo>
                      <a:lnTo>
                        <a:pt x="140" y="548"/>
                      </a:lnTo>
                      <a:lnTo>
                        <a:pt x="140" y="536"/>
                      </a:lnTo>
                      <a:lnTo>
                        <a:pt x="136" y="536"/>
                      </a:lnTo>
                      <a:lnTo>
                        <a:pt x="136" y="532"/>
                      </a:lnTo>
                      <a:lnTo>
                        <a:pt x="132" y="532"/>
                      </a:lnTo>
                      <a:lnTo>
                        <a:pt x="132" y="528"/>
                      </a:lnTo>
                      <a:lnTo>
                        <a:pt x="128" y="528"/>
                      </a:lnTo>
                      <a:lnTo>
                        <a:pt x="128" y="524"/>
                      </a:lnTo>
                      <a:lnTo>
                        <a:pt x="128" y="520"/>
                      </a:lnTo>
                      <a:lnTo>
                        <a:pt x="128" y="516"/>
                      </a:lnTo>
                      <a:lnTo>
                        <a:pt x="124" y="516"/>
                      </a:lnTo>
                      <a:lnTo>
                        <a:pt x="124" y="512"/>
                      </a:lnTo>
                      <a:lnTo>
                        <a:pt x="128" y="512"/>
                      </a:lnTo>
                      <a:lnTo>
                        <a:pt x="128" y="508"/>
                      </a:lnTo>
                      <a:lnTo>
                        <a:pt x="128" y="504"/>
                      </a:lnTo>
                      <a:lnTo>
                        <a:pt x="124" y="504"/>
                      </a:lnTo>
                      <a:lnTo>
                        <a:pt x="124" y="500"/>
                      </a:lnTo>
                      <a:lnTo>
                        <a:pt x="128" y="496"/>
                      </a:lnTo>
                      <a:lnTo>
                        <a:pt x="124" y="496"/>
                      </a:lnTo>
                      <a:lnTo>
                        <a:pt x="124" y="492"/>
                      </a:lnTo>
                      <a:lnTo>
                        <a:pt x="128" y="492"/>
                      </a:lnTo>
                      <a:lnTo>
                        <a:pt x="124" y="488"/>
                      </a:lnTo>
                      <a:lnTo>
                        <a:pt x="128" y="484"/>
                      </a:lnTo>
                      <a:lnTo>
                        <a:pt x="128" y="480"/>
                      </a:lnTo>
                      <a:lnTo>
                        <a:pt x="128" y="476"/>
                      </a:lnTo>
                      <a:lnTo>
                        <a:pt x="124" y="476"/>
                      </a:lnTo>
                      <a:lnTo>
                        <a:pt x="124" y="472"/>
                      </a:lnTo>
                      <a:lnTo>
                        <a:pt x="124" y="468"/>
                      </a:lnTo>
                      <a:lnTo>
                        <a:pt x="120" y="468"/>
                      </a:lnTo>
                      <a:lnTo>
                        <a:pt x="120" y="464"/>
                      </a:lnTo>
                      <a:lnTo>
                        <a:pt x="116" y="464"/>
                      </a:lnTo>
                      <a:lnTo>
                        <a:pt x="116" y="460"/>
                      </a:lnTo>
                      <a:lnTo>
                        <a:pt x="116" y="456"/>
                      </a:lnTo>
                      <a:lnTo>
                        <a:pt x="116" y="452"/>
                      </a:lnTo>
                      <a:lnTo>
                        <a:pt x="112" y="452"/>
                      </a:lnTo>
                      <a:lnTo>
                        <a:pt x="112" y="448"/>
                      </a:lnTo>
                      <a:lnTo>
                        <a:pt x="112" y="444"/>
                      </a:lnTo>
                      <a:lnTo>
                        <a:pt x="112" y="440"/>
                      </a:lnTo>
                      <a:lnTo>
                        <a:pt x="112" y="436"/>
                      </a:lnTo>
                      <a:lnTo>
                        <a:pt x="112" y="432"/>
                      </a:lnTo>
                      <a:lnTo>
                        <a:pt x="112" y="428"/>
                      </a:lnTo>
                      <a:lnTo>
                        <a:pt x="116" y="428"/>
                      </a:lnTo>
                      <a:lnTo>
                        <a:pt x="116" y="424"/>
                      </a:lnTo>
                      <a:lnTo>
                        <a:pt x="116" y="420"/>
                      </a:lnTo>
                      <a:lnTo>
                        <a:pt x="116" y="416"/>
                      </a:lnTo>
                      <a:lnTo>
                        <a:pt x="116" y="412"/>
                      </a:lnTo>
                      <a:lnTo>
                        <a:pt x="116" y="408"/>
                      </a:lnTo>
                      <a:lnTo>
                        <a:pt x="116" y="404"/>
                      </a:lnTo>
                      <a:lnTo>
                        <a:pt x="116" y="400"/>
                      </a:lnTo>
                      <a:lnTo>
                        <a:pt x="116" y="396"/>
                      </a:lnTo>
                      <a:lnTo>
                        <a:pt x="120" y="396"/>
                      </a:lnTo>
                      <a:lnTo>
                        <a:pt x="124" y="396"/>
                      </a:lnTo>
                      <a:lnTo>
                        <a:pt x="124" y="392"/>
                      </a:lnTo>
                      <a:lnTo>
                        <a:pt x="120" y="392"/>
                      </a:lnTo>
                      <a:lnTo>
                        <a:pt x="124" y="392"/>
                      </a:lnTo>
                      <a:lnTo>
                        <a:pt x="128" y="392"/>
                      </a:lnTo>
                      <a:lnTo>
                        <a:pt x="128" y="388"/>
                      </a:lnTo>
                      <a:lnTo>
                        <a:pt x="128" y="384"/>
                      </a:lnTo>
                      <a:lnTo>
                        <a:pt x="128" y="388"/>
                      </a:lnTo>
                      <a:lnTo>
                        <a:pt x="128" y="384"/>
                      </a:lnTo>
                      <a:lnTo>
                        <a:pt x="128" y="380"/>
                      </a:lnTo>
                      <a:lnTo>
                        <a:pt x="124" y="380"/>
                      </a:lnTo>
                      <a:lnTo>
                        <a:pt x="120" y="380"/>
                      </a:lnTo>
                      <a:lnTo>
                        <a:pt x="116" y="380"/>
                      </a:lnTo>
                      <a:lnTo>
                        <a:pt x="116" y="376"/>
                      </a:lnTo>
                      <a:lnTo>
                        <a:pt x="116" y="372"/>
                      </a:lnTo>
                      <a:lnTo>
                        <a:pt x="120" y="372"/>
                      </a:lnTo>
                      <a:lnTo>
                        <a:pt x="116" y="372"/>
                      </a:lnTo>
                      <a:lnTo>
                        <a:pt x="116" y="368"/>
                      </a:lnTo>
                      <a:lnTo>
                        <a:pt x="120" y="368"/>
                      </a:lnTo>
                      <a:lnTo>
                        <a:pt x="116" y="368"/>
                      </a:lnTo>
                      <a:lnTo>
                        <a:pt x="116" y="364"/>
                      </a:lnTo>
                      <a:lnTo>
                        <a:pt x="120" y="364"/>
                      </a:lnTo>
                      <a:lnTo>
                        <a:pt x="116" y="364"/>
                      </a:lnTo>
                      <a:lnTo>
                        <a:pt x="116" y="360"/>
                      </a:lnTo>
                      <a:lnTo>
                        <a:pt x="116" y="356"/>
                      </a:lnTo>
                      <a:lnTo>
                        <a:pt x="112" y="356"/>
                      </a:lnTo>
                      <a:lnTo>
                        <a:pt x="112" y="352"/>
                      </a:lnTo>
                      <a:lnTo>
                        <a:pt x="108" y="348"/>
                      </a:lnTo>
                      <a:lnTo>
                        <a:pt x="104" y="348"/>
                      </a:lnTo>
                      <a:lnTo>
                        <a:pt x="104" y="344"/>
                      </a:lnTo>
                      <a:lnTo>
                        <a:pt x="100" y="340"/>
                      </a:lnTo>
                      <a:lnTo>
                        <a:pt x="100" y="336"/>
                      </a:lnTo>
                      <a:lnTo>
                        <a:pt x="100" y="332"/>
                      </a:lnTo>
                      <a:lnTo>
                        <a:pt x="96" y="332"/>
                      </a:lnTo>
                      <a:lnTo>
                        <a:pt x="96" y="328"/>
                      </a:lnTo>
                      <a:lnTo>
                        <a:pt x="96" y="324"/>
                      </a:lnTo>
                      <a:lnTo>
                        <a:pt x="92" y="324"/>
                      </a:lnTo>
                      <a:lnTo>
                        <a:pt x="96" y="324"/>
                      </a:lnTo>
                      <a:lnTo>
                        <a:pt x="96" y="320"/>
                      </a:lnTo>
                      <a:lnTo>
                        <a:pt x="92" y="320"/>
                      </a:lnTo>
                      <a:lnTo>
                        <a:pt x="88" y="320"/>
                      </a:lnTo>
                      <a:lnTo>
                        <a:pt x="88" y="316"/>
                      </a:lnTo>
                      <a:lnTo>
                        <a:pt x="88" y="312"/>
                      </a:lnTo>
                      <a:lnTo>
                        <a:pt x="76" y="280"/>
                      </a:lnTo>
                      <a:lnTo>
                        <a:pt x="76" y="276"/>
                      </a:lnTo>
                      <a:lnTo>
                        <a:pt x="64" y="240"/>
                      </a:lnTo>
                      <a:lnTo>
                        <a:pt x="60" y="232"/>
                      </a:lnTo>
                      <a:lnTo>
                        <a:pt x="56" y="212"/>
                      </a:lnTo>
                      <a:lnTo>
                        <a:pt x="44" y="180"/>
                      </a:lnTo>
                      <a:lnTo>
                        <a:pt x="44" y="176"/>
                      </a:lnTo>
                      <a:lnTo>
                        <a:pt x="44" y="172"/>
                      </a:lnTo>
                      <a:lnTo>
                        <a:pt x="40" y="156"/>
                      </a:lnTo>
                      <a:lnTo>
                        <a:pt x="32" y="132"/>
                      </a:lnTo>
                      <a:lnTo>
                        <a:pt x="20" y="104"/>
                      </a:lnTo>
                      <a:lnTo>
                        <a:pt x="20" y="96"/>
                      </a:lnTo>
                      <a:lnTo>
                        <a:pt x="16" y="88"/>
                      </a:lnTo>
                      <a:lnTo>
                        <a:pt x="8" y="6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32" name=""/>
                <p:cNvSpPr/>
                <p:nvPr/>
              </p:nvSpPr>
              <p:spPr>
                <a:xfrm>
                  <a:off x="7985160" y="385776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4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33" name=""/>
                <p:cNvSpPr/>
                <p:nvPr/>
              </p:nvSpPr>
              <p:spPr>
                <a:xfrm>
                  <a:off x="7978680" y="3863880"/>
                  <a:ext cx="6480" cy="12960"/>
                </a:xfrm>
                <a:custGeom>
                  <a:avLst/>
                  <a:gdLst/>
                  <a:ahLst/>
                  <a:rect l="l" t="t" r="r" b="b"/>
                  <a:pathLst>
                    <a:path w="4" h="8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3840" bIns="-33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34" name=""/>
                <p:cNvSpPr/>
                <p:nvPr/>
              </p:nvSpPr>
              <p:spPr>
                <a:xfrm>
                  <a:off x="7972560" y="3876840"/>
                  <a:ext cx="6120" cy="12600"/>
                </a:xfrm>
                <a:custGeom>
                  <a:avLst/>
                  <a:gdLst/>
                  <a:ahLst/>
                  <a:rect l="l" t="t" r="r" b="b"/>
                  <a:pathLst>
                    <a:path w="4" h="8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35" name=""/>
                <p:cNvSpPr/>
                <p:nvPr/>
              </p:nvSpPr>
              <p:spPr>
                <a:xfrm>
                  <a:off x="7940520" y="3889440"/>
                  <a:ext cx="32040" cy="69840"/>
                </a:xfrm>
                <a:custGeom>
                  <a:avLst/>
                  <a:gdLst/>
                  <a:ahLst/>
                  <a:rect l="l" t="t" r="r" b="b"/>
                  <a:pathLst>
                    <a:path w="20" h="44">
                      <a:moveTo>
                        <a:pt x="8" y="20"/>
                      </a:moveTo>
                      <a:lnTo>
                        <a:pt x="8" y="16"/>
                      </a:lnTo>
                      <a:lnTo>
                        <a:pt x="12" y="16"/>
                      </a:lnTo>
                      <a:lnTo>
                        <a:pt x="12" y="12"/>
                      </a:lnTo>
                      <a:lnTo>
                        <a:pt x="12" y="8"/>
                      </a:lnTo>
                      <a:lnTo>
                        <a:pt x="12" y="12"/>
                      </a:lnTo>
                      <a:lnTo>
                        <a:pt x="12" y="8"/>
                      </a:lnTo>
                      <a:lnTo>
                        <a:pt x="16" y="8"/>
                      </a:lnTo>
                      <a:lnTo>
                        <a:pt x="16" y="4"/>
                      </a:lnTo>
                      <a:lnTo>
                        <a:pt x="16" y="0"/>
                      </a:lnTo>
                      <a:lnTo>
                        <a:pt x="20" y="0"/>
                      </a:lnTo>
                      <a:lnTo>
                        <a:pt x="16" y="4"/>
                      </a:lnTo>
                      <a:lnTo>
                        <a:pt x="16" y="8"/>
                      </a:lnTo>
                      <a:lnTo>
                        <a:pt x="12" y="12"/>
                      </a:lnTo>
                      <a:lnTo>
                        <a:pt x="12" y="16"/>
                      </a:lnTo>
                      <a:lnTo>
                        <a:pt x="12" y="20"/>
                      </a:lnTo>
                      <a:lnTo>
                        <a:pt x="8" y="20"/>
                      </a:lnTo>
                      <a:lnTo>
                        <a:pt x="8" y="24"/>
                      </a:lnTo>
                      <a:lnTo>
                        <a:pt x="8" y="28"/>
                      </a:lnTo>
                      <a:lnTo>
                        <a:pt x="4" y="32"/>
                      </a:lnTo>
                      <a:lnTo>
                        <a:pt x="4" y="36"/>
                      </a:lnTo>
                      <a:lnTo>
                        <a:pt x="4" y="40"/>
                      </a:lnTo>
                      <a:lnTo>
                        <a:pt x="4" y="44"/>
                      </a:lnTo>
                      <a:lnTo>
                        <a:pt x="0" y="44"/>
                      </a:lnTo>
                      <a:lnTo>
                        <a:pt x="0" y="40"/>
                      </a:lnTo>
                      <a:lnTo>
                        <a:pt x="4" y="36"/>
                      </a:lnTo>
                      <a:lnTo>
                        <a:pt x="4" y="32"/>
                      </a:lnTo>
                      <a:lnTo>
                        <a:pt x="4" y="28"/>
                      </a:lnTo>
                      <a:lnTo>
                        <a:pt x="8" y="24"/>
                      </a:lnTo>
                      <a:lnTo>
                        <a:pt x="4" y="24"/>
                      </a:lnTo>
                      <a:lnTo>
                        <a:pt x="8" y="24"/>
                      </a:lnTo>
                      <a:lnTo>
                        <a:pt x="8" y="2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3040" bIns="230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36" name=""/>
                <p:cNvSpPr/>
                <p:nvPr/>
              </p:nvSpPr>
              <p:spPr>
                <a:xfrm>
                  <a:off x="7927920" y="3933720"/>
                  <a:ext cx="12600" cy="6480"/>
                </a:xfrm>
                <a:custGeom>
                  <a:avLst/>
                  <a:gdLst/>
                  <a:ahLst/>
                  <a:rect l="l" t="t" r="r" b="b"/>
                  <a:pathLst>
                    <a:path w="8" h="4">
                      <a:moveTo>
                        <a:pt x="4" y="0"/>
                      </a:move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37" name=""/>
                <p:cNvSpPr/>
                <p:nvPr/>
              </p:nvSpPr>
              <p:spPr>
                <a:xfrm>
                  <a:off x="7851600" y="3940200"/>
                  <a:ext cx="63720" cy="31680"/>
                </a:xfrm>
                <a:custGeom>
                  <a:avLst/>
                  <a:gdLst/>
                  <a:ahLst/>
                  <a:rect l="l" t="t" r="r" b="b"/>
                  <a:pathLst>
                    <a:path w="40" h="20">
                      <a:moveTo>
                        <a:pt x="24" y="4"/>
                      </a:moveTo>
                      <a:lnTo>
                        <a:pt x="28" y="4"/>
                      </a:lnTo>
                      <a:lnTo>
                        <a:pt x="32" y="4"/>
                      </a:lnTo>
                      <a:lnTo>
                        <a:pt x="32" y="0"/>
                      </a:lnTo>
                      <a:lnTo>
                        <a:pt x="36" y="0"/>
                      </a:lnTo>
                      <a:lnTo>
                        <a:pt x="36" y="4"/>
                      </a:lnTo>
                      <a:lnTo>
                        <a:pt x="36" y="0"/>
                      </a:lnTo>
                      <a:lnTo>
                        <a:pt x="40" y="0"/>
                      </a:lnTo>
                      <a:lnTo>
                        <a:pt x="36" y="4"/>
                      </a:lnTo>
                      <a:lnTo>
                        <a:pt x="32" y="4"/>
                      </a:lnTo>
                      <a:lnTo>
                        <a:pt x="28" y="4"/>
                      </a:lnTo>
                      <a:lnTo>
                        <a:pt x="24" y="4"/>
                      </a:lnTo>
                      <a:lnTo>
                        <a:pt x="24" y="8"/>
                      </a:lnTo>
                      <a:lnTo>
                        <a:pt x="20" y="8"/>
                      </a:lnTo>
                      <a:lnTo>
                        <a:pt x="16" y="8"/>
                      </a:lnTo>
                      <a:lnTo>
                        <a:pt x="12" y="8"/>
                      </a:lnTo>
                      <a:lnTo>
                        <a:pt x="12" y="12"/>
                      </a:lnTo>
                      <a:lnTo>
                        <a:pt x="8" y="12"/>
                      </a:lnTo>
                      <a:lnTo>
                        <a:pt x="4" y="12"/>
                      </a:lnTo>
                      <a:lnTo>
                        <a:pt x="4" y="16"/>
                      </a:lnTo>
                      <a:lnTo>
                        <a:pt x="0" y="16"/>
                      </a:lnTo>
                      <a:lnTo>
                        <a:pt x="0" y="20"/>
                      </a:lnTo>
                      <a:lnTo>
                        <a:pt x="0" y="16"/>
                      </a:lnTo>
                      <a:lnTo>
                        <a:pt x="4" y="16"/>
                      </a:lnTo>
                      <a:lnTo>
                        <a:pt x="4" y="12"/>
                      </a:lnTo>
                      <a:lnTo>
                        <a:pt x="8" y="12"/>
                      </a:lnTo>
                      <a:lnTo>
                        <a:pt x="12" y="12"/>
                      </a:lnTo>
                      <a:lnTo>
                        <a:pt x="12" y="8"/>
                      </a:lnTo>
                      <a:lnTo>
                        <a:pt x="16" y="8"/>
                      </a:lnTo>
                      <a:lnTo>
                        <a:pt x="20" y="8"/>
                      </a:lnTo>
                      <a:lnTo>
                        <a:pt x="20" y="4"/>
                      </a:lnTo>
                      <a:lnTo>
                        <a:pt x="24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5120" bIns="-151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38" name=""/>
                <p:cNvSpPr/>
                <p:nvPr/>
              </p:nvSpPr>
              <p:spPr>
                <a:xfrm>
                  <a:off x="7921800" y="3940200"/>
                  <a:ext cx="18720" cy="6480"/>
                </a:xfrm>
                <a:custGeom>
                  <a:avLst/>
                  <a:gdLst/>
                  <a:ahLst/>
                  <a:rect l="l" t="t" r="r" b="b"/>
                  <a:pathLst>
                    <a:path w="12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12" y="4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39" name=""/>
                <p:cNvSpPr/>
                <p:nvPr/>
              </p:nvSpPr>
              <p:spPr>
                <a:xfrm>
                  <a:off x="7832880" y="3978360"/>
                  <a:ext cx="612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40" name=""/>
                <p:cNvSpPr/>
                <p:nvPr/>
              </p:nvSpPr>
              <p:spPr>
                <a:xfrm>
                  <a:off x="7813800" y="3984480"/>
                  <a:ext cx="12600" cy="12960"/>
                </a:xfrm>
                <a:custGeom>
                  <a:avLst/>
                  <a:gdLst/>
                  <a:ahLst/>
                  <a:rect l="l" t="t" r="r" b="b"/>
                  <a:pathLst>
                    <a:path w="8" h="8">
                      <a:moveTo>
                        <a:pt x="8" y="4"/>
                      </a:move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8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3840" bIns="-33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41" name=""/>
                <p:cNvSpPr/>
                <p:nvPr/>
              </p:nvSpPr>
              <p:spPr>
                <a:xfrm>
                  <a:off x="7775640" y="3997440"/>
                  <a:ext cx="38160" cy="50760"/>
                </a:xfrm>
                <a:custGeom>
                  <a:avLst/>
                  <a:gdLst/>
                  <a:ahLst/>
                  <a:rect l="l" t="t" r="r" b="b"/>
                  <a:pathLst>
                    <a:path w="24" h="32">
                      <a:moveTo>
                        <a:pt x="8" y="16"/>
                      </a:moveTo>
                      <a:lnTo>
                        <a:pt x="12" y="16"/>
                      </a:lnTo>
                      <a:lnTo>
                        <a:pt x="12" y="12"/>
                      </a:lnTo>
                      <a:lnTo>
                        <a:pt x="16" y="12"/>
                      </a:lnTo>
                      <a:lnTo>
                        <a:pt x="16" y="8"/>
                      </a:lnTo>
                      <a:lnTo>
                        <a:pt x="20" y="8"/>
                      </a:lnTo>
                      <a:lnTo>
                        <a:pt x="20" y="4"/>
                      </a:lnTo>
                      <a:lnTo>
                        <a:pt x="24" y="4"/>
                      </a:lnTo>
                      <a:lnTo>
                        <a:pt x="24" y="0"/>
                      </a:lnTo>
                      <a:lnTo>
                        <a:pt x="24" y="4"/>
                      </a:lnTo>
                      <a:lnTo>
                        <a:pt x="20" y="8"/>
                      </a:lnTo>
                      <a:lnTo>
                        <a:pt x="16" y="8"/>
                      </a:lnTo>
                      <a:lnTo>
                        <a:pt x="16" y="12"/>
                      </a:lnTo>
                      <a:lnTo>
                        <a:pt x="12" y="12"/>
                      </a:lnTo>
                      <a:lnTo>
                        <a:pt x="12" y="16"/>
                      </a:lnTo>
                      <a:lnTo>
                        <a:pt x="8" y="16"/>
                      </a:lnTo>
                      <a:lnTo>
                        <a:pt x="8" y="20"/>
                      </a:lnTo>
                      <a:lnTo>
                        <a:pt x="4" y="20"/>
                      </a:lnTo>
                      <a:lnTo>
                        <a:pt x="4" y="24"/>
                      </a:lnTo>
                      <a:lnTo>
                        <a:pt x="4" y="28"/>
                      </a:lnTo>
                      <a:lnTo>
                        <a:pt x="0" y="28"/>
                      </a:lnTo>
                      <a:lnTo>
                        <a:pt x="0" y="32"/>
                      </a:lnTo>
                      <a:lnTo>
                        <a:pt x="0" y="28"/>
                      </a:lnTo>
                      <a:lnTo>
                        <a:pt x="4" y="28"/>
                      </a:lnTo>
                      <a:lnTo>
                        <a:pt x="4" y="24"/>
                      </a:lnTo>
                      <a:lnTo>
                        <a:pt x="4" y="20"/>
                      </a:lnTo>
                      <a:lnTo>
                        <a:pt x="8" y="20"/>
                      </a:lnTo>
                      <a:lnTo>
                        <a:pt x="8" y="16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960" bIns="39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42" name=""/>
                <p:cNvSpPr/>
                <p:nvPr/>
              </p:nvSpPr>
              <p:spPr>
                <a:xfrm>
                  <a:off x="7763040" y="4048200"/>
                  <a:ext cx="612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4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43" name=""/>
                <p:cNvSpPr/>
                <p:nvPr/>
              </p:nvSpPr>
              <p:spPr>
                <a:xfrm>
                  <a:off x="7763040" y="4054320"/>
                  <a:ext cx="612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44" name=""/>
                <p:cNvSpPr/>
                <p:nvPr/>
              </p:nvSpPr>
              <p:spPr>
                <a:xfrm>
                  <a:off x="7756560" y="4060800"/>
                  <a:ext cx="6480" cy="12600"/>
                </a:xfrm>
                <a:custGeom>
                  <a:avLst/>
                  <a:gdLst/>
                  <a:ahLst/>
                  <a:rect l="l" t="t" r="r" b="b"/>
                  <a:pathLst>
                    <a:path w="4" h="8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45" name=""/>
                <p:cNvSpPr/>
                <p:nvPr/>
              </p:nvSpPr>
              <p:spPr>
                <a:xfrm>
                  <a:off x="7750080" y="4073400"/>
                  <a:ext cx="648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46" name=""/>
                <p:cNvSpPr/>
                <p:nvPr/>
              </p:nvSpPr>
              <p:spPr>
                <a:xfrm>
                  <a:off x="7750080" y="4092480"/>
                  <a:ext cx="1800" cy="19080"/>
                </a:xfrm>
                <a:custGeom>
                  <a:avLst/>
                  <a:gdLst/>
                  <a:ahLst/>
                  <a:rect l="l" t="t" r="r" b="b"/>
                  <a:pathLst>
                    <a:path w="0" h="12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47" name=""/>
                <p:cNvSpPr/>
                <p:nvPr/>
              </p:nvSpPr>
              <p:spPr>
                <a:xfrm>
                  <a:off x="676440" y="4118040"/>
                  <a:ext cx="63360" cy="31680"/>
                </a:xfrm>
                <a:custGeom>
                  <a:avLst/>
                  <a:gdLst/>
                  <a:ahLst/>
                  <a:rect l="l" t="t" r="r" b="b"/>
                  <a:pathLst>
                    <a:path w="40" h="20">
                      <a:moveTo>
                        <a:pt x="8" y="4"/>
                      </a:moveTo>
                      <a:lnTo>
                        <a:pt x="12" y="4"/>
                      </a:lnTo>
                      <a:lnTo>
                        <a:pt x="12" y="8"/>
                      </a:lnTo>
                      <a:lnTo>
                        <a:pt x="12" y="4"/>
                      </a:lnTo>
                      <a:lnTo>
                        <a:pt x="16" y="8"/>
                      </a:lnTo>
                      <a:lnTo>
                        <a:pt x="20" y="8"/>
                      </a:lnTo>
                      <a:lnTo>
                        <a:pt x="24" y="8"/>
                      </a:lnTo>
                      <a:lnTo>
                        <a:pt x="24" y="12"/>
                      </a:lnTo>
                      <a:lnTo>
                        <a:pt x="28" y="16"/>
                      </a:lnTo>
                      <a:lnTo>
                        <a:pt x="28" y="12"/>
                      </a:lnTo>
                      <a:lnTo>
                        <a:pt x="28" y="16"/>
                      </a:lnTo>
                      <a:lnTo>
                        <a:pt x="32" y="16"/>
                      </a:lnTo>
                      <a:lnTo>
                        <a:pt x="32" y="12"/>
                      </a:lnTo>
                      <a:lnTo>
                        <a:pt x="36" y="12"/>
                      </a:lnTo>
                      <a:lnTo>
                        <a:pt x="40" y="12"/>
                      </a:lnTo>
                      <a:lnTo>
                        <a:pt x="40" y="16"/>
                      </a:lnTo>
                      <a:lnTo>
                        <a:pt x="40" y="20"/>
                      </a:lnTo>
                      <a:lnTo>
                        <a:pt x="36" y="20"/>
                      </a:lnTo>
                      <a:lnTo>
                        <a:pt x="32" y="20"/>
                      </a:lnTo>
                      <a:lnTo>
                        <a:pt x="28" y="20"/>
                      </a:lnTo>
                      <a:lnTo>
                        <a:pt x="24" y="20"/>
                      </a:lnTo>
                      <a:lnTo>
                        <a:pt x="20" y="20"/>
                      </a:lnTo>
                      <a:lnTo>
                        <a:pt x="16" y="20"/>
                      </a:lnTo>
                      <a:lnTo>
                        <a:pt x="12" y="20"/>
                      </a:lnTo>
                      <a:lnTo>
                        <a:pt x="12" y="16"/>
                      </a:lnTo>
                      <a:lnTo>
                        <a:pt x="8" y="16"/>
                      </a:lnTo>
                      <a:lnTo>
                        <a:pt x="4" y="16"/>
                      </a:ln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8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5120" bIns="-151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48" name=""/>
                <p:cNvSpPr/>
                <p:nvPr/>
              </p:nvSpPr>
              <p:spPr>
                <a:xfrm>
                  <a:off x="587520" y="4105440"/>
                  <a:ext cx="25200" cy="12600"/>
                </a:xfrm>
                <a:custGeom>
                  <a:avLst/>
                  <a:gdLst/>
                  <a:ahLst/>
                  <a:rect l="l" t="t" r="r" b="b"/>
                  <a:pathLst>
                    <a:path w="16" h="8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12" y="0"/>
                      </a:lnTo>
                      <a:lnTo>
                        <a:pt x="12" y="4"/>
                      </a:lnTo>
                      <a:lnTo>
                        <a:pt x="16" y="4"/>
                      </a:lnTo>
                      <a:lnTo>
                        <a:pt x="16" y="8"/>
                      </a:lnTo>
                      <a:lnTo>
                        <a:pt x="12" y="8"/>
                      </a:lnTo>
                      <a:lnTo>
                        <a:pt x="8" y="8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49" name=""/>
                <p:cNvSpPr/>
                <p:nvPr/>
              </p:nvSpPr>
              <p:spPr>
                <a:xfrm>
                  <a:off x="7743960" y="4111560"/>
                  <a:ext cx="612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50" name=""/>
                <p:cNvSpPr/>
                <p:nvPr/>
              </p:nvSpPr>
              <p:spPr>
                <a:xfrm>
                  <a:off x="7743960" y="4118040"/>
                  <a:ext cx="6120" cy="31680"/>
                </a:xfrm>
                <a:custGeom>
                  <a:avLst/>
                  <a:gdLst/>
                  <a:ahLst/>
                  <a:rect l="l" t="t" r="r" b="b"/>
                  <a:pathLst>
                    <a:path w="4" h="20">
                      <a:moveTo>
                        <a:pt x="0" y="16"/>
                      </a:move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0" y="12"/>
                      </a:lnTo>
                      <a:lnTo>
                        <a:pt x="0" y="16"/>
                      </a:lnTo>
                      <a:lnTo>
                        <a:pt x="0" y="20"/>
                      </a:lnTo>
                      <a:lnTo>
                        <a:pt x="0" y="16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5120" bIns="-151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51" name=""/>
                <p:cNvSpPr/>
                <p:nvPr/>
              </p:nvSpPr>
              <p:spPr>
                <a:xfrm>
                  <a:off x="619200" y="4118040"/>
                  <a:ext cx="44280" cy="31680"/>
                </a:xfrm>
                <a:custGeom>
                  <a:avLst/>
                  <a:gdLst/>
                  <a:ahLst/>
                  <a:rect l="l" t="t" r="r" b="b"/>
                  <a:pathLst>
                    <a:path w="28" h="20">
                      <a:moveTo>
                        <a:pt x="8" y="16"/>
                      </a:moveTo>
                      <a:lnTo>
                        <a:pt x="8" y="12"/>
                      </a:ln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12" y="4"/>
                      </a:lnTo>
                      <a:lnTo>
                        <a:pt x="12" y="0"/>
                      </a:lnTo>
                      <a:lnTo>
                        <a:pt x="16" y="4"/>
                      </a:lnTo>
                      <a:lnTo>
                        <a:pt x="20" y="4"/>
                      </a:lnTo>
                      <a:lnTo>
                        <a:pt x="24" y="4"/>
                      </a:lnTo>
                      <a:lnTo>
                        <a:pt x="24" y="8"/>
                      </a:lnTo>
                      <a:lnTo>
                        <a:pt x="24" y="12"/>
                      </a:lnTo>
                      <a:lnTo>
                        <a:pt x="28" y="12"/>
                      </a:lnTo>
                      <a:lnTo>
                        <a:pt x="28" y="16"/>
                      </a:lnTo>
                      <a:lnTo>
                        <a:pt x="24" y="16"/>
                      </a:lnTo>
                      <a:lnTo>
                        <a:pt x="20" y="20"/>
                      </a:lnTo>
                      <a:lnTo>
                        <a:pt x="16" y="20"/>
                      </a:lnTo>
                      <a:lnTo>
                        <a:pt x="12" y="20"/>
                      </a:lnTo>
                      <a:lnTo>
                        <a:pt x="12" y="16"/>
                      </a:lnTo>
                      <a:lnTo>
                        <a:pt x="8" y="16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5120" bIns="-151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52" name=""/>
                <p:cNvSpPr/>
                <p:nvPr/>
              </p:nvSpPr>
              <p:spPr>
                <a:xfrm>
                  <a:off x="758880" y="4149720"/>
                  <a:ext cx="612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53" name=""/>
                <p:cNvSpPr/>
                <p:nvPr/>
              </p:nvSpPr>
              <p:spPr>
                <a:xfrm>
                  <a:off x="7737480" y="4149720"/>
                  <a:ext cx="6480" cy="12600"/>
                </a:xfrm>
                <a:custGeom>
                  <a:avLst/>
                  <a:gdLst/>
                  <a:ahLst/>
                  <a:rect l="l" t="t" r="r" b="b"/>
                  <a:pathLst>
                    <a:path w="4" h="8">
                      <a:moveTo>
                        <a:pt x="0" y="8"/>
                      </a:move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54" name=""/>
                <p:cNvSpPr/>
                <p:nvPr/>
              </p:nvSpPr>
              <p:spPr>
                <a:xfrm>
                  <a:off x="7655040" y="4168800"/>
                  <a:ext cx="19080" cy="6480"/>
                </a:xfrm>
                <a:custGeom>
                  <a:avLst/>
                  <a:gdLst/>
                  <a:ahLst/>
                  <a:rect l="l" t="t" r="r" b="b"/>
                  <a:pathLst>
                    <a:path w="12" h="4">
                      <a:moveTo>
                        <a:pt x="12" y="0"/>
                      </a:moveTo>
                      <a:lnTo>
                        <a:pt x="8" y="0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55" name=""/>
                <p:cNvSpPr/>
                <p:nvPr/>
              </p:nvSpPr>
              <p:spPr>
                <a:xfrm>
                  <a:off x="7648560" y="417528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56" name=""/>
                <p:cNvSpPr/>
                <p:nvPr/>
              </p:nvSpPr>
              <p:spPr>
                <a:xfrm>
                  <a:off x="936720" y="4245120"/>
                  <a:ext cx="12600" cy="6120"/>
                </a:xfrm>
                <a:custGeom>
                  <a:avLst/>
                  <a:gdLst/>
                  <a:ahLst/>
                  <a:rect l="l" t="t" r="r" b="b"/>
                  <a:pathLst>
                    <a:path w="8" h="4">
                      <a:moveTo>
                        <a:pt x="4" y="4"/>
                      </a:move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57" name=""/>
                <p:cNvSpPr/>
                <p:nvPr/>
              </p:nvSpPr>
              <p:spPr>
                <a:xfrm>
                  <a:off x="797040" y="4270320"/>
                  <a:ext cx="612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58" name=""/>
                <p:cNvSpPr/>
                <p:nvPr/>
              </p:nvSpPr>
              <p:spPr>
                <a:xfrm>
                  <a:off x="873000" y="4289400"/>
                  <a:ext cx="44640" cy="44640"/>
                </a:xfrm>
                <a:custGeom>
                  <a:avLst/>
                  <a:gdLst/>
                  <a:ahLst/>
                  <a:rect l="l" t="t" r="r" b="b"/>
                  <a:pathLst>
                    <a:path w="28" h="28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12" y="4"/>
                      </a:lnTo>
                      <a:lnTo>
                        <a:pt x="12" y="8"/>
                      </a:lnTo>
                      <a:lnTo>
                        <a:pt x="16" y="8"/>
                      </a:lnTo>
                      <a:lnTo>
                        <a:pt x="16" y="12"/>
                      </a:lnTo>
                      <a:lnTo>
                        <a:pt x="20" y="12"/>
                      </a:lnTo>
                      <a:lnTo>
                        <a:pt x="24" y="12"/>
                      </a:lnTo>
                      <a:lnTo>
                        <a:pt x="24" y="16"/>
                      </a:lnTo>
                      <a:lnTo>
                        <a:pt x="24" y="20"/>
                      </a:lnTo>
                      <a:lnTo>
                        <a:pt x="28" y="24"/>
                      </a:lnTo>
                      <a:lnTo>
                        <a:pt x="28" y="28"/>
                      </a:lnTo>
                      <a:lnTo>
                        <a:pt x="24" y="28"/>
                      </a:lnTo>
                      <a:lnTo>
                        <a:pt x="20" y="24"/>
                      </a:lnTo>
                      <a:lnTo>
                        <a:pt x="16" y="24"/>
                      </a:lnTo>
                      <a:lnTo>
                        <a:pt x="12" y="24"/>
                      </a:lnTo>
                      <a:lnTo>
                        <a:pt x="12" y="20"/>
                      </a:lnTo>
                      <a:lnTo>
                        <a:pt x="8" y="20"/>
                      </a:lnTo>
                      <a:lnTo>
                        <a:pt x="8" y="16"/>
                      </a:lnTo>
                      <a:lnTo>
                        <a:pt x="12" y="16"/>
                      </a:lnTo>
                      <a:lnTo>
                        <a:pt x="12" y="12"/>
                      </a:lnTo>
                      <a:lnTo>
                        <a:pt x="8" y="12"/>
                      </a:lnTo>
                      <a:lnTo>
                        <a:pt x="8" y="8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60" bIns="-21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59" name=""/>
                <p:cNvSpPr/>
                <p:nvPr/>
              </p:nvSpPr>
              <p:spPr>
                <a:xfrm>
                  <a:off x="7566120" y="4308480"/>
                  <a:ext cx="6120" cy="25560"/>
                </a:xfrm>
                <a:custGeom>
                  <a:avLst/>
                  <a:gdLst/>
                  <a:ahLst/>
                  <a:rect l="l" t="t" r="r" b="b"/>
                  <a:pathLst>
                    <a:path w="4" h="16">
                      <a:moveTo>
                        <a:pt x="0" y="8"/>
                      </a:move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0" y="12"/>
                      </a:lnTo>
                      <a:lnTo>
                        <a:pt x="0" y="16"/>
                      </a:lnTo>
                      <a:lnTo>
                        <a:pt x="4" y="16"/>
                      </a:lnTo>
                      <a:lnTo>
                        <a:pt x="0" y="16"/>
                      </a:lnTo>
                      <a:lnTo>
                        <a:pt x="0" y="12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240" bIns="-212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60" name=""/>
                <p:cNvSpPr/>
                <p:nvPr/>
              </p:nvSpPr>
              <p:spPr>
                <a:xfrm>
                  <a:off x="701640" y="4295880"/>
                  <a:ext cx="25560" cy="19080"/>
                </a:xfrm>
                <a:custGeom>
                  <a:avLst/>
                  <a:gdLst/>
                  <a:ahLst/>
                  <a:rect l="l" t="t" r="r" b="b"/>
                  <a:pathLst>
                    <a:path w="16" h="12">
                      <a:moveTo>
                        <a:pt x="4" y="8"/>
                      </a:move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12" y="4"/>
                      </a:lnTo>
                      <a:lnTo>
                        <a:pt x="12" y="8"/>
                      </a:lnTo>
                      <a:lnTo>
                        <a:pt x="16" y="12"/>
                      </a:lnTo>
                      <a:lnTo>
                        <a:pt x="12" y="8"/>
                      </a:lnTo>
                      <a:lnTo>
                        <a:pt x="12" y="12"/>
                      </a:lnTo>
                      <a:lnTo>
                        <a:pt x="8" y="12"/>
                      </a:lnTo>
                      <a:lnTo>
                        <a:pt x="8" y="8"/>
                      </a:lnTo>
                      <a:lnTo>
                        <a:pt x="4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61" name=""/>
                <p:cNvSpPr/>
                <p:nvPr/>
              </p:nvSpPr>
              <p:spPr>
                <a:xfrm>
                  <a:off x="7547040" y="4371840"/>
                  <a:ext cx="1440" cy="12960"/>
                </a:xfrm>
                <a:custGeom>
                  <a:avLst/>
                  <a:gdLst/>
                  <a:ahLst/>
                  <a:rect l="l" t="t" r="r" b="b"/>
                  <a:pathLst>
                    <a:path w="0" h="8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3840" bIns="-33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62" name=""/>
                <p:cNvSpPr/>
                <p:nvPr/>
              </p:nvSpPr>
              <p:spPr>
                <a:xfrm>
                  <a:off x="853920" y="4378320"/>
                  <a:ext cx="32040" cy="50760"/>
                </a:xfrm>
                <a:custGeom>
                  <a:avLst/>
                  <a:gdLst/>
                  <a:ahLst/>
                  <a:rect l="l" t="t" r="r" b="b"/>
                  <a:pathLst>
                    <a:path w="20" h="32">
                      <a:moveTo>
                        <a:pt x="4" y="24"/>
                      </a:moveTo>
                      <a:lnTo>
                        <a:pt x="4" y="20"/>
                      </a:lnTo>
                      <a:lnTo>
                        <a:pt x="4" y="16"/>
                      </a:lnTo>
                      <a:lnTo>
                        <a:pt x="4" y="12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8" y="12"/>
                      </a:lnTo>
                      <a:lnTo>
                        <a:pt x="8" y="16"/>
                      </a:lnTo>
                      <a:lnTo>
                        <a:pt x="12" y="20"/>
                      </a:lnTo>
                      <a:lnTo>
                        <a:pt x="12" y="24"/>
                      </a:lnTo>
                      <a:lnTo>
                        <a:pt x="16" y="24"/>
                      </a:lnTo>
                      <a:lnTo>
                        <a:pt x="16" y="28"/>
                      </a:lnTo>
                      <a:lnTo>
                        <a:pt x="20" y="28"/>
                      </a:lnTo>
                      <a:lnTo>
                        <a:pt x="20" y="32"/>
                      </a:lnTo>
                      <a:lnTo>
                        <a:pt x="16" y="32"/>
                      </a:lnTo>
                      <a:lnTo>
                        <a:pt x="12" y="32"/>
                      </a:lnTo>
                      <a:lnTo>
                        <a:pt x="8" y="32"/>
                      </a:lnTo>
                      <a:lnTo>
                        <a:pt x="8" y="28"/>
                      </a:lnTo>
                      <a:lnTo>
                        <a:pt x="4" y="2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960" bIns="39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63" name=""/>
                <p:cNvSpPr/>
                <p:nvPr/>
              </p:nvSpPr>
              <p:spPr>
                <a:xfrm>
                  <a:off x="5045040" y="4670280"/>
                  <a:ext cx="946080" cy="806760"/>
                </a:xfrm>
                <a:custGeom>
                  <a:avLst/>
                  <a:gdLst/>
                  <a:ahLst/>
                  <a:rect l="l" t="t" r="r" b="b"/>
                  <a:pathLst>
                    <a:path w="596" h="508">
                      <a:moveTo>
                        <a:pt x="0" y="20"/>
                      </a:moveTo>
                      <a:lnTo>
                        <a:pt x="24" y="20"/>
                      </a:lnTo>
                      <a:lnTo>
                        <a:pt x="28" y="20"/>
                      </a:lnTo>
                      <a:lnTo>
                        <a:pt x="60" y="20"/>
                      </a:lnTo>
                      <a:lnTo>
                        <a:pt x="64" y="16"/>
                      </a:lnTo>
                      <a:lnTo>
                        <a:pt x="88" y="16"/>
                      </a:lnTo>
                      <a:lnTo>
                        <a:pt x="116" y="16"/>
                      </a:lnTo>
                      <a:lnTo>
                        <a:pt x="144" y="12"/>
                      </a:lnTo>
                      <a:lnTo>
                        <a:pt x="216" y="8"/>
                      </a:lnTo>
                      <a:lnTo>
                        <a:pt x="280" y="4"/>
                      </a:lnTo>
                      <a:lnTo>
                        <a:pt x="284" y="4"/>
                      </a:lnTo>
                      <a:lnTo>
                        <a:pt x="304" y="4"/>
                      </a:lnTo>
                      <a:lnTo>
                        <a:pt x="312" y="0"/>
                      </a:lnTo>
                      <a:lnTo>
                        <a:pt x="312" y="4"/>
                      </a:lnTo>
                      <a:lnTo>
                        <a:pt x="312" y="8"/>
                      </a:lnTo>
                      <a:lnTo>
                        <a:pt x="308" y="8"/>
                      </a:lnTo>
                      <a:lnTo>
                        <a:pt x="308" y="12"/>
                      </a:lnTo>
                      <a:lnTo>
                        <a:pt x="308" y="16"/>
                      </a:lnTo>
                      <a:lnTo>
                        <a:pt x="312" y="16"/>
                      </a:lnTo>
                      <a:lnTo>
                        <a:pt x="316" y="16"/>
                      </a:lnTo>
                      <a:lnTo>
                        <a:pt x="316" y="12"/>
                      </a:lnTo>
                      <a:lnTo>
                        <a:pt x="316" y="8"/>
                      </a:lnTo>
                      <a:lnTo>
                        <a:pt x="316" y="4"/>
                      </a:lnTo>
                      <a:lnTo>
                        <a:pt x="320" y="4"/>
                      </a:lnTo>
                      <a:lnTo>
                        <a:pt x="324" y="8"/>
                      </a:lnTo>
                      <a:lnTo>
                        <a:pt x="324" y="12"/>
                      </a:lnTo>
                      <a:lnTo>
                        <a:pt x="324" y="16"/>
                      </a:lnTo>
                      <a:lnTo>
                        <a:pt x="324" y="20"/>
                      </a:lnTo>
                      <a:lnTo>
                        <a:pt x="320" y="20"/>
                      </a:lnTo>
                      <a:lnTo>
                        <a:pt x="316" y="24"/>
                      </a:lnTo>
                      <a:lnTo>
                        <a:pt x="316" y="28"/>
                      </a:lnTo>
                      <a:lnTo>
                        <a:pt x="316" y="32"/>
                      </a:lnTo>
                      <a:lnTo>
                        <a:pt x="316" y="36"/>
                      </a:lnTo>
                      <a:lnTo>
                        <a:pt x="320" y="36"/>
                      </a:lnTo>
                      <a:lnTo>
                        <a:pt x="324" y="36"/>
                      </a:lnTo>
                      <a:lnTo>
                        <a:pt x="328" y="36"/>
                      </a:lnTo>
                      <a:lnTo>
                        <a:pt x="328" y="40"/>
                      </a:lnTo>
                      <a:lnTo>
                        <a:pt x="324" y="40"/>
                      </a:lnTo>
                      <a:lnTo>
                        <a:pt x="324" y="44"/>
                      </a:lnTo>
                      <a:lnTo>
                        <a:pt x="320" y="44"/>
                      </a:lnTo>
                      <a:lnTo>
                        <a:pt x="320" y="48"/>
                      </a:lnTo>
                      <a:lnTo>
                        <a:pt x="320" y="52"/>
                      </a:lnTo>
                      <a:lnTo>
                        <a:pt x="324" y="56"/>
                      </a:lnTo>
                      <a:lnTo>
                        <a:pt x="328" y="52"/>
                      </a:lnTo>
                      <a:lnTo>
                        <a:pt x="332" y="52"/>
                      </a:lnTo>
                      <a:lnTo>
                        <a:pt x="332" y="48"/>
                      </a:lnTo>
                      <a:lnTo>
                        <a:pt x="336" y="48"/>
                      </a:lnTo>
                      <a:lnTo>
                        <a:pt x="336" y="52"/>
                      </a:lnTo>
                      <a:lnTo>
                        <a:pt x="332" y="52"/>
                      </a:lnTo>
                      <a:lnTo>
                        <a:pt x="332" y="56"/>
                      </a:lnTo>
                      <a:lnTo>
                        <a:pt x="328" y="56"/>
                      </a:lnTo>
                      <a:lnTo>
                        <a:pt x="328" y="60"/>
                      </a:lnTo>
                      <a:lnTo>
                        <a:pt x="332" y="64"/>
                      </a:lnTo>
                      <a:lnTo>
                        <a:pt x="336" y="64"/>
                      </a:lnTo>
                      <a:lnTo>
                        <a:pt x="336" y="68"/>
                      </a:lnTo>
                      <a:lnTo>
                        <a:pt x="332" y="68"/>
                      </a:lnTo>
                      <a:lnTo>
                        <a:pt x="332" y="64"/>
                      </a:lnTo>
                      <a:lnTo>
                        <a:pt x="328" y="64"/>
                      </a:lnTo>
                      <a:lnTo>
                        <a:pt x="328" y="60"/>
                      </a:lnTo>
                      <a:lnTo>
                        <a:pt x="324" y="60"/>
                      </a:lnTo>
                      <a:lnTo>
                        <a:pt x="324" y="64"/>
                      </a:lnTo>
                      <a:lnTo>
                        <a:pt x="324" y="68"/>
                      </a:lnTo>
                      <a:lnTo>
                        <a:pt x="328" y="72"/>
                      </a:lnTo>
                      <a:lnTo>
                        <a:pt x="332" y="72"/>
                      </a:lnTo>
                      <a:lnTo>
                        <a:pt x="332" y="76"/>
                      </a:lnTo>
                      <a:lnTo>
                        <a:pt x="336" y="72"/>
                      </a:lnTo>
                      <a:lnTo>
                        <a:pt x="340" y="72"/>
                      </a:lnTo>
                      <a:lnTo>
                        <a:pt x="340" y="76"/>
                      </a:lnTo>
                      <a:lnTo>
                        <a:pt x="340" y="80"/>
                      </a:lnTo>
                      <a:lnTo>
                        <a:pt x="336" y="80"/>
                      </a:lnTo>
                      <a:lnTo>
                        <a:pt x="336" y="84"/>
                      </a:lnTo>
                      <a:lnTo>
                        <a:pt x="340" y="84"/>
                      </a:lnTo>
                      <a:lnTo>
                        <a:pt x="344" y="84"/>
                      </a:lnTo>
                      <a:lnTo>
                        <a:pt x="348" y="84"/>
                      </a:lnTo>
                      <a:lnTo>
                        <a:pt x="348" y="80"/>
                      </a:lnTo>
                      <a:lnTo>
                        <a:pt x="352" y="80"/>
                      </a:lnTo>
                      <a:lnTo>
                        <a:pt x="352" y="84"/>
                      </a:lnTo>
                      <a:lnTo>
                        <a:pt x="348" y="84"/>
                      </a:lnTo>
                      <a:lnTo>
                        <a:pt x="348" y="88"/>
                      </a:lnTo>
                      <a:lnTo>
                        <a:pt x="348" y="92"/>
                      </a:lnTo>
                      <a:lnTo>
                        <a:pt x="344" y="92"/>
                      </a:lnTo>
                      <a:lnTo>
                        <a:pt x="340" y="92"/>
                      </a:lnTo>
                      <a:lnTo>
                        <a:pt x="340" y="96"/>
                      </a:lnTo>
                      <a:lnTo>
                        <a:pt x="340" y="100"/>
                      </a:lnTo>
                      <a:lnTo>
                        <a:pt x="340" y="104"/>
                      </a:lnTo>
                      <a:lnTo>
                        <a:pt x="340" y="100"/>
                      </a:lnTo>
                      <a:lnTo>
                        <a:pt x="336" y="100"/>
                      </a:lnTo>
                      <a:lnTo>
                        <a:pt x="332" y="100"/>
                      </a:lnTo>
                      <a:lnTo>
                        <a:pt x="328" y="100"/>
                      </a:lnTo>
                      <a:lnTo>
                        <a:pt x="328" y="104"/>
                      </a:lnTo>
                      <a:lnTo>
                        <a:pt x="324" y="104"/>
                      </a:lnTo>
                      <a:lnTo>
                        <a:pt x="320" y="108"/>
                      </a:lnTo>
                      <a:lnTo>
                        <a:pt x="320" y="112"/>
                      </a:lnTo>
                      <a:lnTo>
                        <a:pt x="324" y="112"/>
                      </a:lnTo>
                      <a:lnTo>
                        <a:pt x="324" y="116"/>
                      </a:lnTo>
                      <a:lnTo>
                        <a:pt x="328" y="116"/>
                      </a:lnTo>
                      <a:lnTo>
                        <a:pt x="328" y="112"/>
                      </a:lnTo>
                      <a:lnTo>
                        <a:pt x="332" y="112"/>
                      </a:lnTo>
                      <a:lnTo>
                        <a:pt x="332" y="116"/>
                      </a:lnTo>
                      <a:lnTo>
                        <a:pt x="336" y="116"/>
                      </a:lnTo>
                      <a:lnTo>
                        <a:pt x="336" y="112"/>
                      </a:lnTo>
                      <a:lnTo>
                        <a:pt x="332" y="108"/>
                      </a:lnTo>
                      <a:lnTo>
                        <a:pt x="336" y="108"/>
                      </a:lnTo>
                      <a:lnTo>
                        <a:pt x="340" y="108"/>
                      </a:lnTo>
                      <a:lnTo>
                        <a:pt x="340" y="112"/>
                      </a:lnTo>
                      <a:lnTo>
                        <a:pt x="340" y="116"/>
                      </a:lnTo>
                      <a:lnTo>
                        <a:pt x="336" y="116"/>
                      </a:lnTo>
                      <a:lnTo>
                        <a:pt x="336" y="120"/>
                      </a:lnTo>
                      <a:lnTo>
                        <a:pt x="332" y="120"/>
                      </a:lnTo>
                      <a:lnTo>
                        <a:pt x="332" y="124"/>
                      </a:lnTo>
                      <a:lnTo>
                        <a:pt x="328" y="124"/>
                      </a:lnTo>
                      <a:lnTo>
                        <a:pt x="328" y="120"/>
                      </a:lnTo>
                      <a:lnTo>
                        <a:pt x="324" y="120"/>
                      </a:lnTo>
                      <a:lnTo>
                        <a:pt x="324" y="124"/>
                      </a:lnTo>
                      <a:lnTo>
                        <a:pt x="328" y="124"/>
                      </a:lnTo>
                      <a:lnTo>
                        <a:pt x="332" y="124"/>
                      </a:lnTo>
                      <a:lnTo>
                        <a:pt x="332" y="128"/>
                      </a:lnTo>
                      <a:lnTo>
                        <a:pt x="332" y="132"/>
                      </a:lnTo>
                      <a:lnTo>
                        <a:pt x="328" y="132"/>
                      </a:lnTo>
                      <a:lnTo>
                        <a:pt x="324" y="132"/>
                      </a:lnTo>
                      <a:lnTo>
                        <a:pt x="324" y="136"/>
                      </a:lnTo>
                      <a:lnTo>
                        <a:pt x="324" y="140"/>
                      </a:lnTo>
                      <a:lnTo>
                        <a:pt x="320" y="140"/>
                      </a:lnTo>
                      <a:lnTo>
                        <a:pt x="320" y="144"/>
                      </a:lnTo>
                      <a:lnTo>
                        <a:pt x="320" y="148"/>
                      </a:lnTo>
                      <a:lnTo>
                        <a:pt x="316" y="148"/>
                      </a:lnTo>
                      <a:lnTo>
                        <a:pt x="316" y="152"/>
                      </a:lnTo>
                      <a:lnTo>
                        <a:pt x="312" y="152"/>
                      </a:lnTo>
                      <a:lnTo>
                        <a:pt x="316" y="152"/>
                      </a:lnTo>
                      <a:lnTo>
                        <a:pt x="316" y="156"/>
                      </a:lnTo>
                      <a:lnTo>
                        <a:pt x="312" y="156"/>
                      </a:lnTo>
                      <a:lnTo>
                        <a:pt x="312" y="152"/>
                      </a:lnTo>
                      <a:lnTo>
                        <a:pt x="308" y="152"/>
                      </a:lnTo>
                      <a:lnTo>
                        <a:pt x="308" y="156"/>
                      </a:lnTo>
                      <a:lnTo>
                        <a:pt x="304" y="156"/>
                      </a:lnTo>
                      <a:lnTo>
                        <a:pt x="304" y="160"/>
                      </a:lnTo>
                      <a:lnTo>
                        <a:pt x="304" y="164"/>
                      </a:lnTo>
                      <a:lnTo>
                        <a:pt x="308" y="164"/>
                      </a:lnTo>
                      <a:lnTo>
                        <a:pt x="312" y="164"/>
                      </a:lnTo>
                      <a:lnTo>
                        <a:pt x="316" y="164"/>
                      </a:lnTo>
                      <a:lnTo>
                        <a:pt x="312" y="164"/>
                      </a:lnTo>
                      <a:lnTo>
                        <a:pt x="312" y="168"/>
                      </a:lnTo>
                      <a:lnTo>
                        <a:pt x="308" y="168"/>
                      </a:lnTo>
                      <a:lnTo>
                        <a:pt x="308" y="164"/>
                      </a:lnTo>
                      <a:lnTo>
                        <a:pt x="304" y="164"/>
                      </a:lnTo>
                      <a:lnTo>
                        <a:pt x="304" y="168"/>
                      </a:lnTo>
                      <a:lnTo>
                        <a:pt x="304" y="172"/>
                      </a:lnTo>
                      <a:lnTo>
                        <a:pt x="300" y="172"/>
                      </a:lnTo>
                      <a:lnTo>
                        <a:pt x="304" y="176"/>
                      </a:lnTo>
                      <a:lnTo>
                        <a:pt x="304" y="180"/>
                      </a:lnTo>
                      <a:lnTo>
                        <a:pt x="300" y="180"/>
                      </a:lnTo>
                      <a:lnTo>
                        <a:pt x="300" y="184"/>
                      </a:lnTo>
                      <a:lnTo>
                        <a:pt x="296" y="184"/>
                      </a:lnTo>
                      <a:lnTo>
                        <a:pt x="292" y="184"/>
                      </a:lnTo>
                      <a:lnTo>
                        <a:pt x="292" y="180"/>
                      </a:lnTo>
                      <a:lnTo>
                        <a:pt x="288" y="180"/>
                      </a:lnTo>
                      <a:lnTo>
                        <a:pt x="288" y="184"/>
                      </a:lnTo>
                      <a:lnTo>
                        <a:pt x="292" y="184"/>
                      </a:lnTo>
                      <a:lnTo>
                        <a:pt x="292" y="188"/>
                      </a:lnTo>
                      <a:lnTo>
                        <a:pt x="300" y="188"/>
                      </a:lnTo>
                      <a:lnTo>
                        <a:pt x="300" y="192"/>
                      </a:lnTo>
                      <a:lnTo>
                        <a:pt x="296" y="192"/>
                      </a:lnTo>
                      <a:lnTo>
                        <a:pt x="296" y="196"/>
                      </a:lnTo>
                      <a:lnTo>
                        <a:pt x="292" y="196"/>
                      </a:lnTo>
                      <a:lnTo>
                        <a:pt x="292" y="200"/>
                      </a:lnTo>
                      <a:lnTo>
                        <a:pt x="292" y="204"/>
                      </a:lnTo>
                      <a:lnTo>
                        <a:pt x="292" y="208"/>
                      </a:lnTo>
                      <a:lnTo>
                        <a:pt x="296" y="208"/>
                      </a:lnTo>
                      <a:lnTo>
                        <a:pt x="296" y="212"/>
                      </a:lnTo>
                      <a:lnTo>
                        <a:pt x="296" y="216"/>
                      </a:lnTo>
                      <a:lnTo>
                        <a:pt x="292" y="216"/>
                      </a:lnTo>
                      <a:lnTo>
                        <a:pt x="288" y="212"/>
                      </a:lnTo>
                      <a:lnTo>
                        <a:pt x="288" y="208"/>
                      </a:lnTo>
                      <a:lnTo>
                        <a:pt x="284" y="212"/>
                      </a:lnTo>
                      <a:lnTo>
                        <a:pt x="288" y="216"/>
                      </a:lnTo>
                      <a:lnTo>
                        <a:pt x="288" y="220"/>
                      </a:lnTo>
                      <a:lnTo>
                        <a:pt x="292" y="220"/>
                      </a:lnTo>
                      <a:lnTo>
                        <a:pt x="292" y="224"/>
                      </a:lnTo>
                      <a:lnTo>
                        <a:pt x="292" y="228"/>
                      </a:lnTo>
                      <a:lnTo>
                        <a:pt x="288" y="232"/>
                      </a:lnTo>
                      <a:lnTo>
                        <a:pt x="284" y="232"/>
                      </a:lnTo>
                      <a:lnTo>
                        <a:pt x="280" y="232"/>
                      </a:lnTo>
                      <a:lnTo>
                        <a:pt x="280" y="236"/>
                      </a:lnTo>
                      <a:lnTo>
                        <a:pt x="284" y="236"/>
                      </a:lnTo>
                      <a:lnTo>
                        <a:pt x="284" y="240"/>
                      </a:lnTo>
                      <a:lnTo>
                        <a:pt x="284" y="244"/>
                      </a:lnTo>
                      <a:lnTo>
                        <a:pt x="284" y="248"/>
                      </a:lnTo>
                      <a:lnTo>
                        <a:pt x="284" y="252"/>
                      </a:lnTo>
                      <a:lnTo>
                        <a:pt x="288" y="252"/>
                      </a:lnTo>
                      <a:lnTo>
                        <a:pt x="288" y="256"/>
                      </a:lnTo>
                      <a:lnTo>
                        <a:pt x="292" y="256"/>
                      </a:lnTo>
                      <a:lnTo>
                        <a:pt x="292" y="260"/>
                      </a:lnTo>
                      <a:lnTo>
                        <a:pt x="288" y="260"/>
                      </a:lnTo>
                      <a:lnTo>
                        <a:pt x="288" y="264"/>
                      </a:lnTo>
                      <a:lnTo>
                        <a:pt x="284" y="264"/>
                      </a:lnTo>
                      <a:lnTo>
                        <a:pt x="284" y="268"/>
                      </a:lnTo>
                      <a:lnTo>
                        <a:pt x="332" y="264"/>
                      </a:lnTo>
                      <a:lnTo>
                        <a:pt x="344" y="260"/>
                      </a:lnTo>
                      <a:lnTo>
                        <a:pt x="372" y="260"/>
                      </a:lnTo>
                      <a:lnTo>
                        <a:pt x="400" y="256"/>
                      </a:lnTo>
                      <a:lnTo>
                        <a:pt x="404" y="256"/>
                      </a:lnTo>
                      <a:lnTo>
                        <a:pt x="424" y="252"/>
                      </a:lnTo>
                      <a:lnTo>
                        <a:pt x="436" y="252"/>
                      </a:lnTo>
                      <a:lnTo>
                        <a:pt x="480" y="248"/>
                      </a:lnTo>
                      <a:lnTo>
                        <a:pt x="492" y="248"/>
                      </a:lnTo>
                      <a:lnTo>
                        <a:pt x="492" y="252"/>
                      </a:lnTo>
                      <a:lnTo>
                        <a:pt x="496" y="252"/>
                      </a:lnTo>
                      <a:lnTo>
                        <a:pt x="492" y="252"/>
                      </a:lnTo>
                      <a:lnTo>
                        <a:pt x="492" y="256"/>
                      </a:lnTo>
                      <a:lnTo>
                        <a:pt x="492" y="260"/>
                      </a:lnTo>
                      <a:lnTo>
                        <a:pt x="492" y="256"/>
                      </a:lnTo>
                      <a:lnTo>
                        <a:pt x="492" y="260"/>
                      </a:lnTo>
                      <a:lnTo>
                        <a:pt x="492" y="264"/>
                      </a:lnTo>
                      <a:lnTo>
                        <a:pt x="488" y="264"/>
                      </a:lnTo>
                      <a:lnTo>
                        <a:pt x="492" y="264"/>
                      </a:lnTo>
                      <a:lnTo>
                        <a:pt x="492" y="268"/>
                      </a:lnTo>
                      <a:lnTo>
                        <a:pt x="488" y="268"/>
                      </a:lnTo>
                      <a:lnTo>
                        <a:pt x="488" y="272"/>
                      </a:lnTo>
                      <a:lnTo>
                        <a:pt x="484" y="272"/>
                      </a:lnTo>
                      <a:lnTo>
                        <a:pt x="484" y="276"/>
                      </a:lnTo>
                      <a:lnTo>
                        <a:pt x="484" y="280"/>
                      </a:lnTo>
                      <a:lnTo>
                        <a:pt x="488" y="280"/>
                      </a:lnTo>
                      <a:lnTo>
                        <a:pt x="484" y="280"/>
                      </a:lnTo>
                      <a:lnTo>
                        <a:pt x="484" y="284"/>
                      </a:lnTo>
                      <a:lnTo>
                        <a:pt x="484" y="288"/>
                      </a:lnTo>
                      <a:lnTo>
                        <a:pt x="484" y="292"/>
                      </a:lnTo>
                      <a:lnTo>
                        <a:pt x="488" y="292"/>
                      </a:lnTo>
                      <a:lnTo>
                        <a:pt x="488" y="296"/>
                      </a:lnTo>
                      <a:lnTo>
                        <a:pt x="488" y="300"/>
                      </a:lnTo>
                      <a:lnTo>
                        <a:pt x="488" y="304"/>
                      </a:lnTo>
                      <a:lnTo>
                        <a:pt x="492" y="304"/>
                      </a:lnTo>
                      <a:lnTo>
                        <a:pt x="492" y="308"/>
                      </a:lnTo>
                      <a:lnTo>
                        <a:pt x="496" y="308"/>
                      </a:lnTo>
                      <a:lnTo>
                        <a:pt x="496" y="312"/>
                      </a:lnTo>
                      <a:lnTo>
                        <a:pt x="500" y="312"/>
                      </a:lnTo>
                      <a:lnTo>
                        <a:pt x="500" y="316"/>
                      </a:lnTo>
                      <a:lnTo>
                        <a:pt x="504" y="316"/>
                      </a:lnTo>
                      <a:lnTo>
                        <a:pt x="504" y="320"/>
                      </a:lnTo>
                      <a:lnTo>
                        <a:pt x="508" y="320"/>
                      </a:lnTo>
                      <a:lnTo>
                        <a:pt x="504" y="324"/>
                      </a:lnTo>
                      <a:lnTo>
                        <a:pt x="508" y="324"/>
                      </a:lnTo>
                      <a:lnTo>
                        <a:pt x="508" y="328"/>
                      </a:lnTo>
                      <a:lnTo>
                        <a:pt x="512" y="328"/>
                      </a:lnTo>
                      <a:lnTo>
                        <a:pt x="512" y="332"/>
                      </a:lnTo>
                      <a:lnTo>
                        <a:pt x="512" y="336"/>
                      </a:lnTo>
                      <a:lnTo>
                        <a:pt x="512" y="340"/>
                      </a:lnTo>
                      <a:lnTo>
                        <a:pt x="516" y="340"/>
                      </a:lnTo>
                      <a:lnTo>
                        <a:pt x="516" y="344"/>
                      </a:lnTo>
                      <a:lnTo>
                        <a:pt x="516" y="348"/>
                      </a:lnTo>
                      <a:lnTo>
                        <a:pt x="520" y="348"/>
                      </a:lnTo>
                      <a:lnTo>
                        <a:pt x="520" y="352"/>
                      </a:lnTo>
                      <a:lnTo>
                        <a:pt x="516" y="352"/>
                      </a:lnTo>
                      <a:lnTo>
                        <a:pt x="512" y="352"/>
                      </a:lnTo>
                      <a:lnTo>
                        <a:pt x="508" y="352"/>
                      </a:lnTo>
                      <a:lnTo>
                        <a:pt x="508" y="356"/>
                      </a:lnTo>
                      <a:lnTo>
                        <a:pt x="504" y="356"/>
                      </a:lnTo>
                      <a:lnTo>
                        <a:pt x="504" y="352"/>
                      </a:lnTo>
                      <a:lnTo>
                        <a:pt x="500" y="352"/>
                      </a:lnTo>
                      <a:lnTo>
                        <a:pt x="500" y="348"/>
                      </a:lnTo>
                      <a:lnTo>
                        <a:pt x="500" y="344"/>
                      </a:lnTo>
                      <a:lnTo>
                        <a:pt x="500" y="348"/>
                      </a:lnTo>
                      <a:lnTo>
                        <a:pt x="496" y="348"/>
                      </a:lnTo>
                      <a:lnTo>
                        <a:pt x="496" y="344"/>
                      </a:lnTo>
                      <a:lnTo>
                        <a:pt x="496" y="348"/>
                      </a:lnTo>
                      <a:lnTo>
                        <a:pt x="492" y="348"/>
                      </a:lnTo>
                      <a:lnTo>
                        <a:pt x="488" y="348"/>
                      </a:lnTo>
                      <a:lnTo>
                        <a:pt x="488" y="344"/>
                      </a:lnTo>
                      <a:lnTo>
                        <a:pt x="484" y="344"/>
                      </a:lnTo>
                      <a:lnTo>
                        <a:pt x="480" y="344"/>
                      </a:lnTo>
                      <a:lnTo>
                        <a:pt x="476" y="344"/>
                      </a:lnTo>
                      <a:lnTo>
                        <a:pt x="472" y="344"/>
                      </a:lnTo>
                      <a:lnTo>
                        <a:pt x="472" y="340"/>
                      </a:lnTo>
                      <a:lnTo>
                        <a:pt x="472" y="336"/>
                      </a:lnTo>
                      <a:lnTo>
                        <a:pt x="468" y="336"/>
                      </a:lnTo>
                      <a:lnTo>
                        <a:pt x="464" y="336"/>
                      </a:lnTo>
                      <a:lnTo>
                        <a:pt x="464" y="332"/>
                      </a:lnTo>
                      <a:lnTo>
                        <a:pt x="460" y="332"/>
                      </a:lnTo>
                      <a:lnTo>
                        <a:pt x="456" y="332"/>
                      </a:lnTo>
                      <a:lnTo>
                        <a:pt x="452" y="332"/>
                      </a:lnTo>
                      <a:lnTo>
                        <a:pt x="448" y="332"/>
                      </a:lnTo>
                      <a:lnTo>
                        <a:pt x="444" y="332"/>
                      </a:lnTo>
                      <a:lnTo>
                        <a:pt x="444" y="336"/>
                      </a:lnTo>
                      <a:lnTo>
                        <a:pt x="440" y="336"/>
                      </a:lnTo>
                      <a:lnTo>
                        <a:pt x="440" y="340"/>
                      </a:lnTo>
                      <a:lnTo>
                        <a:pt x="440" y="344"/>
                      </a:lnTo>
                      <a:lnTo>
                        <a:pt x="436" y="344"/>
                      </a:lnTo>
                      <a:lnTo>
                        <a:pt x="436" y="348"/>
                      </a:lnTo>
                      <a:lnTo>
                        <a:pt x="432" y="348"/>
                      </a:lnTo>
                      <a:lnTo>
                        <a:pt x="432" y="352"/>
                      </a:lnTo>
                      <a:lnTo>
                        <a:pt x="428" y="352"/>
                      </a:lnTo>
                      <a:lnTo>
                        <a:pt x="428" y="356"/>
                      </a:lnTo>
                      <a:lnTo>
                        <a:pt x="424" y="360"/>
                      </a:lnTo>
                      <a:lnTo>
                        <a:pt x="424" y="364"/>
                      </a:lnTo>
                      <a:lnTo>
                        <a:pt x="424" y="368"/>
                      </a:lnTo>
                      <a:lnTo>
                        <a:pt x="428" y="368"/>
                      </a:lnTo>
                      <a:lnTo>
                        <a:pt x="428" y="372"/>
                      </a:lnTo>
                      <a:lnTo>
                        <a:pt x="432" y="372"/>
                      </a:lnTo>
                      <a:lnTo>
                        <a:pt x="432" y="376"/>
                      </a:lnTo>
                      <a:lnTo>
                        <a:pt x="436" y="376"/>
                      </a:lnTo>
                      <a:lnTo>
                        <a:pt x="440" y="372"/>
                      </a:lnTo>
                      <a:lnTo>
                        <a:pt x="440" y="376"/>
                      </a:lnTo>
                      <a:lnTo>
                        <a:pt x="444" y="376"/>
                      </a:lnTo>
                      <a:lnTo>
                        <a:pt x="448" y="376"/>
                      </a:lnTo>
                      <a:lnTo>
                        <a:pt x="452" y="376"/>
                      </a:lnTo>
                      <a:lnTo>
                        <a:pt x="456" y="376"/>
                      </a:lnTo>
                      <a:lnTo>
                        <a:pt x="460" y="376"/>
                      </a:lnTo>
                      <a:lnTo>
                        <a:pt x="464" y="376"/>
                      </a:lnTo>
                      <a:lnTo>
                        <a:pt x="468" y="376"/>
                      </a:lnTo>
                      <a:lnTo>
                        <a:pt x="472" y="376"/>
                      </a:lnTo>
                      <a:lnTo>
                        <a:pt x="472" y="372"/>
                      </a:lnTo>
                      <a:lnTo>
                        <a:pt x="476" y="372"/>
                      </a:lnTo>
                      <a:lnTo>
                        <a:pt x="476" y="368"/>
                      </a:lnTo>
                      <a:lnTo>
                        <a:pt x="480" y="368"/>
                      </a:lnTo>
                      <a:lnTo>
                        <a:pt x="480" y="364"/>
                      </a:lnTo>
                      <a:lnTo>
                        <a:pt x="484" y="364"/>
                      </a:lnTo>
                      <a:lnTo>
                        <a:pt x="484" y="360"/>
                      </a:lnTo>
                      <a:lnTo>
                        <a:pt x="488" y="360"/>
                      </a:lnTo>
                      <a:lnTo>
                        <a:pt x="488" y="356"/>
                      </a:lnTo>
                      <a:lnTo>
                        <a:pt x="488" y="360"/>
                      </a:lnTo>
                      <a:lnTo>
                        <a:pt x="488" y="356"/>
                      </a:lnTo>
                      <a:lnTo>
                        <a:pt x="488" y="360"/>
                      </a:lnTo>
                      <a:lnTo>
                        <a:pt x="492" y="360"/>
                      </a:lnTo>
                      <a:lnTo>
                        <a:pt x="492" y="364"/>
                      </a:lnTo>
                      <a:lnTo>
                        <a:pt x="496" y="364"/>
                      </a:lnTo>
                      <a:lnTo>
                        <a:pt x="496" y="360"/>
                      </a:lnTo>
                      <a:lnTo>
                        <a:pt x="500" y="360"/>
                      </a:lnTo>
                      <a:lnTo>
                        <a:pt x="500" y="356"/>
                      </a:lnTo>
                      <a:lnTo>
                        <a:pt x="504" y="356"/>
                      </a:lnTo>
                      <a:lnTo>
                        <a:pt x="500" y="360"/>
                      </a:lnTo>
                      <a:lnTo>
                        <a:pt x="500" y="364"/>
                      </a:lnTo>
                      <a:lnTo>
                        <a:pt x="504" y="364"/>
                      </a:lnTo>
                      <a:lnTo>
                        <a:pt x="504" y="360"/>
                      </a:lnTo>
                      <a:lnTo>
                        <a:pt x="508" y="360"/>
                      </a:lnTo>
                      <a:lnTo>
                        <a:pt x="508" y="356"/>
                      </a:lnTo>
                      <a:lnTo>
                        <a:pt x="504" y="356"/>
                      </a:lnTo>
                      <a:lnTo>
                        <a:pt x="508" y="356"/>
                      </a:lnTo>
                      <a:lnTo>
                        <a:pt x="508" y="352"/>
                      </a:lnTo>
                      <a:lnTo>
                        <a:pt x="512" y="352"/>
                      </a:lnTo>
                      <a:lnTo>
                        <a:pt x="512" y="356"/>
                      </a:lnTo>
                      <a:lnTo>
                        <a:pt x="516" y="356"/>
                      </a:lnTo>
                      <a:lnTo>
                        <a:pt x="512" y="360"/>
                      </a:lnTo>
                      <a:lnTo>
                        <a:pt x="512" y="364"/>
                      </a:lnTo>
                      <a:lnTo>
                        <a:pt x="508" y="368"/>
                      </a:lnTo>
                      <a:lnTo>
                        <a:pt x="504" y="368"/>
                      </a:lnTo>
                      <a:lnTo>
                        <a:pt x="504" y="372"/>
                      </a:lnTo>
                      <a:lnTo>
                        <a:pt x="508" y="372"/>
                      </a:lnTo>
                      <a:lnTo>
                        <a:pt x="504" y="372"/>
                      </a:lnTo>
                      <a:lnTo>
                        <a:pt x="500" y="368"/>
                      </a:lnTo>
                      <a:lnTo>
                        <a:pt x="500" y="372"/>
                      </a:lnTo>
                      <a:lnTo>
                        <a:pt x="496" y="372"/>
                      </a:lnTo>
                      <a:lnTo>
                        <a:pt x="492" y="372"/>
                      </a:lnTo>
                      <a:lnTo>
                        <a:pt x="492" y="376"/>
                      </a:lnTo>
                      <a:lnTo>
                        <a:pt x="492" y="380"/>
                      </a:lnTo>
                      <a:lnTo>
                        <a:pt x="496" y="384"/>
                      </a:lnTo>
                      <a:lnTo>
                        <a:pt x="500" y="384"/>
                      </a:lnTo>
                      <a:lnTo>
                        <a:pt x="504" y="384"/>
                      </a:lnTo>
                      <a:lnTo>
                        <a:pt x="504" y="380"/>
                      </a:lnTo>
                      <a:lnTo>
                        <a:pt x="508" y="380"/>
                      </a:lnTo>
                      <a:lnTo>
                        <a:pt x="508" y="384"/>
                      </a:lnTo>
                      <a:lnTo>
                        <a:pt x="504" y="384"/>
                      </a:lnTo>
                      <a:lnTo>
                        <a:pt x="508" y="384"/>
                      </a:lnTo>
                      <a:lnTo>
                        <a:pt x="508" y="388"/>
                      </a:lnTo>
                      <a:lnTo>
                        <a:pt x="508" y="392"/>
                      </a:lnTo>
                      <a:lnTo>
                        <a:pt x="512" y="392"/>
                      </a:lnTo>
                      <a:lnTo>
                        <a:pt x="516" y="392"/>
                      </a:lnTo>
                      <a:lnTo>
                        <a:pt x="520" y="392"/>
                      </a:lnTo>
                      <a:lnTo>
                        <a:pt x="520" y="388"/>
                      </a:lnTo>
                      <a:lnTo>
                        <a:pt x="524" y="388"/>
                      </a:lnTo>
                      <a:lnTo>
                        <a:pt x="524" y="384"/>
                      </a:lnTo>
                      <a:lnTo>
                        <a:pt x="524" y="380"/>
                      </a:lnTo>
                      <a:lnTo>
                        <a:pt x="524" y="376"/>
                      </a:lnTo>
                      <a:lnTo>
                        <a:pt x="524" y="372"/>
                      </a:lnTo>
                      <a:lnTo>
                        <a:pt x="528" y="372"/>
                      </a:lnTo>
                      <a:lnTo>
                        <a:pt x="532" y="368"/>
                      </a:lnTo>
                      <a:lnTo>
                        <a:pt x="532" y="372"/>
                      </a:lnTo>
                      <a:lnTo>
                        <a:pt x="532" y="368"/>
                      </a:lnTo>
                      <a:lnTo>
                        <a:pt x="536" y="368"/>
                      </a:lnTo>
                      <a:lnTo>
                        <a:pt x="536" y="372"/>
                      </a:lnTo>
                      <a:lnTo>
                        <a:pt x="536" y="368"/>
                      </a:lnTo>
                      <a:lnTo>
                        <a:pt x="536" y="364"/>
                      </a:lnTo>
                      <a:lnTo>
                        <a:pt x="540" y="364"/>
                      </a:lnTo>
                      <a:lnTo>
                        <a:pt x="540" y="368"/>
                      </a:lnTo>
                      <a:lnTo>
                        <a:pt x="536" y="368"/>
                      </a:lnTo>
                      <a:lnTo>
                        <a:pt x="540" y="368"/>
                      </a:lnTo>
                      <a:lnTo>
                        <a:pt x="536" y="368"/>
                      </a:lnTo>
                      <a:lnTo>
                        <a:pt x="536" y="372"/>
                      </a:lnTo>
                      <a:lnTo>
                        <a:pt x="540" y="372"/>
                      </a:lnTo>
                      <a:lnTo>
                        <a:pt x="540" y="376"/>
                      </a:lnTo>
                      <a:lnTo>
                        <a:pt x="536" y="376"/>
                      </a:lnTo>
                      <a:lnTo>
                        <a:pt x="532" y="376"/>
                      </a:lnTo>
                      <a:lnTo>
                        <a:pt x="536" y="376"/>
                      </a:lnTo>
                      <a:lnTo>
                        <a:pt x="536" y="380"/>
                      </a:lnTo>
                      <a:lnTo>
                        <a:pt x="536" y="376"/>
                      </a:lnTo>
                      <a:lnTo>
                        <a:pt x="536" y="380"/>
                      </a:lnTo>
                      <a:lnTo>
                        <a:pt x="536" y="376"/>
                      </a:lnTo>
                      <a:lnTo>
                        <a:pt x="536" y="380"/>
                      </a:lnTo>
                      <a:lnTo>
                        <a:pt x="536" y="376"/>
                      </a:lnTo>
                      <a:lnTo>
                        <a:pt x="540" y="376"/>
                      </a:lnTo>
                      <a:lnTo>
                        <a:pt x="540" y="380"/>
                      </a:lnTo>
                      <a:lnTo>
                        <a:pt x="540" y="376"/>
                      </a:lnTo>
                      <a:lnTo>
                        <a:pt x="544" y="376"/>
                      </a:lnTo>
                      <a:lnTo>
                        <a:pt x="544" y="380"/>
                      </a:lnTo>
                      <a:lnTo>
                        <a:pt x="548" y="380"/>
                      </a:lnTo>
                      <a:lnTo>
                        <a:pt x="544" y="380"/>
                      </a:lnTo>
                      <a:lnTo>
                        <a:pt x="540" y="380"/>
                      </a:lnTo>
                      <a:lnTo>
                        <a:pt x="536" y="380"/>
                      </a:lnTo>
                      <a:lnTo>
                        <a:pt x="540" y="380"/>
                      </a:lnTo>
                      <a:lnTo>
                        <a:pt x="540" y="384"/>
                      </a:lnTo>
                      <a:lnTo>
                        <a:pt x="544" y="384"/>
                      </a:lnTo>
                      <a:lnTo>
                        <a:pt x="544" y="388"/>
                      </a:lnTo>
                      <a:lnTo>
                        <a:pt x="540" y="384"/>
                      </a:lnTo>
                      <a:lnTo>
                        <a:pt x="540" y="388"/>
                      </a:lnTo>
                      <a:lnTo>
                        <a:pt x="544" y="388"/>
                      </a:lnTo>
                      <a:lnTo>
                        <a:pt x="544" y="392"/>
                      </a:lnTo>
                      <a:lnTo>
                        <a:pt x="540" y="392"/>
                      </a:lnTo>
                      <a:lnTo>
                        <a:pt x="544" y="392"/>
                      </a:lnTo>
                      <a:lnTo>
                        <a:pt x="544" y="396"/>
                      </a:lnTo>
                      <a:lnTo>
                        <a:pt x="540" y="396"/>
                      </a:lnTo>
                      <a:lnTo>
                        <a:pt x="544" y="396"/>
                      </a:lnTo>
                      <a:lnTo>
                        <a:pt x="548" y="396"/>
                      </a:lnTo>
                      <a:lnTo>
                        <a:pt x="548" y="400"/>
                      </a:lnTo>
                      <a:lnTo>
                        <a:pt x="552" y="400"/>
                      </a:lnTo>
                      <a:lnTo>
                        <a:pt x="552" y="396"/>
                      </a:lnTo>
                      <a:lnTo>
                        <a:pt x="552" y="400"/>
                      </a:lnTo>
                      <a:lnTo>
                        <a:pt x="548" y="400"/>
                      </a:lnTo>
                      <a:lnTo>
                        <a:pt x="548" y="396"/>
                      </a:lnTo>
                      <a:lnTo>
                        <a:pt x="548" y="400"/>
                      </a:lnTo>
                      <a:lnTo>
                        <a:pt x="544" y="400"/>
                      </a:lnTo>
                      <a:lnTo>
                        <a:pt x="544" y="404"/>
                      </a:lnTo>
                      <a:lnTo>
                        <a:pt x="544" y="400"/>
                      </a:lnTo>
                      <a:lnTo>
                        <a:pt x="540" y="400"/>
                      </a:lnTo>
                      <a:lnTo>
                        <a:pt x="540" y="396"/>
                      </a:lnTo>
                      <a:lnTo>
                        <a:pt x="536" y="396"/>
                      </a:lnTo>
                      <a:lnTo>
                        <a:pt x="532" y="396"/>
                      </a:lnTo>
                      <a:lnTo>
                        <a:pt x="532" y="392"/>
                      </a:lnTo>
                      <a:lnTo>
                        <a:pt x="532" y="396"/>
                      </a:lnTo>
                      <a:lnTo>
                        <a:pt x="528" y="396"/>
                      </a:lnTo>
                      <a:lnTo>
                        <a:pt x="528" y="400"/>
                      </a:lnTo>
                      <a:lnTo>
                        <a:pt x="532" y="400"/>
                      </a:lnTo>
                      <a:lnTo>
                        <a:pt x="532" y="396"/>
                      </a:lnTo>
                      <a:lnTo>
                        <a:pt x="536" y="396"/>
                      </a:lnTo>
                      <a:lnTo>
                        <a:pt x="532" y="396"/>
                      </a:lnTo>
                      <a:lnTo>
                        <a:pt x="536" y="396"/>
                      </a:lnTo>
                      <a:lnTo>
                        <a:pt x="540" y="396"/>
                      </a:lnTo>
                      <a:lnTo>
                        <a:pt x="536" y="396"/>
                      </a:lnTo>
                      <a:lnTo>
                        <a:pt x="536" y="400"/>
                      </a:lnTo>
                      <a:lnTo>
                        <a:pt x="536" y="396"/>
                      </a:lnTo>
                      <a:lnTo>
                        <a:pt x="536" y="400"/>
                      </a:lnTo>
                      <a:lnTo>
                        <a:pt x="532" y="400"/>
                      </a:lnTo>
                      <a:lnTo>
                        <a:pt x="536" y="400"/>
                      </a:lnTo>
                      <a:lnTo>
                        <a:pt x="532" y="400"/>
                      </a:lnTo>
                      <a:lnTo>
                        <a:pt x="532" y="404"/>
                      </a:lnTo>
                      <a:lnTo>
                        <a:pt x="528" y="404"/>
                      </a:lnTo>
                      <a:lnTo>
                        <a:pt x="532" y="404"/>
                      </a:lnTo>
                      <a:lnTo>
                        <a:pt x="532" y="408"/>
                      </a:lnTo>
                      <a:lnTo>
                        <a:pt x="528" y="408"/>
                      </a:lnTo>
                      <a:lnTo>
                        <a:pt x="528" y="404"/>
                      </a:lnTo>
                      <a:lnTo>
                        <a:pt x="524" y="404"/>
                      </a:lnTo>
                      <a:lnTo>
                        <a:pt x="524" y="408"/>
                      </a:lnTo>
                      <a:lnTo>
                        <a:pt x="520" y="408"/>
                      </a:lnTo>
                      <a:lnTo>
                        <a:pt x="520" y="404"/>
                      </a:lnTo>
                      <a:lnTo>
                        <a:pt x="524" y="404"/>
                      </a:lnTo>
                      <a:lnTo>
                        <a:pt x="520" y="404"/>
                      </a:lnTo>
                      <a:lnTo>
                        <a:pt x="520" y="400"/>
                      </a:lnTo>
                      <a:lnTo>
                        <a:pt x="520" y="404"/>
                      </a:lnTo>
                      <a:lnTo>
                        <a:pt x="516" y="404"/>
                      </a:lnTo>
                      <a:lnTo>
                        <a:pt x="520" y="404"/>
                      </a:lnTo>
                      <a:lnTo>
                        <a:pt x="520" y="408"/>
                      </a:lnTo>
                      <a:lnTo>
                        <a:pt x="516" y="408"/>
                      </a:lnTo>
                      <a:lnTo>
                        <a:pt x="520" y="408"/>
                      </a:lnTo>
                      <a:lnTo>
                        <a:pt x="520" y="412"/>
                      </a:lnTo>
                      <a:lnTo>
                        <a:pt x="524" y="412"/>
                      </a:lnTo>
                      <a:lnTo>
                        <a:pt x="520" y="416"/>
                      </a:lnTo>
                      <a:lnTo>
                        <a:pt x="524" y="416"/>
                      </a:lnTo>
                      <a:lnTo>
                        <a:pt x="528" y="416"/>
                      </a:lnTo>
                      <a:lnTo>
                        <a:pt x="532" y="416"/>
                      </a:lnTo>
                      <a:lnTo>
                        <a:pt x="536" y="420"/>
                      </a:lnTo>
                      <a:lnTo>
                        <a:pt x="540" y="420"/>
                      </a:lnTo>
                      <a:lnTo>
                        <a:pt x="536" y="420"/>
                      </a:lnTo>
                      <a:lnTo>
                        <a:pt x="532" y="420"/>
                      </a:lnTo>
                      <a:lnTo>
                        <a:pt x="532" y="416"/>
                      </a:lnTo>
                      <a:lnTo>
                        <a:pt x="528" y="416"/>
                      </a:lnTo>
                      <a:lnTo>
                        <a:pt x="528" y="420"/>
                      </a:lnTo>
                      <a:lnTo>
                        <a:pt x="528" y="416"/>
                      </a:lnTo>
                      <a:lnTo>
                        <a:pt x="524" y="416"/>
                      </a:lnTo>
                      <a:lnTo>
                        <a:pt x="520" y="416"/>
                      </a:lnTo>
                      <a:lnTo>
                        <a:pt x="516" y="416"/>
                      </a:lnTo>
                      <a:lnTo>
                        <a:pt x="512" y="412"/>
                      </a:lnTo>
                      <a:lnTo>
                        <a:pt x="512" y="416"/>
                      </a:lnTo>
                      <a:lnTo>
                        <a:pt x="516" y="416"/>
                      </a:lnTo>
                      <a:lnTo>
                        <a:pt x="516" y="420"/>
                      </a:lnTo>
                      <a:lnTo>
                        <a:pt x="520" y="420"/>
                      </a:lnTo>
                      <a:lnTo>
                        <a:pt x="520" y="416"/>
                      </a:lnTo>
                      <a:lnTo>
                        <a:pt x="520" y="420"/>
                      </a:lnTo>
                      <a:lnTo>
                        <a:pt x="516" y="420"/>
                      </a:lnTo>
                      <a:lnTo>
                        <a:pt x="520" y="420"/>
                      </a:lnTo>
                      <a:lnTo>
                        <a:pt x="524" y="420"/>
                      </a:lnTo>
                      <a:lnTo>
                        <a:pt x="520" y="424"/>
                      </a:lnTo>
                      <a:lnTo>
                        <a:pt x="524" y="424"/>
                      </a:lnTo>
                      <a:lnTo>
                        <a:pt x="520" y="424"/>
                      </a:lnTo>
                      <a:lnTo>
                        <a:pt x="516" y="424"/>
                      </a:lnTo>
                      <a:lnTo>
                        <a:pt x="516" y="428"/>
                      </a:lnTo>
                      <a:lnTo>
                        <a:pt x="516" y="424"/>
                      </a:lnTo>
                      <a:lnTo>
                        <a:pt x="512" y="424"/>
                      </a:lnTo>
                      <a:lnTo>
                        <a:pt x="512" y="420"/>
                      </a:lnTo>
                      <a:lnTo>
                        <a:pt x="508" y="424"/>
                      </a:lnTo>
                      <a:lnTo>
                        <a:pt x="504" y="424"/>
                      </a:lnTo>
                      <a:lnTo>
                        <a:pt x="508" y="424"/>
                      </a:lnTo>
                      <a:lnTo>
                        <a:pt x="512" y="424"/>
                      </a:lnTo>
                      <a:lnTo>
                        <a:pt x="512" y="428"/>
                      </a:lnTo>
                      <a:lnTo>
                        <a:pt x="508" y="428"/>
                      </a:lnTo>
                      <a:lnTo>
                        <a:pt x="508" y="424"/>
                      </a:lnTo>
                      <a:lnTo>
                        <a:pt x="504" y="424"/>
                      </a:lnTo>
                      <a:lnTo>
                        <a:pt x="504" y="428"/>
                      </a:lnTo>
                      <a:lnTo>
                        <a:pt x="508" y="428"/>
                      </a:lnTo>
                      <a:lnTo>
                        <a:pt x="512" y="428"/>
                      </a:lnTo>
                      <a:lnTo>
                        <a:pt x="516" y="428"/>
                      </a:lnTo>
                      <a:lnTo>
                        <a:pt x="516" y="432"/>
                      </a:lnTo>
                      <a:lnTo>
                        <a:pt x="512" y="432"/>
                      </a:lnTo>
                      <a:lnTo>
                        <a:pt x="516" y="432"/>
                      </a:lnTo>
                      <a:lnTo>
                        <a:pt x="516" y="436"/>
                      </a:lnTo>
                      <a:lnTo>
                        <a:pt x="520" y="436"/>
                      </a:lnTo>
                      <a:lnTo>
                        <a:pt x="524" y="436"/>
                      </a:lnTo>
                      <a:lnTo>
                        <a:pt x="524" y="440"/>
                      </a:lnTo>
                      <a:lnTo>
                        <a:pt x="528" y="440"/>
                      </a:lnTo>
                      <a:lnTo>
                        <a:pt x="524" y="440"/>
                      </a:lnTo>
                      <a:lnTo>
                        <a:pt x="528" y="440"/>
                      </a:lnTo>
                      <a:lnTo>
                        <a:pt x="532" y="444"/>
                      </a:lnTo>
                      <a:lnTo>
                        <a:pt x="532" y="440"/>
                      </a:lnTo>
                      <a:lnTo>
                        <a:pt x="532" y="444"/>
                      </a:lnTo>
                      <a:lnTo>
                        <a:pt x="532" y="440"/>
                      </a:lnTo>
                      <a:lnTo>
                        <a:pt x="532" y="444"/>
                      </a:lnTo>
                      <a:lnTo>
                        <a:pt x="536" y="444"/>
                      </a:lnTo>
                      <a:lnTo>
                        <a:pt x="532" y="444"/>
                      </a:lnTo>
                      <a:lnTo>
                        <a:pt x="532" y="448"/>
                      </a:lnTo>
                      <a:lnTo>
                        <a:pt x="536" y="448"/>
                      </a:lnTo>
                      <a:lnTo>
                        <a:pt x="532" y="448"/>
                      </a:lnTo>
                      <a:lnTo>
                        <a:pt x="532" y="452"/>
                      </a:lnTo>
                      <a:lnTo>
                        <a:pt x="536" y="452"/>
                      </a:lnTo>
                      <a:lnTo>
                        <a:pt x="540" y="452"/>
                      </a:lnTo>
                      <a:lnTo>
                        <a:pt x="540" y="448"/>
                      </a:lnTo>
                      <a:lnTo>
                        <a:pt x="544" y="448"/>
                      </a:lnTo>
                      <a:lnTo>
                        <a:pt x="548" y="448"/>
                      </a:lnTo>
                      <a:lnTo>
                        <a:pt x="548" y="452"/>
                      </a:lnTo>
                      <a:lnTo>
                        <a:pt x="552" y="452"/>
                      </a:lnTo>
                      <a:lnTo>
                        <a:pt x="552" y="448"/>
                      </a:lnTo>
                      <a:lnTo>
                        <a:pt x="552" y="452"/>
                      </a:lnTo>
                      <a:lnTo>
                        <a:pt x="552" y="448"/>
                      </a:lnTo>
                      <a:lnTo>
                        <a:pt x="556" y="448"/>
                      </a:lnTo>
                      <a:lnTo>
                        <a:pt x="556" y="452"/>
                      </a:lnTo>
                      <a:lnTo>
                        <a:pt x="556" y="448"/>
                      </a:lnTo>
                      <a:lnTo>
                        <a:pt x="560" y="448"/>
                      </a:lnTo>
                      <a:lnTo>
                        <a:pt x="560" y="452"/>
                      </a:lnTo>
                      <a:lnTo>
                        <a:pt x="556" y="452"/>
                      </a:lnTo>
                      <a:lnTo>
                        <a:pt x="552" y="452"/>
                      </a:lnTo>
                      <a:lnTo>
                        <a:pt x="552" y="456"/>
                      </a:lnTo>
                      <a:lnTo>
                        <a:pt x="552" y="452"/>
                      </a:lnTo>
                      <a:lnTo>
                        <a:pt x="552" y="456"/>
                      </a:lnTo>
                      <a:lnTo>
                        <a:pt x="556" y="456"/>
                      </a:lnTo>
                      <a:lnTo>
                        <a:pt x="560" y="456"/>
                      </a:lnTo>
                      <a:lnTo>
                        <a:pt x="560" y="452"/>
                      </a:lnTo>
                      <a:lnTo>
                        <a:pt x="564" y="452"/>
                      </a:lnTo>
                      <a:lnTo>
                        <a:pt x="564" y="456"/>
                      </a:lnTo>
                      <a:lnTo>
                        <a:pt x="568" y="456"/>
                      </a:lnTo>
                      <a:lnTo>
                        <a:pt x="568" y="460"/>
                      </a:lnTo>
                      <a:lnTo>
                        <a:pt x="564" y="460"/>
                      </a:lnTo>
                      <a:lnTo>
                        <a:pt x="568" y="460"/>
                      </a:lnTo>
                      <a:lnTo>
                        <a:pt x="568" y="464"/>
                      </a:lnTo>
                      <a:lnTo>
                        <a:pt x="568" y="460"/>
                      </a:lnTo>
                      <a:lnTo>
                        <a:pt x="572" y="460"/>
                      </a:lnTo>
                      <a:lnTo>
                        <a:pt x="572" y="456"/>
                      </a:lnTo>
                      <a:lnTo>
                        <a:pt x="572" y="452"/>
                      </a:lnTo>
                      <a:lnTo>
                        <a:pt x="576" y="452"/>
                      </a:lnTo>
                      <a:lnTo>
                        <a:pt x="576" y="456"/>
                      </a:lnTo>
                      <a:lnTo>
                        <a:pt x="580" y="456"/>
                      </a:lnTo>
                      <a:lnTo>
                        <a:pt x="576" y="460"/>
                      </a:lnTo>
                      <a:lnTo>
                        <a:pt x="580" y="460"/>
                      </a:lnTo>
                      <a:lnTo>
                        <a:pt x="584" y="460"/>
                      </a:lnTo>
                      <a:lnTo>
                        <a:pt x="580" y="464"/>
                      </a:lnTo>
                      <a:lnTo>
                        <a:pt x="584" y="464"/>
                      </a:lnTo>
                      <a:lnTo>
                        <a:pt x="580" y="464"/>
                      </a:lnTo>
                      <a:lnTo>
                        <a:pt x="584" y="464"/>
                      </a:lnTo>
                      <a:lnTo>
                        <a:pt x="580" y="464"/>
                      </a:lnTo>
                      <a:lnTo>
                        <a:pt x="580" y="468"/>
                      </a:lnTo>
                      <a:lnTo>
                        <a:pt x="584" y="468"/>
                      </a:lnTo>
                      <a:lnTo>
                        <a:pt x="580" y="468"/>
                      </a:lnTo>
                      <a:lnTo>
                        <a:pt x="580" y="472"/>
                      </a:lnTo>
                      <a:lnTo>
                        <a:pt x="584" y="468"/>
                      </a:lnTo>
                      <a:lnTo>
                        <a:pt x="584" y="472"/>
                      </a:lnTo>
                      <a:lnTo>
                        <a:pt x="580" y="472"/>
                      </a:lnTo>
                      <a:lnTo>
                        <a:pt x="584" y="472"/>
                      </a:lnTo>
                      <a:lnTo>
                        <a:pt x="588" y="472"/>
                      </a:lnTo>
                      <a:lnTo>
                        <a:pt x="588" y="468"/>
                      </a:lnTo>
                      <a:lnTo>
                        <a:pt x="588" y="472"/>
                      </a:lnTo>
                      <a:lnTo>
                        <a:pt x="592" y="472"/>
                      </a:lnTo>
                      <a:lnTo>
                        <a:pt x="588" y="468"/>
                      </a:lnTo>
                      <a:lnTo>
                        <a:pt x="592" y="468"/>
                      </a:lnTo>
                      <a:lnTo>
                        <a:pt x="596" y="468"/>
                      </a:lnTo>
                      <a:lnTo>
                        <a:pt x="592" y="472"/>
                      </a:lnTo>
                      <a:lnTo>
                        <a:pt x="588" y="472"/>
                      </a:lnTo>
                      <a:lnTo>
                        <a:pt x="588" y="476"/>
                      </a:lnTo>
                      <a:lnTo>
                        <a:pt x="592" y="476"/>
                      </a:lnTo>
                      <a:lnTo>
                        <a:pt x="588" y="476"/>
                      </a:lnTo>
                      <a:lnTo>
                        <a:pt x="592" y="476"/>
                      </a:lnTo>
                      <a:lnTo>
                        <a:pt x="588" y="476"/>
                      </a:lnTo>
                      <a:lnTo>
                        <a:pt x="588" y="480"/>
                      </a:lnTo>
                      <a:lnTo>
                        <a:pt x="592" y="476"/>
                      </a:lnTo>
                      <a:lnTo>
                        <a:pt x="592" y="480"/>
                      </a:lnTo>
                      <a:lnTo>
                        <a:pt x="592" y="476"/>
                      </a:lnTo>
                      <a:lnTo>
                        <a:pt x="592" y="480"/>
                      </a:lnTo>
                      <a:lnTo>
                        <a:pt x="596" y="480"/>
                      </a:lnTo>
                      <a:lnTo>
                        <a:pt x="596" y="476"/>
                      </a:lnTo>
                      <a:lnTo>
                        <a:pt x="596" y="480"/>
                      </a:lnTo>
                      <a:lnTo>
                        <a:pt x="592" y="480"/>
                      </a:lnTo>
                      <a:lnTo>
                        <a:pt x="596" y="480"/>
                      </a:lnTo>
                      <a:lnTo>
                        <a:pt x="596" y="484"/>
                      </a:lnTo>
                      <a:lnTo>
                        <a:pt x="592" y="484"/>
                      </a:lnTo>
                      <a:lnTo>
                        <a:pt x="592" y="488"/>
                      </a:lnTo>
                      <a:lnTo>
                        <a:pt x="592" y="484"/>
                      </a:lnTo>
                      <a:lnTo>
                        <a:pt x="592" y="480"/>
                      </a:lnTo>
                      <a:lnTo>
                        <a:pt x="588" y="480"/>
                      </a:lnTo>
                      <a:lnTo>
                        <a:pt x="588" y="484"/>
                      </a:lnTo>
                      <a:lnTo>
                        <a:pt x="592" y="484"/>
                      </a:lnTo>
                      <a:lnTo>
                        <a:pt x="592" y="488"/>
                      </a:lnTo>
                      <a:lnTo>
                        <a:pt x="588" y="488"/>
                      </a:lnTo>
                      <a:lnTo>
                        <a:pt x="588" y="484"/>
                      </a:lnTo>
                      <a:lnTo>
                        <a:pt x="588" y="480"/>
                      </a:lnTo>
                      <a:lnTo>
                        <a:pt x="584" y="480"/>
                      </a:lnTo>
                      <a:lnTo>
                        <a:pt x="580" y="480"/>
                      </a:lnTo>
                      <a:lnTo>
                        <a:pt x="584" y="480"/>
                      </a:lnTo>
                      <a:lnTo>
                        <a:pt x="588" y="480"/>
                      </a:lnTo>
                      <a:lnTo>
                        <a:pt x="588" y="484"/>
                      </a:lnTo>
                      <a:lnTo>
                        <a:pt x="584" y="484"/>
                      </a:lnTo>
                      <a:lnTo>
                        <a:pt x="588" y="484"/>
                      </a:lnTo>
                      <a:lnTo>
                        <a:pt x="588" y="488"/>
                      </a:lnTo>
                      <a:lnTo>
                        <a:pt x="584" y="488"/>
                      </a:lnTo>
                      <a:lnTo>
                        <a:pt x="584" y="492"/>
                      </a:lnTo>
                      <a:lnTo>
                        <a:pt x="580" y="492"/>
                      </a:lnTo>
                      <a:lnTo>
                        <a:pt x="584" y="492"/>
                      </a:lnTo>
                      <a:lnTo>
                        <a:pt x="584" y="496"/>
                      </a:lnTo>
                      <a:lnTo>
                        <a:pt x="584" y="500"/>
                      </a:lnTo>
                      <a:lnTo>
                        <a:pt x="584" y="496"/>
                      </a:lnTo>
                      <a:lnTo>
                        <a:pt x="580" y="496"/>
                      </a:lnTo>
                      <a:lnTo>
                        <a:pt x="580" y="492"/>
                      </a:lnTo>
                      <a:lnTo>
                        <a:pt x="576" y="492"/>
                      </a:lnTo>
                      <a:lnTo>
                        <a:pt x="576" y="488"/>
                      </a:lnTo>
                      <a:lnTo>
                        <a:pt x="572" y="488"/>
                      </a:lnTo>
                      <a:lnTo>
                        <a:pt x="572" y="484"/>
                      </a:lnTo>
                      <a:lnTo>
                        <a:pt x="572" y="488"/>
                      </a:lnTo>
                      <a:lnTo>
                        <a:pt x="572" y="492"/>
                      </a:lnTo>
                      <a:lnTo>
                        <a:pt x="568" y="492"/>
                      </a:lnTo>
                      <a:lnTo>
                        <a:pt x="564" y="492"/>
                      </a:lnTo>
                      <a:lnTo>
                        <a:pt x="564" y="496"/>
                      </a:lnTo>
                      <a:lnTo>
                        <a:pt x="564" y="500"/>
                      </a:lnTo>
                      <a:lnTo>
                        <a:pt x="560" y="504"/>
                      </a:lnTo>
                      <a:lnTo>
                        <a:pt x="560" y="508"/>
                      </a:lnTo>
                      <a:lnTo>
                        <a:pt x="556" y="508"/>
                      </a:lnTo>
                      <a:lnTo>
                        <a:pt x="556" y="504"/>
                      </a:lnTo>
                      <a:lnTo>
                        <a:pt x="560" y="504"/>
                      </a:lnTo>
                      <a:lnTo>
                        <a:pt x="560" y="500"/>
                      </a:lnTo>
                      <a:lnTo>
                        <a:pt x="564" y="496"/>
                      </a:lnTo>
                      <a:lnTo>
                        <a:pt x="564" y="492"/>
                      </a:lnTo>
                      <a:lnTo>
                        <a:pt x="564" y="496"/>
                      </a:lnTo>
                      <a:lnTo>
                        <a:pt x="564" y="492"/>
                      </a:lnTo>
                      <a:lnTo>
                        <a:pt x="560" y="492"/>
                      </a:lnTo>
                      <a:lnTo>
                        <a:pt x="564" y="492"/>
                      </a:lnTo>
                      <a:lnTo>
                        <a:pt x="564" y="488"/>
                      </a:lnTo>
                      <a:lnTo>
                        <a:pt x="568" y="488"/>
                      </a:lnTo>
                      <a:lnTo>
                        <a:pt x="568" y="484"/>
                      </a:lnTo>
                      <a:lnTo>
                        <a:pt x="568" y="480"/>
                      </a:lnTo>
                      <a:lnTo>
                        <a:pt x="564" y="480"/>
                      </a:lnTo>
                      <a:lnTo>
                        <a:pt x="564" y="484"/>
                      </a:lnTo>
                      <a:lnTo>
                        <a:pt x="564" y="480"/>
                      </a:lnTo>
                      <a:lnTo>
                        <a:pt x="564" y="476"/>
                      </a:lnTo>
                      <a:lnTo>
                        <a:pt x="560" y="476"/>
                      </a:lnTo>
                      <a:lnTo>
                        <a:pt x="564" y="480"/>
                      </a:lnTo>
                      <a:lnTo>
                        <a:pt x="560" y="480"/>
                      </a:lnTo>
                      <a:lnTo>
                        <a:pt x="564" y="480"/>
                      </a:lnTo>
                      <a:lnTo>
                        <a:pt x="564" y="484"/>
                      </a:lnTo>
                      <a:lnTo>
                        <a:pt x="560" y="488"/>
                      </a:lnTo>
                      <a:lnTo>
                        <a:pt x="560" y="484"/>
                      </a:lnTo>
                      <a:lnTo>
                        <a:pt x="560" y="488"/>
                      </a:lnTo>
                      <a:lnTo>
                        <a:pt x="556" y="488"/>
                      </a:lnTo>
                      <a:lnTo>
                        <a:pt x="560" y="488"/>
                      </a:lnTo>
                      <a:lnTo>
                        <a:pt x="560" y="484"/>
                      </a:lnTo>
                      <a:lnTo>
                        <a:pt x="556" y="484"/>
                      </a:lnTo>
                      <a:lnTo>
                        <a:pt x="556" y="488"/>
                      </a:lnTo>
                      <a:lnTo>
                        <a:pt x="552" y="488"/>
                      </a:lnTo>
                      <a:lnTo>
                        <a:pt x="552" y="484"/>
                      </a:lnTo>
                      <a:lnTo>
                        <a:pt x="556" y="484"/>
                      </a:lnTo>
                      <a:lnTo>
                        <a:pt x="552" y="484"/>
                      </a:lnTo>
                      <a:lnTo>
                        <a:pt x="552" y="480"/>
                      </a:lnTo>
                      <a:lnTo>
                        <a:pt x="548" y="480"/>
                      </a:lnTo>
                      <a:lnTo>
                        <a:pt x="548" y="476"/>
                      </a:lnTo>
                      <a:lnTo>
                        <a:pt x="544" y="476"/>
                      </a:lnTo>
                      <a:lnTo>
                        <a:pt x="544" y="472"/>
                      </a:lnTo>
                      <a:lnTo>
                        <a:pt x="544" y="468"/>
                      </a:lnTo>
                      <a:lnTo>
                        <a:pt x="544" y="472"/>
                      </a:lnTo>
                      <a:lnTo>
                        <a:pt x="544" y="468"/>
                      </a:lnTo>
                      <a:lnTo>
                        <a:pt x="544" y="472"/>
                      </a:lnTo>
                      <a:lnTo>
                        <a:pt x="540" y="472"/>
                      </a:lnTo>
                      <a:lnTo>
                        <a:pt x="540" y="468"/>
                      </a:lnTo>
                      <a:lnTo>
                        <a:pt x="540" y="472"/>
                      </a:lnTo>
                      <a:lnTo>
                        <a:pt x="544" y="472"/>
                      </a:lnTo>
                      <a:lnTo>
                        <a:pt x="540" y="472"/>
                      </a:lnTo>
                      <a:lnTo>
                        <a:pt x="536" y="472"/>
                      </a:lnTo>
                      <a:lnTo>
                        <a:pt x="536" y="468"/>
                      </a:lnTo>
                      <a:lnTo>
                        <a:pt x="532" y="468"/>
                      </a:lnTo>
                      <a:lnTo>
                        <a:pt x="532" y="472"/>
                      </a:lnTo>
                      <a:lnTo>
                        <a:pt x="528" y="468"/>
                      </a:lnTo>
                      <a:lnTo>
                        <a:pt x="524" y="468"/>
                      </a:lnTo>
                      <a:lnTo>
                        <a:pt x="520" y="468"/>
                      </a:lnTo>
                      <a:lnTo>
                        <a:pt x="520" y="464"/>
                      </a:lnTo>
                      <a:lnTo>
                        <a:pt x="524" y="464"/>
                      </a:lnTo>
                      <a:lnTo>
                        <a:pt x="524" y="468"/>
                      </a:lnTo>
                      <a:lnTo>
                        <a:pt x="528" y="468"/>
                      </a:lnTo>
                      <a:lnTo>
                        <a:pt x="528" y="464"/>
                      </a:lnTo>
                      <a:lnTo>
                        <a:pt x="524" y="464"/>
                      </a:lnTo>
                      <a:lnTo>
                        <a:pt x="528" y="464"/>
                      </a:lnTo>
                      <a:lnTo>
                        <a:pt x="528" y="460"/>
                      </a:lnTo>
                      <a:lnTo>
                        <a:pt x="524" y="460"/>
                      </a:lnTo>
                      <a:lnTo>
                        <a:pt x="524" y="464"/>
                      </a:lnTo>
                      <a:lnTo>
                        <a:pt x="520" y="464"/>
                      </a:lnTo>
                      <a:lnTo>
                        <a:pt x="516" y="464"/>
                      </a:lnTo>
                      <a:lnTo>
                        <a:pt x="512" y="464"/>
                      </a:lnTo>
                      <a:lnTo>
                        <a:pt x="508" y="464"/>
                      </a:lnTo>
                      <a:lnTo>
                        <a:pt x="504" y="464"/>
                      </a:lnTo>
                      <a:lnTo>
                        <a:pt x="508" y="464"/>
                      </a:lnTo>
                      <a:lnTo>
                        <a:pt x="508" y="460"/>
                      </a:lnTo>
                      <a:lnTo>
                        <a:pt x="512" y="460"/>
                      </a:lnTo>
                      <a:lnTo>
                        <a:pt x="512" y="456"/>
                      </a:lnTo>
                      <a:lnTo>
                        <a:pt x="508" y="456"/>
                      </a:lnTo>
                      <a:lnTo>
                        <a:pt x="508" y="452"/>
                      </a:lnTo>
                      <a:lnTo>
                        <a:pt x="508" y="456"/>
                      </a:lnTo>
                      <a:lnTo>
                        <a:pt x="508" y="452"/>
                      </a:lnTo>
                      <a:lnTo>
                        <a:pt x="504" y="452"/>
                      </a:lnTo>
                      <a:lnTo>
                        <a:pt x="504" y="456"/>
                      </a:lnTo>
                      <a:lnTo>
                        <a:pt x="504" y="452"/>
                      </a:lnTo>
                      <a:lnTo>
                        <a:pt x="500" y="456"/>
                      </a:lnTo>
                      <a:lnTo>
                        <a:pt x="500" y="452"/>
                      </a:lnTo>
                      <a:lnTo>
                        <a:pt x="504" y="452"/>
                      </a:lnTo>
                      <a:lnTo>
                        <a:pt x="504" y="448"/>
                      </a:lnTo>
                      <a:lnTo>
                        <a:pt x="500" y="452"/>
                      </a:lnTo>
                      <a:lnTo>
                        <a:pt x="500" y="448"/>
                      </a:lnTo>
                      <a:lnTo>
                        <a:pt x="504" y="448"/>
                      </a:lnTo>
                      <a:lnTo>
                        <a:pt x="504" y="444"/>
                      </a:lnTo>
                      <a:lnTo>
                        <a:pt x="500" y="444"/>
                      </a:lnTo>
                      <a:lnTo>
                        <a:pt x="496" y="444"/>
                      </a:lnTo>
                      <a:lnTo>
                        <a:pt x="492" y="444"/>
                      </a:lnTo>
                      <a:lnTo>
                        <a:pt x="496" y="444"/>
                      </a:lnTo>
                      <a:lnTo>
                        <a:pt x="492" y="444"/>
                      </a:lnTo>
                      <a:lnTo>
                        <a:pt x="492" y="440"/>
                      </a:lnTo>
                      <a:lnTo>
                        <a:pt x="488" y="440"/>
                      </a:lnTo>
                      <a:lnTo>
                        <a:pt x="488" y="444"/>
                      </a:lnTo>
                      <a:lnTo>
                        <a:pt x="492" y="444"/>
                      </a:lnTo>
                      <a:lnTo>
                        <a:pt x="488" y="444"/>
                      </a:lnTo>
                      <a:lnTo>
                        <a:pt x="492" y="444"/>
                      </a:lnTo>
                      <a:lnTo>
                        <a:pt x="488" y="444"/>
                      </a:lnTo>
                      <a:lnTo>
                        <a:pt x="492" y="448"/>
                      </a:lnTo>
                      <a:lnTo>
                        <a:pt x="492" y="444"/>
                      </a:lnTo>
                      <a:lnTo>
                        <a:pt x="492" y="448"/>
                      </a:lnTo>
                      <a:lnTo>
                        <a:pt x="488" y="448"/>
                      </a:lnTo>
                      <a:lnTo>
                        <a:pt x="484" y="448"/>
                      </a:lnTo>
                      <a:lnTo>
                        <a:pt x="484" y="444"/>
                      </a:lnTo>
                      <a:lnTo>
                        <a:pt x="484" y="448"/>
                      </a:lnTo>
                      <a:lnTo>
                        <a:pt x="488" y="448"/>
                      </a:lnTo>
                      <a:lnTo>
                        <a:pt x="488" y="444"/>
                      </a:lnTo>
                      <a:lnTo>
                        <a:pt x="484" y="444"/>
                      </a:lnTo>
                      <a:lnTo>
                        <a:pt x="488" y="444"/>
                      </a:lnTo>
                      <a:lnTo>
                        <a:pt x="484" y="444"/>
                      </a:lnTo>
                      <a:lnTo>
                        <a:pt x="484" y="440"/>
                      </a:lnTo>
                      <a:lnTo>
                        <a:pt x="480" y="440"/>
                      </a:lnTo>
                      <a:lnTo>
                        <a:pt x="480" y="444"/>
                      </a:lnTo>
                      <a:lnTo>
                        <a:pt x="484" y="444"/>
                      </a:lnTo>
                      <a:lnTo>
                        <a:pt x="480" y="444"/>
                      </a:lnTo>
                      <a:lnTo>
                        <a:pt x="476" y="444"/>
                      </a:lnTo>
                      <a:lnTo>
                        <a:pt x="476" y="440"/>
                      </a:lnTo>
                      <a:lnTo>
                        <a:pt x="472" y="440"/>
                      </a:lnTo>
                      <a:lnTo>
                        <a:pt x="476" y="440"/>
                      </a:lnTo>
                      <a:lnTo>
                        <a:pt x="472" y="440"/>
                      </a:lnTo>
                      <a:lnTo>
                        <a:pt x="468" y="440"/>
                      </a:lnTo>
                      <a:lnTo>
                        <a:pt x="468" y="436"/>
                      </a:lnTo>
                      <a:lnTo>
                        <a:pt x="464" y="436"/>
                      </a:lnTo>
                      <a:lnTo>
                        <a:pt x="464" y="440"/>
                      </a:lnTo>
                      <a:lnTo>
                        <a:pt x="468" y="440"/>
                      </a:lnTo>
                      <a:lnTo>
                        <a:pt x="464" y="440"/>
                      </a:lnTo>
                      <a:lnTo>
                        <a:pt x="464" y="436"/>
                      </a:lnTo>
                      <a:lnTo>
                        <a:pt x="460" y="436"/>
                      </a:lnTo>
                      <a:lnTo>
                        <a:pt x="464" y="436"/>
                      </a:lnTo>
                      <a:lnTo>
                        <a:pt x="464" y="432"/>
                      </a:lnTo>
                      <a:lnTo>
                        <a:pt x="468" y="432"/>
                      </a:lnTo>
                      <a:lnTo>
                        <a:pt x="468" y="428"/>
                      </a:lnTo>
                      <a:lnTo>
                        <a:pt x="468" y="424"/>
                      </a:lnTo>
                      <a:lnTo>
                        <a:pt x="464" y="424"/>
                      </a:lnTo>
                      <a:lnTo>
                        <a:pt x="464" y="428"/>
                      </a:lnTo>
                      <a:lnTo>
                        <a:pt x="468" y="428"/>
                      </a:lnTo>
                      <a:lnTo>
                        <a:pt x="464" y="432"/>
                      </a:lnTo>
                      <a:lnTo>
                        <a:pt x="464" y="436"/>
                      </a:lnTo>
                      <a:lnTo>
                        <a:pt x="460" y="436"/>
                      </a:lnTo>
                      <a:lnTo>
                        <a:pt x="456" y="440"/>
                      </a:lnTo>
                      <a:lnTo>
                        <a:pt x="460" y="440"/>
                      </a:lnTo>
                      <a:lnTo>
                        <a:pt x="460" y="444"/>
                      </a:lnTo>
                      <a:lnTo>
                        <a:pt x="460" y="440"/>
                      </a:lnTo>
                      <a:lnTo>
                        <a:pt x="460" y="444"/>
                      </a:lnTo>
                      <a:lnTo>
                        <a:pt x="456" y="444"/>
                      </a:lnTo>
                      <a:lnTo>
                        <a:pt x="460" y="444"/>
                      </a:lnTo>
                      <a:lnTo>
                        <a:pt x="460" y="448"/>
                      </a:lnTo>
                      <a:lnTo>
                        <a:pt x="464" y="448"/>
                      </a:lnTo>
                      <a:lnTo>
                        <a:pt x="468" y="448"/>
                      </a:lnTo>
                      <a:lnTo>
                        <a:pt x="468" y="452"/>
                      </a:lnTo>
                      <a:lnTo>
                        <a:pt x="468" y="448"/>
                      </a:lnTo>
                      <a:lnTo>
                        <a:pt x="472" y="448"/>
                      </a:lnTo>
                      <a:lnTo>
                        <a:pt x="476" y="448"/>
                      </a:lnTo>
                      <a:lnTo>
                        <a:pt x="472" y="448"/>
                      </a:lnTo>
                      <a:lnTo>
                        <a:pt x="472" y="452"/>
                      </a:lnTo>
                      <a:lnTo>
                        <a:pt x="476" y="448"/>
                      </a:lnTo>
                      <a:lnTo>
                        <a:pt x="476" y="452"/>
                      </a:lnTo>
                      <a:lnTo>
                        <a:pt x="480" y="452"/>
                      </a:lnTo>
                      <a:lnTo>
                        <a:pt x="476" y="452"/>
                      </a:lnTo>
                      <a:lnTo>
                        <a:pt x="472" y="452"/>
                      </a:lnTo>
                      <a:lnTo>
                        <a:pt x="476" y="452"/>
                      </a:lnTo>
                      <a:lnTo>
                        <a:pt x="476" y="456"/>
                      </a:lnTo>
                      <a:lnTo>
                        <a:pt x="476" y="460"/>
                      </a:lnTo>
                      <a:lnTo>
                        <a:pt x="480" y="460"/>
                      </a:lnTo>
                      <a:lnTo>
                        <a:pt x="480" y="464"/>
                      </a:lnTo>
                      <a:lnTo>
                        <a:pt x="476" y="464"/>
                      </a:lnTo>
                      <a:lnTo>
                        <a:pt x="480" y="468"/>
                      </a:lnTo>
                      <a:lnTo>
                        <a:pt x="476" y="468"/>
                      </a:lnTo>
                      <a:lnTo>
                        <a:pt x="476" y="464"/>
                      </a:lnTo>
                      <a:lnTo>
                        <a:pt x="476" y="468"/>
                      </a:lnTo>
                      <a:lnTo>
                        <a:pt x="472" y="468"/>
                      </a:lnTo>
                      <a:lnTo>
                        <a:pt x="472" y="464"/>
                      </a:lnTo>
                      <a:lnTo>
                        <a:pt x="472" y="468"/>
                      </a:lnTo>
                      <a:lnTo>
                        <a:pt x="468" y="468"/>
                      </a:lnTo>
                      <a:lnTo>
                        <a:pt x="472" y="472"/>
                      </a:lnTo>
                      <a:lnTo>
                        <a:pt x="472" y="468"/>
                      </a:lnTo>
                      <a:lnTo>
                        <a:pt x="472" y="472"/>
                      </a:lnTo>
                      <a:lnTo>
                        <a:pt x="472" y="476"/>
                      </a:lnTo>
                      <a:lnTo>
                        <a:pt x="476" y="476"/>
                      </a:lnTo>
                      <a:lnTo>
                        <a:pt x="476" y="480"/>
                      </a:lnTo>
                      <a:lnTo>
                        <a:pt x="472" y="480"/>
                      </a:lnTo>
                      <a:lnTo>
                        <a:pt x="476" y="480"/>
                      </a:lnTo>
                      <a:lnTo>
                        <a:pt x="480" y="480"/>
                      </a:lnTo>
                      <a:lnTo>
                        <a:pt x="480" y="484"/>
                      </a:lnTo>
                      <a:lnTo>
                        <a:pt x="476" y="484"/>
                      </a:lnTo>
                      <a:lnTo>
                        <a:pt x="476" y="488"/>
                      </a:lnTo>
                      <a:lnTo>
                        <a:pt x="472" y="488"/>
                      </a:lnTo>
                      <a:lnTo>
                        <a:pt x="472" y="492"/>
                      </a:lnTo>
                      <a:lnTo>
                        <a:pt x="468" y="492"/>
                      </a:lnTo>
                      <a:lnTo>
                        <a:pt x="464" y="492"/>
                      </a:lnTo>
                      <a:lnTo>
                        <a:pt x="468" y="496"/>
                      </a:lnTo>
                      <a:lnTo>
                        <a:pt x="464" y="496"/>
                      </a:lnTo>
                      <a:lnTo>
                        <a:pt x="460" y="496"/>
                      </a:lnTo>
                      <a:lnTo>
                        <a:pt x="460" y="500"/>
                      </a:lnTo>
                      <a:lnTo>
                        <a:pt x="460" y="496"/>
                      </a:lnTo>
                      <a:lnTo>
                        <a:pt x="460" y="492"/>
                      </a:lnTo>
                      <a:lnTo>
                        <a:pt x="456" y="492"/>
                      </a:lnTo>
                      <a:lnTo>
                        <a:pt x="460" y="492"/>
                      </a:lnTo>
                      <a:lnTo>
                        <a:pt x="456" y="492"/>
                      </a:lnTo>
                      <a:lnTo>
                        <a:pt x="456" y="488"/>
                      </a:lnTo>
                      <a:lnTo>
                        <a:pt x="452" y="488"/>
                      </a:lnTo>
                      <a:lnTo>
                        <a:pt x="456" y="488"/>
                      </a:lnTo>
                      <a:lnTo>
                        <a:pt x="452" y="488"/>
                      </a:lnTo>
                      <a:lnTo>
                        <a:pt x="452" y="484"/>
                      </a:lnTo>
                      <a:lnTo>
                        <a:pt x="456" y="484"/>
                      </a:lnTo>
                      <a:lnTo>
                        <a:pt x="456" y="488"/>
                      </a:lnTo>
                      <a:lnTo>
                        <a:pt x="456" y="484"/>
                      </a:lnTo>
                      <a:lnTo>
                        <a:pt x="456" y="480"/>
                      </a:lnTo>
                      <a:lnTo>
                        <a:pt x="460" y="480"/>
                      </a:lnTo>
                      <a:lnTo>
                        <a:pt x="456" y="480"/>
                      </a:lnTo>
                      <a:lnTo>
                        <a:pt x="456" y="476"/>
                      </a:lnTo>
                      <a:lnTo>
                        <a:pt x="452" y="476"/>
                      </a:lnTo>
                      <a:lnTo>
                        <a:pt x="452" y="480"/>
                      </a:lnTo>
                      <a:lnTo>
                        <a:pt x="452" y="476"/>
                      </a:lnTo>
                      <a:lnTo>
                        <a:pt x="448" y="476"/>
                      </a:lnTo>
                      <a:lnTo>
                        <a:pt x="452" y="476"/>
                      </a:lnTo>
                      <a:lnTo>
                        <a:pt x="448" y="476"/>
                      </a:lnTo>
                      <a:lnTo>
                        <a:pt x="448" y="472"/>
                      </a:lnTo>
                      <a:lnTo>
                        <a:pt x="448" y="476"/>
                      </a:lnTo>
                      <a:lnTo>
                        <a:pt x="444" y="476"/>
                      </a:lnTo>
                      <a:lnTo>
                        <a:pt x="444" y="472"/>
                      </a:lnTo>
                      <a:lnTo>
                        <a:pt x="448" y="472"/>
                      </a:lnTo>
                      <a:lnTo>
                        <a:pt x="444" y="472"/>
                      </a:lnTo>
                      <a:lnTo>
                        <a:pt x="440" y="472"/>
                      </a:lnTo>
                      <a:lnTo>
                        <a:pt x="444" y="476"/>
                      </a:lnTo>
                      <a:lnTo>
                        <a:pt x="440" y="476"/>
                      </a:lnTo>
                      <a:lnTo>
                        <a:pt x="440" y="480"/>
                      </a:lnTo>
                      <a:lnTo>
                        <a:pt x="444" y="480"/>
                      </a:lnTo>
                      <a:lnTo>
                        <a:pt x="440" y="480"/>
                      </a:lnTo>
                      <a:lnTo>
                        <a:pt x="440" y="476"/>
                      </a:lnTo>
                      <a:lnTo>
                        <a:pt x="440" y="472"/>
                      </a:lnTo>
                      <a:lnTo>
                        <a:pt x="436" y="472"/>
                      </a:lnTo>
                      <a:lnTo>
                        <a:pt x="436" y="468"/>
                      </a:lnTo>
                      <a:lnTo>
                        <a:pt x="432" y="468"/>
                      </a:lnTo>
                      <a:lnTo>
                        <a:pt x="432" y="472"/>
                      </a:lnTo>
                      <a:lnTo>
                        <a:pt x="432" y="476"/>
                      </a:lnTo>
                      <a:lnTo>
                        <a:pt x="428" y="476"/>
                      </a:lnTo>
                      <a:lnTo>
                        <a:pt x="428" y="472"/>
                      </a:lnTo>
                      <a:lnTo>
                        <a:pt x="428" y="468"/>
                      </a:lnTo>
                      <a:lnTo>
                        <a:pt x="424" y="468"/>
                      </a:lnTo>
                      <a:lnTo>
                        <a:pt x="424" y="472"/>
                      </a:lnTo>
                      <a:lnTo>
                        <a:pt x="428" y="472"/>
                      </a:lnTo>
                      <a:lnTo>
                        <a:pt x="424" y="472"/>
                      </a:lnTo>
                      <a:lnTo>
                        <a:pt x="424" y="476"/>
                      </a:lnTo>
                      <a:lnTo>
                        <a:pt x="428" y="476"/>
                      </a:lnTo>
                      <a:lnTo>
                        <a:pt x="424" y="476"/>
                      </a:lnTo>
                      <a:lnTo>
                        <a:pt x="420" y="476"/>
                      </a:lnTo>
                      <a:lnTo>
                        <a:pt x="420" y="472"/>
                      </a:lnTo>
                      <a:lnTo>
                        <a:pt x="420" y="476"/>
                      </a:lnTo>
                      <a:lnTo>
                        <a:pt x="420" y="472"/>
                      </a:lnTo>
                      <a:lnTo>
                        <a:pt x="416" y="472"/>
                      </a:lnTo>
                      <a:lnTo>
                        <a:pt x="416" y="476"/>
                      </a:lnTo>
                      <a:lnTo>
                        <a:pt x="416" y="472"/>
                      </a:lnTo>
                      <a:lnTo>
                        <a:pt x="416" y="476"/>
                      </a:lnTo>
                      <a:lnTo>
                        <a:pt x="420" y="476"/>
                      </a:lnTo>
                      <a:lnTo>
                        <a:pt x="420" y="480"/>
                      </a:lnTo>
                      <a:lnTo>
                        <a:pt x="416" y="480"/>
                      </a:lnTo>
                      <a:lnTo>
                        <a:pt x="412" y="480"/>
                      </a:lnTo>
                      <a:lnTo>
                        <a:pt x="416" y="480"/>
                      </a:lnTo>
                      <a:lnTo>
                        <a:pt x="416" y="484"/>
                      </a:lnTo>
                      <a:lnTo>
                        <a:pt x="420" y="484"/>
                      </a:lnTo>
                      <a:lnTo>
                        <a:pt x="416" y="484"/>
                      </a:lnTo>
                      <a:lnTo>
                        <a:pt x="416" y="488"/>
                      </a:lnTo>
                      <a:lnTo>
                        <a:pt x="416" y="484"/>
                      </a:lnTo>
                      <a:lnTo>
                        <a:pt x="412" y="484"/>
                      </a:lnTo>
                      <a:lnTo>
                        <a:pt x="412" y="480"/>
                      </a:lnTo>
                      <a:lnTo>
                        <a:pt x="408" y="480"/>
                      </a:lnTo>
                      <a:lnTo>
                        <a:pt x="408" y="484"/>
                      </a:lnTo>
                      <a:lnTo>
                        <a:pt x="412" y="484"/>
                      </a:lnTo>
                      <a:lnTo>
                        <a:pt x="412" y="488"/>
                      </a:lnTo>
                      <a:lnTo>
                        <a:pt x="412" y="492"/>
                      </a:lnTo>
                      <a:lnTo>
                        <a:pt x="412" y="488"/>
                      </a:lnTo>
                      <a:lnTo>
                        <a:pt x="408" y="488"/>
                      </a:lnTo>
                      <a:lnTo>
                        <a:pt x="412" y="488"/>
                      </a:lnTo>
                      <a:lnTo>
                        <a:pt x="412" y="492"/>
                      </a:lnTo>
                      <a:lnTo>
                        <a:pt x="412" y="496"/>
                      </a:lnTo>
                      <a:lnTo>
                        <a:pt x="412" y="492"/>
                      </a:lnTo>
                      <a:lnTo>
                        <a:pt x="408" y="492"/>
                      </a:lnTo>
                      <a:lnTo>
                        <a:pt x="408" y="488"/>
                      </a:lnTo>
                      <a:lnTo>
                        <a:pt x="404" y="488"/>
                      </a:lnTo>
                      <a:lnTo>
                        <a:pt x="408" y="492"/>
                      </a:lnTo>
                      <a:lnTo>
                        <a:pt x="408" y="496"/>
                      </a:lnTo>
                      <a:lnTo>
                        <a:pt x="408" y="492"/>
                      </a:lnTo>
                      <a:lnTo>
                        <a:pt x="408" y="496"/>
                      </a:lnTo>
                      <a:lnTo>
                        <a:pt x="412" y="496"/>
                      </a:lnTo>
                      <a:lnTo>
                        <a:pt x="412" y="500"/>
                      </a:lnTo>
                      <a:lnTo>
                        <a:pt x="408" y="500"/>
                      </a:lnTo>
                      <a:lnTo>
                        <a:pt x="408" y="496"/>
                      </a:lnTo>
                      <a:lnTo>
                        <a:pt x="404" y="496"/>
                      </a:lnTo>
                      <a:lnTo>
                        <a:pt x="404" y="500"/>
                      </a:lnTo>
                      <a:lnTo>
                        <a:pt x="408" y="496"/>
                      </a:lnTo>
                      <a:lnTo>
                        <a:pt x="408" y="500"/>
                      </a:lnTo>
                      <a:lnTo>
                        <a:pt x="404" y="500"/>
                      </a:lnTo>
                      <a:lnTo>
                        <a:pt x="404" y="496"/>
                      </a:lnTo>
                      <a:lnTo>
                        <a:pt x="408" y="496"/>
                      </a:lnTo>
                      <a:lnTo>
                        <a:pt x="404" y="496"/>
                      </a:lnTo>
                      <a:lnTo>
                        <a:pt x="404" y="500"/>
                      </a:lnTo>
                      <a:lnTo>
                        <a:pt x="400" y="500"/>
                      </a:lnTo>
                      <a:lnTo>
                        <a:pt x="396" y="500"/>
                      </a:lnTo>
                      <a:lnTo>
                        <a:pt x="396" y="496"/>
                      </a:lnTo>
                      <a:lnTo>
                        <a:pt x="400" y="496"/>
                      </a:lnTo>
                      <a:lnTo>
                        <a:pt x="396" y="496"/>
                      </a:lnTo>
                      <a:lnTo>
                        <a:pt x="392" y="496"/>
                      </a:lnTo>
                      <a:lnTo>
                        <a:pt x="392" y="492"/>
                      </a:lnTo>
                      <a:lnTo>
                        <a:pt x="388" y="492"/>
                      </a:lnTo>
                      <a:lnTo>
                        <a:pt x="388" y="496"/>
                      </a:lnTo>
                      <a:lnTo>
                        <a:pt x="392" y="496"/>
                      </a:lnTo>
                      <a:lnTo>
                        <a:pt x="388" y="496"/>
                      </a:lnTo>
                      <a:lnTo>
                        <a:pt x="388" y="500"/>
                      </a:lnTo>
                      <a:lnTo>
                        <a:pt x="384" y="500"/>
                      </a:lnTo>
                      <a:lnTo>
                        <a:pt x="388" y="500"/>
                      </a:lnTo>
                      <a:lnTo>
                        <a:pt x="384" y="500"/>
                      </a:lnTo>
                      <a:lnTo>
                        <a:pt x="384" y="496"/>
                      </a:lnTo>
                      <a:lnTo>
                        <a:pt x="380" y="496"/>
                      </a:lnTo>
                      <a:lnTo>
                        <a:pt x="380" y="492"/>
                      </a:lnTo>
                      <a:lnTo>
                        <a:pt x="384" y="492"/>
                      </a:lnTo>
                      <a:lnTo>
                        <a:pt x="384" y="488"/>
                      </a:lnTo>
                      <a:lnTo>
                        <a:pt x="384" y="492"/>
                      </a:lnTo>
                      <a:lnTo>
                        <a:pt x="384" y="488"/>
                      </a:lnTo>
                      <a:lnTo>
                        <a:pt x="388" y="488"/>
                      </a:lnTo>
                      <a:lnTo>
                        <a:pt x="388" y="492"/>
                      </a:lnTo>
                      <a:lnTo>
                        <a:pt x="388" y="488"/>
                      </a:lnTo>
                      <a:lnTo>
                        <a:pt x="392" y="488"/>
                      </a:lnTo>
                      <a:lnTo>
                        <a:pt x="396" y="488"/>
                      </a:lnTo>
                      <a:lnTo>
                        <a:pt x="392" y="488"/>
                      </a:lnTo>
                      <a:lnTo>
                        <a:pt x="392" y="484"/>
                      </a:lnTo>
                      <a:lnTo>
                        <a:pt x="392" y="480"/>
                      </a:lnTo>
                      <a:lnTo>
                        <a:pt x="388" y="484"/>
                      </a:lnTo>
                      <a:lnTo>
                        <a:pt x="384" y="484"/>
                      </a:lnTo>
                      <a:lnTo>
                        <a:pt x="384" y="480"/>
                      </a:lnTo>
                      <a:lnTo>
                        <a:pt x="384" y="484"/>
                      </a:lnTo>
                      <a:lnTo>
                        <a:pt x="380" y="484"/>
                      </a:lnTo>
                      <a:lnTo>
                        <a:pt x="380" y="480"/>
                      </a:lnTo>
                      <a:lnTo>
                        <a:pt x="384" y="480"/>
                      </a:lnTo>
                      <a:lnTo>
                        <a:pt x="384" y="476"/>
                      </a:lnTo>
                      <a:lnTo>
                        <a:pt x="384" y="480"/>
                      </a:lnTo>
                      <a:lnTo>
                        <a:pt x="380" y="480"/>
                      </a:lnTo>
                      <a:lnTo>
                        <a:pt x="380" y="476"/>
                      </a:lnTo>
                      <a:lnTo>
                        <a:pt x="384" y="476"/>
                      </a:lnTo>
                      <a:lnTo>
                        <a:pt x="384" y="472"/>
                      </a:lnTo>
                      <a:lnTo>
                        <a:pt x="380" y="472"/>
                      </a:lnTo>
                      <a:lnTo>
                        <a:pt x="380" y="476"/>
                      </a:lnTo>
                      <a:lnTo>
                        <a:pt x="380" y="472"/>
                      </a:lnTo>
                      <a:lnTo>
                        <a:pt x="376" y="472"/>
                      </a:lnTo>
                      <a:lnTo>
                        <a:pt x="372" y="476"/>
                      </a:lnTo>
                      <a:lnTo>
                        <a:pt x="368" y="476"/>
                      </a:lnTo>
                      <a:lnTo>
                        <a:pt x="364" y="476"/>
                      </a:lnTo>
                      <a:lnTo>
                        <a:pt x="368" y="476"/>
                      </a:lnTo>
                      <a:lnTo>
                        <a:pt x="368" y="472"/>
                      </a:lnTo>
                      <a:lnTo>
                        <a:pt x="364" y="472"/>
                      </a:lnTo>
                      <a:lnTo>
                        <a:pt x="360" y="472"/>
                      </a:lnTo>
                      <a:lnTo>
                        <a:pt x="360" y="476"/>
                      </a:lnTo>
                      <a:lnTo>
                        <a:pt x="360" y="480"/>
                      </a:lnTo>
                      <a:lnTo>
                        <a:pt x="356" y="480"/>
                      </a:lnTo>
                      <a:lnTo>
                        <a:pt x="356" y="476"/>
                      </a:lnTo>
                      <a:lnTo>
                        <a:pt x="356" y="472"/>
                      </a:lnTo>
                      <a:lnTo>
                        <a:pt x="352" y="472"/>
                      </a:lnTo>
                      <a:lnTo>
                        <a:pt x="348" y="472"/>
                      </a:lnTo>
                      <a:lnTo>
                        <a:pt x="348" y="468"/>
                      </a:lnTo>
                      <a:lnTo>
                        <a:pt x="344" y="468"/>
                      </a:lnTo>
                      <a:lnTo>
                        <a:pt x="344" y="464"/>
                      </a:lnTo>
                      <a:lnTo>
                        <a:pt x="340" y="464"/>
                      </a:lnTo>
                      <a:lnTo>
                        <a:pt x="340" y="460"/>
                      </a:lnTo>
                      <a:lnTo>
                        <a:pt x="340" y="456"/>
                      </a:lnTo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64" name=""/>
                <p:cNvSpPr/>
                <p:nvPr/>
              </p:nvSpPr>
              <p:spPr>
                <a:xfrm>
                  <a:off x="5045040" y="4702320"/>
                  <a:ext cx="539640" cy="698400"/>
                </a:xfrm>
                <a:custGeom>
                  <a:avLst/>
                  <a:gdLst/>
                  <a:ahLst/>
                  <a:rect l="l" t="t" r="r" b="b"/>
                  <a:pathLst>
                    <a:path w="340" h="440">
                      <a:moveTo>
                        <a:pt x="340" y="436"/>
                      </a:moveTo>
                      <a:lnTo>
                        <a:pt x="340" y="432"/>
                      </a:lnTo>
                      <a:lnTo>
                        <a:pt x="340" y="428"/>
                      </a:lnTo>
                      <a:lnTo>
                        <a:pt x="336" y="428"/>
                      </a:lnTo>
                      <a:lnTo>
                        <a:pt x="336" y="432"/>
                      </a:lnTo>
                      <a:lnTo>
                        <a:pt x="336" y="436"/>
                      </a:lnTo>
                      <a:lnTo>
                        <a:pt x="332" y="436"/>
                      </a:lnTo>
                      <a:lnTo>
                        <a:pt x="328" y="436"/>
                      </a:lnTo>
                      <a:lnTo>
                        <a:pt x="324" y="436"/>
                      </a:lnTo>
                      <a:lnTo>
                        <a:pt x="320" y="436"/>
                      </a:lnTo>
                      <a:lnTo>
                        <a:pt x="320" y="432"/>
                      </a:lnTo>
                      <a:lnTo>
                        <a:pt x="324" y="432"/>
                      </a:lnTo>
                      <a:lnTo>
                        <a:pt x="320" y="432"/>
                      </a:lnTo>
                      <a:lnTo>
                        <a:pt x="324" y="432"/>
                      </a:lnTo>
                      <a:lnTo>
                        <a:pt x="324" y="428"/>
                      </a:lnTo>
                      <a:lnTo>
                        <a:pt x="320" y="428"/>
                      </a:lnTo>
                      <a:lnTo>
                        <a:pt x="320" y="424"/>
                      </a:lnTo>
                      <a:lnTo>
                        <a:pt x="324" y="424"/>
                      </a:lnTo>
                      <a:lnTo>
                        <a:pt x="324" y="420"/>
                      </a:lnTo>
                      <a:lnTo>
                        <a:pt x="324" y="416"/>
                      </a:lnTo>
                      <a:lnTo>
                        <a:pt x="324" y="420"/>
                      </a:lnTo>
                      <a:lnTo>
                        <a:pt x="320" y="420"/>
                      </a:lnTo>
                      <a:lnTo>
                        <a:pt x="320" y="424"/>
                      </a:lnTo>
                      <a:lnTo>
                        <a:pt x="320" y="428"/>
                      </a:lnTo>
                      <a:lnTo>
                        <a:pt x="320" y="432"/>
                      </a:lnTo>
                      <a:lnTo>
                        <a:pt x="316" y="432"/>
                      </a:lnTo>
                      <a:lnTo>
                        <a:pt x="312" y="432"/>
                      </a:lnTo>
                      <a:lnTo>
                        <a:pt x="312" y="436"/>
                      </a:lnTo>
                      <a:lnTo>
                        <a:pt x="308" y="436"/>
                      </a:lnTo>
                      <a:lnTo>
                        <a:pt x="308" y="432"/>
                      </a:lnTo>
                      <a:lnTo>
                        <a:pt x="308" y="428"/>
                      </a:lnTo>
                      <a:lnTo>
                        <a:pt x="308" y="424"/>
                      </a:lnTo>
                      <a:lnTo>
                        <a:pt x="304" y="424"/>
                      </a:lnTo>
                      <a:lnTo>
                        <a:pt x="304" y="420"/>
                      </a:lnTo>
                      <a:lnTo>
                        <a:pt x="300" y="420"/>
                      </a:lnTo>
                      <a:lnTo>
                        <a:pt x="296" y="420"/>
                      </a:lnTo>
                      <a:lnTo>
                        <a:pt x="296" y="416"/>
                      </a:lnTo>
                      <a:lnTo>
                        <a:pt x="296" y="412"/>
                      </a:lnTo>
                      <a:lnTo>
                        <a:pt x="296" y="408"/>
                      </a:lnTo>
                      <a:lnTo>
                        <a:pt x="296" y="404"/>
                      </a:lnTo>
                      <a:lnTo>
                        <a:pt x="300" y="404"/>
                      </a:lnTo>
                      <a:lnTo>
                        <a:pt x="300" y="408"/>
                      </a:lnTo>
                      <a:lnTo>
                        <a:pt x="300" y="404"/>
                      </a:lnTo>
                      <a:lnTo>
                        <a:pt x="304" y="404"/>
                      </a:lnTo>
                      <a:lnTo>
                        <a:pt x="300" y="404"/>
                      </a:lnTo>
                      <a:lnTo>
                        <a:pt x="296" y="404"/>
                      </a:lnTo>
                      <a:lnTo>
                        <a:pt x="296" y="408"/>
                      </a:lnTo>
                      <a:lnTo>
                        <a:pt x="292" y="408"/>
                      </a:lnTo>
                      <a:lnTo>
                        <a:pt x="288" y="408"/>
                      </a:lnTo>
                      <a:lnTo>
                        <a:pt x="284" y="408"/>
                      </a:lnTo>
                      <a:lnTo>
                        <a:pt x="280" y="408"/>
                      </a:lnTo>
                      <a:lnTo>
                        <a:pt x="276" y="408"/>
                      </a:lnTo>
                      <a:lnTo>
                        <a:pt x="276" y="412"/>
                      </a:lnTo>
                      <a:lnTo>
                        <a:pt x="272" y="412"/>
                      </a:lnTo>
                      <a:lnTo>
                        <a:pt x="268" y="412"/>
                      </a:lnTo>
                      <a:lnTo>
                        <a:pt x="272" y="408"/>
                      </a:lnTo>
                      <a:lnTo>
                        <a:pt x="268" y="408"/>
                      </a:lnTo>
                      <a:lnTo>
                        <a:pt x="268" y="404"/>
                      </a:lnTo>
                      <a:lnTo>
                        <a:pt x="272" y="400"/>
                      </a:lnTo>
                      <a:lnTo>
                        <a:pt x="272" y="404"/>
                      </a:lnTo>
                      <a:lnTo>
                        <a:pt x="272" y="400"/>
                      </a:lnTo>
                      <a:lnTo>
                        <a:pt x="272" y="396"/>
                      </a:lnTo>
                      <a:lnTo>
                        <a:pt x="272" y="400"/>
                      </a:lnTo>
                      <a:lnTo>
                        <a:pt x="268" y="400"/>
                      </a:lnTo>
                      <a:lnTo>
                        <a:pt x="264" y="396"/>
                      </a:lnTo>
                      <a:lnTo>
                        <a:pt x="264" y="400"/>
                      </a:lnTo>
                      <a:lnTo>
                        <a:pt x="260" y="400"/>
                      </a:lnTo>
                      <a:lnTo>
                        <a:pt x="256" y="400"/>
                      </a:lnTo>
                      <a:lnTo>
                        <a:pt x="260" y="400"/>
                      </a:lnTo>
                      <a:lnTo>
                        <a:pt x="260" y="396"/>
                      </a:lnTo>
                      <a:lnTo>
                        <a:pt x="256" y="400"/>
                      </a:lnTo>
                      <a:lnTo>
                        <a:pt x="256" y="404"/>
                      </a:lnTo>
                      <a:lnTo>
                        <a:pt x="252" y="404"/>
                      </a:lnTo>
                      <a:lnTo>
                        <a:pt x="248" y="408"/>
                      </a:lnTo>
                      <a:lnTo>
                        <a:pt x="244" y="408"/>
                      </a:lnTo>
                      <a:lnTo>
                        <a:pt x="240" y="412"/>
                      </a:lnTo>
                      <a:lnTo>
                        <a:pt x="240" y="416"/>
                      </a:lnTo>
                      <a:lnTo>
                        <a:pt x="236" y="416"/>
                      </a:lnTo>
                      <a:lnTo>
                        <a:pt x="236" y="412"/>
                      </a:lnTo>
                      <a:lnTo>
                        <a:pt x="240" y="412"/>
                      </a:lnTo>
                      <a:lnTo>
                        <a:pt x="240" y="408"/>
                      </a:lnTo>
                      <a:lnTo>
                        <a:pt x="236" y="408"/>
                      </a:lnTo>
                      <a:lnTo>
                        <a:pt x="236" y="412"/>
                      </a:lnTo>
                      <a:lnTo>
                        <a:pt x="232" y="412"/>
                      </a:lnTo>
                      <a:lnTo>
                        <a:pt x="232" y="416"/>
                      </a:lnTo>
                      <a:lnTo>
                        <a:pt x="236" y="416"/>
                      </a:lnTo>
                      <a:lnTo>
                        <a:pt x="232" y="416"/>
                      </a:lnTo>
                      <a:lnTo>
                        <a:pt x="232" y="420"/>
                      </a:lnTo>
                      <a:lnTo>
                        <a:pt x="236" y="420"/>
                      </a:lnTo>
                      <a:lnTo>
                        <a:pt x="240" y="420"/>
                      </a:lnTo>
                      <a:lnTo>
                        <a:pt x="236" y="420"/>
                      </a:lnTo>
                      <a:lnTo>
                        <a:pt x="236" y="416"/>
                      </a:lnTo>
                      <a:lnTo>
                        <a:pt x="240" y="416"/>
                      </a:lnTo>
                      <a:lnTo>
                        <a:pt x="244" y="416"/>
                      </a:lnTo>
                      <a:lnTo>
                        <a:pt x="244" y="420"/>
                      </a:lnTo>
                      <a:lnTo>
                        <a:pt x="240" y="420"/>
                      </a:lnTo>
                      <a:lnTo>
                        <a:pt x="240" y="424"/>
                      </a:lnTo>
                      <a:lnTo>
                        <a:pt x="244" y="428"/>
                      </a:lnTo>
                      <a:lnTo>
                        <a:pt x="248" y="428"/>
                      </a:lnTo>
                      <a:lnTo>
                        <a:pt x="248" y="424"/>
                      </a:lnTo>
                      <a:lnTo>
                        <a:pt x="252" y="424"/>
                      </a:lnTo>
                      <a:lnTo>
                        <a:pt x="256" y="428"/>
                      </a:lnTo>
                      <a:lnTo>
                        <a:pt x="252" y="428"/>
                      </a:lnTo>
                      <a:lnTo>
                        <a:pt x="248" y="428"/>
                      </a:lnTo>
                      <a:lnTo>
                        <a:pt x="252" y="428"/>
                      </a:lnTo>
                      <a:lnTo>
                        <a:pt x="252" y="432"/>
                      </a:lnTo>
                      <a:lnTo>
                        <a:pt x="248" y="432"/>
                      </a:lnTo>
                      <a:lnTo>
                        <a:pt x="244" y="432"/>
                      </a:lnTo>
                      <a:lnTo>
                        <a:pt x="240" y="432"/>
                      </a:lnTo>
                      <a:lnTo>
                        <a:pt x="236" y="432"/>
                      </a:lnTo>
                      <a:lnTo>
                        <a:pt x="232" y="432"/>
                      </a:lnTo>
                      <a:lnTo>
                        <a:pt x="232" y="436"/>
                      </a:lnTo>
                      <a:lnTo>
                        <a:pt x="228" y="436"/>
                      </a:lnTo>
                      <a:lnTo>
                        <a:pt x="228" y="440"/>
                      </a:lnTo>
                      <a:lnTo>
                        <a:pt x="224" y="440"/>
                      </a:lnTo>
                      <a:lnTo>
                        <a:pt x="220" y="440"/>
                      </a:lnTo>
                      <a:lnTo>
                        <a:pt x="216" y="440"/>
                      </a:lnTo>
                      <a:lnTo>
                        <a:pt x="212" y="440"/>
                      </a:lnTo>
                      <a:lnTo>
                        <a:pt x="212" y="436"/>
                      </a:lnTo>
                      <a:lnTo>
                        <a:pt x="208" y="436"/>
                      </a:lnTo>
                      <a:lnTo>
                        <a:pt x="208" y="440"/>
                      </a:lnTo>
                      <a:lnTo>
                        <a:pt x="208" y="436"/>
                      </a:lnTo>
                      <a:lnTo>
                        <a:pt x="204" y="436"/>
                      </a:lnTo>
                      <a:lnTo>
                        <a:pt x="200" y="436"/>
                      </a:lnTo>
                      <a:lnTo>
                        <a:pt x="196" y="436"/>
                      </a:lnTo>
                      <a:lnTo>
                        <a:pt x="192" y="436"/>
                      </a:lnTo>
                      <a:lnTo>
                        <a:pt x="188" y="436"/>
                      </a:lnTo>
                      <a:lnTo>
                        <a:pt x="184" y="436"/>
                      </a:lnTo>
                      <a:lnTo>
                        <a:pt x="180" y="436"/>
                      </a:lnTo>
                      <a:lnTo>
                        <a:pt x="176" y="436"/>
                      </a:lnTo>
                      <a:lnTo>
                        <a:pt x="176" y="432"/>
                      </a:lnTo>
                      <a:lnTo>
                        <a:pt x="172" y="432"/>
                      </a:lnTo>
                      <a:lnTo>
                        <a:pt x="168" y="432"/>
                      </a:lnTo>
                      <a:lnTo>
                        <a:pt x="164" y="432"/>
                      </a:lnTo>
                      <a:lnTo>
                        <a:pt x="164" y="428"/>
                      </a:lnTo>
                      <a:lnTo>
                        <a:pt x="160" y="428"/>
                      </a:lnTo>
                      <a:lnTo>
                        <a:pt x="156" y="428"/>
                      </a:lnTo>
                      <a:lnTo>
                        <a:pt x="156" y="424"/>
                      </a:lnTo>
                      <a:lnTo>
                        <a:pt x="152" y="424"/>
                      </a:lnTo>
                      <a:lnTo>
                        <a:pt x="148" y="424"/>
                      </a:lnTo>
                      <a:lnTo>
                        <a:pt x="144" y="424"/>
                      </a:lnTo>
                      <a:lnTo>
                        <a:pt x="144" y="420"/>
                      </a:lnTo>
                      <a:lnTo>
                        <a:pt x="140" y="420"/>
                      </a:lnTo>
                      <a:lnTo>
                        <a:pt x="136" y="420"/>
                      </a:lnTo>
                      <a:lnTo>
                        <a:pt x="132" y="420"/>
                      </a:lnTo>
                      <a:lnTo>
                        <a:pt x="128" y="416"/>
                      </a:lnTo>
                      <a:lnTo>
                        <a:pt x="124" y="416"/>
                      </a:lnTo>
                      <a:lnTo>
                        <a:pt x="120" y="416"/>
                      </a:lnTo>
                      <a:lnTo>
                        <a:pt x="116" y="416"/>
                      </a:lnTo>
                      <a:lnTo>
                        <a:pt x="112" y="416"/>
                      </a:lnTo>
                      <a:lnTo>
                        <a:pt x="108" y="416"/>
                      </a:lnTo>
                      <a:lnTo>
                        <a:pt x="104" y="416"/>
                      </a:lnTo>
                      <a:lnTo>
                        <a:pt x="100" y="416"/>
                      </a:lnTo>
                      <a:lnTo>
                        <a:pt x="104" y="416"/>
                      </a:lnTo>
                      <a:lnTo>
                        <a:pt x="104" y="420"/>
                      </a:lnTo>
                      <a:lnTo>
                        <a:pt x="100" y="420"/>
                      </a:lnTo>
                      <a:lnTo>
                        <a:pt x="100" y="416"/>
                      </a:lnTo>
                      <a:lnTo>
                        <a:pt x="96" y="416"/>
                      </a:lnTo>
                      <a:lnTo>
                        <a:pt x="92" y="416"/>
                      </a:lnTo>
                      <a:lnTo>
                        <a:pt x="92" y="420"/>
                      </a:lnTo>
                      <a:lnTo>
                        <a:pt x="88" y="416"/>
                      </a:lnTo>
                      <a:lnTo>
                        <a:pt x="88" y="420"/>
                      </a:lnTo>
                      <a:lnTo>
                        <a:pt x="84" y="420"/>
                      </a:lnTo>
                      <a:lnTo>
                        <a:pt x="80" y="420"/>
                      </a:lnTo>
                      <a:lnTo>
                        <a:pt x="76" y="420"/>
                      </a:lnTo>
                      <a:lnTo>
                        <a:pt x="72" y="420"/>
                      </a:lnTo>
                      <a:lnTo>
                        <a:pt x="68" y="420"/>
                      </a:lnTo>
                      <a:lnTo>
                        <a:pt x="64" y="420"/>
                      </a:lnTo>
                      <a:lnTo>
                        <a:pt x="60" y="424"/>
                      </a:lnTo>
                      <a:lnTo>
                        <a:pt x="56" y="424"/>
                      </a:lnTo>
                      <a:lnTo>
                        <a:pt x="52" y="424"/>
                      </a:lnTo>
                      <a:lnTo>
                        <a:pt x="52" y="428"/>
                      </a:lnTo>
                      <a:lnTo>
                        <a:pt x="48" y="428"/>
                      </a:lnTo>
                      <a:lnTo>
                        <a:pt x="44" y="424"/>
                      </a:lnTo>
                      <a:lnTo>
                        <a:pt x="44" y="420"/>
                      </a:lnTo>
                      <a:lnTo>
                        <a:pt x="40" y="420"/>
                      </a:lnTo>
                      <a:lnTo>
                        <a:pt x="40" y="416"/>
                      </a:lnTo>
                      <a:lnTo>
                        <a:pt x="44" y="416"/>
                      </a:lnTo>
                      <a:lnTo>
                        <a:pt x="44" y="412"/>
                      </a:lnTo>
                      <a:lnTo>
                        <a:pt x="48" y="412"/>
                      </a:lnTo>
                      <a:lnTo>
                        <a:pt x="52" y="412"/>
                      </a:lnTo>
                      <a:lnTo>
                        <a:pt x="52" y="408"/>
                      </a:lnTo>
                      <a:lnTo>
                        <a:pt x="52" y="404"/>
                      </a:lnTo>
                      <a:lnTo>
                        <a:pt x="52" y="400"/>
                      </a:lnTo>
                      <a:lnTo>
                        <a:pt x="56" y="400"/>
                      </a:lnTo>
                      <a:lnTo>
                        <a:pt x="56" y="396"/>
                      </a:lnTo>
                      <a:lnTo>
                        <a:pt x="56" y="392"/>
                      </a:lnTo>
                      <a:lnTo>
                        <a:pt x="52" y="392"/>
                      </a:lnTo>
                      <a:lnTo>
                        <a:pt x="56" y="388"/>
                      </a:lnTo>
                      <a:lnTo>
                        <a:pt x="56" y="384"/>
                      </a:lnTo>
                      <a:lnTo>
                        <a:pt x="60" y="384"/>
                      </a:lnTo>
                      <a:lnTo>
                        <a:pt x="60" y="380"/>
                      </a:lnTo>
                      <a:lnTo>
                        <a:pt x="56" y="380"/>
                      </a:lnTo>
                      <a:lnTo>
                        <a:pt x="60" y="380"/>
                      </a:lnTo>
                      <a:lnTo>
                        <a:pt x="60" y="376"/>
                      </a:lnTo>
                      <a:lnTo>
                        <a:pt x="60" y="372"/>
                      </a:lnTo>
                      <a:lnTo>
                        <a:pt x="60" y="368"/>
                      </a:lnTo>
                      <a:lnTo>
                        <a:pt x="60" y="364"/>
                      </a:lnTo>
                      <a:lnTo>
                        <a:pt x="56" y="364"/>
                      </a:lnTo>
                      <a:lnTo>
                        <a:pt x="56" y="360"/>
                      </a:lnTo>
                      <a:lnTo>
                        <a:pt x="60" y="360"/>
                      </a:lnTo>
                      <a:lnTo>
                        <a:pt x="56" y="360"/>
                      </a:lnTo>
                      <a:lnTo>
                        <a:pt x="60" y="360"/>
                      </a:lnTo>
                      <a:lnTo>
                        <a:pt x="60" y="356"/>
                      </a:lnTo>
                      <a:lnTo>
                        <a:pt x="56" y="356"/>
                      </a:lnTo>
                      <a:lnTo>
                        <a:pt x="60" y="356"/>
                      </a:lnTo>
                      <a:lnTo>
                        <a:pt x="60" y="352"/>
                      </a:lnTo>
                      <a:lnTo>
                        <a:pt x="56" y="352"/>
                      </a:lnTo>
                      <a:lnTo>
                        <a:pt x="52" y="352"/>
                      </a:lnTo>
                      <a:lnTo>
                        <a:pt x="52" y="348"/>
                      </a:lnTo>
                      <a:lnTo>
                        <a:pt x="52" y="344"/>
                      </a:lnTo>
                      <a:lnTo>
                        <a:pt x="52" y="340"/>
                      </a:lnTo>
                      <a:lnTo>
                        <a:pt x="52" y="336"/>
                      </a:lnTo>
                      <a:lnTo>
                        <a:pt x="56" y="336"/>
                      </a:lnTo>
                      <a:lnTo>
                        <a:pt x="56" y="332"/>
                      </a:lnTo>
                      <a:lnTo>
                        <a:pt x="56" y="328"/>
                      </a:lnTo>
                      <a:lnTo>
                        <a:pt x="56" y="324"/>
                      </a:lnTo>
                      <a:lnTo>
                        <a:pt x="56" y="320"/>
                      </a:lnTo>
                      <a:lnTo>
                        <a:pt x="52" y="320"/>
                      </a:lnTo>
                      <a:lnTo>
                        <a:pt x="56" y="316"/>
                      </a:lnTo>
                      <a:lnTo>
                        <a:pt x="52" y="316"/>
                      </a:lnTo>
                      <a:lnTo>
                        <a:pt x="56" y="316"/>
                      </a:lnTo>
                      <a:lnTo>
                        <a:pt x="56" y="312"/>
                      </a:lnTo>
                      <a:lnTo>
                        <a:pt x="60" y="312"/>
                      </a:lnTo>
                      <a:lnTo>
                        <a:pt x="56" y="312"/>
                      </a:lnTo>
                      <a:lnTo>
                        <a:pt x="56" y="308"/>
                      </a:lnTo>
                      <a:lnTo>
                        <a:pt x="60" y="308"/>
                      </a:lnTo>
                      <a:lnTo>
                        <a:pt x="60" y="304"/>
                      </a:lnTo>
                      <a:lnTo>
                        <a:pt x="64" y="304"/>
                      </a:lnTo>
                      <a:lnTo>
                        <a:pt x="64" y="300"/>
                      </a:lnTo>
                      <a:lnTo>
                        <a:pt x="64" y="296"/>
                      </a:lnTo>
                      <a:lnTo>
                        <a:pt x="64" y="292"/>
                      </a:lnTo>
                      <a:lnTo>
                        <a:pt x="68" y="292"/>
                      </a:lnTo>
                      <a:lnTo>
                        <a:pt x="68" y="288"/>
                      </a:lnTo>
                      <a:lnTo>
                        <a:pt x="68" y="284"/>
                      </a:lnTo>
                      <a:lnTo>
                        <a:pt x="72" y="284"/>
                      </a:lnTo>
                      <a:lnTo>
                        <a:pt x="72" y="280"/>
                      </a:lnTo>
                      <a:lnTo>
                        <a:pt x="68" y="280"/>
                      </a:lnTo>
                      <a:lnTo>
                        <a:pt x="72" y="280"/>
                      </a:lnTo>
                      <a:lnTo>
                        <a:pt x="72" y="276"/>
                      </a:lnTo>
                      <a:lnTo>
                        <a:pt x="68" y="276"/>
                      </a:lnTo>
                      <a:lnTo>
                        <a:pt x="68" y="272"/>
                      </a:lnTo>
                      <a:lnTo>
                        <a:pt x="72" y="272"/>
                      </a:lnTo>
                      <a:lnTo>
                        <a:pt x="72" y="268"/>
                      </a:lnTo>
                      <a:lnTo>
                        <a:pt x="72" y="264"/>
                      </a:lnTo>
                      <a:lnTo>
                        <a:pt x="72" y="268"/>
                      </a:lnTo>
                      <a:lnTo>
                        <a:pt x="72" y="264"/>
                      </a:lnTo>
                      <a:lnTo>
                        <a:pt x="68" y="264"/>
                      </a:lnTo>
                      <a:lnTo>
                        <a:pt x="68" y="260"/>
                      </a:lnTo>
                      <a:lnTo>
                        <a:pt x="72" y="260"/>
                      </a:lnTo>
                      <a:lnTo>
                        <a:pt x="72" y="256"/>
                      </a:lnTo>
                      <a:lnTo>
                        <a:pt x="76" y="256"/>
                      </a:lnTo>
                      <a:lnTo>
                        <a:pt x="72" y="256"/>
                      </a:lnTo>
                      <a:lnTo>
                        <a:pt x="72" y="252"/>
                      </a:lnTo>
                      <a:lnTo>
                        <a:pt x="72" y="248"/>
                      </a:lnTo>
                      <a:lnTo>
                        <a:pt x="68" y="248"/>
                      </a:lnTo>
                      <a:lnTo>
                        <a:pt x="68" y="244"/>
                      </a:lnTo>
                      <a:lnTo>
                        <a:pt x="72" y="244"/>
                      </a:lnTo>
                      <a:lnTo>
                        <a:pt x="72" y="240"/>
                      </a:lnTo>
                      <a:lnTo>
                        <a:pt x="68" y="240"/>
                      </a:lnTo>
                      <a:lnTo>
                        <a:pt x="72" y="240"/>
                      </a:lnTo>
                      <a:lnTo>
                        <a:pt x="72" y="236"/>
                      </a:lnTo>
                      <a:lnTo>
                        <a:pt x="68" y="236"/>
                      </a:lnTo>
                      <a:lnTo>
                        <a:pt x="68" y="240"/>
                      </a:lnTo>
                      <a:lnTo>
                        <a:pt x="64" y="240"/>
                      </a:lnTo>
                      <a:lnTo>
                        <a:pt x="64" y="236"/>
                      </a:lnTo>
                      <a:lnTo>
                        <a:pt x="64" y="232"/>
                      </a:lnTo>
                      <a:lnTo>
                        <a:pt x="60" y="232"/>
                      </a:lnTo>
                      <a:lnTo>
                        <a:pt x="60" y="228"/>
                      </a:lnTo>
                      <a:lnTo>
                        <a:pt x="60" y="224"/>
                      </a:lnTo>
                      <a:lnTo>
                        <a:pt x="56" y="224"/>
                      </a:lnTo>
                      <a:lnTo>
                        <a:pt x="52" y="220"/>
                      </a:lnTo>
                      <a:lnTo>
                        <a:pt x="56" y="220"/>
                      </a:lnTo>
                      <a:lnTo>
                        <a:pt x="56" y="216"/>
                      </a:lnTo>
                      <a:lnTo>
                        <a:pt x="56" y="212"/>
                      </a:lnTo>
                      <a:lnTo>
                        <a:pt x="56" y="208"/>
                      </a:lnTo>
                      <a:lnTo>
                        <a:pt x="52" y="208"/>
                      </a:lnTo>
                      <a:lnTo>
                        <a:pt x="52" y="204"/>
                      </a:lnTo>
                      <a:lnTo>
                        <a:pt x="48" y="204"/>
                      </a:lnTo>
                      <a:lnTo>
                        <a:pt x="52" y="204"/>
                      </a:lnTo>
                      <a:lnTo>
                        <a:pt x="52" y="200"/>
                      </a:lnTo>
                      <a:lnTo>
                        <a:pt x="48" y="200"/>
                      </a:lnTo>
                      <a:lnTo>
                        <a:pt x="48" y="204"/>
                      </a:lnTo>
                      <a:lnTo>
                        <a:pt x="48" y="200"/>
                      </a:lnTo>
                      <a:lnTo>
                        <a:pt x="44" y="200"/>
                      </a:lnTo>
                      <a:lnTo>
                        <a:pt x="48" y="200"/>
                      </a:lnTo>
                      <a:lnTo>
                        <a:pt x="48" y="196"/>
                      </a:lnTo>
                      <a:lnTo>
                        <a:pt x="48" y="192"/>
                      </a:lnTo>
                      <a:lnTo>
                        <a:pt x="48" y="196"/>
                      </a:lnTo>
                      <a:lnTo>
                        <a:pt x="44" y="196"/>
                      </a:lnTo>
                      <a:lnTo>
                        <a:pt x="44" y="192"/>
                      </a:lnTo>
                      <a:lnTo>
                        <a:pt x="40" y="192"/>
                      </a:lnTo>
                      <a:lnTo>
                        <a:pt x="36" y="192"/>
                      </a:lnTo>
                      <a:lnTo>
                        <a:pt x="36" y="188"/>
                      </a:lnTo>
                      <a:lnTo>
                        <a:pt x="36" y="184"/>
                      </a:lnTo>
                      <a:lnTo>
                        <a:pt x="32" y="184"/>
                      </a:lnTo>
                      <a:lnTo>
                        <a:pt x="36" y="184"/>
                      </a:lnTo>
                      <a:lnTo>
                        <a:pt x="36" y="180"/>
                      </a:lnTo>
                      <a:lnTo>
                        <a:pt x="36" y="176"/>
                      </a:lnTo>
                      <a:lnTo>
                        <a:pt x="36" y="172"/>
                      </a:lnTo>
                      <a:lnTo>
                        <a:pt x="40" y="172"/>
                      </a:lnTo>
                      <a:lnTo>
                        <a:pt x="36" y="168"/>
                      </a:lnTo>
                      <a:lnTo>
                        <a:pt x="36" y="172"/>
                      </a:lnTo>
                      <a:lnTo>
                        <a:pt x="36" y="168"/>
                      </a:lnTo>
                      <a:lnTo>
                        <a:pt x="32" y="164"/>
                      </a:lnTo>
                      <a:lnTo>
                        <a:pt x="36" y="164"/>
                      </a:lnTo>
                      <a:lnTo>
                        <a:pt x="36" y="160"/>
                      </a:lnTo>
                      <a:lnTo>
                        <a:pt x="32" y="160"/>
                      </a:lnTo>
                      <a:lnTo>
                        <a:pt x="32" y="156"/>
                      </a:lnTo>
                      <a:lnTo>
                        <a:pt x="28" y="156"/>
                      </a:lnTo>
                      <a:lnTo>
                        <a:pt x="28" y="152"/>
                      </a:lnTo>
                      <a:lnTo>
                        <a:pt x="28" y="148"/>
                      </a:lnTo>
                      <a:lnTo>
                        <a:pt x="28" y="152"/>
                      </a:lnTo>
                      <a:lnTo>
                        <a:pt x="24" y="148"/>
                      </a:lnTo>
                      <a:lnTo>
                        <a:pt x="20" y="148"/>
                      </a:lnTo>
                      <a:lnTo>
                        <a:pt x="24" y="148"/>
                      </a:lnTo>
                      <a:lnTo>
                        <a:pt x="24" y="144"/>
                      </a:lnTo>
                      <a:lnTo>
                        <a:pt x="20" y="144"/>
                      </a:lnTo>
                      <a:lnTo>
                        <a:pt x="16" y="144"/>
                      </a:lnTo>
                      <a:lnTo>
                        <a:pt x="16" y="140"/>
                      </a:lnTo>
                      <a:lnTo>
                        <a:pt x="12" y="140"/>
                      </a:lnTo>
                      <a:lnTo>
                        <a:pt x="12" y="136"/>
                      </a:lnTo>
                      <a:lnTo>
                        <a:pt x="8" y="136"/>
                      </a:lnTo>
                      <a:lnTo>
                        <a:pt x="8" y="108"/>
                      </a:lnTo>
                      <a:lnTo>
                        <a:pt x="8" y="84"/>
                      </a:lnTo>
                      <a:lnTo>
                        <a:pt x="4" y="44"/>
                      </a:lnTo>
                      <a:lnTo>
                        <a:pt x="4" y="2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65" name=""/>
                <p:cNvSpPr/>
                <p:nvPr/>
              </p:nvSpPr>
              <p:spPr>
                <a:xfrm>
                  <a:off x="7369200" y="4524480"/>
                  <a:ext cx="12600" cy="6120"/>
                </a:xfrm>
                <a:custGeom>
                  <a:avLst/>
                  <a:gdLst/>
                  <a:ahLst/>
                  <a:rect l="l" t="t" r="r" b="b"/>
                  <a:pathLst>
                    <a:path w="8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66" name=""/>
                <p:cNvSpPr/>
                <p:nvPr/>
              </p:nvSpPr>
              <p:spPr>
                <a:xfrm>
                  <a:off x="7324560" y="454968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67" name=""/>
                <p:cNvSpPr/>
                <p:nvPr/>
              </p:nvSpPr>
              <p:spPr>
                <a:xfrm>
                  <a:off x="7337520" y="4562640"/>
                  <a:ext cx="6120" cy="12600"/>
                </a:xfrm>
                <a:custGeom>
                  <a:avLst/>
                  <a:gdLst/>
                  <a:ahLst/>
                  <a:rect l="l" t="t" r="r" b="b"/>
                  <a:pathLst>
                    <a:path w="4" h="8">
                      <a:moveTo>
                        <a:pt x="0" y="0"/>
                      </a:move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68" name=""/>
                <p:cNvSpPr/>
                <p:nvPr/>
              </p:nvSpPr>
              <p:spPr>
                <a:xfrm>
                  <a:off x="7337520" y="4575240"/>
                  <a:ext cx="19080" cy="38160"/>
                </a:xfrm>
                <a:custGeom>
                  <a:avLst/>
                  <a:gdLst/>
                  <a:ahLst/>
                  <a:rect l="l" t="t" r="r" b="b"/>
                  <a:pathLst>
                    <a:path w="12" h="24">
                      <a:moveTo>
                        <a:pt x="0" y="4"/>
                      </a:move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12" y="4"/>
                      </a:lnTo>
                      <a:lnTo>
                        <a:pt x="12" y="8"/>
                      </a:lnTo>
                      <a:lnTo>
                        <a:pt x="12" y="12"/>
                      </a:lnTo>
                      <a:lnTo>
                        <a:pt x="8" y="16"/>
                      </a:lnTo>
                      <a:lnTo>
                        <a:pt x="8" y="20"/>
                      </a:lnTo>
                      <a:lnTo>
                        <a:pt x="4" y="20"/>
                      </a:lnTo>
                      <a:lnTo>
                        <a:pt x="4" y="24"/>
                      </a:lnTo>
                      <a:lnTo>
                        <a:pt x="0" y="24"/>
                      </a:lnTo>
                      <a:lnTo>
                        <a:pt x="0" y="20"/>
                      </a:lnTo>
                      <a:lnTo>
                        <a:pt x="0" y="16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8640" bIns="-86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69" name=""/>
                <p:cNvSpPr/>
                <p:nvPr/>
              </p:nvSpPr>
              <p:spPr>
                <a:xfrm>
                  <a:off x="7299360" y="4670280"/>
                  <a:ext cx="648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4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70" name=""/>
                <p:cNvSpPr/>
                <p:nvPr/>
              </p:nvSpPr>
              <p:spPr>
                <a:xfrm>
                  <a:off x="7273800" y="4714920"/>
                  <a:ext cx="12960" cy="1440"/>
                </a:xfrm>
                <a:custGeom>
                  <a:avLst/>
                  <a:gdLst/>
                  <a:ahLst/>
                  <a:rect l="l" t="t" r="r" b="b"/>
                  <a:pathLst>
                    <a:path w="8" h="0">
                      <a:moveTo>
                        <a:pt x="4" y="0"/>
                      </a:move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360" bIns="-453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71" name=""/>
                <p:cNvSpPr/>
                <p:nvPr/>
              </p:nvSpPr>
              <p:spPr>
                <a:xfrm>
                  <a:off x="7273800" y="474012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72" name=""/>
                <p:cNvSpPr/>
                <p:nvPr/>
              </p:nvSpPr>
              <p:spPr>
                <a:xfrm>
                  <a:off x="7261200" y="4816440"/>
                  <a:ext cx="6480" cy="12600"/>
                </a:xfrm>
                <a:custGeom>
                  <a:avLst/>
                  <a:gdLst/>
                  <a:ahLst/>
                  <a:rect l="l" t="t" r="r" b="b"/>
                  <a:pathLst>
                    <a:path w="4" h="8">
                      <a:moveTo>
                        <a:pt x="0" y="4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73" name=""/>
                <p:cNvSpPr/>
                <p:nvPr/>
              </p:nvSpPr>
              <p:spPr>
                <a:xfrm>
                  <a:off x="7267680" y="4835520"/>
                  <a:ext cx="6120" cy="19080"/>
                </a:xfrm>
                <a:custGeom>
                  <a:avLst/>
                  <a:gdLst/>
                  <a:ahLst/>
                  <a:rect l="l" t="t" r="r" b="b"/>
                  <a:pathLst>
                    <a:path w="4" h="12">
                      <a:moveTo>
                        <a:pt x="4" y="12"/>
                      </a:move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4" y="12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74" name=""/>
                <p:cNvSpPr/>
                <p:nvPr/>
              </p:nvSpPr>
              <p:spPr>
                <a:xfrm>
                  <a:off x="7254720" y="4835520"/>
                  <a:ext cx="19080" cy="19080"/>
                </a:xfrm>
                <a:custGeom>
                  <a:avLst/>
                  <a:gdLst/>
                  <a:ahLst/>
                  <a:rect l="l" t="t" r="r" b="b"/>
                  <a:pathLst>
                    <a:path w="12" h="12">
                      <a:moveTo>
                        <a:pt x="4" y="4"/>
                      </a:move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12" y="4"/>
                      </a:lnTo>
                      <a:lnTo>
                        <a:pt x="12" y="8"/>
                      </a:lnTo>
                      <a:lnTo>
                        <a:pt x="12" y="12"/>
                      </a:lnTo>
                      <a:lnTo>
                        <a:pt x="8" y="8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75" name=""/>
                <p:cNvSpPr/>
                <p:nvPr/>
              </p:nvSpPr>
              <p:spPr>
                <a:xfrm>
                  <a:off x="6200640" y="4905360"/>
                  <a:ext cx="1505160" cy="1123920"/>
                </a:xfrm>
                <a:custGeom>
                  <a:avLst/>
                  <a:gdLst/>
                  <a:ahLst/>
                  <a:rect l="l" t="t" r="r" b="b"/>
                  <a:pathLst>
                    <a:path w="948" h="708">
                      <a:moveTo>
                        <a:pt x="28" y="140"/>
                      </a:moveTo>
                      <a:lnTo>
                        <a:pt x="28" y="136"/>
                      </a:lnTo>
                      <a:lnTo>
                        <a:pt x="24" y="136"/>
                      </a:lnTo>
                      <a:lnTo>
                        <a:pt x="24" y="132"/>
                      </a:lnTo>
                      <a:lnTo>
                        <a:pt x="24" y="128"/>
                      </a:lnTo>
                      <a:lnTo>
                        <a:pt x="28" y="128"/>
                      </a:lnTo>
                      <a:lnTo>
                        <a:pt x="28" y="124"/>
                      </a:lnTo>
                      <a:lnTo>
                        <a:pt x="28" y="120"/>
                      </a:lnTo>
                      <a:lnTo>
                        <a:pt x="28" y="116"/>
                      </a:lnTo>
                      <a:lnTo>
                        <a:pt x="28" y="112"/>
                      </a:lnTo>
                      <a:lnTo>
                        <a:pt x="24" y="112"/>
                      </a:lnTo>
                      <a:lnTo>
                        <a:pt x="20" y="112"/>
                      </a:lnTo>
                      <a:lnTo>
                        <a:pt x="20" y="108"/>
                      </a:lnTo>
                      <a:lnTo>
                        <a:pt x="16" y="108"/>
                      </a:lnTo>
                      <a:lnTo>
                        <a:pt x="12" y="108"/>
                      </a:lnTo>
                      <a:lnTo>
                        <a:pt x="12" y="104"/>
                      </a:lnTo>
                      <a:lnTo>
                        <a:pt x="12" y="100"/>
                      </a:lnTo>
                      <a:lnTo>
                        <a:pt x="8" y="100"/>
                      </a:lnTo>
                      <a:lnTo>
                        <a:pt x="4" y="100"/>
                      </a:lnTo>
                      <a:lnTo>
                        <a:pt x="4" y="96"/>
                      </a:lnTo>
                      <a:lnTo>
                        <a:pt x="0" y="96"/>
                      </a:lnTo>
                      <a:lnTo>
                        <a:pt x="0" y="92"/>
                      </a:lnTo>
                      <a:lnTo>
                        <a:pt x="0" y="88"/>
                      </a:lnTo>
                      <a:lnTo>
                        <a:pt x="0" y="84"/>
                      </a:lnTo>
                      <a:lnTo>
                        <a:pt x="0" y="80"/>
                      </a:lnTo>
                      <a:lnTo>
                        <a:pt x="0" y="76"/>
                      </a:lnTo>
                      <a:lnTo>
                        <a:pt x="0" y="72"/>
                      </a:lnTo>
                      <a:lnTo>
                        <a:pt x="48" y="68"/>
                      </a:lnTo>
                      <a:lnTo>
                        <a:pt x="92" y="64"/>
                      </a:lnTo>
                      <a:lnTo>
                        <a:pt x="100" y="60"/>
                      </a:lnTo>
                      <a:lnTo>
                        <a:pt x="132" y="60"/>
                      </a:lnTo>
                      <a:lnTo>
                        <a:pt x="156" y="56"/>
                      </a:lnTo>
                      <a:lnTo>
                        <a:pt x="172" y="52"/>
                      </a:lnTo>
                      <a:lnTo>
                        <a:pt x="232" y="44"/>
                      </a:lnTo>
                      <a:lnTo>
                        <a:pt x="284" y="36"/>
                      </a:lnTo>
                      <a:lnTo>
                        <a:pt x="288" y="40"/>
                      </a:lnTo>
                      <a:lnTo>
                        <a:pt x="288" y="44"/>
                      </a:lnTo>
                      <a:lnTo>
                        <a:pt x="292" y="44"/>
                      </a:lnTo>
                      <a:lnTo>
                        <a:pt x="292" y="48"/>
                      </a:lnTo>
                      <a:lnTo>
                        <a:pt x="296" y="48"/>
                      </a:lnTo>
                      <a:lnTo>
                        <a:pt x="296" y="52"/>
                      </a:lnTo>
                      <a:lnTo>
                        <a:pt x="296" y="56"/>
                      </a:lnTo>
                      <a:lnTo>
                        <a:pt x="296" y="60"/>
                      </a:lnTo>
                      <a:lnTo>
                        <a:pt x="296" y="64"/>
                      </a:lnTo>
                      <a:lnTo>
                        <a:pt x="300" y="64"/>
                      </a:lnTo>
                      <a:lnTo>
                        <a:pt x="300" y="68"/>
                      </a:lnTo>
                      <a:lnTo>
                        <a:pt x="304" y="68"/>
                      </a:lnTo>
                      <a:lnTo>
                        <a:pt x="308" y="72"/>
                      </a:lnTo>
                      <a:lnTo>
                        <a:pt x="360" y="64"/>
                      </a:lnTo>
                      <a:lnTo>
                        <a:pt x="372" y="64"/>
                      </a:lnTo>
                      <a:lnTo>
                        <a:pt x="392" y="60"/>
                      </a:lnTo>
                      <a:lnTo>
                        <a:pt x="400" y="60"/>
                      </a:lnTo>
                      <a:lnTo>
                        <a:pt x="432" y="56"/>
                      </a:lnTo>
                      <a:lnTo>
                        <a:pt x="444" y="56"/>
                      </a:lnTo>
                      <a:lnTo>
                        <a:pt x="480" y="52"/>
                      </a:lnTo>
                      <a:lnTo>
                        <a:pt x="500" y="52"/>
                      </a:lnTo>
                      <a:lnTo>
                        <a:pt x="548" y="48"/>
                      </a:lnTo>
                      <a:lnTo>
                        <a:pt x="560" y="44"/>
                      </a:lnTo>
                      <a:lnTo>
                        <a:pt x="572" y="44"/>
                      </a:lnTo>
                      <a:lnTo>
                        <a:pt x="576" y="44"/>
                      </a:lnTo>
                      <a:lnTo>
                        <a:pt x="580" y="44"/>
                      </a:lnTo>
                      <a:lnTo>
                        <a:pt x="600" y="40"/>
                      </a:lnTo>
                      <a:lnTo>
                        <a:pt x="600" y="44"/>
                      </a:lnTo>
                      <a:lnTo>
                        <a:pt x="600" y="48"/>
                      </a:lnTo>
                      <a:lnTo>
                        <a:pt x="604" y="48"/>
                      </a:lnTo>
                      <a:lnTo>
                        <a:pt x="604" y="52"/>
                      </a:lnTo>
                      <a:lnTo>
                        <a:pt x="604" y="56"/>
                      </a:lnTo>
                      <a:lnTo>
                        <a:pt x="604" y="60"/>
                      </a:lnTo>
                      <a:lnTo>
                        <a:pt x="608" y="60"/>
                      </a:lnTo>
                      <a:lnTo>
                        <a:pt x="608" y="64"/>
                      </a:lnTo>
                      <a:lnTo>
                        <a:pt x="608" y="68"/>
                      </a:lnTo>
                      <a:lnTo>
                        <a:pt x="612" y="68"/>
                      </a:lnTo>
                      <a:lnTo>
                        <a:pt x="612" y="64"/>
                      </a:lnTo>
                      <a:lnTo>
                        <a:pt x="616" y="64"/>
                      </a:lnTo>
                      <a:lnTo>
                        <a:pt x="620" y="64"/>
                      </a:lnTo>
                      <a:lnTo>
                        <a:pt x="624" y="64"/>
                      </a:lnTo>
                      <a:lnTo>
                        <a:pt x="624" y="60"/>
                      </a:lnTo>
                      <a:lnTo>
                        <a:pt x="624" y="56"/>
                      </a:lnTo>
                      <a:lnTo>
                        <a:pt x="624" y="52"/>
                      </a:lnTo>
                      <a:lnTo>
                        <a:pt x="624" y="48"/>
                      </a:lnTo>
                      <a:lnTo>
                        <a:pt x="624" y="44"/>
                      </a:lnTo>
                      <a:lnTo>
                        <a:pt x="624" y="40"/>
                      </a:lnTo>
                      <a:lnTo>
                        <a:pt x="624" y="36"/>
                      </a:lnTo>
                      <a:lnTo>
                        <a:pt x="624" y="32"/>
                      </a:lnTo>
                      <a:lnTo>
                        <a:pt x="620" y="32"/>
                      </a:lnTo>
                      <a:lnTo>
                        <a:pt x="620" y="28"/>
                      </a:lnTo>
                      <a:lnTo>
                        <a:pt x="616" y="28"/>
                      </a:lnTo>
                      <a:lnTo>
                        <a:pt x="616" y="24"/>
                      </a:lnTo>
                      <a:lnTo>
                        <a:pt x="616" y="20"/>
                      </a:lnTo>
                      <a:lnTo>
                        <a:pt x="616" y="16"/>
                      </a:lnTo>
                      <a:lnTo>
                        <a:pt x="616" y="12"/>
                      </a:lnTo>
                      <a:lnTo>
                        <a:pt x="620" y="12"/>
                      </a:lnTo>
                      <a:lnTo>
                        <a:pt x="616" y="12"/>
                      </a:lnTo>
                      <a:lnTo>
                        <a:pt x="616" y="8"/>
                      </a:lnTo>
                      <a:lnTo>
                        <a:pt x="620" y="8"/>
                      </a:lnTo>
                      <a:lnTo>
                        <a:pt x="624" y="8"/>
                      </a:lnTo>
                      <a:lnTo>
                        <a:pt x="624" y="4"/>
                      </a:lnTo>
                      <a:lnTo>
                        <a:pt x="628" y="4"/>
                      </a:lnTo>
                      <a:lnTo>
                        <a:pt x="628" y="0"/>
                      </a:lnTo>
                      <a:lnTo>
                        <a:pt x="632" y="0"/>
                      </a:lnTo>
                      <a:lnTo>
                        <a:pt x="632" y="4"/>
                      </a:lnTo>
                      <a:lnTo>
                        <a:pt x="636" y="4"/>
                      </a:lnTo>
                      <a:lnTo>
                        <a:pt x="640" y="4"/>
                      </a:lnTo>
                      <a:lnTo>
                        <a:pt x="644" y="4"/>
                      </a:lnTo>
                      <a:lnTo>
                        <a:pt x="644" y="8"/>
                      </a:lnTo>
                      <a:lnTo>
                        <a:pt x="648" y="8"/>
                      </a:lnTo>
                      <a:lnTo>
                        <a:pt x="652" y="8"/>
                      </a:lnTo>
                      <a:lnTo>
                        <a:pt x="656" y="8"/>
                      </a:lnTo>
                      <a:lnTo>
                        <a:pt x="660" y="8"/>
                      </a:lnTo>
                      <a:lnTo>
                        <a:pt x="664" y="8"/>
                      </a:lnTo>
                      <a:lnTo>
                        <a:pt x="668" y="8"/>
                      </a:lnTo>
                      <a:lnTo>
                        <a:pt x="672" y="8"/>
                      </a:lnTo>
                      <a:lnTo>
                        <a:pt x="676" y="8"/>
                      </a:lnTo>
                      <a:lnTo>
                        <a:pt x="672" y="8"/>
                      </a:lnTo>
                      <a:lnTo>
                        <a:pt x="672" y="12"/>
                      </a:lnTo>
                      <a:lnTo>
                        <a:pt x="668" y="12"/>
                      </a:lnTo>
                      <a:lnTo>
                        <a:pt x="668" y="8"/>
                      </a:lnTo>
                      <a:lnTo>
                        <a:pt x="664" y="8"/>
                      </a:lnTo>
                      <a:lnTo>
                        <a:pt x="664" y="12"/>
                      </a:lnTo>
                      <a:lnTo>
                        <a:pt x="668" y="12"/>
                      </a:lnTo>
                      <a:lnTo>
                        <a:pt x="672" y="12"/>
                      </a:lnTo>
                      <a:lnTo>
                        <a:pt x="676" y="12"/>
                      </a:lnTo>
                      <a:lnTo>
                        <a:pt x="676" y="16"/>
                      </a:lnTo>
                      <a:lnTo>
                        <a:pt x="672" y="16"/>
                      </a:lnTo>
                      <a:lnTo>
                        <a:pt x="676" y="16"/>
                      </a:lnTo>
                      <a:lnTo>
                        <a:pt x="676" y="12"/>
                      </a:lnTo>
                      <a:lnTo>
                        <a:pt x="676" y="16"/>
                      </a:lnTo>
                      <a:lnTo>
                        <a:pt x="676" y="20"/>
                      </a:lnTo>
                      <a:lnTo>
                        <a:pt x="680" y="20"/>
                      </a:lnTo>
                      <a:lnTo>
                        <a:pt x="676" y="20"/>
                      </a:lnTo>
                      <a:lnTo>
                        <a:pt x="680" y="24"/>
                      </a:lnTo>
                      <a:lnTo>
                        <a:pt x="676" y="24"/>
                      </a:lnTo>
                      <a:lnTo>
                        <a:pt x="680" y="24"/>
                      </a:lnTo>
                      <a:lnTo>
                        <a:pt x="680" y="28"/>
                      </a:lnTo>
                      <a:lnTo>
                        <a:pt x="676" y="28"/>
                      </a:lnTo>
                      <a:lnTo>
                        <a:pt x="680" y="28"/>
                      </a:lnTo>
                      <a:lnTo>
                        <a:pt x="680" y="32"/>
                      </a:lnTo>
                      <a:lnTo>
                        <a:pt x="684" y="32"/>
                      </a:lnTo>
                      <a:lnTo>
                        <a:pt x="684" y="36"/>
                      </a:lnTo>
                      <a:lnTo>
                        <a:pt x="684" y="40"/>
                      </a:lnTo>
                      <a:lnTo>
                        <a:pt x="688" y="40"/>
                      </a:lnTo>
                      <a:lnTo>
                        <a:pt x="684" y="44"/>
                      </a:lnTo>
                      <a:lnTo>
                        <a:pt x="688" y="44"/>
                      </a:lnTo>
                      <a:lnTo>
                        <a:pt x="688" y="48"/>
                      </a:lnTo>
                      <a:lnTo>
                        <a:pt x="684" y="48"/>
                      </a:lnTo>
                      <a:lnTo>
                        <a:pt x="684" y="52"/>
                      </a:lnTo>
                      <a:lnTo>
                        <a:pt x="688" y="52"/>
                      </a:lnTo>
                      <a:lnTo>
                        <a:pt x="692" y="52"/>
                      </a:lnTo>
                      <a:lnTo>
                        <a:pt x="692" y="56"/>
                      </a:lnTo>
                      <a:lnTo>
                        <a:pt x="692" y="60"/>
                      </a:lnTo>
                      <a:lnTo>
                        <a:pt x="696" y="60"/>
                      </a:lnTo>
                      <a:lnTo>
                        <a:pt x="696" y="64"/>
                      </a:lnTo>
                      <a:lnTo>
                        <a:pt x="692" y="64"/>
                      </a:lnTo>
                      <a:lnTo>
                        <a:pt x="696" y="64"/>
                      </a:lnTo>
                      <a:lnTo>
                        <a:pt x="692" y="64"/>
                      </a:lnTo>
                      <a:lnTo>
                        <a:pt x="696" y="68"/>
                      </a:lnTo>
                      <a:lnTo>
                        <a:pt x="696" y="72"/>
                      </a:lnTo>
                      <a:lnTo>
                        <a:pt x="700" y="72"/>
                      </a:lnTo>
                      <a:lnTo>
                        <a:pt x="700" y="76"/>
                      </a:lnTo>
                      <a:lnTo>
                        <a:pt x="700" y="80"/>
                      </a:lnTo>
                      <a:lnTo>
                        <a:pt x="704" y="80"/>
                      </a:lnTo>
                      <a:lnTo>
                        <a:pt x="704" y="84"/>
                      </a:lnTo>
                      <a:lnTo>
                        <a:pt x="704" y="88"/>
                      </a:lnTo>
                      <a:lnTo>
                        <a:pt x="704" y="92"/>
                      </a:lnTo>
                      <a:lnTo>
                        <a:pt x="708" y="92"/>
                      </a:lnTo>
                      <a:lnTo>
                        <a:pt x="708" y="96"/>
                      </a:lnTo>
                      <a:lnTo>
                        <a:pt x="712" y="96"/>
                      </a:lnTo>
                      <a:lnTo>
                        <a:pt x="712" y="100"/>
                      </a:lnTo>
                      <a:lnTo>
                        <a:pt x="716" y="100"/>
                      </a:lnTo>
                      <a:lnTo>
                        <a:pt x="716" y="104"/>
                      </a:lnTo>
                      <a:lnTo>
                        <a:pt x="716" y="108"/>
                      </a:lnTo>
                      <a:lnTo>
                        <a:pt x="716" y="112"/>
                      </a:lnTo>
                      <a:lnTo>
                        <a:pt x="716" y="116"/>
                      </a:lnTo>
                      <a:lnTo>
                        <a:pt x="720" y="116"/>
                      </a:lnTo>
                      <a:lnTo>
                        <a:pt x="720" y="120"/>
                      </a:lnTo>
                      <a:lnTo>
                        <a:pt x="724" y="120"/>
                      </a:lnTo>
                      <a:lnTo>
                        <a:pt x="724" y="124"/>
                      </a:lnTo>
                      <a:lnTo>
                        <a:pt x="728" y="124"/>
                      </a:lnTo>
                      <a:lnTo>
                        <a:pt x="728" y="128"/>
                      </a:lnTo>
                      <a:lnTo>
                        <a:pt x="728" y="132"/>
                      </a:lnTo>
                      <a:lnTo>
                        <a:pt x="732" y="132"/>
                      </a:lnTo>
                      <a:lnTo>
                        <a:pt x="732" y="136"/>
                      </a:lnTo>
                      <a:lnTo>
                        <a:pt x="728" y="136"/>
                      </a:lnTo>
                      <a:lnTo>
                        <a:pt x="732" y="136"/>
                      </a:lnTo>
                      <a:lnTo>
                        <a:pt x="732" y="140"/>
                      </a:lnTo>
                      <a:lnTo>
                        <a:pt x="736" y="140"/>
                      </a:lnTo>
                      <a:lnTo>
                        <a:pt x="736" y="144"/>
                      </a:lnTo>
                      <a:lnTo>
                        <a:pt x="736" y="148"/>
                      </a:lnTo>
                      <a:lnTo>
                        <a:pt x="740" y="148"/>
                      </a:lnTo>
                      <a:lnTo>
                        <a:pt x="740" y="152"/>
                      </a:lnTo>
                      <a:lnTo>
                        <a:pt x="744" y="152"/>
                      </a:lnTo>
                      <a:lnTo>
                        <a:pt x="744" y="156"/>
                      </a:lnTo>
                      <a:lnTo>
                        <a:pt x="744" y="160"/>
                      </a:lnTo>
                      <a:lnTo>
                        <a:pt x="748" y="160"/>
                      </a:lnTo>
                      <a:lnTo>
                        <a:pt x="748" y="164"/>
                      </a:lnTo>
                      <a:lnTo>
                        <a:pt x="752" y="164"/>
                      </a:lnTo>
                      <a:lnTo>
                        <a:pt x="752" y="168"/>
                      </a:lnTo>
                      <a:lnTo>
                        <a:pt x="748" y="168"/>
                      </a:lnTo>
                      <a:lnTo>
                        <a:pt x="752" y="168"/>
                      </a:lnTo>
                      <a:lnTo>
                        <a:pt x="752" y="172"/>
                      </a:lnTo>
                      <a:lnTo>
                        <a:pt x="756" y="172"/>
                      </a:lnTo>
                      <a:lnTo>
                        <a:pt x="756" y="176"/>
                      </a:lnTo>
                      <a:lnTo>
                        <a:pt x="756" y="180"/>
                      </a:lnTo>
                      <a:lnTo>
                        <a:pt x="760" y="180"/>
                      </a:lnTo>
                      <a:lnTo>
                        <a:pt x="760" y="184"/>
                      </a:lnTo>
                      <a:lnTo>
                        <a:pt x="764" y="184"/>
                      </a:lnTo>
                      <a:lnTo>
                        <a:pt x="764" y="188"/>
                      </a:lnTo>
                      <a:lnTo>
                        <a:pt x="768" y="192"/>
                      </a:lnTo>
                      <a:lnTo>
                        <a:pt x="768" y="196"/>
                      </a:lnTo>
                      <a:lnTo>
                        <a:pt x="772" y="196"/>
                      </a:lnTo>
                      <a:lnTo>
                        <a:pt x="772" y="200"/>
                      </a:lnTo>
                      <a:lnTo>
                        <a:pt x="776" y="200"/>
                      </a:lnTo>
                      <a:lnTo>
                        <a:pt x="776" y="204"/>
                      </a:lnTo>
                      <a:lnTo>
                        <a:pt x="772" y="204"/>
                      </a:lnTo>
                      <a:lnTo>
                        <a:pt x="776" y="204"/>
                      </a:lnTo>
                      <a:lnTo>
                        <a:pt x="780" y="204"/>
                      </a:lnTo>
                      <a:lnTo>
                        <a:pt x="776" y="204"/>
                      </a:lnTo>
                      <a:lnTo>
                        <a:pt x="780" y="204"/>
                      </a:lnTo>
                      <a:lnTo>
                        <a:pt x="780" y="208"/>
                      </a:lnTo>
                      <a:lnTo>
                        <a:pt x="784" y="212"/>
                      </a:lnTo>
                      <a:lnTo>
                        <a:pt x="780" y="212"/>
                      </a:lnTo>
                      <a:lnTo>
                        <a:pt x="780" y="208"/>
                      </a:lnTo>
                      <a:lnTo>
                        <a:pt x="780" y="212"/>
                      </a:lnTo>
                      <a:lnTo>
                        <a:pt x="784" y="212"/>
                      </a:lnTo>
                      <a:lnTo>
                        <a:pt x="784" y="216"/>
                      </a:lnTo>
                      <a:lnTo>
                        <a:pt x="788" y="216"/>
                      </a:lnTo>
                      <a:lnTo>
                        <a:pt x="788" y="220"/>
                      </a:lnTo>
                      <a:lnTo>
                        <a:pt x="788" y="224"/>
                      </a:lnTo>
                      <a:lnTo>
                        <a:pt x="792" y="224"/>
                      </a:lnTo>
                      <a:lnTo>
                        <a:pt x="792" y="228"/>
                      </a:lnTo>
                      <a:lnTo>
                        <a:pt x="796" y="228"/>
                      </a:lnTo>
                      <a:lnTo>
                        <a:pt x="796" y="232"/>
                      </a:lnTo>
                      <a:lnTo>
                        <a:pt x="796" y="236"/>
                      </a:lnTo>
                      <a:lnTo>
                        <a:pt x="800" y="236"/>
                      </a:lnTo>
                      <a:lnTo>
                        <a:pt x="800" y="240"/>
                      </a:lnTo>
                      <a:lnTo>
                        <a:pt x="804" y="240"/>
                      </a:lnTo>
                      <a:lnTo>
                        <a:pt x="804" y="244"/>
                      </a:lnTo>
                      <a:lnTo>
                        <a:pt x="800" y="240"/>
                      </a:lnTo>
                      <a:lnTo>
                        <a:pt x="796" y="240"/>
                      </a:lnTo>
                      <a:lnTo>
                        <a:pt x="796" y="236"/>
                      </a:lnTo>
                      <a:lnTo>
                        <a:pt x="792" y="236"/>
                      </a:lnTo>
                      <a:lnTo>
                        <a:pt x="792" y="240"/>
                      </a:lnTo>
                      <a:lnTo>
                        <a:pt x="796" y="240"/>
                      </a:lnTo>
                      <a:lnTo>
                        <a:pt x="796" y="244"/>
                      </a:lnTo>
                      <a:lnTo>
                        <a:pt x="796" y="248"/>
                      </a:lnTo>
                      <a:lnTo>
                        <a:pt x="800" y="252"/>
                      </a:lnTo>
                      <a:lnTo>
                        <a:pt x="800" y="256"/>
                      </a:lnTo>
                      <a:lnTo>
                        <a:pt x="800" y="260"/>
                      </a:lnTo>
                      <a:lnTo>
                        <a:pt x="804" y="260"/>
                      </a:lnTo>
                      <a:lnTo>
                        <a:pt x="804" y="264"/>
                      </a:lnTo>
                      <a:lnTo>
                        <a:pt x="804" y="268"/>
                      </a:lnTo>
                      <a:lnTo>
                        <a:pt x="808" y="268"/>
                      </a:lnTo>
                      <a:lnTo>
                        <a:pt x="808" y="272"/>
                      </a:lnTo>
                      <a:lnTo>
                        <a:pt x="808" y="276"/>
                      </a:lnTo>
                      <a:lnTo>
                        <a:pt x="812" y="276"/>
                      </a:lnTo>
                      <a:lnTo>
                        <a:pt x="812" y="280"/>
                      </a:lnTo>
                      <a:lnTo>
                        <a:pt x="812" y="284"/>
                      </a:lnTo>
                      <a:lnTo>
                        <a:pt x="816" y="284"/>
                      </a:lnTo>
                      <a:lnTo>
                        <a:pt x="816" y="288"/>
                      </a:lnTo>
                      <a:lnTo>
                        <a:pt x="816" y="292"/>
                      </a:lnTo>
                      <a:lnTo>
                        <a:pt x="820" y="292"/>
                      </a:lnTo>
                      <a:lnTo>
                        <a:pt x="820" y="296"/>
                      </a:lnTo>
                      <a:lnTo>
                        <a:pt x="824" y="296"/>
                      </a:lnTo>
                      <a:lnTo>
                        <a:pt x="824" y="300"/>
                      </a:lnTo>
                      <a:lnTo>
                        <a:pt x="824" y="304"/>
                      </a:lnTo>
                      <a:lnTo>
                        <a:pt x="828" y="304"/>
                      </a:lnTo>
                      <a:lnTo>
                        <a:pt x="828" y="308"/>
                      </a:lnTo>
                      <a:lnTo>
                        <a:pt x="832" y="308"/>
                      </a:lnTo>
                      <a:lnTo>
                        <a:pt x="832" y="312"/>
                      </a:lnTo>
                      <a:lnTo>
                        <a:pt x="832" y="316"/>
                      </a:lnTo>
                      <a:lnTo>
                        <a:pt x="836" y="316"/>
                      </a:lnTo>
                      <a:lnTo>
                        <a:pt x="836" y="320"/>
                      </a:lnTo>
                      <a:lnTo>
                        <a:pt x="840" y="320"/>
                      </a:lnTo>
                      <a:lnTo>
                        <a:pt x="840" y="324"/>
                      </a:lnTo>
                      <a:lnTo>
                        <a:pt x="840" y="328"/>
                      </a:lnTo>
                      <a:lnTo>
                        <a:pt x="844" y="328"/>
                      </a:lnTo>
                      <a:lnTo>
                        <a:pt x="844" y="332"/>
                      </a:lnTo>
                      <a:lnTo>
                        <a:pt x="848" y="332"/>
                      </a:lnTo>
                      <a:lnTo>
                        <a:pt x="848" y="336"/>
                      </a:lnTo>
                      <a:lnTo>
                        <a:pt x="852" y="336"/>
                      </a:lnTo>
                      <a:lnTo>
                        <a:pt x="852" y="340"/>
                      </a:lnTo>
                      <a:lnTo>
                        <a:pt x="852" y="344"/>
                      </a:lnTo>
                      <a:lnTo>
                        <a:pt x="856" y="344"/>
                      </a:lnTo>
                      <a:lnTo>
                        <a:pt x="856" y="348"/>
                      </a:lnTo>
                      <a:lnTo>
                        <a:pt x="856" y="352"/>
                      </a:lnTo>
                      <a:lnTo>
                        <a:pt x="860" y="348"/>
                      </a:lnTo>
                      <a:lnTo>
                        <a:pt x="860" y="352"/>
                      </a:lnTo>
                      <a:lnTo>
                        <a:pt x="864" y="356"/>
                      </a:lnTo>
                      <a:lnTo>
                        <a:pt x="864" y="360"/>
                      </a:lnTo>
                      <a:lnTo>
                        <a:pt x="868" y="360"/>
                      </a:lnTo>
                      <a:lnTo>
                        <a:pt x="868" y="364"/>
                      </a:lnTo>
                      <a:lnTo>
                        <a:pt x="872" y="364"/>
                      </a:lnTo>
                      <a:lnTo>
                        <a:pt x="872" y="368"/>
                      </a:lnTo>
                      <a:lnTo>
                        <a:pt x="872" y="372"/>
                      </a:lnTo>
                      <a:lnTo>
                        <a:pt x="876" y="372"/>
                      </a:lnTo>
                      <a:lnTo>
                        <a:pt x="876" y="376"/>
                      </a:lnTo>
                      <a:lnTo>
                        <a:pt x="876" y="380"/>
                      </a:lnTo>
                      <a:lnTo>
                        <a:pt x="880" y="380"/>
                      </a:lnTo>
                      <a:lnTo>
                        <a:pt x="880" y="384"/>
                      </a:lnTo>
                      <a:lnTo>
                        <a:pt x="880" y="388"/>
                      </a:lnTo>
                      <a:lnTo>
                        <a:pt x="884" y="388"/>
                      </a:lnTo>
                      <a:lnTo>
                        <a:pt x="884" y="392"/>
                      </a:lnTo>
                      <a:lnTo>
                        <a:pt x="884" y="396"/>
                      </a:lnTo>
                      <a:lnTo>
                        <a:pt x="888" y="396"/>
                      </a:lnTo>
                      <a:lnTo>
                        <a:pt x="888" y="400"/>
                      </a:lnTo>
                      <a:lnTo>
                        <a:pt x="892" y="404"/>
                      </a:lnTo>
                      <a:lnTo>
                        <a:pt x="892" y="408"/>
                      </a:lnTo>
                      <a:lnTo>
                        <a:pt x="896" y="408"/>
                      </a:lnTo>
                      <a:lnTo>
                        <a:pt x="896" y="412"/>
                      </a:lnTo>
                      <a:lnTo>
                        <a:pt x="896" y="416"/>
                      </a:lnTo>
                      <a:lnTo>
                        <a:pt x="900" y="416"/>
                      </a:lnTo>
                      <a:lnTo>
                        <a:pt x="900" y="420"/>
                      </a:lnTo>
                      <a:lnTo>
                        <a:pt x="904" y="420"/>
                      </a:lnTo>
                      <a:lnTo>
                        <a:pt x="904" y="424"/>
                      </a:lnTo>
                      <a:lnTo>
                        <a:pt x="908" y="424"/>
                      </a:lnTo>
                      <a:lnTo>
                        <a:pt x="908" y="428"/>
                      </a:lnTo>
                      <a:lnTo>
                        <a:pt x="908" y="424"/>
                      </a:lnTo>
                      <a:lnTo>
                        <a:pt x="904" y="424"/>
                      </a:lnTo>
                      <a:lnTo>
                        <a:pt x="900" y="424"/>
                      </a:lnTo>
                      <a:lnTo>
                        <a:pt x="896" y="424"/>
                      </a:lnTo>
                      <a:lnTo>
                        <a:pt x="896" y="420"/>
                      </a:lnTo>
                      <a:lnTo>
                        <a:pt x="892" y="420"/>
                      </a:lnTo>
                      <a:lnTo>
                        <a:pt x="892" y="424"/>
                      </a:lnTo>
                      <a:lnTo>
                        <a:pt x="896" y="424"/>
                      </a:lnTo>
                      <a:lnTo>
                        <a:pt x="896" y="428"/>
                      </a:lnTo>
                      <a:lnTo>
                        <a:pt x="900" y="428"/>
                      </a:lnTo>
                      <a:lnTo>
                        <a:pt x="900" y="432"/>
                      </a:lnTo>
                      <a:lnTo>
                        <a:pt x="900" y="428"/>
                      </a:lnTo>
                      <a:lnTo>
                        <a:pt x="904" y="424"/>
                      </a:lnTo>
                      <a:lnTo>
                        <a:pt x="904" y="428"/>
                      </a:lnTo>
                      <a:lnTo>
                        <a:pt x="908" y="428"/>
                      </a:lnTo>
                      <a:lnTo>
                        <a:pt x="908" y="432"/>
                      </a:lnTo>
                      <a:lnTo>
                        <a:pt x="912" y="432"/>
                      </a:lnTo>
                      <a:lnTo>
                        <a:pt x="912" y="436"/>
                      </a:lnTo>
                      <a:lnTo>
                        <a:pt x="916" y="436"/>
                      </a:lnTo>
                      <a:lnTo>
                        <a:pt x="916" y="440"/>
                      </a:lnTo>
                      <a:lnTo>
                        <a:pt x="920" y="440"/>
                      </a:lnTo>
                      <a:lnTo>
                        <a:pt x="920" y="444"/>
                      </a:lnTo>
                      <a:lnTo>
                        <a:pt x="924" y="448"/>
                      </a:lnTo>
                      <a:lnTo>
                        <a:pt x="924" y="452"/>
                      </a:lnTo>
                      <a:lnTo>
                        <a:pt x="928" y="452"/>
                      </a:lnTo>
                      <a:lnTo>
                        <a:pt x="928" y="456"/>
                      </a:lnTo>
                      <a:lnTo>
                        <a:pt x="924" y="452"/>
                      </a:lnTo>
                      <a:lnTo>
                        <a:pt x="920" y="452"/>
                      </a:lnTo>
                      <a:lnTo>
                        <a:pt x="924" y="456"/>
                      </a:lnTo>
                      <a:lnTo>
                        <a:pt x="928" y="456"/>
                      </a:lnTo>
                      <a:lnTo>
                        <a:pt x="928" y="460"/>
                      </a:lnTo>
                      <a:lnTo>
                        <a:pt x="928" y="464"/>
                      </a:lnTo>
                      <a:lnTo>
                        <a:pt x="932" y="468"/>
                      </a:lnTo>
                      <a:lnTo>
                        <a:pt x="932" y="472"/>
                      </a:lnTo>
                      <a:lnTo>
                        <a:pt x="936" y="472"/>
                      </a:lnTo>
                      <a:lnTo>
                        <a:pt x="936" y="476"/>
                      </a:lnTo>
                      <a:lnTo>
                        <a:pt x="936" y="480"/>
                      </a:lnTo>
                      <a:lnTo>
                        <a:pt x="936" y="484"/>
                      </a:lnTo>
                      <a:lnTo>
                        <a:pt x="936" y="488"/>
                      </a:lnTo>
                      <a:lnTo>
                        <a:pt x="936" y="492"/>
                      </a:lnTo>
                      <a:lnTo>
                        <a:pt x="940" y="492"/>
                      </a:lnTo>
                      <a:lnTo>
                        <a:pt x="940" y="496"/>
                      </a:lnTo>
                      <a:lnTo>
                        <a:pt x="940" y="500"/>
                      </a:lnTo>
                      <a:lnTo>
                        <a:pt x="940" y="504"/>
                      </a:lnTo>
                      <a:lnTo>
                        <a:pt x="940" y="508"/>
                      </a:lnTo>
                      <a:lnTo>
                        <a:pt x="940" y="512"/>
                      </a:lnTo>
                      <a:lnTo>
                        <a:pt x="940" y="516"/>
                      </a:lnTo>
                      <a:lnTo>
                        <a:pt x="940" y="520"/>
                      </a:lnTo>
                      <a:lnTo>
                        <a:pt x="940" y="524"/>
                      </a:lnTo>
                      <a:lnTo>
                        <a:pt x="940" y="528"/>
                      </a:lnTo>
                      <a:lnTo>
                        <a:pt x="940" y="532"/>
                      </a:lnTo>
                      <a:lnTo>
                        <a:pt x="940" y="536"/>
                      </a:lnTo>
                      <a:lnTo>
                        <a:pt x="944" y="536"/>
                      </a:lnTo>
                      <a:lnTo>
                        <a:pt x="944" y="540"/>
                      </a:lnTo>
                      <a:lnTo>
                        <a:pt x="944" y="544"/>
                      </a:lnTo>
                      <a:lnTo>
                        <a:pt x="944" y="548"/>
                      </a:lnTo>
                      <a:lnTo>
                        <a:pt x="944" y="552"/>
                      </a:lnTo>
                      <a:lnTo>
                        <a:pt x="944" y="556"/>
                      </a:lnTo>
                      <a:lnTo>
                        <a:pt x="944" y="560"/>
                      </a:lnTo>
                      <a:lnTo>
                        <a:pt x="944" y="564"/>
                      </a:lnTo>
                      <a:lnTo>
                        <a:pt x="944" y="568"/>
                      </a:lnTo>
                      <a:lnTo>
                        <a:pt x="944" y="572"/>
                      </a:lnTo>
                      <a:lnTo>
                        <a:pt x="944" y="576"/>
                      </a:lnTo>
                      <a:lnTo>
                        <a:pt x="948" y="576"/>
                      </a:lnTo>
                      <a:lnTo>
                        <a:pt x="948" y="580"/>
                      </a:lnTo>
                      <a:lnTo>
                        <a:pt x="944" y="580"/>
                      </a:lnTo>
                      <a:lnTo>
                        <a:pt x="948" y="580"/>
                      </a:lnTo>
                      <a:lnTo>
                        <a:pt x="948" y="584"/>
                      </a:lnTo>
                      <a:lnTo>
                        <a:pt x="948" y="588"/>
                      </a:lnTo>
                      <a:lnTo>
                        <a:pt x="944" y="588"/>
                      </a:lnTo>
                      <a:lnTo>
                        <a:pt x="944" y="592"/>
                      </a:lnTo>
                      <a:lnTo>
                        <a:pt x="944" y="596"/>
                      </a:lnTo>
                      <a:lnTo>
                        <a:pt x="944" y="600"/>
                      </a:lnTo>
                      <a:lnTo>
                        <a:pt x="944" y="604"/>
                      </a:lnTo>
                      <a:lnTo>
                        <a:pt x="944" y="608"/>
                      </a:lnTo>
                      <a:lnTo>
                        <a:pt x="940" y="608"/>
                      </a:lnTo>
                      <a:lnTo>
                        <a:pt x="940" y="612"/>
                      </a:lnTo>
                      <a:lnTo>
                        <a:pt x="940" y="616"/>
                      </a:lnTo>
                      <a:lnTo>
                        <a:pt x="936" y="616"/>
                      </a:lnTo>
                      <a:lnTo>
                        <a:pt x="940" y="616"/>
                      </a:lnTo>
                      <a:lnTo>
                        <a:pt x="940" y="620"/>
                      </a:lnTo>
                      <a:lnTo>
                        <a:pt x="936" y="620"/>
                      </a:lnTo>
                      <a:lnTo>
                        <a:pt x="936" y="624"/>
                      </a:lnTo>
                      <a:lnTo>
                        <a:pt x="936" y="628"/>
                      </a:lnTo>
                      <a:lnTo>
                        <a:pt x="936" y="632"/>
                      </a:lnTo>
                      <a:lnTo>
                        <a:pt x="936" y="636"/>
                      </a:lnTo>
                      <a:lnTo>
                        <a:pt x="936" y="640"/>
                      </a:lnTo>
                      <a:lnTo>
                        <a:pt x="932" y="640"/>
                      </a:lnTo>
                      <a:lnTo>
                        <a:pt x="932" y="644"/>
                      </a:lnTo>
                      <a:lnTo>
                        <a:pt x="936" y="644"/>
                      </a:lnTo>
                      <a:lnTo>
                        <a:pt x="936" y="648"/>
                      </a:lnTo>
                      <a:lnTo>
                        <a:pt x="936" y="652"/>
                      </a:lnTo>
                      <a:lnTo>
                        <a:pt x="936" y="656"/>
                      </a:lnTo>
                      <a:lnTo>
                        <a:pt x="940" y="656"/>
                      </a:lnTo>
                      <a:lnTo>
                        <a:pt x="940" y="660"/>
                      </a:lnTo>
                      <a:lnTo>
                        <a:pt x="936" y="664"/>
                      </a:lnTo>
                      <a:lnTo>
                        <a:pt x="936" y="668"/>
                      </a:lnTo>
                      <a:lnTo>
                        <a:pt x="932" y="668"/>
                      </a:lnTo>
                      <a:lnTo>
                        <a:pt x="932" y="672"/>
                      </a:lnTo>
                      <a:lnTo>
                        <a:pt x="932" y="676"/>
                      </a:lnTo>
                      <a:lnTo>
                        <a:pt x="928" y="676"/>
                      </a:lnTo>
                      <a:lnTo>
                        <a:pt x="932" y="676"/>
                      </a:lnTo>
                      <a:lnTo>
                        <a:pt x="932" y="680"/>
                      </a:lnTo>
                      <a:lnTo>
                        <a:pt x="932" y="676"/>
                      </a:lnTo>
                      <a:lnTo>
                        <a:pt x="932" y="680"/>
                      </a:lnTo>
                      <a:lnTo>
                        <a:pt x="936" y="680"/>
                      </a:lnTo>
                      <a:lnTo>
                        <a:pt x="936" y="684"/>
                      </a:lnTo>
                      <a:lnTo>
                        <a:pt x="932" y="680"/>
                      </a:lnTo>
                      <a:lnTo>
                        <a:pt x="932" y="684"/>
                      </a:lnTo>
                      <a:lnTo>
                        <a:pt x="932" y="680"/>
                      </a:lnTo>
                      <a:lnTo>
                        <a:pt x="928" y="680"/>
                      </a:lnTo>
                      <a:lnTo>
                        <a:pt x="928" y="676"/>
                      </a:lnTo>
                      <a:lnTo>
                        <a:pt x="924" y="676"/>
                      </a:lnTo>
                      <a:lnTo>
                        <a:pt x="924" y="680"/>
                      </a:lnTo>
                      <a:lnTo>
                        <a:pt x="928" y="680"/>
                      </a:lnTo>
                      <a:lnTo>
                        <a:pt x="928" y="684"/>
                      </a:lnTo>
                      <a:lnTo>
                        <a:pt x="932" y="684"/>
                      </a:lnTo>
                      <a:lnTo>
                        <a:pt x="928" y="684"/>
                      </a:lnTo>
                      <a:lnTo>
                        <a:pt x="928" y="680"/>
                      </a:lnTo>
                      <a:lnTo>
                        <a:pt x="924" y="680"/>
                      </a:lnTo>
                      <a:lnTo>
                        <a:pt x="924" y="684"/>
                      </a:lnTo>
                      <a:lnTo>
                        <a:pt x="924" y="680"/>
                      </a:lnTo>
                      <a:lnTo>
                        <a:pt x="924" y="684"/>
                      </a:lnTo>
                      <a:lnTo>
                        <a:pt x="920" y="684"/>
                      </a:lnTo>
                      <a:lnTo>
                        <a:pt x="920" y="680"/>
                      </a:lnTo>
                      <a:lnTo>
                        <a:pt x="920" y="676"/>
                      </a:lnTo>
                      <a:lnTo>
                        <a:pt x="920" y="680"/>
                      </a:lnTo>
                      <a:lnTo>
                        <a:pt x="916" y="680"/>
                      </a:lnTo>
                      <a:lnTo>
                        <a:pt x="912" y="680"/>
                      </a:lnTo>
                      <a:lnTo>
                        <a:pt x="912" y="684"/>
                      </a:lnTo>
                      <a:lnTo>
                        <a:pt x="916" y="680"/>
                      </a:lnTo>
                      <a:lnTo>
                        <a:pt x="916" y="684"/>
                      </a:lnTo>
                      <a:lnTo>
                        <a:pt x="920" y="684"/>
                      </a:lnTo>
                      <a:lnTo>
                        <a:pt x="916" y="684"/>
                      </a:lnTo>
                      <a:lnTo>
                        <a:pt x="912" y="684"/>
                      </a:lnTo>
                      <a:lnTo>
                        <a:pt x="916" y="684"/>
                      </a:lnTo>
                      <a:lnTo>
                        <a:pt x="912" y="684"/>
                      </a:lnTo>
                      <a:lnTo>
                        <a:pt x="912" y="688"/>
                      </a:lnTo>
                      <a:lnTo>
                        <a:pt x="908" y="688"/>
                      </a:lnTo>
                      <a:lnTo>
                        <a:pt x="912" y="688"/>
                      </a:lnTo>
                      <a:lnTo>
                        <a:pt x="912" y="684"/>
                      </a:lnTo>
                      <a:lnTo>
                        <a:pt x="908" y="684"/>
                      </a:lnTo>
                      <a:lnTo>
                        <a:pt x="908" y="688"/>
                      </a:lnTo>
                      <a:lnTo>
                        <a:pt x="904" y="688"/>
                      </a:lnTo>
                      <a:lnTo>
                        <a:pt x="908" y="688"/>
                      </a:lnTo>
                      <a:lnTo>
                        <a:pt x="904" y="692"/>
                      </a:lnTo>
                      <a:lnTo>
                        <a:pt x="904" y="696"/>
                      </a:lnTo>
                      <a:lnTo>
                        <a:pt x="904" y="692"/>
                      </a:lnTo>
                      <a:lnTo>
                        <a:pt x="900" y="692"/>
                      </a:lnTo>
                      <a:lnTo>
                        <a:pt x="900" y="688"/>
                      </a:lnTo>
                      <a:lnTo>
                        <a:pt x="900" y="692"/>
                      </a:lnTo>
                      <a:lnTo>
                        <a:pt x="900" y="696"/>
                      </a:lnTo>
                      <a:lnTo>
                        <a:pt x="900" y="692"/>
                      </a:lnTo>
                      <a:lnTo>
                        <a:pt x="896" y="692"/>
                      </a:lnTo>
                      <a:lnTo>
                        <a:pt x="896" y="696"/>
                      </a:lnTo>
                      <a:lnTo>
                        <a:pt x="896" y="692"/>
                      </a:lnTo>
                      <a:lnTo>
                        <a:pt x="896" y="696"/>
                      </a:lnTo>
                      <a:lnTo>
                        <a:pt x="892" y="696"/>
                      </a:lnTo>
                      <a:lnTo>
                        <a:pt x="892" y="692"/>
                      </a:lnTo>
                      <a:lnTo>
                        <a:pt x="892" y="696"/>
                      </a:lnTo>
                      <a:lnTo>
                        <a:pt x="892" y="692"/>
                      </a:lnTo>
                      <a:lnTo>
                        <a:pt x="888" y="696"/>
                      </a:lnTo>
                      <a:lnTo>
                        <a:pt x="888" y="692"/>
                      </a:lnTo>
                      <a:lnTo>
                        <a:pt x="884" y="692"/>
                      </a:lnTo>
                      <a:lnTo>
                        <a:pt x="888" y="692"/>
                      </a:lnTo>
                      <a:lnTo>
                        <a:pt x="888" y="696"/>
                      </a:lnTo>
                      <a:lnTo>
                        <a:pt x="884" y="696"/>
                      </a:lnTo>
                      <a:lnTo>
                        <a:pt x="884" y="692"/>
                      </a:lnTo>
                      <a:lnTo>
                        <a:pt x="880" y="692"/>
                      </a:lnTo>
                      <a:lnTo>
                        <a:pt x="880" y="696"/>
                      </a:lnTo>
                      <a:lnTo>
                        <a:pt x="876" y="696"/>
                      </a:lnTo>
                      <a:lnTo>
                        <a:pt x="876" y="700"/>
                      </a:lnTo>
                      <a:lnTo>
                        <a:pt x="872" y="700"/>
                      </a:lnTo>
                      <a:lnTo>
                        <a:pt x="868" y="700"/>
                      </a:lnTo>
                      <a:lnTo>
                        <a:pt x="868" y="704"/>
                      </a:lnTo>
                      <a:lnTo>
                        <a:pt x="864" y="704"/>
                      </a:lnTo>
                      <a:lnTo>
                        <a:pt x="860" y="704"/>
                      </a:lnTo>
                      <a:lnTo>
                        <a:pt x="856" y="708"/>
                      </a:lnTo>
                      <a:lnTo>
                        <a:pt x="856" y="704"/>
                      </a:lnTo>
                      <a:lnTo>
                        <a:pt x="852" y="704"/>
                      </a:lnTo>
                      <a:lnTo>
                        <a:pt x="848" y="704"/>
                      </a:lnTo>
                      <a:lnTo>
                        <a:pt x="848" y="700"/>
                      </a:lnTo>
                      <a:lnTo>
                        <a:pt x="848" y="696"/>
                      </a:lnTo>
                      <a:lnTo>
                        <a:pt x="844" y="696"/>
                      </a:lnTo>
                      <a:lnTo>
                        <a:pt x="844" y="692"/>
                      </a:lnTo>
                      <a:lnTo>
                        <a:pt x="844" y="688"/>
                      </a:lnTo>
                      <a:lnTo>
                        <a:pt x="844" y="684"/>
                      </a:lnTo>
                      <a:lnTo>
                        <a:pt x="844" y="680"/>
                      </a:lnTo>
                      <a:lnTo>
                        <a:pt x="848" y="680"/>
                      </a:lnTo>
                      <a:lnTo>
                        <a:pt x="848" y="684"/>
                      </a:lnTo>
                      <a:lnTo>
                        <a:pt x="852" y="684"/>
                      </a:lnTo>
                      <a:lnTo>
                        <a:pt x="852" y="688"/>
                      </a:lnTo>
                      <a:lnTo>
                        <a:pt x="856" y="688"/>
                      </a:lnTo>
                      <a:lnTo>
                        <a:pt x="856" y="692"/>
                      </a:lnTo>
                      <a:lnTo>
                        <a:pt x="860" y="692"/>
                      </a:lnTo>
                      <a:lnTo>
                        <a:pt x="864" y="692"/>
                      </a:lnTo>
                      <a:lnTo>
                        <a:pt x="868" y="692"/>
                      </a:lnTo>
                      <a:lnTo>
                        <a:pt x="872" y="692"/>
                      </a:lnTo>
                      <a:lnTo>
                        <a:pt x="872" y="688"/>
                      </a:lnTo>
                      <a:lnTo>
                        <a:pt x="872" y="684"/>
                      </a:lnTo>
                      <a:lnTo>
                        <a:pt x="872" y="680"/>
                      </a:lnTo>
                      <a:lnTo>
                        <a:pt x="868" y="680"/>
                      </a:lnTo>
                      <a:lnTo>
                        <a:pt x="868" y="684"/>
                      </a:lnTo>
                      <a:lnTo>
                        <a:pt x="868" y="680"/>
                      </a:lnTo>
                      <a:lnTo>
                        <a:pt x="864" y="680"/>
                      </a:lnTo>
                      <a:lnTo>
                        <a:pt x="864" y="676"/>
                      </a:lnTo>
                      <a:lnTo>
                        <a:pt x="860" y="676"/>
                      </a:lnTo>
                      <a:lnTo>
                        <a:pt x="860" y="680"/>
                      </a:lnTo>
                      <a:lnTo>
                        <a:pt x="856" y="676"/>
                      </a:lnTo>
                      <a:lnTo>
                        <a:pt x="856" y="680"/>
                      </a:lnTo>
                      <a:lnTo>
                        <a:pt x="856" y="676"/>
                      </a:lnTo>
                      <a:lnTo>
                        <a:pt x="852" y="676"/>
                      </a:lnTo>
                      <a:lnTo>
                        <a:pt x="848" y="676"/>
                      </a:lnTo>
                      <a:lnTo>
                        <a:pt x="844" y="676"/>
                      </a:lnTo>
                      <a:lnTo>
                        <a:pt x="844" y="672"/>
                      </a:lnTo>
                      <a:lnTo>
                        <a:pt x="844" y="676"/>
                      </a:lnTo>
                      <a:lnTo>
                        <a:pt x="844" y="672"/>
                      </a:lnTo>
                      <a:lnTo>
                        <a:pt x="840" y="672"/>
                      </a:lnTo>
                      <a:lnTo>
                        <a:pt x="844" y="672"/>
                      </a:lnTo>
                      <a:lnTo>
                        <a:pt x="840" y="668"/>
                      </a:lnTo>
                      <a:lnTo>
                        <a:pt x="836" y="664"/>
                      </a:lnTo>
                      <a:lnTo>
                        <a:pt x="840" y="664"/>
                      </a:lnTo>
                      <a:lnTo>
                        <a:pt x="840" y="660"/>
                      </a:lnTo>
                      <a:lnTo>
                        <a:pt x="836" y="660"/>
                      </a:lnTo>
                      <a:lnTo>
                        <a:pt x="836" y="664"/>
                      </a:lnTo>
                      <a:lnTo>
                        <a:pt x="832" y="660"/>
                      </a:lnTo>
                      <a:lnTo>
                        <a:pt x="832" y="656"/>
                      </a:lnTo>
                      <a:lnTo>
                        <a:pt x="836" y="652"/>
                      </a:lnTo>
                      <a:lnTo>
                        <a:pt x="840" y="652"/>
                      </a:lnTo>
                      <a:lnTo>
                        <a:pt x="844" y="652"/>
                      </a:lnTo>
                      <a:lnTo>
                        <a:pt x="848" y="652"/>
                      </a:lnTo>
                      <a:lnTo>
                        <a:pt x="848" y="656"/>
                      </a:lnTo>
                      <a:lnTo>
                        <a:pt x="852" y="656"/>
                      </a:lnTo>
                      <a:lnTo>
                        <a:pt x="852" y="652"/>
                      </a:lnTo>
                      <a:lnTo>
                        <a:pt x="848" y="652"/>
                      </a:lnTo>
                      <a:lnTo>
                        <a:pt x="848" y="648"/>
                      </a:lnTo>
                      <a:lnTo>
                        <a:pt x="852" y="648"/>
                      </a:lnTo>
                      <a:lnTo>
                        <a:pt x="848" y="648"/>
                      </a:lnTo>
                      <a:lnTo>
                        <a:pt x="844" y="648"/>
                      </a:lnTo>
                      <a:lnTo>
                        <a:pt x="840" y="648"/>
                      </a:lnTo>
                      <a:lnTo>
                        <a:pt x="840" y="644"/>
                      </a:lnTo>
                      <a:lnTo>
                        <a:pt x="836" y="648"/>
                      </a:lnTo>
                      <a:lnTo>
                        <a:pt x="836" y="652"/>
                      </a:lnTo>
                      <a:lnTo>
                        <a:pt x="832" y="652"/>
                      </a:lnTo>
                      <a:lnTo>
                        <a:pt x="828" y="652"/>
                      </a:lnTo>
                      <a:lnTo>
                        <a:pt x="828" y="648"/>
                      </a:lnTo>
                      <a:lnTo>
                        <a:pt x="824" y="648"/>
                      </a:lnTo>
                      <a:lnTo>
                        <a:pt x="828" y="648"/>
                      </a:lnTo>
                      <a:lnTo>
                        <a:pt x="824" y="648"/>
                      </a:lnTo>
                      <a:lnTo>
                        <a:pt x="824" y="644"/>
                      </a:lnTo>
                      <a:lnTo>
                        <a:pt x="820" y="644"/>
                      </a:lnTo>
                      <a:lnTo>
                        <a:pt x="824" y="640"/>
                      </a:lnTo>
                      <a:lnTo>
                        <a:pt x="820" y="640"/>
                      </a:lnTo>
                      <a:lnTo>
                        <a:pt x="820" y="636"/>
                      </a:lnTo>
                      <a:lnTo>
                        <a:pt x="824" y="636"/>
                      </a:lnTo>
                      <a:lnTo>
                        <a:pt x="824" y="632"/>
                      </a:lnTo>
                      <a:lnTo>
                        <a:pt x="828" y="632"/>
                      </a:lnTo>
                      <a:lnTo>
                        <a:pt x="828" y="636"/>
                      </a:lnTo>
                      <a:lnTo>
                        <a:pt x="828" y="640"/>
                      </a:lnTo>
                      <a:lnTo>
                        <a:pt x="828" y="636"/>
                      </a:lnTo>
                      <a:lnTo>
                        <a:pt x="832" y="636"/>
                      </a:lnTo>
                      <a:lnTo>
                        <a:pt x="832" y="640"/>
                      </a:lnTo>
                      <a:lnTo>
                        <a:pt x="832" y="636"/>
                      </a:lnTo>
                      <a:lnTo>
                        <a:pt x="828" y="636"/>
                      </a:lnTo>
                      <a:lnTo>
                        <a:pt x="832" y="632"/>
                      </a:lnTo>
                      <a:lnTo>
                        <a:pt x="828" y="632"/>
                      </a:lnTo>
                      <a:lnTo>
                        <a:pt x="824" y="632"/>
                      </a:lnTo>
                      <a:lnTo>
                        <a:pt x="824" y="628"/>
                      </a:lnTo>
                      <a:lnTo>
                        <a:pt x="820" y="628"/>
                      </a:lnTo>
                      <a:lnTo>
                        <a:pt x="820" y="624"/>
                      </a:lnTo>
                      <a:lnTo>
                        <a:pt x="816" y="624"/>
                      </a:lnTo>
                      <a:lnTo>
                        <a:pt x="812" y="624"/>
                      </a:lnTo>
                      <a:lnTo>
                        <a:pt x="812" y="620"/>
                      </a:lnTo>
                      <a:lnTo>
                        <a:pt x="808" y="620"/>
                      </a:lnTo>
                      <a:lnTo>
                        <a:pt x="808" y="624"/>
                      </a:lnTo>
                      <a:lnTo>
                        <a:pt x="804" y="624"/>
                      </a:lnTo>
                      <a:lnTo>
                        <a:pt x="804" y="620"/>
                      </a:lnTo>
                      <a:lnTo>
                        <a:pt x="800" y="620"/>
                      </a:lnTo>
                      <a:lnTo>
                        <a:pt x="796" y="620"/>
                      </a:lnTo>
                      <a:lnTo>
                        <a:pt x="792" y="620"/>
                      </a:lnTo>
                      <a:lnTo>
                        <a:pt x="796" y="620"/>
                      </a:lnTo>
                      <a:lnTo>
                        <a:pt x="792" y="620"/>
                      </a:lnTo>
                      <a:lnTo>
                        <a:pt x="796" y="620"/>
                      </a:lnTo>
                      <a:lnTo>
                        <a:pt x="796" y="616"/>
                      </a:lnTo>
                      <a:lnTo>
                        <a:pt x="792" y="616"/>
                      </a:lnTo>
                      <a:lnTo>
                        <a:pt x="792" y="620"/>
                      </a:lnTo>
                      <a:lnTo>
                        <a:pt x="788" y="620"/>
                      </a:lnTo>
                      <a:lnTo>
                        <a:pt x="788" y="616"/>
                      </a:lnTo>
                      <a:lnTo>
                        <a:pt x="784" y="616"/>
                      </a:lnTo>
                      <a:lnTo>
                        <a:pt x="780" y="616"/>
                      </a:lnTo>
                      <a:lnTo>
                        <a:pt x="780" y="620"/>
                      </a:lnTo>
                      <a:lnTo>
                        <a:pt x="780" y="616"/>
                      </a:lnTo>
                      <a:lnTo>
                        <a:pt x="776" y="616"/>
                      </a:lnTo>
                      <a:lnTo>
                        <a:pt x="776" y="612"/>
                      </a:lnTo>
                      <a:lnTo>
                        <a:pt x="772" y="612"/>
                      </a:lnTo>
                      <a:lnTo>
                        <a:pt x="772" y="616"/>
                      </a:lnTo>
                      <a:lnTo>
                        <a:pt x="768" y="616"/>
                      </a:lnTo>
                      <a:lnTo>
                        <a:pt x="772" y="616"/>
                      </a:lnTo>
                      <a:lnTo>
                        <a:pt x="772" y="620"/>
                      </a:lnTo>
                      <a:lnTo>
                        <a:pt x="768" y="620"/>
                      </a:lnTo>
                      <a:lnTo>
                        <a:pt x="768" y="616"/>
                      </a:lnTo>
                      <a:lnTo>
                        <a:pt x="764" y="616"/>
                      </a:lnTo>
                      <a:lnTo>
                        <a:pt x="764" y="620"/>
                      </a:lnTo>
                      <a:lnTo>
                        <a:pt x="760" y="620"/>
                      </a:lnTo>
                      <a:lnTo>
                        <a:pt x="760" y="616"/>
                      </a:lnTo>
                      <a:lnTo>
                        <a:pt x="760" y="612"/>
                      </a:lnTo>
                      <a:lnTo>
                        <a:pt x="760" y="616"/>
                      </a:lnTo>
                      <a:lnTo>
                        <a:pt x="760" y="612"/>
                      </a:lnTo>
                      <a:lnTo>
                        <a:pt x="760" y="616"/>
                      </a:lnTo>
                      <a:lnTo>
                        <a:pt x="764" y="616"/>
                      </a:lnTo>
                      <a:lnTo>
                        <a:pt x="768" y="616"/>
                      </a:lnTo>
                      <a:lnTo>
                        <a:pt x="768" y="612"/>
                      </a:lnTo>
                      <a:lnTo>
                        <a:pt x="768" y="608"/>
                      </a:lnTo>
                      <a:lnTo>
                        <a:pt x="768" y="612"/>
                      </a:lnTo>
                      <a:lnTo>
                        <a:pt x="764" y="612"/>
                      </a:lnTo>
                      <a:lnTo>
                        <a:pt x="760" y="612"/>
                      </a:lnTo>
                      <a:lnTo>
                        <a:pt x="764" y="612"/>
                      </a:lnTo>
                      <a:lnTo>
                        <a:pt x="764" y="608"/>
                      </a:lnTo>
                      <a:lnTo>
                        <a:pt x="764" y="612"/>
                      </a:lnTo>
                      <a:lnTo>
                        <a:pt x="764" y="608"/>
                      </a:lnTo>
                      <a:lnTo>
                        <a:pt x="760" y="608"/>
                      </a:lnTo>
                      <a:lnTo>
                        <a:pt x="760" y="612"/>
                      </a:lnTo>
                      <a:lnTo>
                        <a:pt x="760" y="608"/>
                      </a:lnTo>
                      <a:lnTo>
                        <a:pt x="760" y="604"/>
                      </a:lnTo>
                      <a:lnTo>
                        <a:pt x="756" y="604"/>
                      </a:lnTo>
                      <a:lnTo>
                        <a:pt x="752" y="604"/>
                      </a:lnTo>
                      <a:lnTo>
                        <a:pt x="752" y="600"/>
                      </a:lnTo>
                      <a:lnTo>
                        <a:pt x="752" y="596"/>
                      </a:lnTo>
                      <a:lnTo>
                        <a:pt x="752" y="592"/>
                      </a:lnTo>
                      <a:lnTo>
                        <a:pt x="748" y="592"/>
                      </a:lnTo>
                      <a:lnTo>
                        <a:pt x="748" y="596"/>
                      </a:lnTo>
                      <a:lnTo>
                        <a:pt x="752" y="596"/>
                      </a:lnTo>
                      <a:lnTo>
                        <a:pt x="752" y="600"/>
                      </a:lnTo>
                      <a:lnTo>
                        <a:pt x="748" y="600"/>
                      </a:lnTo>
                      <a:lnTo>
                        <a:pt x="748" y="596"/>
                      </a:lnTo>
                      <a:lnTo>
                        <a:pt x="748" y="592"/>
                      </a:lnTo>
                      <a:lnTo>
                        <a:pt x="748" y="588"/>
                      </a:lnTo>
                      <a:lnTo>
                        <a:pt x="744" y="588"/>
                      </a:lnTo>
                      <a:lnTo>
                        <a:pt x="744" y="584"/>
                      </a:lnTo>
                      <a:lnTo>
                        <a:pt x="744" y="580"/>
                      </a:lnTo>
                      <a:lnTo>
                        <a:pt x="744" y="576"/>
                      </a:lnTo>
                      <a:lnTo>
                        <a:pt x="740" y="572"/>
                      </a:lnTo>
                      <a:lnTo>
                        <a:pt x="740" y="576"/>
                      </a:lnTo>
                      <a:lnTo>
                        <a:pt x="740" y="572"/>
                      </a:lnTo>
                      <a:lnTo>
                        <a:pt x="736" y="568"/>
                      </a:lnTo>
                      <a:lnTo>
                        <a:pt x="740" y="568"/>
                      </a:lnTo>
                      <a:lnTo>
                        <a:pt x="740" y="564"/>
                      </a:lnTo>
                      <a:lnTo>
                        <a:pt x="736" y="564"/>
                      </a:lnTo>
                      <a:lnTo>
                        <a:pt x="736" y="560"/>
                      </a:lnTo>
                      <a:lnTo>
                        <a:pt x="736" y="556"/>
                      </a:lnTo>
                      <a:lnTo>
                        <a:pt x="732" y="556"/>
                      </a:lnTo>
                      <a:lnTo>
                        <a:pt x="732" y="552"/>
                      </a:lnTo>
                      <a:lnTo>
                        <a:pt x="732" y="556"/>
                      </a:lnTo>
                      <a:lnTo>
                        <a:pt x="728" y="556"/>
                      </a:lnTo>
                      <a:lnTo>
                        <a:pt x="724" y="556"/>
                      </a:lnTo>
                      <a:lnTo>
                        <a:pt x="720" y="556"/>
                      </a:lnTo>
                      <a:lnTo>
                        <a:pt x="716" y="556"/>
                      </a:lnTo>
                      <a:lnTo>
                        <a:pt x="716" y="552"/>
                      </a:lnTo>
                      <a:lnTo>
                        <a:pt x="720" y="552"/>
                      </a:lnTo>
                      <a:lnTo>
                        <a:pt x="716" y="552"/>
                      </a:lnTo>
                      <a:lnTo>
                        <a:pt x="716" y="548"/>
                      </a:lnTo>
                      <a:lnTo>
                        <a:pt x="720" y="552"/>
                      </a:lnTo>
                      <a:lnTo>
                        <a:pt x="720" y="548"/>
                      </a:lnTo>
                      <a:lnTo>
                        <a:pt x="724" y="548"/>
                      </a:lnTo>
                      <a:lnTo>
                        <a:pt x="724" y="544"/>
                      </a:lnTo>
                      <a:lnTo>
                        <a:pt x="728" y="540"/>
                      </a:lnTo>
                      <a:lnTo>
                        <a:pt x="728" y="536"/>
                      </a:lnTo>
                      <a:lnTo>
                        <a:pt x="728" y="532"/>
                      </a:lnTo>
                      <a:lnTo>
                        <a:pt x="732" y="528"/>
                      </a:lnTo>
                      <a:lnTo>
                        <a:pt x="732" y="524"/>
                      </a:lnTo>
                      <a:lnTo>
                        <a:pt x="736" y="524"/>
                      </a:lnTo>
                      <a:lnTo>
                        <a:pt x="740" y="520"/>
                      </a:lnTo>
                      <a:lnTo>
                        <a:pt x="736" y="520"/>
                      </a:lnTo>
                      <a:lnTo>
                        <a:pt x="736" y="524"/>
                      </a:lnTo>
                      <a:lnTo>
                        <a:pt x="732" y="524"/>
                      </a:lnTo>
                      <a:lnTo>
                        <a:pt x="728" y="528"/>
                      </a:lnTo>
                      <a:lnTo>
                        <a:pt x="724" y="528"/>
                      </a:lnTo>
                      <a:lnTo>
                        <a:pt x="724" y="532"/>
                      </a:lnTo>
                      <a:lnTo>
                        <a:pt x="728" y="532"/>
                      </a:lnTo>
                      <a:lnTo>
                        <a:pt x="724" y="532"/>
                      </a:lnTo>
                      <a:lnTo>
                        <a:pt x="724" y="536"/>
                      </a:lnTo>
                      <a:lnTo>
                        <a:pt x="724" y="540"/>
                      </a:lnTo>
                      <a:lnTo>
                        <a:pt x="724" y="544"/>
                      </a:lnTo>
                      <a:lnTo>
                        <a:pt x="724" y="548"/>
                      </a:lnTo>
                      <a:lnTo>
                        <a:pt x="720" y="548"/>
                      </a:lnTo>
                      <a:lnTo>
                        <a:pt x="716" y="548"/>
                      </a:lnTo>
                      <a:lnTo>
                        <a:pt x="716" y="552"/>
                      </a:lnTo>
                      <a:lnTo>
                        <a:pt x="712" y="548"/>
                      </a:lnTo>
                      <a:lnTo>
                        <a:pt x="712" y="552"/>
                      </a:lnTo>
                      <a:lnTo>
                        <a:pt x="712" y="548"/>
                      </a:lnTo>
                      <a:lnTo>
                        <a:pt x="708" y="548"/>
                      </a:lnTo>
                      <a:lnTo>
                        <a:pt x="708" y="544"/>
                      </a:lnTo>
                      <a:lnTo>
                        <a:pt x="708" y="540"/>
                      </a:lnTo>
                      <a:lnTo>
                        <a:pt x="708" y="536"/>
                      </a:lnTo>
                      <a:lnTo>
                        <a:pt x="704" y="536"/>
                      </a:lnTo>
                      <a:lnTo>
                        <a:pt x="704" y="532"/>
                      </a:lnTo>
                      <a:lnTo>
                        <a:pt x="704" y="528"/>
                      </a:lnTo>
                      <a:lnTo>
                        <a:pt x="704" y="524"/>
                      </a:lnTo>
                      <a:lnTo>
                        <a:pt x="704" y="520"/>
                      </a:lnTo>
                      <a:lnTo>
                        <a:pt x="704" y="516"/>
                      </a:lnTo>
                      <a:lnTo>
                        <a:pt x="704" y="512"/>
                      </a:lnTo>
                      <a:lnTo>
                        <a:pt x="704" y="508"/>
                      </a:lnTo>
                      <a:lnTo>
                        <a:pt x="700" y="508"/>
                      </a:lnTo>
                      <a:lnTo>
                        <a:pt x="700" y="504"/>
                      </a:lnTo>
                      <a:lnTo>
                        <a:pt x="696" y="504"/>
                      </a:lnTo>
                      <a:lnTo>
                        <a:pt x="696" y="500"/>
                      </a:lnTo>
                      <a:lnTo>
                        <a:pt x="700" y="500"/>
                      </a:lnTo>
                      <a:lnTo>
                        <a:pt x="704" y="496"/>
                      </a:lnTo>
                      <a:lnTo>
                        <a:pt x="708" y="496"/>
                      </a:lnTo>
                      <a:lnTo>
                        <a:pt x="708" y="492"/>
                      </a:lnTo>
                      <a:lnTo>
                        <a:pt x="708" y="488"/>
                      </a:lnTo>
                      <a:lnTo>
                        <a:pt x="708" y="484"/>
                      </a:lnTo>
                      <a:lnTo>
                        <a:pt x="704" y="484"/>
                      </a:lnTo>
                      <a:lnTo>
                        <a:pt x="708" y="484"/>
                      </a:lnTo>
                      <a:lnTo>
                        <a:pt x="708" y="488"/>
                      </a:lnTo>
                      <a:lnTo>
                        <a:pt x="708" y="492"/>
                      </a:lnTo>
                      <a:lnTo>
                        <a:pt x="704" y="492"/>
                      </a:lnTo>
                      <a:lnTo>
                        <a:pt x="704" y="496"/>
                      </a:lnTo>
                      <a:lnTo>
                        <a:pt x="700" y="496"/>
                      </a:lnTo>
                      <a:lnTo>
                        <a:pt x="696" y="496"/>
                      </a:lnTo>
                      <a:lnTo>
                        <a:pt x="692" y="496"/>
                      </a:lnTo>
                      <a:lnTo>
                        <a:pt x="692" y="500"/>
                      </a:lnTo>
                      <a:lnTo>
                        <a:pt x="688" y="500"/>
                      </a:lnTo>
                      <a:lnTo>
                        <a:pt x="692" y="500"/>
                      </a:lnTo>
                      <a:lnTo>
                        <a:pt x="688" y="500"/>
                      </a:lnTo>
                      <a:lnTo>
                        <a:pt x="684" y="500"/>
                      </a:lnTo>
                      <a:lnTo>
                        <a:pt x="684" y="496"/>
                      </a:lnTo>
                      <a:lnTo>
                        <a:pt x="688" y="496"/>
                      </a:lnTo>
                      <a:lnTo>
                        <a:pt x="684" y="496"/>
                      </a:lnTo>
                      <a:lnTo>
                        <a:pt x="684" y="500"/>
                      </a:lnTo>
                      <a:lnTo>
                        <a:pt x="680" y="500"/>
                      </a:lnTo>
                      <a:lnTo>
                        <a:pt x="680" y="496"/>
                      </a:lnTo>
                      <a:lnTo>
                        <a:pt x="676" y="496"/>
                      </a:lnTo>
                      <a:lnTo>
                        <a:pt x="676" y="492"/>
                      </a:lnTo>
                      <a:lnTo>
                        <a:pt x="672" y="492"/>
                      </a:lnTo>
                      <a:lnTo>
                        <a:pt x="672" y="496"/>
                      </a:lnTo>
                      <a:lnTo>
                        <a:pt x="676" y="496"/>
                      </a:lnTo>
                      <a:lnTo>
                        <a:pt x="680" y="496"/>
                      </a:lnTo>
                      <a:lnTo>
                        <a:pt x="680" y="500"/>
                      </a:lnTo>
                      <a:lnTo>
                        <a:pt x="684" y="500"/>
                      </a:lnTo>
                      <a:lnTo>
                        <a:pt x="688" y="504"/>
                      </a:lnTo>
                      <a:lnTo>
                        <a:pt x="688" y="508"/>
                      </a:lnTo>
                      <a:lnTo>
                        <a:pt x="692" y="508"/>
                      </a:lnTo>
                      <a:lnTo>
                        <a:pt x="692" y="512"/>
                      </a:lnTo>
                      <a:lnTo>
                        <a:pt x="692" y="516"/>
                      </a:lnTo>
                      <a:lnTo>
                        <a:pt x="692" y="520"/>
                      </a:lnTo>
                      <a:lnTo>
                        <a:pt x="692" y="516"/>
                      </a:lnTo>
                      <a:lnTo>
                        <a:pt x="688" y="516"/>
                      </a:lnTo>
                      <a:lnTo>
                        <a:pt x="688" y="520"/>
                      </a:lnTo>
                      <a:lnTo>
                        <a:pt x="688" y="516"/>
                      </a:lnTo>
                      <a:lnTo>
                        <a:pt x="684" y="516"/>
                      </a:lnTo>
                      <a:lnTo>
                        <a:pt x="684" y="520"/>
                      </a:lnTo>
                      <a:lnTo>
                        <a:pt x="680" y="516"/>
                      </a:lnTo>
                      <a:lnTo>
                        <a:pt x="684" y="516"/>
                      </a:lnTo>
                      <a:lnTo>
                        <a:pt x="680" y="516"/>
                      </a:lnTo>
                      <a:lnTo>
                        <a:pt x="676" y="516"/>
                      </a:lnTo>
                      <a:lnTo>
                        <a:pt x="676" y="512"/>
                      </a:lnTo>
                      <a:lnTo>
                        <a:pt x="676" y="508"/>
                      </a:lnTo>
                      <a:lnTo>
                        <a:pt x="680" y="508"/>
                      </a:lnTo>
                      <a:lnTo>
                        <a:pt x="676" y="508"/>
                      </a:lnTo>
                      <a:lnTo>
                        <a:pt x="676" y="512"/>
                      </a:lnTo>
                      <a:lnTo>
                        <a:pt x="676" y="516"/>
                      </a:lnTo>
                      <a:lnTo>
                        <a:pt x="676" y="512"/>
                      </a:lnTo>
                      <a:lnTo>
                        <a:pt x="672" y="512"/>
                      </a:lnTo>
                      <a:lnTo>
                        <a:pt x="672" y="516"/>
                      </a:lnTo>
                      <a:lnTo>
                        <a:pt x="676" y="516"/>
                      </a:lnTo>
                      <a:lnTo>
                        <a:pt x="672" y="516"/>
                      </a:lnTo>
                      <a:lnTo>
                        <a:pt x="672" y="512"/>
                      </a:lnTo>
                      <a:lnTo>
                        <a:pt x="668" y="512"/>
                      </a:lnTo>
                      <a:lnTo>
                        <a:pt x="668" y="508"/>
                      </a:lnTo>
                      <a:lnTo>
                        <a:pt x="672" y="508"/>
                      </a:lnTo>
                      <a:lnTo>
                        <a:pt x="672" y="512"/>
                      </a:lnTo>
                      <a:lnTo>
                        <a:pt x="672" y="508"/>
                      </a:lnTo>
                      <a:lnTo>
                        <a:pt x="668" y="508"/>
                      </a:lnTo>
                      <a:lnTo>
                        <a:pt x="668" y="504"/>
                      </a:lnTo>
                      <a:lnTo>
                        <a:pt x="664" y="504"/>
                      </a:lnTo>
                      <a:lnTo>
                        <a:pt x="664" y="500"/>
                      </a:lnTo>
                      <a:lnTo>
                        <a:pt x="660" y="500"/>
                      </a:lnTo>
                      <a:lnTo>
                        <a:pt x="660" y="496"/>
                      </a:lnTo>
                      <a:lnTo>
                        <a:pt x="660" y="500"/>
                      </a:lnTo>
                      <a:lnTo>
                        <a:pt x="664" y="500"/>
                      </a:lnTo>
                      <a:lnTo>
                        <a:pt x="664" y="504"/>
                      </a:lnTo>
                      <a:lnTo>
                        <a:pt x="668" y="504"/>
                      </a:lnTo>
                      <a:lnTo>
                        <a:pt x="668" y="508"/>
                      </a:lnTo>
                      <a:lnTo>
                        <a:pt x="664" y="508"/>
                      </a:lnTo>
                      <a:lnTo>
                        <a:pt x="664" y="504"/>
                      </a:lnTo>
                      <a:lnTo>
                        <a:pt x="660" y="500"/>
                      </a:lnTo>
                      <a:lnTo>
                        <a:pt x="660" y="496"/>
                      </a:lnTo>
                      <a:lnTo>
                        <a:pt x="656" y="496"/>
                      </a:lnTo>
                      <a:lnTo>
                        <a:pt x="656" y="492"/>
                      </a:lnTo>
                      <a:lnTo>
                        <a:pt x="652" y="492"/>
                      </a:lnTo>
                      <a:lnTo>
                        <a:pt x="652" y="488"/>
                      </a:lnTo>
                      <a:lnTo>
                        <a:pt x="652" y="484"/>
                      </a:lnTo>
                      <a:lnTo>
                        <a:pt x="648" y="484"/>
                      </a:lnTo>
                      <a:lnTo>
                        <a:pt x="648" y="480"/>
                      </a:lnTo>
                      <a:lnTo>
                        <a:pt x="644" y="476"/>
                      </a:lnTo>
                      <a:lnTo>
                        <a:pt x="644" y="472"/>
                      </a:lnTo>
                      <a:lnTo>
                        <a:pt x="644" y="476"/>
                      </a:lnTo>
                      <a:lnTo>
                        <a:pt x="644" y="472"/>
                      </a:lnTo>
                      <a:lnTo>
                        <a:pt x="644" y="468"/>
                      </a:lnTo>
                      <a:lnTo>
                        <a:pt x="640" y="468"/>
                      </a:lnTo>
                      <a:lnTo>
                        <a:pt x="640" y="472"/>
                      </a:lnTo>
                      <a:lnTo>
                        <a:pt x="644" y="472"/>
                      </a:lnTo>
                      <a:lnTo>
                        <a:pt x="640" y="472"/>
                      </a:lnTo>
                      <a:lnTo>
                        <a:pt x="640" y="468"/>
                      </a:lnTo>
                      <a:lnTo>
                        <a:pt x="636" y="468"/>
                      </a:lnTo>
                      <a:lnTo>
                        <a:pt x="636" y="464"/>
                      </a:lnTo>
                      <a:lnTo>
                        <a:pt x="636" y="460"/>
                      </a:lnTo>
                      <a:lnTo>
                        <a:pt x="636" y="456"/>
                      </a:lnTo>
                      <a:lnTo>
                        <a:pt x="632" y="456"/>
                      </a:lnTo>
                      <a:lnTo>
                        <a:pt x="632" y="452"/>
                      </a:lnTo>
                      <a:lnTo>
                        <a:pt x="632" y="448"/>
                      </a:lnTo>
                      <a:lnTo>
                        <a:pt x="628" y="448"/>
                      </a:lnTo>
                      <a:lnTo>
                        <a:pt x="624" y="448"/>
                      </a:lnTo>
                      <a:lnTo>
                        <a:pt x="624" y="444"/>
                      </a:lnTo>
                      <a:lnTo>
                        <a:pt x="620" y="444"/>
                      </a:lnTo>
                      <a:lnTo>
                        <a:pt x="616" y="444"/>
                      </a:lnTo>
                      <a:lnTo>
                        <a:pt x="620" y="444"/>
                      </a:lnTo>
                      <a:lnTo>
                        <a:pt x="620" y="440"/>
                      </a:lnTo>
                      <a:lnTo>
                        <a:pt x="616" y="440"/>
                      </a:lnTo>
                      <a:lnTo>
                        <a:pt x="616" y="436"/>
                      </a:lnTo>
                      <a:lnTo>
                        <a:pt x="620" y="436"/>
                      </a:lnTo>
                      <a:lnTo>
                        <a:pt x="624" y="436"/>
                      </a:lnTo>
                      <a:lnTo>
                        <a:pt x="628" y="436"/>
                      </a:lnTo>
                      <a:lnTo>
                        <a:pt x="632" y="436"/>
                      </a:lnTo>
                      <a:lnTo>
                        <a:pt x="636" y="436"/>
                      </a:lnTo>
                      <a:lnTo>
                        <a:pt x="636" y="440"/>
                      </a:lnTo>
                      <a:lnTo>
                        <a:pt x="640" y="440"/>
                      </a:lnTo>
                      <a:lnTo>
                        <a:pt x="640" y="436"/>
                      </a:lnTo>
                      <a:lnTo>
                        <a:pt x="636" y="436"/>
                      </a:lnTo>
                      <a:lnTo>
                        <a:pt x="636" y="432"/>
                      </a:lnTo>
                      <a:lnTo>
                        <a:pt x="640" y="432"/>
                      </a:lnTo>
                      <a:lnTo>
                        <a:pt x="640" y="436"/>
                      </a:lnTo>
                      <a:lnTo>
                        <a:pt x="640" y="432"/>
                      </a:lnTo>
                      <a:lnTo>
                        <a:pt x="644" y="432"/>
                      </a:lnTo>
                      <a:lnTo>
                        <a:pt x="640" y="432"/>
                      </a:lnTo>
                      <a:lnTo>
                        <a:pt x="636" y="432"/>
                      </a:lnTo>
                      <a:lnTo>
                        <a:pt x="636" y="436"/>
                      </a:lnTo>
                      <a:lnTo>
                        <a:pt x="632" y="436"/>
                      </a:lnTo>
                      <a:lnTo>
                        <a:pt x="628" y="436"/>
                      </a:lnTo>
                      <a:lnTo>
                        <a:pt x="624" y="436"/>
                      </a:lnTo>
                      <a:lnTo>
                        <a:pt x="620" y="436"/>
                      </a:lnTo>
                      <a:lnTo>
                        <a:pt x="620" y="432"/>
                      </a:lnTo>
                      <a:lnTo>
                        <a:pt x="624" y="432"/>
                      </a:lnTo>
                      <a:lnTo>
                        <a:pt x="624" y="436"/>
                      </a:lnTo>
                      <a:lnTo>
                        <a:pt x="628" y="436"/>
                      </a:lnTo>
                      <a:lnTo>
                        <a:pt x="628" y="432"/>
                      </a:lnTo>
                      <a:lnTo>
                        <a:pt x="628" y="428"/>
                      </a:lnTo>
                      <a:lnTo>
                        <a:pt x="632" y="428"/>
                      </a:lnTo>
                      <a:lnTo>
                        <a:pt x="628" y="428"/>
                      </a:lnTo>
                      <a:lnTo>
                        <a:pt x="624" y="432"/>
                      </a:lnTo>
                      <a:lnTo>
                        <a:pt x="624" y="428"/>
                      </a:lnTo>
                      <a:lnTo>
                        <a:pt x="628" y="428"/>
                      </a:lnTo>
                      <a:lnTo>
                        <a:pt x="624" y="428"/>
                      </a:lnTo>
                      <a:lnTo>
                        <a:pt x="628" y="428"/>
                      </a:lnTo>
                      <a:lnTo>
                        <a:pt x="628" y="424"/>
                      </a:lnTo>
                      <a:lnTo>
                        <a:pt x="632" y="424"/>
                      </a:lnTo>
                      <a:lnTo>
                        <a:pt x="628" y="424"/>
                      </a:lnTo>
                      <a:lnTo>
                        <a:pt x="628" y="420"/>
                      </a:lnTo>
                      <a:lnTo>
                        <a:pt x="628" y="416"/>
                      </a:lnTo>
                      <a:lnTo>
                        <a:pt x="632" y="416"/>
                      </a:lnTo>
                      <a:lnTo>
                        <a:pt x="628" y="416"/>
                      </a:lnTo>
                      <a:lnTo>
                        <a:pt x="632" y="416"/>
                      </a:lnTo>
                      <a:lnTo>
                        <a:pt x="632" y="412"/>
                      </a:lnTo>
                      <a:lnTo>
                        <a:pt x="636" y="412"/>
                      </a:lnTo>
                      <a:lnTo>
                        <a:pt x="632" y="412"/>
                      </a:lnTo>
                      <a:lnTo>
                        <a:pt x="636" y="408"/>
                      </a:lnTo>
                      <a:lnTo>
                        <a:pt x="640" y="408"/>
                      </a:lnTo>
                      <a:lnTo>
                        <a:pt x="640" y="412"/>
                      </a:lnTo>
                      <a:lnTo>
                        <a:pt x="640" y="408"/>
                      </a:lnTo>
                      <a:lnTo>
                        <a:pt x="636" y="408"/>
                      </a:lnTo>
                      <a:lnTo>
                        <a:pt x="636" y="404"/>
                      </a:lnTo>
                      <a:lnTo>
                        <a:pt x="640" y="404"/>
                      </a:lnTo>
                      <a:lnTo>
                        <a:pt x="640" y="400"/>
                      </a:lnTo>
                      <a:lnTo>
                        <a:pt x="644" y="400"/>
                      </a:lnTo>
                      <a:lnTo>
                        <a:pt x="644" y="396"/>
                      </a:lnTo>
                      <a:lnTo>
                        <a:pt x="644" y="392"/>
                      </a:lnTo>
                      <a:lnTo>
                        <a:pt x="644" y="388"/>
                      </a:lnTo>
                      <a:lnTo>
                        <a:pt x="640" y="388"/>
                      </a:lnTo>
                      <a:lnTo>
                        <a:pt x="640" y="384"/>
                      </a:lnTo>
                      <a:lnTo>
                        <a:pt x="636" y="384"/>
                      </a:lnTo>
                      <a:lnTo>
                        <a:pt x="640" y="384"/>
                      </a:lnTo>
                      <a:lnTo>
                        <a:pt x="640" y="380"/>
                      </a:lnTo>
                      <a:lnTo>
                        <a:pt x="636" y="380"/>
                      </a:lnTo>
                      <a:lnTo>
                        <a:pt x="640" y="380"/>
                      </a:lnTo>
                      <a:lnTo>
                        <a:pt x="640" y="376"/>
                      </a:lnTo>
                      <a:lnTo>
                        <a:pt x="636" y="376"/>
                      </a:lnTo>
                      <a:lnTo>
                        <a:pt x="636" y="380"/>
                      </a:lnTo>
                      <a:lnTo>
                        <a:pt x="632" y="380"/>
                      </a:lnTo>
                      <a:lnTo>
                        <a:pt x="632" y="384"/>
                      </a:lnTo>
                      <a:lnTo>
                        <a:pt x="632" y="388"/>
                      </a:lnTo>
                      <a:lnTo>
                        <a:pt x="632" y="392"/>
                      </a:lnTo>
                      <a:lnTo>
                        <a:pt x="636" y="392"/>
                      </a:lnTo>
                      <a:lnTo>
                        <a:pt x="636" y="396"/>
                      </a:lnTo>
                      <a:lnTo>
                        <a:pt x="632" y="396"/>
                      </a:lnTo>
                      <a:lnTo>
                        <a:pt x="628" y="396"/>
                      </a:lnTo>
                      <a:lnTo>
                        <a:pt x="624" y="396"/>
                      </a:lnTo>
                      <a:lnTo>
                        <a:pt x="624" y="392"/>
                      </a:lnTo>
                      <a:lnTo>
                        <a:pt x="624" y="388"/>
                      </a:lnTo>
                      <a:lnTo>
                        <a:pt x="624" y="384"/>
                      </a:lnTo>
                      <a:lnTo>
                        <a:pt x="624" y="380"/>
                      </a:lnTo>
                      <a:lnTo>
                        <a:pt x="620" y="376"/>
                      </a:lnTo>
                      <a:lnTo>
                        <a:pt x="620" y="380"/>
                      </a:lnTo>
                      <a:lnTo>
                        <a:pt x="616" y="380"/>
                      </a:lnTo>
                      <a:lnTo>
                        <a:pt x="612" y="380"/>
                      </a:lnTo>
                      <a:lnTo>
                        <a:pt x="612" y="376"/>
                      </a:lnTo>
                      <a:lnTo>
                        <a:pt x="616" y="376"/>
                      </a:lnTo>
                      <a:lnTo>
                        <a:pt x="620" y="376"/>
                      </a:lnTo>
                      <a:lnTo>
                        <a:pt x="616" y="376"/>
                      </a:lnTo>
                      <a:lnTo>
                        <a:pt x="612" y="376"/>
                      </a:lnTo>
                      <a:lnTo>
                        <a:pt x="612" y="372"/>
                      </a:lnTo>
                      <a:lnTo>
                        <a:pt x="612" y="376"/>
                      </a:lnTo>
                      <a:lnTo>
                        <a:pt x="612" y="372"/>
                      </a:lnTo>
                      <a:lnTo>
                        <a:pt x="608" y="372"/>
                      </a:lnTo>
                      <a:lnTo>
                        <a:pt x="608" y="376"/>
                      </a:lnTo>
                      <a:lnTo>
                        <a:pt x="608" y="372"/>
                      </a:lnTo>
                      <a:lnTo>
                        <a:pt x="604" y="372"/>
                      </a:lnTo>
                      <a:lnTo>
                        <a:pt x="604" y="376"/>
                      </a:lnTo>
                      <a:lnTo>
                        <a:pt x="608" y="376"/>
                      </a:lnTo>
                      <a:lnTo>
                        <a:pt x="604" y="376"/>
                      </a:lnTo>
                      <a:lnTo>
                        <a:pt x="604" y="380"/>
                      </a:lnTo>
                      <a:lnTo>
                        <a:pt x="608" y="380"/>
                      </a:lnTo>
                      <a:lnTo>
                        <a:pt x="612" y="380"/>
                      </a:lnTo>
                      <a:lnTo>
                        <a:pt x="608" y="380"/>
                      </a:lnTo>
                      <a:lnTo>
                        <a:pt x="604" y="384"/>
                      </a:lnTo>
                      <a:lnTo>
                        <a:pt x="600" y="384"/>
                      </a:lnTo>
                      <a:lnTo>
                        <a:pt x="604" y="384"/>
                      </a:lnTo>
                      <a:lnTo>
                        <a:pt x="604" y="388"/>
                      </a:lnTo>
                      <a:lnTo>
                        <a:pt x="608" y="388"/>
                      </a:lnTo>
                      <a:lnTo>
                        <a:pt x="612" y="388"/>
                      </a:lnTo>
                      <a:lnTo>
                        <a:pt x="616" y="388"/>
                      </a:lnTo>
                      <a:lnTo>
                        <a:pt x="616" y="392"/>
                      </a:lnTo>
                      <a:lnTo>
                        <a:pt x="616" y="388"/>
                      </a:lnTo>
                      <a:lnTo>
                        <a:pt x="620" y="388"/>
                      </a:lnTo>
                      <a:lnTo>
                        <a:pt x="624" y="388"/>
                      </a:lnTo>
                      <a:lnTo>
                        <a:pt x="620" y="388"/>
                      </a:lnTo>
                      <a:lnTo>
                        <a:pt x="620" y="392"/>
                      </a:lnTo>
                      <a:lnTo>
                        <a:pt x="616" y="392"/>
                      </a:lnTo>
                      <a:lnTo>
                        <a:pt x="620" y="392"/>
                      </a:lnTo>
                      <a:lnTo>
                        <a:pt x="620" y="396"/>
                      </a:lnTo>
                      <a:lnTo>
                        <a:pt x="616" y="392"/>
                      </a:lnTo>
                      <a:lnTo>
                        <a:pt x="616" y="396"/>
                      </a:lnTo>
                      <a:lnTo>
                        <a:pt x="616" y="392"/>
                      </a:lnTo>
                      <a:lnTo>
                        <a:pt x="616" y="396"/>
                      </a:lnTo>
                      <a:lnTo>
                        <a:pt x="620" y="396"/>
                      </a:lnTo>
                      <a:lnTo>
                        <a:pt x="620" y="400"/>
                      </a:lnTo>
                      <a:lnTo>
                        <a:pt x="616" y="400"/>
                      </a:lnTo>
                      <a:lnTo>
                        <a:pt x="620" y="400"/>
                      </a:lnTo>
                      <a:lnTo>
                        <a:pt x="616" y="404"/>
                      </a:lnTo>
                      <a:lnTo>
                        <a:pt x="616" y="400"/>
                      </a:lnTo>
                      <a:lnTo>
                        <a:pt x="616" y="404"/>
                      </a:lnTo>
                      <a:lnTo>
                        <a:pt x="620" y="404"/>
                      </a:lnTo>
                      <a:lnTo>
                        <a:pt x="616" y="404"/>
                      </a:lnTo>
                      <a:lnTo>
                        <a:pt x="616" y="408"/>
                      </a:lnTo>
                      <a:lnTo>
                        <a:pt x="616" y="412"/>
                      </a:lnTo>
                      <a:lnTo>
                        <a:pt x="620" y="412"/>
                      </a:lnTo>
                      <a:lnTo>
                        <a:pt x="616" y="412"/>
                      </a:lnTo>
                      <a:lnTo>
                        <a:pt x="616" y="416"/>
                      </a:lnTo>
                      <a:lnTo>
                        <a:pt x="612" y="416"/>
                      </a:lnTo>
                      <a:lnTo>
                        <a:pt x="612" y="412"/>
                      </a:lnTo>
                      <a:lnTo>
                        <a:pt x="612" y="408"/>
                      </a:lnTo>
                      <a:lnTo>
                        <a:pt x="608" y="408"/>
                      </a:lnTo>
                      <a:lnTo>
                        <a:pt x="608" y="412"/>
                      </a:lnTo>
                      <a:lnTo>
                        <a:pt x="608" y="408"/>
                      </a:lnTo>
                      <a:lnTo>
                        <a:pt x="604" y="408"/>
                      </a:lnTo>
                      <a:lnTo>
                        <a:pt x="604" y="404"/>
                      </a:lnTo>
                      <a:lnTo>
                        <a:pt x="600" y="404"/>
                      </a:lnTo>
                      <a:lnTo>
                        <a:pt x="600" y="400"/>
                      </a:lnTo>
                      <a:lnTo>
                        <a:pt x="600" y="404"/>
                      </a:lnTo>
                      <a:lnTo>
                        <a:pt x="600" y="400"/>
                      </a:lnTo>
                      <a:lnTo>
                        <a:pt x="596" y="404"/>
                      </a:lnTo>
                      <a:lnTo>
                        <a:pt x="596" y="400"/>
                      </a:lnTo>
                      <a:lnTo>
                        <a:pt x="592" y="400"/>
                      </a:lnTo>
                      <a:lnTo>
                        <a:pt x="596" y="400"/>
                      </a:lnTo>
                      <a:lnTo>
                        <a:pt x="596" y="404"/>
                      </a:lnTo>
                      <a:lnTo>
                        <a:pt x="600" y="404"/>
                      </a:lnTo>
                      <a:lnTo>
                        <a:pt x="600" y="408"/>
                      </a:lnTo>
                      <a:lnTo>
                        <a:pt x="604" y="408"/>
                      </a:lnTo>
                      <a:lnTo>
                        <a:pt x="604" y="412"/>
                      </a:lnTo>
                      <a:lnTo>
                        <a:pt x="608" y="412"/>
                      </a:lnTo>
                      <a:lnTo>
                        <a:pt x="608" y="416"/>
                      </a:lnTo>
                      <a:lnTo>
                        <a:pt x="608" y="420"/>
                      </a:lnTo>
                      <a:lnTo>
                        <a:pt x="608" y="416"/>
                      </a:lnTo>
                      <a:lnTo>
                        <a:pt x="604" y="416"/>
                      </a:lnTo>
                      <a:lnTo>
                        <a:pt x="604" y="412"/>
                      </a:lnTo>
                      <a:lnTo>
                        <a:pt x="604" y="408"/>
                      </a:lnTo>
                      <a:lnTo>
                        <a:pt x="600" y="408"/>
                      </a:lnTo>
                      <a:lnTo>
                        <a:pt x="596" y="404"/>
                      </a:lnTo>
                      <a:lnTo>
                        <a:pt x="592" y="404"/>
                      </a:lnTo>
                      <a:lnTo>
                        <a:pt x="592" y="400"/>
                      </a:lnTo>
                      <a:lnTo>
                        <a:pt x="588" y="396"/>
                      </a:lnTo>
                      <a:lnTo>
                        <a:pt x="588" y="392"/>
                      </a:lnTo>
                      <a:lnTo>
                        <a:pt x="588" y="388"/>
                      </a:lnTo>
                      <a:lnTo>
                        <a:pt x="588" y="384"/>
                      </a:lnTo>
                      <a:lnTo>
                        <a:pt x="592" y="384"/>
                      </a:lnTo>
                      <a:lnTo>
                        <a:pt x="592" y="388"/>
                      </a:lnTo>
                      <a:lnTo>
                        <a:pt x="588" y="388"/>
                      </a:lnTo>
                      <a:lnTo>
                        <a:pt x="588" y="392"/>
                      </a:lnTo>
                      <a:lnTo>
                        <a:pt x="592" y="392"/>
                      </a:lnTo>
                      <a:lnTo>
                        <a:pt x="592" y="388"/>
                      </a:lnTo>
                      <a:lnTo>
                        <a:pt x="592" y="384"/>
                      </a:lnTo>
                      <a:lnTo>
                        <a:pt x="592" y="380"/>
                      </a:lnTo>
                      <a:lnTo>
                        <a:pt x="592" y="376"/>
                      </a:lnTo>
                      <a:lnTo>
                        <a:pt x="592" y="372"/>
                      </a:lnTo>
                      <a:lnTo>
                        <a:pt x="592" y="368"/>
                      </a:lnTo>
                      <a:lnTo>
                        <a:pt x="592" y="364"/>
                      </a:lnTo>
                      <a:lnTo>
                        <a:pt x="592" y="360"/>
                      </a:lnTo>
                      <a:lnTo>
                        <a:pt x="588" y="360"/>
                      </a:lnTo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76" name=""/>
                <p:cNvSpPr/>
                <p:nvPr/>
              </p:nvSpPr>
              <p:spPr>
                <a:xfrm>
                  <a:off x="6238800" y="5089680"/>
                  <a:ext cx="914400" cy="387360"/>
                </a:xfrm>
                <a:custGeom>
                  <a:avLst/>
                  <a:gdLst/>
                  <a:ahLst/>
                  <a:rect l="l" t="t" r="r" b="b"/>
                  <a:pathLst>
                    <a:path w="576" h="244">
                      <a:moveTo>
                        <a:pt x="564" y="244"/>
                      </a:moveTo>
                      <a:lnTo>
                        <a:pt x="564" y="240"/>
                      </a:lnTo>
                      <a:lnTo>
                        <a:pt x="568" y="240"/>
                      </a:lnTo>
                      <a:lnTo>
                        <a:pt x="568" y="244"/>
                      </a:lnTo>
                      <a:lnTo>
                        <a:pt x="572" y="240"/>
                      </a:lnTo>
                      <a:lnTo>
                        <a:pt x="568" y="240"/>
                      </a:lnTo>
                      <a:lnTo>
                        <a:pt x="564" y="240"/>
                      </a:lnTo>
                      <a:lnTo>
                        <a:pt x="564" y="236"/>
                      </a:lnTo>
                      <a:lnTo>
                        <a:pt x="568" y="236"/>
                      </a:lnTo>
                      <a:lnTo>
                        <a:pt x="568" y="232"/>
                      </a:lnTo>
                      <a:lnTo>
                        <a:pt x="568" y="236"/>
                      </a:lnTo>
                      <a:lnTo>
                        <a:pt x="568" y="232"/>
                      </a:lnTo>
                      <a:lnTo>
                        <a:pt x="572" y="232"/>
                      </a:lnTo>
                      <a:lnTo>
                        <a:pt x="568" y="232"/>
                      </a:lnTo>
                      <a:lnTo>
                        <a:pt x="568" y="228"/>
                      </a:lnTo>
                      <a:lnTo>
                        <a:pt x="568" y="224"/>
                      </a:lnTo>
                      <a:lnTo>
                        <a:pt x="572" y="224"/>
                      </a:lnTo>
                      <a:lnTo>
                        <a:pt x="568" y="224"/>
                      </a:lnTo>
                      <a:lnTo>
                        <a:pt x="568" y="220"/>
                      </a:lnTo>
                      <a:lnTo>
                        <a:pt x="572" y="220"/>
                      </a:lnTo>
                      <a:lnTo>
                        <a:pt x="572" y="216"/>
                      </a:lnTo>
                      <a:lnTo>
                        <a:pt x="572" y="212"/>
                      </a:lnTo>
                      <a:lnTo>
                        <a:pt x="572" y="208"/>
                      </a:lnTo>
                      <a:lnTo>
                        <a:pt x="572" y="204"/>
                      </a:lnTo>
                      <a:lnTo>
                        <a:pt x="576" y="204"/>
                      </a:lnTo>
                      <a:lnTo>
                        <a:pt x="572" y="204"/>
                      </a:lnTo>
                      <a:lnTo>
                        <a:pt x="572" y="200"/>
                      </a:lnTo>
                      <a:lnTo>
                        <a:pt x="572" y="196"/>
                      </a:lnTo>
                      <a:lnTo>
                        <a:pt x="572" y="192"/>
                      </a:lnTo>
                      <a:lnTo>
                        <a:pt x="576" y="192"/>
                      </a:lnTo>
                      <a:lnTo>
                        <a:pt x="572" y="192"/>
                      </a:lnTo>
                      <a:lnTo>
                        <a:pt x="576" y="192"/>
                      </a:lnTo>
                      <a:lnTo>
                        <a:pt x="572" y="192"/>
                      </a:lnTo>
                      <a:lnTo>
                        <a:pt x="572" y="188"/>
                      </a:lnTo>
                      <a:lnTo>
                        <a:pt x="572" y="184"/>
                      </a:lnTo>
                      <a:lnTo>
                        <a:pt x="572" y="180"/>
                      </a:lnTo>
                      <a:lnTo>
                        <a:pt x="572" y="176"/>
                      </a:lnTo>
                      <a:lnTo>
                        <a:pt x="572" y="172"/>
                      </a:lnTo>
                      <a:lnTo>
                        <a:pt x="572" y="176"/>
                      </a:lnTo>
                      <a:lnTo>
                        <a:pt x="572" y="172"/>
                      </a:lnTo>
                      <a:lnTo>
                        <a:pt x="572" y="168"/>
                      </a:lnTo>
                      <a:lnTo>
                        <a:pt x="568" y="168"/>
                      </a:lnTo>
                      <a:lnTo>
                        <a:pt x="572" y="168"/>
                      </a:lnTo>
                      <a:lnTo>
                        <a:pt x="572" y="164"/>
                      </a:lnTo>
                      <a:lnTo>
                        <a:pt x="568" y="164"/>
                      </a:lnTo>
                      <a:lnTo>
                        <a:pt x="568" y="160"/>
                      </a:lnTo>
                      <a:lnTo>
                        <a:pt x="564" y="160"/>
                      </a:lnTo>
                      <a:lnTo>
                        <a:pt x="568" y="160"/>
                      </a:lnTo>
                      <a:lnTo>
                        <a:pt x="564" y="160"/>
                      </a:lnTo>
                      <a:lnTo>
                        <a:pt x="564" y="156"/>
                      </a:lnTo>
                      <a:lnTo>
                        <a:pt x="568" y="156"/>
                      </a:lnTo>
                      <a:lnTo>
                        <a:pt x="568" y="160"/>
                      </a:lnTo>
                      <a:lnTo>
                        <a:pt x="572" y="160"/>
                      </a:lnTo>
                      <a:lnTo>
                        <a:pt x="568" y="160"/>
                      </a:lnTo>
                      <a:lnTo>
                        <a:pt x="568" y="156"/>
                      </a:lnTo>
                      <a:lnTo>
                        <a:pt x="568" y="152"/>
                      </a:lnTo>
                      <a:lnTo>
                        <a:pt x="568" y="148"/>
                      </a:lnTo>
                      <a:lnTo>
                        <a:pt x="564" y="148"/>
                      </a:lnTo>
                      <a:lnTo>
                        <a:pt x="560" y="148"/>
                      </a:lnTo>
                      <a:lnTo>
                        <a:pt x="560" y="144"/>
                      </a:lnTo>
                      <a:lnTo>
                        <a:pt x="564" y="144"/>
                      </a:lnTo>
                      <a:lnTo>
                        <a:pt x="560" y="144"/>
                      </a:lnTo>
                      <a:lnTo>
                        <a:pt x="556" y="140"/>
                      </a:lnTo>
                      <a:lnTo>
                        <a:pt x="556" y="136"/>
                      </a:lnTo>
                      <a:lnTo>
                        <a:pt x="552" y="136"/>
                      </a:lnTo>
                      <a:lnTo>
                        <a:pt x="552" y="132"/>
                      </a:lnTo>
                      <a:lnTo>
                        <a:pt x="552" y="128"/>
                      </a:lnTo>
                      <a:lnTo>
                        <a:pt x="548" y="128"/>
                      </a:lnTo>
                      <a:lnTo>
                        <a:pt x="548" y="124"/>
                      </a:lnTo>
                      <a:lnTo>
                        <a:pt x="548" y="128"/>
                      </a:lnTo>
                      <a:lnTo>
                        <a:pt x="548" y="124"/>
                      </a:lnTo>
                      <a:lnTo>
                        <a:pt x="544" y="124"/>
                      </a:lnTo>
                      <a:lnTo>
                        <a:pt x="544" y="120"/>
                      </a:lnTo>
                      <a:lnTo>
                        <a:pt x="548" y="120"/>
                      </a:lnTo>
                      <a:lnTo>
                        <a:pt x="544" y="120"/>
                      </a:lnTo>
                      <a:lnTo>
                        <a:pt x="544" y="116"/>
                      </a:lnTo>
                      <a:lnTo>
                        <a:pt x="544" y="112"/>
                      </a:lnTo>
                      <a:lnTo>
                        <a:pt x="540" y="112"/>
                      </a:lnTo>
                      <a:lnTo>
                        <a:pt x="540" y="116"/>
                      </a:lnTo>
                      <a:lnTo>
                        <a:pt x="536" y="116"/>
                      </a:lnTo>
                      <a:lnTo>
                        <a:pt x="532" y="116"/>
                      </a:lnTo>
                      <a:lnTo>
                        <a:pt x="528" y="116"/>
                      </a:lnTo>
                      <a:lnTo>
                        <a:pt x="524" y="116"/>
                      </a:lnTo>
                      <a:lnTo>
                        <a:pt x="520" y="116"/>
                      </a:lnTo>
                      <a:lnTo>
                        <a:pt x="520" y="120"/>
                      </a:lnTo>
                      <a:lnTo>
                        <a:pt x="520" y="116"/>
                      </a:lnTo>
                      <a:lnTo>
                        <a:pt x="520" y="120"/>
                      </a:lnTo>
                      <a:lnTo>
                        <a:pt x="516" y="120"/>
                      </a:lnTo>
                      <a:lnTo>
                        <a:pt x="516" y="116"/>
                      </a:lnTo>
                      <a:lnTo>
                        <a:pt x="512" y="116"/>
                      </a:lnTo>
                      <a:lnTo>
                        <a:pt x="516" y="116"/>
                      </a:lnTo>
                      <a:lnTo>
                        <a:pt x="512" y="116"/>
                      </a:lnTo>
                      <a:lnTo>
                        <a:pt x="512" y="112"/>
                      </a:lnTo>
                      <a:lnTo>
                        <a:pt x="512" y="108"/>
                      </a:lnTo>
                      <a:lnTo>
                        <a:pt x="508" y="108"/>
                      </a:lnTo>
                      <a:lnTo>
                        <a:pt x="508" y="104"/>
                      </a:lnTo>
                      <a:lnTo>
                        <a:pt x="504" y="104"/>
                      </a:lnTo>
                      <a:lnTo>
                        <a:pt x="504" y="108"/>
                      </a:lnTo>
                      <a:lnTo>
                        <a:pt x="504" y="104"/>
                      </a:lnTo>
                      <a:lnTo>
                        <a:pt x="500" y="104"/>
                      </a:lnTo>
                      <a:lnTo>
                        <a:pt x="504" y="100"/>
                      </a:lnTo>
                      <a:lnTo>
                        <a:pt x="500" y="100"/>
                      </a:lnTo>
                      <a:lnTo>
                        <a:pt x="500" y="104"/>
                      </a:lnTo>
                      <a:lnTo>
                        <a:pt x="500" y="100"/>
                      </a:lnTo>
                      <a:lnTo>
                        <a:pt x="496" y="100"/>
                      </a:lnTo>
                      <a:lnTo>
                        <a:pt x="496" y="96"/>
                      </a:lnTo>
                      <a:lnTo>
                        <a:pt x="492" y="96"/>
                      </a:lnTo>
                      <a:lnTo>
                        <a:pt x="496" y="96"/>
                      </a:lnTo>
                      <a:lnTo>
                        <a:pt x="496" y="92"/>
                      </a:lnTo>
                      <a:lnTo>
                        <a:pt x="492" y="92"/>
                      </a:lnTo>
                      <a:lnTo>
                        <a:pt x="492" y="88"/>
                      </a:lnTo>
                      <a:lnTo>
                        <a:pt x="488" y="88"/>
                      </a:lnTo>
                      <a:lnTo>
                        <a:pt x="484" y="88"/>
                      </a:lnTo>
                      <a:lnTo>
                        <a:pt x="484" y="92"/>
                      </a:lnTo>
                      <a:lnTo>
                        <a:pt x="484" y="88"/>
                      </a:lnTo>
                      <a:lnTo>
                        <a:pt x="480" y="88"/>
                      </a:lnTo>
                      <a:lnTo>
                        <a:pt x="480" y="84"/>
                      </a:lnTo>
                      <a:lnTo>
                        <a:pt x="476" y="84"/>
                      </a:lnTo>
                      <a:lnTo>
                        <a:pt x="472" y="84"/>
                      </a:lnTo>
                      <a:lnTo>
                        <a:pt x="472" y="80"/>
                      </a:lnTo>
                      <a:lnTo>
                        <a:pt x="472" y="84"/>
                      </a:lnTo>
                      <a:lnTo>
                        <a:pt x="472" y="80"/>
                      </a:lnTo>
                      <a:lnTo>
                        <a:pt x="468" y="80"/>
                      </a:lnTo>
                      <a:lnTo>
                        <a:pt x="468" y="76"/>
                      </a:lnTo>
                      <a:lnTo>
                        <a:pt x="468" y="72"/>
                      </a:lnTo>
                      <a:lnTo>
                        <a:pt x="468" y="68"/>
                      </a:lnTo>
                      <a:lnTo>
                        <a:pt x="464" y="68"/>
                      </a:lnTo>
                      <a:lnTo>
                        <a:pt x="464" y="64"/>
                      </a:lnTo>
                      <a:lnTo>
                        <a:pt x="468" y="64"/>
                      </a:lnTo>
                      <a:lnTo>
                        <a:pt x="464" y="64"/>
                      </a:lnTo>
                      <a:lnTo>
                        <a:pt x="464" y="60"/>
                      </a:lnTo>
                      <a:lnTo>
                        <a:pt x="460" y="60"/>
                      </a:lnTo>
                      <a:lnTo>
                        <a:pt x="456" y="60"/>
                      </a:lnTo>
                      <a:lnTo>
                        <a:pt x="452" y="60"/>
                      </a:lnTo>
                      <a:lnTo>
                        <a:pt x="452" y="56"/>
                      </a:lnTo>
                      <a:lnTo>
                        <a:pt x="448" y="56"/>
                      </a:lnTo>
                      <a:lnTo>
                        <a:pt x="444" y="52"/>
                      </a:lnTo>
                      <a:lnTo>
                        <a:pt x="444" y="48"/>
                      </a:lnTo>
                      <a:lnTo>
                        <a:pt x="440" y="48"/>
                      </a:lnTo>
                      <a:lnTo>
                        <a:pt x="440" y="44"/>
                      </a:lnTo>
                      <a:lnTo>
                        <a:pt x="436" y="44"/>
                      </a:lnTo>
                      <a:lnTo>
                        <a:pt x="436" y="40"/>
                      </a:lnTo>
                      <a:lnTo>
                        <a:pt x="432" y="36"/>
                      </a:lnTo>
                      <a:lnTo>
                        <a:pt x="428" y="36"/>
                      </a:lnTo>
                      <a:lnTo>
                        <a:pt x="424" y="36"/>
                      </a:lnTo>
                      <a:lnTo>
                        <a:pt x="424" y="32"/>
                      </a:lnTo>
                      <a:lnTo>
                        <a:pt x="420" y="32"/>
                      </a:lnTo>
                      <a:lnTo>
                        <a:pt x="416" y="28"/>
                      </a:lnTo>
                      <a:lnTo>
                        <a:pt x="412" y="28"/>
                      </a:lnTo>
                      <a:lnTo>
                        <a:pt x="408" y="28"/>
                      </a:lnTo>
                      <a:lnTo>
                        <a:pt x="408" y="24"/>
                      </a:lnTo>
                      <a:lnTo>
                        <a:pt x="408" y="28"/>
                      </a:lnTo>
                      <a:lnTo>
                        <a:pt x="404" y="28"/>
                      </a:lnTo>
                      <a:lnTo>
                        <a:pt x="404" y="24"/>
                      </a:lnTo>
                      <a:lnTo>
                        <a:pt x="400" y="24"/>
                      </a:lnTo>
                      <a:lnTo>
                        <a:pt x="396" y="24"/>
                      </a:lnTo>
                      <a:lnTo>
                        <a:pt x="396" y="20"/>
                      </a:lnTo>
                      <a:lnTo>
                        <a:pt x="392" y="20"/>
                      </a:lnTo>
                      <a:lnTo>
                        <a:pt x="392" y="16"/>
                      </a:lnTo>
                      <a:lnTo>
                        <a:pt x="392" y="20"/>
                      </a:lnTo>
                      <a:lnTo>
                        <a:pt x="392" y="16"/>
                      </a:lnTo>
                      <a:lnTo>
                        <a:pt x="388" y="16"/>
                      </a:lnTo>
                      <a:lnTo>
                        <a:pt x="384" y="16"/>
                      </a:lnTo>
                      <a:lnTo>
                        <a:pt x="384" y="20"/>
                      </a:lnTo>
                      <a:lnTo>
                        <a:pt x="380" y="20"/>
                      </a:lnTo>
                      <a:lnTo>
                        <a:pt x="376" y="20"/>
                      </a:lnTo>
                      <a:lnTo>
                        <a:pt x="380" y="20"/>
                      </a:lnTo>
                      <a:lnTo>
                        <a:pt x="376" y="20"/>
                      </a:lnTo>
                      <a:lnTo>
                        <a:pt x="376" y="24"/>
                      </a:lnTo>
                      <a:lnTo>
                        <a:pt x="372" y="24"/>
                      </a:lnTo>
                      <a:lnTo>
                        <a:pt x="368" y="24"/>
                      </a:lnTo>
                      <a:lnTo>
                        <a:pt x="372" y="24"/>
                      </a:lnTo>
                      <a:lnTo>
                        <a:pt x="372" y="20"/>
                      </a:lnTo>
                      <a:lnTo>
                        <a:pt x="368" y="20"/>
                      </a:lnTo>
                      <a:lnTo>
                        <a:pt x="364" y="20"/>
                      </a:lnTo>
                      <a:lnTo>
                        <a:pt x="368" y="20"/>
                      </a:lnTo>
                      <a:lnTo>
                        <a:pt x="364" y="20"/>
                      </a:lnTo>
                      <a:lnTo>
                        <a:pt x="364" y="24"/>
                      </a:lnTo>
                      <a:lnTo>
                        <a:pt x="364" y="20"/>
                      </a:lnTo>
                      <a:lnTo>
                        <a:pt x="360" y="20"/>
                      </a:lnTo>
                      <a:lnTo>
                        <a:pt x="360" y="24"/>
                      </a:lnTo>
                      <a:lnTo>
                        <a:pt x="360" y="20"/>
                      </a:lnTo>
                      <a:lnTo>
                        <a:pt x="360" y="24"/>
                      </a:lnTo>
                      <a:lnTo>
                        <a:pt x="360" y="28"/>
                      </a:lnTo>
                      <a:lnTo>
                        <a:pt x="356" y="28"/>
                      </a:lnTo>
                      <a:lnTo>
                        <a:pt x="352" y="28"/>
                      </a:lnTo>
                      <a:lnTo>
                        <a:pt x="348" y="28"/>
                      </a:lnTo>
                      <a:lnTo>
                        <a:pt x="348" y="32"/>
                      </a:lnTo>
                      <a:lnTo>
                        <a:pt x="352" y="32"/>
                      </a:lnTo>
                      <a:lnTo>
                        <a:pt x="352" y="36"/>
                      </a:lnTo>
                      <a:lnTo>
                        <a:pt x="348" y="36"/>
                      </a:lnTo>
                      <a:lnTo>
                        <a:pt x="348" y="32"/>
                      </a:lnTo>
                      <a:lnTo>
                        <a:pt x="348" y="36"/>
                      </a:lnTo>
                      <a:lnTo>
                        <a:pt x="352" y="36"/>
                      </a:lnTo>
                      <a:lnTo>
                        <a:pt x="348" y="36"/>
                      </a:lnTo>
                      <a:lnTo>
                        <a:pt x="352" y="36"/>
                      </a:lnTo>
                      <a:lnTo>
                        <a:pt x="352" y="40"/>
                      </a:lnTo>
                      <a:lnTo>
                        <a:pt x="356" y="40"/>
                      </a:lnTo>
                      <a:lnTo>
                        <a:pt x="352" y="40"/>
                      </a:lnTo>
                      <a:lnTo>
                        <a:pt x="348" y="40"/>
                      </a:lnTo>
                      <a:lnTo>
                        <a:pt x="344" y="40"/>
                      </a:lnTo>
                      <a:lnTo>
                        <a:pt x="344" y="36"/>
                      </a:lnTo>
                      <a:lnTo>
                        <a:pt x="340" y="36"/>
                      </a:lnTo>
                      <a:lnTo>
                        <a:pt x="340" y="40"/>
                      </a:lnTo>
                      <a:lnTo>
                        <a:pt x="344" y="40"/>
                      </a:lnTo>
                      <a:lnTo>
                        <a:pt x="344" y="44"/>
                      </a:lnTo>
                      <a:lnTo>
                        <a:pt x="348" y="44"/>
                      </a:lnTo>
                      <a:lnTo>
                        <a:pt x="348" y="40"/>
                      </a:lnTo>
                      <a:lnTo>
                        <a:pt x="348" y="44"/>
                      </a:lnTo>
                      <a:lnTo>
                        <a:pt x="348" y="40"/>
                      </a:lnTo>
                      <a:lnTo>
                        <a:pt x="352" y="40"/>
                      </a:lnTo>
                      <a:lnTo>
                        <a:pt x="352" y="44"/>
                      </a:lnTo>
                      <a:lnTo>
                        <a:pt x="356" y="44"/>
                      </a:lnTo>
                      <a:lnTo>
                        <a:pt x="356" y="48"/>
                      </a:lnTo>
                      <a:lnTo>
                        <a:pt x="352" y="52"/>
                      </a:lnTo>
                      <a:lnTo>
                        <a:pt x="348" y="52"/>
                      </a:lnTo>
                      <a:lnTo>
                        <a:pt x="348" y="48"/>
                      </a:lnTo>
                      <a:lnTo>
                        <a:pt x="352" y="48"/>
                      </a:lnTo>
                      <a:lnTo>
                        <a:pt x="348" y="48"/>
                      </a:lnTo>
                      <a:lnTo>
                        <a:pt x="344" y="48"/>
                      </a:lnTo>
                      <a:lnTo>
                        <a:pt x="340" y="48"/>
                      </a:lnTo>
                      <a:lnTo>
                        <a:pt x="340" y="52"/>
                      </a:lnTo>
                      <a:lnTo>
                        <a:pt x="336" y="52"/>
                      </a:lnTo>
                      <a:lnTo>
                        <a:pt x="332" y="52"/>
                      </a:lnTo>
                      <a:lnTo>
                        <a:pt x="332" y="56"/>
                      </a:lnTo>
                      <a:lnTo>
                        <a:pt x="328" y="56"/>
                      </a:lnTo>
                      <a:lnTo>
                        <a:pt x="324" y="60"/>
                      </a:lnTo>
                      <a:lnTo>
                        <a:pt x="320" y="64"/>
                      </a:lnTo>
                      <a:lnTo>
                        <a:pt x="316" y="64"/>
                      </a:lnTo>
                      <a:lnTo>
                        <a:pt x="316" y="68"/>
                      </a:lnTo>
                      <a:lnTo>
                        <a:pt x="312" y="68"/>
                      </a:lnTo>
                      <a:lnTo>
                        <a:pt x="312" y="72"/>
                      </a:lnTo>
                      <a:lnTo>
                        <a:pt x="308" y="72"/>
                      </a:lnTo>
                      <a:lnTo>
                        <a:pt x="308" y="76"/>
                      </a:lnTo>
                      <a:lnTo>
                        <a:pt x="304" y="76"/>
                      </a:lnTo>
                      <a:lnTo>
                        <a:pt x="300" y="76"/>
                      </a:lnTo>
                      <a:lnTo>
                        <a:pt x="300" y="80"/>
                      </a:lnTo>
                      <a:lnTo>
                        <a:pt x="296" y="80"/>
                      </a:lnTo>
                      <a:lnTo>
                        <a:pt x="300" y="80"/>
                      </a:lnTo>
                      <a:lnTo>
                        <a:pt x="300" y="76"/>
                      </a:lnTo>
                      <a:lnTo>
                        <a:pt x="300" y="72"/>
                      </a:lnTo>
                      <a:lnTo>
                        <a:pt x="300" y="68"/>
                      </a:lnTo>
                      <a:lnTo>
                        <a:pt x="300" y="72"/>
                      </a:lnTo>
                      <a:lnTo>
                        <a:pt x="296" y="72"/>
                      </a:lnTo>
                      <a:lnTo>
                        <a:pt x="300" y="72"/>
                      </a:lnTo>
                      <a:lnTo>
                        <a:pt x="296" y="72"/>
                      </a:lnTo>
                      <a:lnTo>
                        <a:pt x="292" y="72"/>
                      </a:lnTo>
                      <a:lnTo>
                        <a:pt x="292" y="76"/>
                      </a:lnTo>
                      <a:lnTo>
                        <a:pt x="292" y="72"/>
                      </a:lnTo>
                      <a:lnTo>
                        <a:pt x="292" y="76"/>
                      </a:lnTo>
                      <a:lnTo>
                        <a:pt x="292" y="80"/>
                      </a:lnTo>
                      <a:lnTo>
                        <a:pt x="288" y="80"/>
                      </a:lnTo>
                      <a:lnTo>
                        <a:pt x="288" y="84"/>
                      </a:lnTo>
                      <a:lnTo>
                        <a:pt x="284" y="84"/>
                      </a:lnTo>
                      <a:lnTo>
                        <a:pt x="280" y="84"/>
                      </a:lnTo>
                      <a:lnTo>
                        <a:pt x="276" y="84"/>
                      </a:lnTo>
                      <a:lnTo>
                        <a:pt x="272" y="84"/>
                      </a:lnTo>
                      <a:lnTo>
                        <a:pt x="272" y="88"/>
                      </a:lnTo>
                      <a:lnTo>
                        <a:pt x="268" y="88"/>
                      </a:lnTo>
                      <a:lnTo>
                        <a:pt x="264" y="88"/>
                      </a:lnTo>
                      <a:lnTo>
                        <a:pt x="260" y="92"/>
                      </a:lnTo>
                      <a:lnTo>
                        <a:pt x="256" y="92"/>
                      </a:lnTo>
                      <a:lnTo>
                        <a:pt x="252" y="92"/>
                      </a:lnTo>
                      <a:lnTo>
                        <a:pt x="248" y="92"/>
                      </a:lnTo>
                      <a:lnTo>
                        <a:pt x="248" y="96"/>
                      </a:lnTo>
                      <a:lnTo>
                        <a:pt x="244" y="92"/>
                      </a:lnTo>
                      <a:lnTo>
                        <a:pt x="244" y="88"/>
                      </a:lnTo>
                      <a:lnTo>
                        <a:pt x="240" y="88"/>
                      </a:lnTo>
                      <a:lnTo>
                        <a:pt x="240" y="84"/>
                      </a:lnTo>
                      <a:lnTo>
                        <a:pt x="240" y="80"/>
                      </a:lnTo>
                      <a:lnTo>
                        <a:pt x="236" y="76"/>
                      </a:lnTo>
                      <a:lnTo>
                        <a:pt x="236" y="72"/>
                      </a:lnTo>
                      <a:lnTo>
                        <a:pt x="240" y="72"/>
                      </a:lnTo>
                      <a:lnTo>
                        <a:pt x="240" y="68"/>
                      </a:lnTo>
                      <a:lnTo>
                        <a:pt x="240" y="72"/>
                      </a:lnTo>
                      <a:lnTo>
                        <a:pt x="240" y="76"/>
                      </a:lnTo>
                      <a:lnTo>
                        <a:pt x="240" y="80"/>
                      </a:lnTo>
                      <a:lnTo>
                        <a:pt x="240" y="84"/>
                      </a:lnTo>
                      <a:lnTo>
                        <a:pt x="244" y="84"/>
                      </a:lnTo>
                      <a:lnTo>
                        <a:pt x="244" y="88"/>
                      </a:lnTo>
                      <a:lnTo>
                        <a:pt x="244" y="92"/>
                      </a:lnTo>
                      <a:lnTo>
                        <a:pt x="248" y="92"/>
                      </a:lnTo>
                      <a:lnTo>
                        <a:pt x="252" y="92"/>
                      </a:lnTo>
                      <a:lnTo>
                        <a:pt x="252" y="88"/>
                      </a:lnTo>
                      <a:lnTo>
                        <a:pt x="252" y="84"/>
                      </a:lnTo>
                      <a:lnTo>
                        <a:pt x="252" y="80"/>
                      </a:lnTo>
                      <a:lnTo>
                        <a:pt x="252" y="76"/>
                      </a:lnTo>
                      <a:lnTo>
                        <a:pt x="248" y="76"/>
                      </a:lnTo>
                      <a:lnTo>
                        <a:pt x="248" y="72"/>
                      </a:lnTo>
                      <a:lnTo>
                        <a:pt x="244" y="72"/>
                      </a:lnTo>
                      <a:lnTo>
                        <a:pt x="244" y="68"/>
                      </a:lnTo>
                      <a:lnTo>
                        <a:pt x="240" y="64"/>
                      </a:lnTo>
                      <a:lnTo>
                        <a:pt x="236" y="64"/>
                      </a:lnTo>
                      <a:lnTo>
                        <a:pt x="236" y="60"/>
                      </a:lnTo>
                      <a:lnTo>
                        <a:pt x="232" y="60"/>
                      </a:lnTo>
                      <a:lnTo>
                        <a:pt x="228" y="60"/>
                      </a:lnTo>
                      <a:lnTo>
                        <a:pt x="224" y="60"/>
                      </a:lnTo>
                      <a:lnTo>
                        <a:pt x="224" y="56"/>
                      </a:lnTo>
                      <a:lnTo>
                        <a:pt x="220" y="56"/>
                      </a:lnTo>
                      <a:lnTo>
                        <a:pt x="216" y="56"/>
                      </a:lnTo>
                      <a:lnTo>
                        <a:pt x="216" y="52"/>
                      </a:lnTo>
                      <a:lnTo>
                        <a:pt x="220" y="52"/>
                      </a:lnTo>
                      <a:lnTo>
                        <a:pt x="220" y="56"/>
                      </a:lnTo>
                      <a:lnTo>
                        <a:pt x="224" y="56"/>
                      </a:lnTo>
                      <a:lnTo>
                        <a:pt x="224" y="60"/>
                      </a:lnTo>
                      <a:lnTo>
                        <a:pt x="228" y="60"/>
                      </a:lnTo>
                      <a:lnTo>
                        <a:pt x="228" y="56"/>
                      </a:lnTo>
                      <a:lnTo>
                        <a:pt x="224" y="56"/>
                      </a:lnTo>
                      <a:lnTo>
                        <a:pt x="220" y="56"/>
                      </a:lnTo>
                      <a:lnTo>
                        <a:pt x="220" y="52"/>
                      </a:lnTo>
                      <a:lnTo>
                        <a:pt x="216" y="52"/>
                      </a:lnTo>
                      <a:lnTo>
                        <a:pt x="216" y="48"/>
                      </a:lnTo>
                      <a:lnTo>
                        <a:pt x="212" y="48"/>
                      </a:lnTo>
                      <a:lnTo>
                        <a:pt x="208" y="48"/>
                      </a:lnTo>
                      <a:lnTo>
                        <a:pt x="208" y="44"/>
                      </a:lnTo>
                      <a:lnTo>
                        <a:pt x="204" y="44"/>
                      </a:lnTo>
                      <a:lnTo>
                        <a:pt x="204" y="40"/>
                      </a:lnTo>
                      <a:lnTo>
                        <a:pt x="204" y="44"/>
                      </a:lnTo>
                      <a:lnTo>
                        <a:pt x="208" y="44"/>
                      </a:lnTo>
                      <a:lnTo>
                        <a:pt x="208" y="40"/>
                      </a:lnTo>
                      <a:lnTo>
                        <a:pt x="208" y="44"/>
                      </a:lnTo>
                      <a:lnTo>
                        <a:pt x="212" y="44"/>
                      </a:lnTo>
                      <a:lnTo>
                        <a:pt x="216" y="44"/>
                      </a:lnTo>
                      <a:lnTo>
                        <a:pt x="220" y="44"/>
                      </a:lnTo>
                      <a:lnTo>
                        <a:pt x="220" y="48"/>
                      </a:lnTo>
                      <a:lnTo>
                        <a:pt x="224" y="48"/>
                      </a:lnTo>
                      <a:lnTo>
                        <a:pt x="224" y="52"/>
                      </a:lnTo>
                      <a:lnTo>
                        <a:pt x="228" y="52"/>
                      </a:lnTo>
                      <a:lnTo>
                        <a:pt x="232" y="52"/>
                      </a:lnTo>
                      <a:lnTo>
                        <a:pt x="236" y="52"/>
                      </a:lnTo>
                      <a:lnTo>
                        <a:pt x="232" y="52"/>
                      </a:lnTo>
                      <a:lnTo>
                        <a:pt x="232" y="48"/>
                      </a:lnTo>
                      <a:lnTo>
                        <a:pt x="236" y="48"/>
                      </a:lnTo>
                      <a:lnTo>
                        <a:pt x="236" y="52"/>
                      </a:lnTo>
                      <a:lnTo>
                        <a:pt x="240" y="52"/>
                      </a:lnTo>
                      <a:lnTo>
                        <a:pt x="240" y="48"/>
                      </a:lnTo>
                      <a:lnTo>
                        <a:pt x="236" y="48"/>
                      </a:lnTo>
                      <a:lnTo>
                        <a:pt x="232" y="48"/>
                      </a:lnTo>
                      <a:lnTo>
                        <a:pt x="232" y="44"/>
                      </a:lnTo>
                      <a:lnTo>
                        <a:pt x="232" y="48"/>
                      </a:lnTo>
                      <a:lnTo>
                        <a:pt x="228" y="48"/>
                      </a:lnTo>
                      <a:lnTo>
                        <a:pt x="224" y="48"/>
                      </a:lnTo>
                      <a:lnTo>
                        <a:pt x="224" y="44"/>
                      </a:lnTo>
                      <a:lnTo>
                        <a:pt x="220" y="44"/>
                      </a:lnTo>
                      <a:lnTo>
                        <a:pt x="220" y="40"/>
                      </a:lnTo>
                      <a:lnTo>
                        <a:pt x="224" y="40"/>
                      </a:lnTo>
                      <a:lnTo>
                        <a:pt x="224" y="36"/>
                      </a:lnTo>
                      <a:lnTo>
                        <a:pt x="220" y="40"/>
                      </a:lnTo>
                      <a:lnTo>
                        <a:pt x="216" y="40"/>
                      </a:lnTo>
                      <a:lnTo>
                        <a:pt x="212" y="40"/>
                      </a:lnTo>
                      <a:lnTo>
                        <a:pt x="208" y="40"/>
                      </a:lnTo>
                      <a:lnTo>
                        <a:pt x="208" y="36"/>
                      </a:lnTo>
                      <a:lnTo>
                        <a:pt x="208" y="40"/>
                      </a:lnTo>
                      <a:lnTo>
                        <a:pt x="204" y="40"/>
                      </a:lnTo>
                      <a:lnTo>
                        <a:pt x="204" y="36"/>
                      </a:lnTo>
                      <a:lnTo>
                        <a:pt x="200" y="36"/>
                      </a:lnTo>
                      <a:lnTo>
                        <a:pt x="196" y="36"/>
                      </a:lnTo>
                      <a:lnTo>
                        <a:pt x="196" y="32"/>
                      </a:lnTo>
                      <a:lnTo>
                        <a:pt x="200" y="32"/>
                      </a:lnTo>
                      <a:lnTo>
                        <a:pt x="200" y="28"/>
                      </a:lnTo>
                      <a:lnTo>
                        <a:pt x="204" y="28"/>
                      </a:lnTo>
                      <a:lnTo>
                        <a:pt x="200" y="28"/>
                      </a:lnTo>
                      <a:lnTo>
                        <a:pt x="204" y="28"/>
                      </a:lnTo>
                      <a:lnTo>
                        <a:pt x="204" y="24"/>
                      </a:lnTo>
                      <a:lnTo>
                        <a:pt x="208" y="24"/>
                      </a:lnTo>
                      <a:lnTo>
                        <a:pt x="212" y="24"/>
                      </a:lnTo>
                      <a:lnTo>
                        <a:pt x="212" y="20"/>
                      </a:lnTo>
                      <a:lnTo>
                        <a:pt x="212" y="16"/>
                      </a:lnTo>
                      <a:lnTo>
                        <a:pt x="208" y="16"/>
                      </a:lnTo>
                      <a:lnTo>
                        <a:pt x="212" y="16"/>
                      </a:lnTo>
                      <a:lnTo>
                        <a:pt x="208" y="16"/>
                      </a:lnTo>
                      <a:lnTo>
                        <a:pt x="208" y="20"/>
                      </a:lnTo>
                      <a:lnTo>
                        <a:pt x="204" y="20"/>
                      </a:lnTo>
                      <a:lnTo>
                        <a:pt x="204" y="24"/>
                      </a:lnTo>
                      <a:lnTo>
                        <a:pt x="204" y="20"/>
                      </a:lnTo>
                      <a:lnTo>
                        <a:pt x="200" y="24"/>
                      </a:lnTo>
                      <a:lnTo>
                        <a:pt x="196" y="24"/>
                      </a:lnTo>
                      <a:lnTo>
                        <a:pt x="196" y="28"/>
                      </a:lnTo>
                      <a:lnTo>
                        <a:pt x="196" y="24"/>
                      </a:lnTo>
                      <a:lnTo>
                        <a:pt x="192" y="24"/>
                      </a:lnTo>
                      <a:lnTo>
                        <a:pt x="192" y="20"/>
                      </a:lnTo>
                      <a:lnTo>
                        <a:pt x="188" y="20"/>
                      </a:lnTo>
                      <a:lnTo>
                        <a:pt x="188" y="24"/>
                      </a:lnTo>
                      <a:lnTo>
                        <a:pt x="184" y="24"/>
                      </a:lnTo>
                      <a:lnTo>
                        <a:pt x="180" y="24"/>
                      </a:lnTo>
                      <a:lnTo>
                        <a:pt x="180" y="20"/>
                      </a:lnTo>
                      <a:lnTo>
                        <a:pt x="180" y="24"/>
                      </a:lnTo>
                      <a:lnTo>
                        <a:pt x="180" y="28"/>
                      </a:lnTo>
                      <a:lnTo>
                        <a:pt x="184" y="32"/>
                      </a:lnTo>
                      <a:lnTo>
                        <a:pt x="188" y="28"/>
                      </a:lnTo>
                      <a:lnTo>
                        <a:pt x="192" y="28"/>
                      </a:lnTo>
                      <a:lnTo>
                        <a:pt x="192" y="32"/>
                      </a:lnTo>
                      <a:lnTo>
                        <a:pt x="196" y="32"/>
                      </a:lnTo>
                      <a:lnTo>
                        <a:pt x="196" y="36"/>
                      </a:lnTo>
                      <a:lnTo>
                        <a:pt x="200" y="40"/>
                      </a:lnTo>
                      <a:lnTo>
                        <a:pt x="196" y="40"/>
                      </a:lnTo>
                      <a:lnTo>
                        <a:pt x="192" y="40"/>
                      </a:lnTo>
                      <a:lnTo>
                        <a:pt x="196" y="40"/>
                      </a:lnTo>
                      <a:lnTo>
                        <a:pt x="196" y="44"/>
                      </a:lnTo>
                      <a:lnTo>
                        <a:pt x="192" y="40"/>
                      </a:lnTo>
                      <a:lnTo>
                        <a:pt x="188" y="40"/>
                      </a:lnTo>
                      <a:lnTo>
                        <a:pt x="188" y="36"/>
                      </a:lnTo>
                      <a:lnTo>
                        <a:pt x="184" y="36"/>
                      </a:lnTo>
                      <a:lnTo>
                        <a:pt x="180" y="32"/>
                      </a:lnTo>
                      <a:lnTo>
                        <a:pt x="176" y="32"/>
                      </a:lnTo>
                      <a:lnTo>
                        <a:pt x="172" y="32"/>
                      </a:lnTo>
                      <a:lnTo>
                        <a:pt x="168" y="28"/>
                      </a:lnTo>
                      <a:lnTo>
                        <a:pt x="164" y="28"/>
                      </a:lnTo>
                      <a:lnTo>
                        <a:pt x="160" y="28"/>
                      </a:lnTo>
                      <a:lnTo>
                        <a:pt x="160" y="24"/>
                      </a:lnTo>
                      <a:lnTo>
                        <a:pt x="156" y="24"/>
                      </a:lnTo>
                      <a:lnTo>
                        <a:pt x="148" y="24"/>
                      </a:lnTo>
                      <a:lnTo>
                        <a:pt x="144" y="24"/>
                      </a:lnTo>
                      <a:lnTo>
                        <a:pt x="136" y="20"/>
                      </a:lnTo>
                      <a:lnTo>
                        <a:pt x="132" y="20"/>
                      </a:lnTo>
                      <a:lnTo>
                        <a:pt x="128" y="20"/>
                      </a:lnTo>
                      <a:lnTo>
                        <a:pt x="124" y="20"/>
                      </a:lnTo>
                      <a:lnTo>
                        <a:pt x="120" y="20"/>
                      </a:lnTo>
                      <a:lnTo>
                        <a:pt x="116" y="20"/>
                      </a:lnTo>
                      <a:lnTo>
                        <a:pt x="112" y="20"/>
                      </a:lnTo>
                      <a:lnTo>
                        <a:pt x="108" y="20"/>
                      </a:lnTo>
                      <a:lnTo>
                        <a:pt x="108" y="16"/>
                      </a:lnTo>
                      <a:lnTo>
                        <a:pt x="112" y="16"/>
                      </a:lnTo>
                      <a:lnTo>
                        <a:pt x="116" y="16"/>
                      </a:lnTo>
                      <a:lnTo>
                        <a:pt x="120" y="16"/>
                      </a:lnTo>
                      <a:lnTo>
                        <a:pt x="124" y="20"/>
                      </a:lnTo>
                      <a:lnTo>
                        <a:pt x="124" y="16"/>
                      </a:lnTo>
                      <a:lnTo>
                        <a:pt x="128" y="16"/>
                      </a:lnTo>
                      <a:lnTo>
                        <a:pt x="128" y="20"/>
                      </a:lnTo>
                      <a:lnTo>
                        <a:pt x="128" y="16"/>
                      </a:lnTo>
                      <a:lnTo>
                        <a:pt x="128" y="12"/>
                      </a:lnTo>
                      <a:lnTo>
                        <a:pt x="128" y="16"/>
                      </a:lnTo>
                      <a:lnTo>
                        <a:pt x="132" y="16"/>
                      </a:lnTo>
                      <a:lnTo>
                        <a:pt x="136" y="16"/>
                      </a:lnTo>
                      <a:lnTo>
                        <a:pt x="136" y="12"/>
                      </a:lnTo>
                      <a:lnTo>
                        <a:pt x="136" y="16"/>
                      </a:lnTo>
                      <a:lnTo>
                        <a:pt x="136" y="12"/>
                      </a:lnTo>
                      <a:lnTo>
                        <a:pt x="132" y="12"/>
                      </a:lnTo>
                      <a:lnTo>
                        <a:pt x="136" y="12"/>
                      </a:lnTo>
                      <a:lnTo>
                        <a:pt x="140" y="12"/>
                      </a:lnTo>
                      <a:lnTo>
                        <a:pt x="140" y="16"/>
                      </a:lnTo>
                      <a:lnTo>
                        <a:pt x="144" y="16"/>
                      </a:lnTo>
                      <a:lnTo>
                        <a:pt x="148" y="16"/>
                      </a:lnTo>
                      <a:lnTo>
                        <a:pt x="152" y="16"/>
                      </a:lnTo>
                      <a:lnTo>
                        <a:pt x="152" y="12"/>
                      </a:lnTo>
                      <a:lnTo>
                        <a:pt x="148" y="12"/>
                      </a:lnTo>
                      <a:lnTo>
                        <a:pt x="148" y="8"/>
                      </a:lnTo>
                      <a:lnTo>
                        <a:pt x="144" y="8"/>
                      </a:lnTo>
                      <a:lnTo>
                        <a:pt x="144" y="4"/>
                      </a:lnTo>
                      <a:lnTo>
                        <a:pt x="148" y="4"/>
                      </a:lnTo>
                      <a:lnTo>
                        <a:pt x="144" y="4"/>
                      </a:lnTo>
                      <a:lnTo>
                        <a:pt x="144" y="8"/>
                      </a:lnTo>
                      <a:lnTo>
                        <a:pt x="140" y="8"/>
                      </a:lnTo>
                      <a:lnTo>
                        <a:pt x="140" y="4"/>
                      </a:lnTo>
                      <a:lnTo>
                        <a:pt x="136" y="4"/>
                      </a:lnTo>
                      <a:lnTo>
                        <a:pt x="140" y="4"/>
                      </a:lnTo>
                      <a:lnTo>
                        <a:pt x="136" y="4"/>
                      </a:lnTo>
                      <a:lnTo>
                        <a:pt x="132" y="4"/>
                      </a:lnTo>
                      <a:lnTo>
                        <a:pt x="128" y="4"/>
                      </a:lnTo>
                      <a:lnTo>
                        <a:pt x="128" y="8"/>
                      </a:lnTo>
                      <a:lnTo>
                        <a:pt x="124" y="4"/>
                      </a:lnTo>
                      <a:lnTo>
                        <a:pt x="124" y="8"/>
                      </a:lnTo>
                      <a:lnTo>
                        <a:pt x="120" y="8"/>
                      </a:lnTo>
                      <a:lnTo>
                        <a:pt x="120" y="12"/>
                      </a:lnTo>
                      <a:lnTo>
                        <a:pt x="116" y="12"/>
                      </a:lnTo>
                      <a:lnTo>
                        <a:pt x="116" y="8"/>
                      </a:lnTo>
                      <a:lnTo>
                        <a:pt x="116" y="12"/>
                      </a:lnTo>
                      <a:lnTo>
                        <a:pt x="116" y="8"/>
                      </a:lnTo>
                      <a:lnTo>
                        <a:pt x="112" y="8"/>
                      </a:lnTo>
                      <a:lnTo>
                        <a:pt x="112" y="4"/>
                      </a:lnTo>
                      <a:lnTo>
                        <a:pt x="116" y="4"/>
                      </a:lnTo>
                      <a:lnTo>
                        <a:pt x="112" y="4"/>
                      </a:lnTo>
                      <a:lnTo>
                        <a:pt x="112" y="8"/>
                      </a:lnTo>
                      <a:lnTo>
                        <a:pt x="108" y="8"/>
                      </a:lnTo>
                      <a:lnTo>
                        <a:pt x="108" y="4"/>
                      </a:lnTo>
                      <a:lnTo>
                        <a:pt x="108" y="8"/>
                      </a:lnTo>
                      <a:lnTo>
                        <a:pt x="108" y="12"/>
                      </a:lnTo>
                      <a:lnTo>
                        <a:pt x="104" y="12"/>
                      </a:lnTo>
                      <a:lnTo>
                        <a:pt x="100" y="12"/>
                      </a:lnTo>
                      <a:lnTo>
                        <a:pt x="100" y="16"/>
                      </a:lnTo>
                      <a:lnTo>
                        <a:pt x="96" y="16"/>
                      </a:lnTo>
                      <a:lnTo>
                        <a:pt x="96" y="12"/>
                      </a:lnTo>
                      <a:lnTo>
                        <a:pt x="96" y="16"/>
                      </a:lnTo>
                      <a:lnTo>
                        <a:pt x="92" y="16"/>
                      </a:lnTo>
                      <a:lnTo>
                        <a:pt x="96" y="16"/>
                      </a:lnTo>
                      <a:lnTo>
                        <a:pt x="96" y="20"/>
                      </a:lnTo>
                      <a:lnTo>
                        <a:pt x="92" y="20"/>
                      </a:lnTo>
                      <a:lnTo>
                        <a:pt x="88" y="20"/>
                      </a:lnTo>
                      <a:lnTo>
                        <a:pt x="84" y="20"/>
                      </a:lnTo>
                      <a:lnTo>
                        <a:pt x="80" y="20"/>
                      </a:lnTo>
                      <a:lnTo>
                        <a:pt x="76" y="20"/>
                      </a:lnTo>
                      <a:lnTo>
                        <a:pt x="72" y="20"/>
                      </a:lnTo>
                      <a:lnTo>
                        <a:pt x="72" y="24"/>
                      </a:lnTo>
                      <a:lnTo>
                        <a:pt x="68" y="24"/>
                      </a:lnTo>
                      <a:lnTo>
                        <a:pt x="64" y="24"/>
                      </a:lnTo>
                      <a:lnTo>
                        <a:pt x="60" y="24"/>
                      </a:lnTo>
                      <a:lnTo>
                        <a:pt x="56" y="24"/>
                      </a:lnTo>
                      <a:lnTo>
                        <a:pt x="56" y="28"/>
                      </a:lnTo>
                      <a:lnTo>
                        <a:pt x="52" y="28"/>
                      </a:lnTo>
                      <a:lnTo>
                        <a:pt x="48" y="28"/>
                      </a:lnTo>
                      <a:lnTo>
                        <a:pt x="44" y="32"/>
                      </a:lnTo>
                      <a:lnTo>
                        <a:pt x="40" y="32"/>
                      </a:lnTo>
                      <a:lnTo>
                        <a:pt x="36" y="32"/>
                      </a:lnTo>
                      <a:lnTo>
                        <a:pt x="36" y="36"/>
                      </a:lnTo>
                      <a:lnTo>
                        <a:pt x="32" y="36"/>
                      </a:lnTo>
                      <a:lnTo>
                        <a:pt x="28" y="36"/>
                      </a:lnTo>
                      <a:lnTo>
                        <a:pt x="32" y="36"/>
                      </a:lnTo>
                      <a:lnTo>
                        <a:pt x="32" y="32"/>
                      </a:lnTo>
                      <a:lnTo>
                        <a:pt x="36" y="32"/>
                      </a:lnTo>
                      <a:lnTo>
                        <a:pt x="36" y="28"/>
                      </a:lnTo>
                      <a:lnTo>
                        <a:pt x="40" y="28"/>
                      </a:lnTo>
                      <a:lnTo>
                        <a:pt x="44" y="28"/>
                      </a:lnTo>
                      <a:lnTo>
                        <a:pt x="48" y="28"/>
                      </a:lnTo>
                      <a:lnTo>
                        <a:pt x="52" y="24"/>
                      </a:lnTo>
                      <a:lnTo>
                        <a:pt x="56" y="24"/>
                      </a:lnTo>
                      <a:lnTo>
                        <a:pt x="56" y="20"/>
                      </a:lnTo>
                      <a:lnTo>
                        <a:pt x="60" y="20"/>
                      </a:lnTo>
                      <a:lnTo>
                        <a:pt x="64" y="20"/>
                      </a:lnTo>
                      <a:lnTo>
                        <a:pt x="60" y="20"/>
                      </a:lnTo>
                      <a:lnTo>
                        <a:pt x="60" y="16"/>
                      </a:lnTo>
                      <a:lnTo>
                        <a:pt x="56" y="16"/>
                      </a:lnTo>
                      <a:lnTo>
                        <a:pt x="52" y="16"/>
                      </a:lnTo>
                      <a:lnTo>
                        <a:pt x="52" y="12"/>
                      </a:lnTo>
                      <a:lnTo>
                        <a:pt x="48" y="12"/>
                      </a:lnTo>
                      <a:lnTo>
                        <a:pt x="48" y="8"/>
                      </a:lnTo>
                      <a:lnTo>
                        <a:pt x="48" y="12"/>
                      </a:lnTo>
                      <a:lnTo>
                        <a:pt x="52" y="12"/>
                      </a:lnTo>
                      <a:lnTo>
                        <a:pt x="52" y="8"/>
                      </a:lnTo>
                      <a:lnTo>
                        <a:pt x="48" y="8"/>
                      </a:lnTo>
                      <a:lnTo>
                        <a:pt x="48" y="4"/>
                      </a:lnTo>
                      <a:lnTo>
                        <a:pt x="52" y="4"/>
                      </a:lnTo>
                      <a:lnTo>
                        <a:pt x="48" y="4"/>
                      </a:lnTo>
                      <a:lnTo>
                        <a:pt x="48" y="0"/>
                      </a:lnTo>
                      <a:lnTo>
                        <a:pt x="44" y="0"/>
                      </a:lnTo>
                      <a:lnTo>
                        <a:pt x="44" y="4"/>
                      </a:lnTo>
                      <a:lnTo>
                        <a:pt x="48" y="4"/>
                      </a:lnTo>
                      <a:lnTo>
                        <a:pt x="48" y="8"/>
                      </a:lnTo>
                      <a:lnTo>
                        <a:pt x="44" y="8"/>
                      </a:lnTo>
                      <a:lnTo>
                        <a:pt x="44" y="12"/>
                      </a:lnTo>
                      <a:lnTo>
                        <a:pt x="44" y="16"/>
                      </a:lnTo>
                      <a:lnTo>
                        <a:pt x="44" y="20"/>
                      </a:lnTo>
                      <a:lnTo>
                        <a:pt x="40" y="20"/>
                      </a:lnTo>
                      <a:lnTo>
                        <a:pt x="40" y="24"/>
                      </a:lnTo>
                      <a:lnTo>
                        <a:pt x="40" y="20"/>
                      </a:lnTo>
                      <a:lnTo>
                        <a:pt x="40" y="16"/>
                      </a:lnTo>
                      <a:lnTo>
                        <a:pt x="40" y="12"/>
                      </a:lnTo>
                      <a:lnTo>
                        <a:pt x="36" y="12"/>
                      </a:lnTo>
                      <a:lnTo>
                        <a:pt x="36" y="8"/>
                      </a:lnTo>
                      <a:lnTo>
                        <a:pt x="32" y="8"/>
                      </a:lnTo>
                      <a:lnTo>
                        <a:pt x="32" y="4"/>
                      </a:lnTo>
                      <a:lnTo>
                        <a:pt x="28" y="4"/>
                      </a:lnTo>
                      <a:lnTo>
                        <a:pt x="28" y="8"/>
                      </a:lnTo>
                      <a:lnTo>
                        <a:pt x="32" y="8"/>
                      </a:lnTo>
                      <a:lnTo>
                        <a:pt x="28" y="12"/>
                      </a:lnTo>
                      <a:lnTo>
                        <a:pt x="32" y="12"/>
                      </a:lnTo>
                      <a:lnTo>
                        <a:pt x="32" y="16"/>
                      </a:lnTo>
                      <a:lnTo>
                        <a:pt x="32" y="20"/>
                      </a:lnTo>
                      <a:lnTo>
                        <a:pt x="32" y="24"/>
                      </a:lnTo>
                      <a:lnTo>
                        <a:pt x="32" y="28"/>
                      </a:lnTo>
                      <a:lnTo>
                        <a:pt x="32" y="24"/>
                      </a:lnTo>
                      <a:lnTo>
                        <a:pt x="28" y="24"/>
                      </a:lnTo>
                      <a:lnTo>
                        <a:pt x="32" y="24"/>
                      </a:lnTo>
                      <a:lnTo>
                        <a:pt x="32" y="28"/>
                      </a:lnTo>
                      <a:lnTo>
                        <a:pt x="28" y="28"/>
                      </a:lnTo>
                      <a:lnTo>
                        <a:pt x="24" y="28"/>
                      </a:lnTo>
                      <a:lnTo>
                        <a:pt x="24" y="32"/>
                      </a:lnTo>
                      <a:lnTo>
                        <a:pt x="20" y="32"/>
                      </a:lnTo>
                      <a:lnTo>
                        <a:pt x="16" y="32"/>
                      </a:lnTo>
                      <a:lnTo>
                        <a:pt x="16" y="36"/>
                      </a:lnTo>
                      <a:lnTo>
                        <a:pt x="20" y="36"/>
                      </a:lnTo>
                      <a:lnTo>
                        <a:pt x="20" y="32"/>
                      </a:lnTo>
                      <a:lnTo>
                        <a:pt x="20" y="36"/>
                      </a:lnTo>
                      <a:lnTo>
                        <a:pt x="20" y="32"/>
                      </a:lnTo>
                      <a:lnTo>
                        <a:pt x="24" y="32"/>
                      </a:lnTo>
                      <a:lnTo>
                        <a:pt x="24" y="36"/>
                      </a:lnTo>
                      <a:lnTo>
                        <a:pt x="20" y="36"/>
                      </a:lnTo>
                      <a:lnTo>
                        <a:pt x="16" y="36"/>
                      </a:lnTo>
                      <a:lnTo>
                        <a:pt x="16" y="40"/>
                      </a:lnTo>
                      <a:lnTo>
                        <a:pt x="12" y="40"/>
                      </a:lnTo>
                      <a:lnTo>
                        <a:pt x="8" y="44"/>
                      </a:lnTo>
                      <a:lnTo>
                        <a:pt x="4" y="44"/>
                      </a:lnTo>
                      <a:lnTo>
                        <a:pt x="0" y="44"/>
                      </a:lnTo>
                      <a:lnTo>
                        <a:pt x="4" y="44"/>
                      </a:lnTo>
                      <a:lnTo>
                        <a:pt x="8" y="44"/>
                      </a:lnTo>
                      <a:lnTo>
                        <a:pt x="8" y="40"/>
                      </a:lnTo>
                      <a:lnTo>
                        <a:pt x="4" y="40"/>
                      </a:lnTo>
                      <a:lnTo>
                        <a:pt x="8" y="40"/>
                      </a:lnTo>
                      <a:lnTo>
                        <a:pt x="8" y="36"/>
                      </a:lnTo>
                      <a:lnTo>
                        <a:pt x="4" y="36"/>
                      </a:lnTo>
                      <a:lnTo>
                        <a:pt x="4" y="32"/>
                      </a:lnTo>
                      <a:lnTo>
                        <a:pt x="8" y="32"/>
                      </a:lnTo>
                      <a:lnTo>
                        <a:pt x="8" y="28"/>
                      </a:lnTo>
                      <a:lnTo>
                        <a:pt x="12" y="28"/>
                      </a:lnTo>
                      <a:lnTo>
                        <a:pt x="12" y="24"/>
                      </a:lnTo>
                      <a:lnTo>
                        <a:pt x="8" y="24"/>
                      </a:lnTo>
                      <a:lnTo>
                        <a:pt x="4" y="24"/>
                      </a:lnTo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77" name=""/>
                <p:cNvSpPr/>
                <p:nvPr/>
              </p:nvSpPr>
              <p:spPr>
                <a:xfrm>
                  <a:off x="7267680" y="4861080"/>
                  <a:ext cx="12600" cy="56880"/>
                </a:xfrm>
                <a:custGeom>
                  <a:avLst/>
                  <a:gdLst/>
                  <a:ahLst/>
                  <a:rect l="l" t="t" r="r" b="b"/>
                  <a:pathLst>
                    <a:path w="8" h="36">
                      <a:moveTo>
                        <a:pt x="0" y="12"/>
                      </a:move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8" y="12"/>
                      </a:lnTo>
                      <a:lnTo>
                        <a:pt x="8" y="16"/>
                      </a:lnTo>
                      <a:lnTo>
                        <a:pt x="8" y="20"/>
                      </a:lnTo>
                      <a:lnTo>
                        <a:pt x="8" y="24"/>
                      </a:lnTo>
                      <a:lnTo>
                        <a:pt x="8" y="28"/>
                      </a:lnTo>
                      <a:lnTo>
                        <a:pt x="8" y="32"/>
                      </a:lnTo>
                      <a:lnTo>
                        <a:pt x="8" y="36"/>
                      </a:lnTo>
                      <a:lnTo>
                        <a:pt x="8" y="32"/>
                      </a:lnTo>
                      <a:lnTo>
                        <a:pt x="4" y="32"/>
                      </a:lnTo>
                      <a:lnTo>
                        <a:pt x="4" y="28"/>
                      </a:lnTo>
                      <a:lnTo>
                        <a:pt x="4" y="24"/>
                      </a:lnTo>
                      <a:lnTo>
                        <a:pt x="4" y="20"/>
                      </a:lnTo>
                      <a:lnTo>
                        <a:pt x="4" y="16"/>
                      </a:lnTo>
                      <a:lnTo>
                        <a:pt x="0" y="16"/>
                      </a:lnTo>
                      <a:lnTo>
                        <a:pt x="0" y="12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0080" bIns="100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78" name=""/>
                <p:cNvSpPr/>
                <p:nvPr/>
              </p:nvSpPr>
              <p:spPr>
                <a:xfrm>
                  <a:off x="7267680" y="4917960"/>
                  <a:ext cx="612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79" name=""/>
                <p:cNvSpPr/>
                <p:nvPr/>
              </p:nvSpPr>
              <p:spPr>
                <a:xfrm>
                  <a:off x="7280280" y="4917960"/>
                  <a:ext cx="12600" cy="38160"/>
                </a:xfrm>
                <a:custGeom>
                  <a:avLst/>
                  <a:gdLst/>
                  <a:ahLst/>
                  <a:rect l="l" t="t" r="r" b="b"/>
                  <a:pathLst>
                    <a:path w="8" h="2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4" y="12"/>
                      </a:lnTo>
                      <a:lnTo>
                        <a:pt x="4" y="16"/>
                      </a:lnTo>
                      <a:lnTo>
                        <a:pt x="4" y="20"/>
                      </a:lnTo>
                      <a:lnTo>
                        <a:pt x="8" y="20"/>
                      </a:lnTo>
                      <a:lnTo>
                        <a:pt x="8" y="24"/>
                      </a:lnTo>
                      <a:lnTo>
                        <a:pt x="4" y="24"/>
                      </a:lnTo>
                      <a:lnTo>
                        <a:pt x="4" y="20"/>
                      </a:lnTo>
                      <a:lnTo>
                        <a:pt x="4" y="16"/>
                      </a:lnTo>
                      <a:lnTo>
                        <a:pt x="0" y="16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8640" bIns="-86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80" name=""/>
                <p:cNvSpPr/>
                <p:nvPr/>
              </p:nvSpPr>
              <p:spPr>
                <a:xfrm>
                  <a:off x="7273800" y="491796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81" name=""/>
                <p:cNvSpPr/>
                <p:nvPr/>
              </p:nvSpPr>
              <p:spPr>
                <a:xfrm>
                  <a:off x="6130800" y="5095800"/>
                  <a:ext cx="648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82" name=""/>
                <p:cNvSpPr/>
                <p:nvPr/>
              </p:nvSpPr>
              <p:spPr>
                <a:xfrm>
                  <a:off x="7280280" y="4943520"/>
                  <a:ext cx="648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4"/>
                      </a:move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83" name=""/>
                <p:cNvSpPr/>
                <p:nvPr/>
              </p:nvSpPr>
              <p:spPr>
                <a:xfrm>
                  <a:off x="7286760" y="4956120"/>
                  <a:ext cx="12600" cy="19080"/>
                </a:xfrm>
                <a:custGeom>
                  <a:avLst/>
                  <a:gdLst/>
                  <a:ahLst/>
                  <a:rect l="l" t="t" r="r" b="b"/>
                  <a:pathLst>
                    <a:path w="8" h="12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8" y="12"/>
                      </a:lnTo>
                      <a:lnTo>
                        <a:pt x="8" y="8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84" name=""/>
                <p:cNvSpPr/>
                <p:nvPr/>
              </p:nvSpPr>
              <p:spPr>
                <a:xfrm>
                  <a:off x="7292880" y="4968720"/>
                  <a:ext cx="6480" cy="12960"/>
                </a:xfrm>
                <a:custGeom>
                  <a:avLst/>
                  <a:gdLst/>
                  <a:ahLst/>
                  <a:rect l="l" t="t" r="r" b="b"/>
                  <a:pathLst>
                    <a:path w="4" h="8">
                      <a:moveTo>
                        <a:pt x="4" y="8"/>
                      </a:move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3840" bIns="-33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85" name=""/>
                <p:cNvSpPr/>
                <p:nvPr/>
              </p:nvSpPr>
              <p:spPr>
                <a:xfrm>
                  <a:off x="6270480" y="5121360"/>
                  <a:ext cx="133560" cy="31680"/>
                </a:xfrm>
                <a:custGeom>
                  <a:avLst/>
                  <a:gdLst/>
                  <a:ahLst/>
                  <a:rect l="l" t="t" r="r" b="b"/>
                  <a:pathLst>
                    <a:path w="84" h="20">
                      <a:moveTo>
                        <a:pt x="56" y="4"/>
                      </a:moveTo>
                      <a:lnTo>
                        <a:pt x="60" y="4"/>
                      </a:lnTo>
                      <a:lnTo>
                        <a:pt x="60" y="0"/>
                      </a:lnTo>
                      <a:lnTo>
                        <a:pt x="64" y="0"/>
                      </a:lnTo>
                      <a:lnTo>
                        <a:pt x="68" y="0"/>
                      </a:lnTo>
                      <a:lnTo>
                        <a:pt x="72" y="0"/>
                      </a:lnTo>
                      <a:lnTo>
                        <a:pt x="76" y="0"/>
                      </a:lnTo>
                      <a:lnTo>
                        <a:pt x="80" y="0"/>
                      </a:lnTo>
                      <a:lnTo>
                        <a:pt x="84" y="0"/>
                      </a:lnTo>
                      <a:lnTo>
                        <a:pt x="80" y="0"/>
                      </a:lnTo>
                      <a:lnTo>
                        <a:pt x="76" y="0"/>
                      </a:lnTo>
                      <a:lnTo>
                        <a:pt x="72" y="0"/>
                      </a:lnTo>
                      <a:lnTo>
                        <a:pt x="68" y="0"/>
                      </a:lnTo>
                      <a:lnTo>
                        <a:pt x="68" y="4"/>
                      </a:lnTo>
                      <a:lnTo>
                        <a:pt x="64" y="4"/>
                      </a:lnTo>
                      <a:lnTo>
                        <a:pt x="60" y="4"/>
                      </a:lnTo>
                      <a:lnTo>
                        <a:pt x="56" y="4"/>
                      </a:lnTo>
                      <a:lnTo>
                        <a:pt x="52" y="4"/>
                      </a:lnTo>
                      <a:lnTo>
                        <a:pt x="52" y="8"/>
                      </a:lnTo>
                      <a:lnTo>
                        <a:pt x="48" y="8"/>
                      </a:lnTo>
                      <a:lnTo>
                        <a:pt x="44" y="8"/>
                      </a:lnTo>
                      <a:lnTo>
                        <a:pt x="40" y="8"/>
                      </a:lnTo>
                      <a:lnTo>
                        <a:pt x="36" y="12"/>
                      </a:lnTo>
                      <a:lnTo>
                        <a:pt x="32" y="12"/>
                      </a:lnTo>
                      <a:lnTo>
                        <a:pt x="28" y="12"/>
                      </a:lnTo>
                      <a:lnTo>
                        <a:pt x="24" y="12"/>
                      </a:lnTo>
                      <a:lnTo>
                        <a:pt x="24" y="16"/>
                      </a:lnTo>
                      <a:lnTo>
                        <a:pt x="20" y="16"/>
                      </a:lnTo>
                      <a:lnTo>
                        <a:pt x="16" y="16"/>
                      </a:lnTo>
                      <a:lnTo>
                        <a:pt x="12" y="16"/>
                      </a:lnTo>
                      <a:lnTo>
                        <a:pt x="12" y="20"/>
                      </a:lnTo>
                      <a:lnTo>
                        <a:pt x="8" y="20"/>
                      </a:lnTo>
                      <a:lnTo>
                        <a:pt x="4" y="20"/>
                      </a:lnTo>
                      <a:lnTo>
                        <a:pt x="0" y="20"/>
                      </a:lnTo>
                      <a:lnTo>
                        <a:pt x="4" y="20"/>
                      </a:lnTo>
                      <a:lnTo>
                        <a:pt x="8" y="20"/>
                      </a:lnTo>
                      <a:lnTo>
                        <a:pt x="12" y="20"/>
                      </a:lnTo>
                      <a:lnTo>
                        <a:pt x="12" y="16"/>
                      </a:lnTo>
                      <a:lnTo>
                        <a:pt x="16" y="16"/>
                      </a:lnTo>
                      <a:lnTo>
                        <a:pt x="20" y="16"/>
                      </a:lnTo>
                      <a:lnTo>
                        <a:pt x="24" y="16"/>
                      </a:lnTo>
                      <a:lnTo>
                        <a:pt x="24" y="12"/>
                      </a:lnTo>
                      <a:lnTo>
                        <a:pt x="28" y="12"/>
                      </a:lnTo>
                      <a:lnTo>
                        <a:pt x="32" y="12"/>
                      </a:lnTo>
                      <a:lnTo>
                        <a:pt x="32" y="8"/>
                      </a:lnTo>
                      <a:lnTo>
                        <a:pt x="36" y="8"/>
                      </a:lnTo>
                      <a:lnTo>
                        <a:pt x="40" y="8"/>
                      </a:lnTo>
                      <a:lnTo>
                        <a:pt x="44" y="8"/>
                      </a:lnTo>
                      <a:lnTo>
                        <a:pt x="44" y="4"/>
                      </a:lnTo>
                      <a:lnTo>
                        <a:pt x="48" y="4"/>
                      </a:lnTo>
                      <a:lnTo>
                        <a:pt x="52" y="4"/>
                      </a:lnTo>
                      <a:lnTo>
                        <a:pt x="56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5120" bIns="-151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86" name=""/>
                <p:cNvSpPr/>
                <p:nvPr/>
              </p:nvSpPr>
              <p:spPr>
                <a:xfrm>
                  <a:off x="7292880" y="4981680"/>
                  <a:ext cx="44640" cy="88920"/>
                </a:xfrm>
                <a:custGeom>
                  <a:avLst/>
                  <a:gdLst/>
                  <a:ahLst/>
                  <a:rect l="l" t="t" r="r" b="b"/>
                  <a:pathLst>
                    <a:path w="28" h="56">
                      <a:moveTo>
                        <a:pt x="12" y="16"/>
                      </a:moveTo>
                      <a:lnTo>
                        <a:pt x="12" y="20"/>
                      </a:lnTo>
                      <a:lnTo>
                        <a:pt x="16" y="20"/>
                      </a:lnTo>
                      <a:lnTo>
                        <a:pt x="16" y="24"/>
                      </a:lnTo>
                      <a:lnTo>
                        <a:pt x="16" y="28"/>
                      </a:lnTo>
                      <a:lnTo>
                        <a:pt x="20" y="28"/>
                      </a:lnTo>
                      <a:lnTo>
                        <a:pt x="20" y="32"/>
                      </a:lnTo>
                      <a:lnTo>
                        <a:pt x="20" y="36"/>
                      </a:lnTo>
                      <a:lnTo>
                        <a:pt x="24" y="40"/>
                      </a:lnTo>
                      <a:lnTo>
                        <a:pt x="24" y="44"/>
                      </a:lnTo>
                      <a:lnTo>
                        <a:pt x="28" y="48"/>
                      </a:lnTo>
                      <a:lnTo>
                        <a:pt x="28" y="52"/>
                      </a:lnTo>
                      <a:lnTo>
                        <a:pt x="28" y="56"/>
                      </a:lnTo>
                      <a:lnTo>
                        <a:pt x="28" y="52"/>
                      </a:lnTo>
                      <a:lnTo>
                        <a:pt x="24" y="52"/>
                      </a:lnTo>
                      <a:lnTo>
                        <a:pt x="24" y="48"/>
                      </a:lnTo>
                      <a:lnTo>
                        <a:pt x="24" y="44"/>
                      </a:lnTo>
                      <a:lnTo>
                        <a:pt x="20" y="44"/>
                      </a:lnTo>
                      <a:lnTo>
                        <a:pt x="20" y="40"/>
                      </a:lnTo>
                      <a:lnTo>
                        <a:pt x="20" y="36"/>
                      </a:lnTo>
                      <a:lnTo>
                        <a:pt x="16" y="36"/>
                      </a:lnTo>
                      <a:lnTo>
                        <a:pt x="16" y="32"/>
                      </a:lnTo>
                      <a:lnTo>
                        <a:pt x="12" y="28"/>
                      </a:lnTo>
                      <a:lnTo>
                        <a:pt x="12" y="24"/>
                      </a:lnTo>
                      <a:lnTo>
                        <a:pt x="8" y="24"/>
                      </a:lnTo>
                      <a:lnTo>
                        <a:pt x="8" y="20"/>
                      </a:lnTo>
                      <a:lnTo>
                        <a:pt x="8" y="16"/>
                      </a:lnTo>
                      <a:lnTo>
                        <a:pt x="8" y="12"/>
                      </a:lnTo>
                      <a:lnTo>
                        <a:pt x="4" y="12"/>
                      </a:lnTo>
                      <a:lnTo>
                        <a:pt x="8" y="12"/>
                      </a:lnTo>
                      <a:lnTo>
                        <a:pt x="8" y="8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8" y="12"/>
                      </a:lnTo>
                      <a:lnTo>
                        <a:pt x="12" y="12"/>
                      </a:lnTo>
                      <a:lnTo>
                        <a:pt x="12" y="16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2120" bIns="421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87" name=""/>
                <p:cNvSpPr/>
                <p:nvPr/>
              </p:nvSpPr>
              <p:spPr>
                <a:xfrm>
                  <a:off x="5991120" y="5172120"/>
                  <a:ext cx="12960" cy="6480"/>
                </a:xfrm>
                <a:custGeom>
                  <a:avLst/>
                  <a:gdLst/>
                  <a:ahLst/>
                  <a:rect l="l" t="t" r="r" b="b"/>
                  <a:pathLst>
                    <a:path w="8" h="4">
                      <a:moveTo>
                        <a:pt x="4" y="4"/>
                      </a:move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88" name=""/>
                <p:cNvSpPr/>
                <p:nvPr/>
              </p:nvSpPr>
              <p:spPr>
                <a:xfrm>
                  <a:off x="6073920" y="5165640"/>
                  <a:ext cx="612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89" name=""/>
                <p:cNvSpPr/>
                <p:nvPr/>
              </p:nvSpPr>
              <p:spPr>
                <a:xfrm>
                  <a:off x="6232680" y="5153040"/>
                  <a:ext cx="37800" cy="12600"/>
                </a:xfrm>
                <a:custGeom>
                  <a:avLst/>
                  <a:gdLst/>
                  <a:ahLst/>
                  <a:rect l="l" t="t" r="r" b="b"/>
                  <a:pathLst>
                    <a:path w="24" h="8">
                      <a:moveTo>
                        <a:pt x="0" y="8"/>
                      </a:move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12" y="4"/>
                      </a:lnTo>
                      <a:lnTo>
                        <a:pt x="16" y="4"/>
                      </a:lnTo>
                      <a:lnTo>
                        <a:pt x="16" y="0"/>
                      </a:lnTo>
                      <a:lnTo>
                        <a:pt x="20" y="0"/>
                      </a:lnTo>
                      <a:lnTo>
                        <a:pt x="24" y="0"/>
                      </a:lnTo>
                      <a:lnTo>
                        <a:pt x="20" y="0"/>
                      </a:lnTo>
                      <a:lnTo>
                        <a:pt x="20" y="4"/>
                      </a:lnTo>
                      <a:lnTo>
                        <a:pt x="16" y="4"/>
                      </a:lnTo>
                      <a:lnTo>
                        <a:pt x="12" y="4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4" y="8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90" name=""/>
                <p:cNvSpPr/>
                <p:nvPr/>
              </p:nvSpPr>
              <p:spPr>
                <a:xfrm>
                  <a:off x="6232680" y="5159520"/>
                  <a:ext cx="12600" cy="6120"/>
                </a:xfrm>
                <a:custGeom>
                  <a:avLst/>
                  <a:gdLst/>
                  <a:ahLst/>
                  <a:rect l="l" t="t" r="r" b="b"/>
                  <a:pathLst>
                    <a:path w="8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91" name=""/>
                <p:cNvSpPr/>
                <p:nvPr/>
              </p:nvSpPr>
              <p:spPr>
                <a:xfrm>
                  <a:off x="6124680" y="5178600"/>
                  <a:ext cx="612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92" name=""/>
                <p:cNvSpPr/>
                <p:nvPr/>
              </p:nvSpPr>
              <p:spPr>
                <a:xfrm>
                  <a:off x="6093000" y="5184720"/>
                  <a:ext cx="44280" cy="12600"/>
                </a:xfrm>
                <a:custGeom>
                  <a:avLst/>
                  <a:gdLst/>
                  <a:ahLst/>
                  <a:rect l="l" t="t" r="r" b="b"/>
                  <a:pathLst>
                    <a:path w="28" h="8">
                      <a:moveTo>
                        <a:pt x="20" y="0"/>
                      </a:moveTo>
                      <a:lnTo>
                        <a:pt x="24" y="0"/>
                      </a:lnTo>
                      <a:lnTo>
                        <a:pt x="28" y="0"/>
                      </a:lnTo>
                      <a:lnTo>
                        <a:pt x="24" y="0"/>
                      </a:lnTo>
                      <a:lnTo>
                        <a:pt x="20" y="0"/>
                      </a:lnTo>
                      <a:lnTo>
                        <a:pt x="16" y="0"/>
                      </a:lnTo>
                      <a:lnTo>
                        <a:pt x="12" y="4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12" y="0"/>
                      </a:lnTo>
                      <a:lnTo>
                        <a:pt x="16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93" name=""/>
                <p:cNvSpPr/>
                <p:nvPr/>
              </p:nvSpPr>
              <p:spPr>
                <a:xfrm>
                  <a:off x="5946840" y="5203800"/>
                  <a:ext cx="12600" cy="12600"/>
                </a:xfrm>
                <a:custGeom>
                  <a:avLst/>
                  <a:gdLst/>
                  <a:ahLst/>
                  <a:rect l="l" t="t" r="r" b="b"/>
                  <a:pathLst>
                    <a:path w="8" h="8">
                      <a:moveTo>
                        <a:pt x="8" y="4"/>
                      </a:move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4" y="8"/>
                      </a:lnTo>
                      <a:lnTo>
                        <a:pt x="8" y="8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8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94" name=""/>
                <p:cNvSpPr/>
                <p:nvPr/>
              </p:nvSpPr>
              <p:spPr>
                <a:xfrm>
                  <a:off x="6016680" y="5197320"/>
                  <a:ext cx="38160" cy="6480"/>
                </a:xfrm>
                <a:custGeom>
                  <a:avLst/>
                  <a:gdLst/>
                  <a:ahLst/>
                  <a:rect l="l" t="t" r="r" b="b"/>
                  <a:pathLst>
                    <a:path w="24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12" y="0"/>
                      </a:lnTo>
                      <a:lnTo>
                        <a:pt x="16" y="0"/>
                      </a:lnTo>
                      <a:lnTo>
                        <a:pt x="20" y="0"/>
                      </a:lnTo>
                      <a:lnTo>
                        <a:pt x="24" y="0"/>
                      </a:lnTo>
                      <a:lnTo>
                        <a:pt x="24" y="4"/>
                      </a:lnTo>
                      <a:lnTo>
                        <a:pt x="20" y="4"/>
                      </a:lnTo>
                      <a:lnTo>
                        <a:pt x="16" y="4"/>
                      </a:lnTo>
                      <a:lnTo>
                        <a:pt x="12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95" name=""/>
                <p:cNvSpPr/>
                <p:nvPr/>
              </p:nvSpPr>
              <p:spPr>
                <a:xfrm>
                  <a:off x="6060960" y="5197320"/>
                  <a:ext cx="19080" cy="6480"/>
                </a:xfrm>
                <a:custGeom>
                  <a:avLst/>
                  <a:gdLst/>
                  <a:ahLst/>
                  <a:rect l="l" t="t" r="r" b="b"/>
                  <a:pathLst>
                    <a:path w="12" h="4">
                      <a:moveTo>
                        <a:pt x="12" y="0"/>
                      </a:moveTo>
                      <a:lnTo>
                        <a:pt x="12" y="4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96" name=""/>
                <p:cNvSpPr/>
                <p:nvPr/>
              </p:nvSpPr>
              <p:spPr>
                <a:xfrm>
                  <a:off x="5864400" y="5222880"/>
                  <a:ext cx="18720" cy="12600"/>
                </a:xfrm>
                <a:custGeom>
                  <a:avLst/>
                  <a:gdLst/>
                  <a:ahLst/>
                  <a:rect l="l" t="t" r="r" b="b"/>
                  <a:pathLst>
                    <a:path w="12" h="8">
                      <a:moveTo>
                        <a:pt x="12" y="0"/>
                      </a:moveTo>
                      <a:lnTo>
                        <a:pt x="12" y="4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8" y="0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97" name=""/>
                <p:cNvSpPr/>
                <p:nvPr/>
              </p:nvSpPr>
              <p:spPr>
                <a:xfrm>
                  <a:off x="5896080" y="5229360"/>
                  <a:ext cx="6120" cy="612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98" name=""/>
                <p:cNvSpPr/>
                <p:nvPr/>
              </p:nvSpPr>
              <p:spPr>
                <a:xfrm>
                  <a:off x="5934240" y="5229360"/>
                  <a:ext cx="612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399" name=""/>
                <p:cNvSpPr/>
                <p:nvPr/>
              </p:nvSpPr>
              <p:spPr>
                <a:xfrm>
                  <a:off x="6556320" y="5159520"/>
                  <a:ext cx="12600" cy="6120"/>
                </a:xfrm>
                <a:custGeom>
                  <a:avLst/>
                  <a:gdLst/>
                  <a:ahLst/>
                  <a:rect l="l" t="t" r="r" b="b"/>
                  <a:pathLst>
                    <a:path w="8" h="4">
                      <a:moveTo>
                        <a:pt x="4" y="0"/>
                      </a:move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00" name=""/>
                <p:cNvSpPr/>
                <p:nvPr/>
              </p:nvSpPr>
              <p:spPr>
                <a:xfrm>
                  <a:off x="5921280" y="5235480"/>
                  <a:ext cx="12960" cy="12960"/>
                </a:xfrm>
                <a:custGeom>
                  <a:avLst/>
                  <a:gdLst/>
                  <a:ahLst/>
                  <a:rect l="l" t="t" r="r" b="b"/>
                  <a:pathLst>
                    <a:path w="8" h="8">
                      <a:moveTo>
                        <a:pt x="4" y="8"/>
                      </a:move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3840" bIns="-33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01" name=""/>
                <p:cNvSpPr/>
                <p:nvPr/>
              </p:nvSpPr>
              <p:spPr>
                <a:xfrm>
                  <a:off x="5927760" y="5235480"/>
                  <a:ext cx="12600" cy="19080"/>
                </a:xfrm>
                <a:custGeom>
                  <a:avLst/>
                  <a:gdLst/>
                  <a:ahLst/>
                  <a:rect l="l" t="t" r="r" b="b"/>
                  <a:pathLst>
                    <a:path w="8" h="12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8" y="8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4" y="8"/>
                      </a:lnTo>
                      <a:lnTo>
                        <a:pt x="4" y="12"/>
                      </a:lnTo>
                      <a:lnTo>
                        <a:pt x="8" y="12"/>
                      </a:ln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02" name=""/>
                <p:cNvSpPr/>
                <p:nvPr/>
              </p:nvSpPr>
              <p:spPr>
                <a:xfrm>
                  <a:off x="5934240" y="5235480"/>
                  <a:ext cx="612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4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03" name=""/>
                <p:cNvSpPr/>
                <p:nvPr/>
              </p:nvSpPr>
              <p:spPr>
                <a:xfrm>
                  <a:off x="5889600" y="5248440"/>
                  <a:ext cx="6480" cy="612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04" name=""/>
                <p:cNvSpPr/>
                <p:nvPr/>
              </p:nvSpPr>
              <p:spPr>
                <a:xfrm>
                  <a:off x="5940360" y="5241960"/>
                  <a:ext cx="648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05" name=""/>
                <p:cNvSpPr/>
                <p:nvPr/>
              </p:nvSpPr>
              <p:spPr>
                <a:xfrm>
                  <a:off x="5915160" y="5248440"/>
                  <a:ext cx="6120" cy="612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06" name=""/>
                <p:cNvSpPr/>
                <p:nvPr/>
              </p:nvSpPr>
              <p:spPr>
                <a:xfrm>
                  <a:off x="5902200" y="524844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07" name=""/>
                <p:cNvSpPr/>
                <p:nvPr/>
              </p:nvSpPr>
              <p:spPr>
                <a:xfrm>
                  <a:off x="5997600" y="5241960"/>
                  <a:ext cx="648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08" name=""/>
                <p:cNvSpPr/>
                <p:nvPr/>
              </p:nvSpPr>
              <p:spPr>
                <a:xfrm>
                  <a:off x="5902200" y="524844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09" name=""/>
                <p:cNvSpPr/>
                <p:nvPr/>
              </p:nvSpPr>
              <p:spPr>
                <a:xfrm>
                  <a:off x="6797520" y="5133960"/>
                  <a:ext cx="648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10" name=""/>
                <p:cNvSpPr/>
                <p:nvPr/>
              </p:nvSpPr>
              <p:spPr>
                <a:xfrm>
                  <a:off x="5902200" y="525456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11" name=""/>
                <p:cNvSpPr/>
                <p:nvPr/>
              </p:nvSpPr>
              <p:spPr>
                <a:xfrm>
                  <a:off x="5940360" y="5254560"/>
                  <a:ext cx="1800" cy="6480"/>
                </a:xfrm>
                <a:custGeom>
                  <a:avLst/>
                  <a:gdLst/>
                  <a:ahLst/>
                  <a:rect l="l" t="t" r="r" b="b"/>
                  <a:pathLst>
                    <a:path w="0" h="4">
                      <a:moveTo>
                        <a:pt x="0" y="0"/>
                      </a:move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12" name=""/>
                <p:cNvSpPr/>
                <p:nvPr/>
              </p:nvSpPr>
              <p:spPr>
                <a:xfrm>
                  <a:off x="5908680" y="525456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13" name=""/>
                <p:cNvSpPr/>
                <p:nvPr/>
              </p:nvSpPr>
              <p:spPr>
                <a:xfrm>
                  <a:off x="6004080" y="5248440"/>
                  <a:ext cx="6120" cy="56880"/>
                </a:xfrm>
                <a:custGeom>
                  <a:avLst/>
                  <a:gdLst/>
                  <a:ahLst/>
                  <a:rect l="l" t="t" r="r" b="b"/>
                  <a:pathLst>
                    <a:path w="4" h="36">
                      <a:moveTo>
                        <a:pt x="4" y="20"/>
                      </a:moveTo>
                      <a:lnTo>
                        <a:pt x="4" y="16"/>
                      </a:ln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4" y="12"/>
                      </a:lnTo>
                      <a:lnTo>
                        <a:pt x="4" y="16"/>
                      </a:lnTo>
                      <a:lnTo>
                        <a:pt x="4" y="20"/>
                      </a:lnTo>
                      <a:lnTo>
                        <a:pt x="4" y="24"/>
                      </a:lnTo>
                      <a:lnTo>
                        <a:pt x="4" y="28"/>
                      </a:lnTo>
                      <a:lnTo>
                        <a:pt x="4" y="32"/>
                      </a:lnTo>
                      <a:lnTo>
                        <a:pt x="0" y="36"/>
                      </a:lnTo>
                      <a:lnTo>
                        <a:pt x="0" y="32"/>
                      </a:lnTo>
                      <a:lnTo>
                        <a:pt x="4" y="32"/>
                      </a:lnTo>
                      <a:lnTo>
                        <a:pt x="4" y="28"/>
                      </a:lnTo>
                      <a:lnTo>
                        <a:pt x="0" y="28"/>
                      </a:lnTo>
                      <a:lnTo>
                        <a:pt x="4" y="28"/>
                      </a:lnTo>
                      <a:lnTo>
                        <a:pt x="4" y="24"/>
                      </a:lnTo>
                      <a:lnTo>
                        <a:pt x="4" y="2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0080" bIns="100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14" name=""/>
                <p:cNvSpPr/>
                <p:nvPr/>
              </p:nvSpPr>
              <p:spPr>
                <a:xfrm>
                  <a:off x="5915160" y="5261040"/>
                  <a:ext cx="6120" cy="612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15" name=""/>
                <p:cNvSpPr/>
                <p:nvPr/>
              </p:nvSpPr>
              <p:spPr>
                <a:xfrm>
                  <a:off x="5921280" y="5261040"/>
                  <a:ext cx="12960" cy="12600"/>
                </a:xfrm>
                <a:custGeom>
                  <a:avLst/>
                  <a:gdLst/>
                  <a:ahLst/>
                  <a:rect l="l" t="t" r="r" b="b"/>
                  <a:pathLst>
                    <a:path w="8" h="8">
                      <a:moveTo>
                        <a:pt x="8" y="0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16" name=""/>
                <p:cNvSpPr/>
                <p:nvPr/>
              </p:nvSpPr>
              <p:spPr>
                <a:xfrm>
                  <a:off x="5915160" y="5261040"/>
                  <a:ext cx="1440" cy="12600"/>
                </a:xfrm>
                <a:custGeom>
                  <a:avLst/>
                  <a:gdLst/>
                  <a:ahLst/>
                  <a:rect l="l" t="t" r="r" b="b"/>
                  <a:pathLst>
                    <a:path w="0" h="8">
                      <a:moveTo>
                        <a:pt x="0" y="0"/>
                      </a:move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17" name=""/>
                <p:cNvSpPr/>
                <p:nvPr/>
              </p:nvSpPr>
              <p:spPr>
                <a:xfrm>
                  <a:off x="5934240" y="5261040"/>
                  <a:ext cx="6120" cy="612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18" name=""/>
                <p:cNvSpPr/>
                <p:nvPr/>
              </p:nvSpPr>
              <p:spPr>
                <a:xfrm>
                  <a:off x="5114880" y="5324400"/>
                  <a:ext cx="648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4"/>
                      </a:move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19" name=""/>
                <p:cNvSpPr/>
                <p:nvPr/>
              </p:nvSpPr>
              <p:spPr>
                <a:xfrm>
                  <a:off x="5940360" y="526104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4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20" name=""/>
                <p:cNvSpPr/>
                <p:nvPr/>
              </p:nvSpPr>
              <p:spPr>
                <a:xfrm>
                  <a:off x="5927760" y="5267160"/>
                  <a:ext cx="12600" cy="6480"/>
                </a:xfrm>
                <a:custGeom>
                  <a:avLst/>
                  <a:gdLst/>
                  <a:ahLst/>
                  <a:rect l="l" t="t" r="r" b="b"/>
                  <a:pathLst>
                    <a:path w="8" h="4">
                      <a:moveTo>
                        <a:pt x="4" y="4"/>
                      </a:move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0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21" name=""/>
                <p:cNvSpPr/>
                <p:nvPr/>
              </p:nvSpPr>
              <p:spPr>
                <a:xfrm>
                  <a:off x="5940360" y="526716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22" name=""/>
                <p:cNvSpPr/>
                <p:nvPr/>
              </p:nvSpPr>
              <p:spPr>
                <a:xfrm>
                  <a:off x="5902200" y="5273640"/>
                  <a:ext cx="12960" cy="6480"/>
                </a:xfrm>
                <a:custGeom>
                  <a:avLst/>
                  <a:gdLst/>
                  <a:ahLst/>
                  <a:rect l="l" t="t" r="r" b="b"/>
                  <a:pathLst>
                    <a:path w="8" h="4">
                      <a:moveTo>
                        <a:pt x="4" y="0"/>
                      </a:move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23" name=""/>
                <p:cNvSpPr/>
                <p:nvPr/>
              </p:nvSpPr>
              <p:spPr>
                <a:xfrm>
                  <a:off x="5908680" y="528012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24" name=""/>
                <p:cNvSpPr/>
                <p:nvPr/>
              </p:nvSpPr>
              <p:spPr>
                <a:xfrm>
                  <a:off x="5921280" y="5273640"/>
                  <a:ext cx="6480" cy="64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25" name=""/>
                <p:cNvSpPr/>
                <p:nvPr/>
              </p:nvSpPr>
              <p:spPr>
                <a:xfrm>
                  <a:off x="5915160" y="5280120"/>
                  <a:ext cx="612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0"/>
                      </a:move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26" name=""/>
                <p:cNvSpPr/>
                <p:nvPr/>
              </p:nvSpPr>
              <p:spPr>
                <a:xfrm>
                  <a:off x="7337520" y="5070600"/>
                  <a:ext cx="19080" cy="37800"/>
                </a:xfrm>
                <a:custGeom>
                  <a:avLst/>
                  <a:gdLst/>
                  <a:ahLst/>
                  <a:rect l="l" t="t" r="r" b="b"/>
                  <a:pathLst>
                    <a:path w="12" h="24">
                      <a:moveTo>
                        <a:pt x="4" y="0"/>
                      </a:move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8" y="8"/>
                      </a:lnTo>
                      <a:lnTo>
                        <a:pt x="8" y="12"/>
                      </a:lnTo>
                      <a:lnTo>
                        <a:pt x="8" y="16"/>
                      </a:lnTo>
                      <a:lnTo>
                        <a:pt x="12" y="20"/>
                      </a:lnTo>
                      <a:lnTo>
                        <a:pt x="12" y="24"/>
                      </a:lnTo>
                      <a:lnTo>
                        <a:pt x="12" y="20"/>
                      </a:lnTo>
                      <a:lnTo>
                        <a:pt x="8" y="20"/>
                      </a:lnTo>
                      <a:lnTo>
                        <a:pt x="8" y="16"/>
                      </a:lnTo>
                      <a:lnTo>
                        <a:pt x="4" y="16"/>
                      </a:ln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9000" bIns="-9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27" name=""/>
                <p:cNvSpPr/>
                <p:nvPr/>
              </p:nvSpPr>
              <p:spPr>
                <a:xfrm>
                  <a:off x="5934240" y="5280120"/>
                  <a:ext cx="6120" cy="612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28" name=""/>
                <p:cNvSpPr/>
                <p:nvPr/>
              </p:nvSpPr>
              <p:spPr>
                <a:xfrm>
                  <a:off x="5908680" y="5280120"/>
                  <a:ext cx="12600" cy="19080"/>
                </a:xfrm>
                <a:custGeom>
                  <a:avLst/>
                  <a:gdLst/>
                  <a:ahLst/>
                  <a:rect l="l" t="t" r="r" b="b"/>
                  <a:pathLst>
                    <a:path w="8" h="12">
                      <a:moveTo>
                        <a:pt x="0" y="8"/>
                      </a:move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8" y="8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12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29" name=""/>
                <p:cNvSpPr/>
                <p:nvPr/>
              </p:nvSpPr>
              <p:spPr>
                <a:xfrm>
                  <a:off x="5927760" y="5280120"/>
                  <a:ext cx="6480" cy="612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30" name=""/>
                <p:cNvSpPr/>
                <p:nvPr/>
              </p:nvSpPr>
              <p:spPr>
                <a:xfrm>
                  <a:off x="5921280" y="5286240"/>
                  <a:ext cx="12960" cy="6480"/>
                </a:xfrm>
                <a:custGeom>
                  <a:avLst/>
                  <a:gdLst/>
                  <a:ahLst/>
                  <a:rect l="l" t="t" r="r" b="b"/>
                  <a:pathLst>
                    <a:path w="8" h="4">
                      <a:moveTo>
                        <a:pt x="4" y="0"/>
                      </a:move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31" name=""/>
                <p:cNvSpPr/>
                <p:nvPr/>
              </p:nvSpPr>
              <p:spPr>
                <a:xfrm>
                  <a:off x="5921280" y="5286240"/>
                  <a:ext cx="6480" cy="12960"/>
                </a:xfrm>
                <a:custGeom>
                  <a:avLst/>
                  <a:gdLst/>
                  <a:ahLst/>
                  <a:rect l="l" t="t" r="r" b="b"/>
                  <a:pathLst>
                    <a:path w="4" h="8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3840" bIns="-33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32" name=""/>
                <p:cNvSpPr/>
                <p:nvPr/>
              </p:nvSpPr>
              <p:spPr>
                <a:xfrm>
                  <a:off x="5908680" y="5292720"/>
                  <a:ext cx="12600" cy="6480"/>
                </a:xfrm>
                <a:custGeom>
                  <a:avLst/>
                  <a:gdLst/>
                  <a:ahLst/>
                  <a:rect l="l" t="t" r="r" b="b"/>
                  <a:pathLst>
                    <a:path w="8" h="4">
                      <a:moveTo>
                        <a:pt x="4" y="0"/>
                      </a:move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33" name=""/>
                <p:cNvSpPr/>
                <p:nvPr/>
              </p:nvSpPr>
              <p:spPr>
                <a:xfrm>
                  <a:off x="6753240" y="5184720"/>
                  <a:ext cx="12600" cy="12600"/>
                </a:xfrm>
                <a:custGeom>
                  <a:avLst/>
                  <a:gdLst/>
                  <a:ahLst/>
                  <a:rect l="l" t="t" r="r" b="b"/>
                  <a:pathLst>
                    <a:path w="8" h="8">
                      <a:moveTo>
                        <a:pt x="8" y="4"/>
                      </a:move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8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34" name=""/>
                <p:cNvSpPr/>
                <p:nvPr/>
              </p:nvSpPr>
              <p:spPr>
                <a:xfrm>
                  <a:off x="5921280" y="5299200"/>
                  <a:ext cx="12960" cy="6120"/>
                </a:xfrm>
                <a:custGeom>
                  <a:avLst/>
                  <a:gdLst/>
                  <a:ahLst/>
                  <a:rect l="l" t="t" r="r" b="b"/>
                  <a:pathLst>
                    <a:path w="8" h="4">
                      <a:moveTo>
                        <a:pt x="0" y="0"/>
                      </a:move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35" name=""/>
                <p:cNvSpPr/>
                <p:nvPr/>
              </p:nvSpPr>
              <p:spPr>
                <a:xfrm>
                  <a:off x="5896080" y="5305320"/>
                  <a:ext cx="12600" cy="12960"/>
                </a:xfrm>
                <a:custGeom>
                  <a:avLst/>
                  <a:gdLst/>
                  <a:ahLst/>
                  <a:rect l="l" t="t" r="r" b="b"/>
                  <a:pathLst>
                    <a:path w="8" h="8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8" y="8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3840" bIns="-33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36" name=""/>
                <p:cNvSpPr/>
                <p:nvPr/>
              </p:nvSpPr>
              <p:spPr>
                <a:xfrm>
                  <a:off x="6676920" y="5203800"/>
                  <a:ext cx="69840" cy="44640"/>
                </a:xfrm>
                <a:custGeom>
                  <a:avLst/>
                  <a:gdLst/>
                  <a:ahLst/>
                  <a:rect l="l" t="t" r="r" b="b"/>
                  <a:pathLst>
                    <a:path w="44" h="28">
                      <a:moveTo>
                        <a:pt x="36" y="8"/>
                      </a:moveTo>
                      <a:lnTo>
                        <a:pt x="36" y="12"/>
                      </a:lnTo>
                      <a:lnTo>
                        <a:pt x="32" y="12"/>
                      </a:lnTo>
                      <a:lnTo>
                        <a:pt x="28" y="16"/>
                      </a:lnTo>
                      <a:lnTo>
                        <a:pt x="24" y="16"/>
                      </a:lnTo>
                      <a:lnTo>
                        <a:pt x="24" y="20"/>
                      </a:lnTo>
                      <a:lnTo>
                        <a:pt x="20" y="20"/>
                      </a:lnTo>
                      <a:lnTo>
                        <a:pt x="20" y="24"/>
                      </a:lnTo>
                      <a:lnTo>
                        <a:pt x="16" y="24"/>
                      </a:lnTo>
                      <a:lnTo>
                        <a:pt x="12" y="28"/>
                      </a:lnTo>
                      <a:lnTo>
                        <a:pt x="8" y="28"/>
                      </a:lnTo>
                      <a:lnTo>
                        <a:pt x="4" y="28"/>
                      </a:lnTo>
                      <a:lnTo>
                        <a:pt x="0" y="24"/>
                      </a:lnTo>
                      <a:lnTo>
                        <a:pt x="4" y="24"/>
                      </a:lnTo>
                      <a:lnTo>
                        <a:pt x="4" y="28"/>
                      </a:lnTo>
                      <a:lnTo>
                        <a:pt x="8" y="28"/>
                      </a:lnTo>
                      <a:lnTo>
                        <a:pt x="8" y="24"/>
                      </a:lnTo>
                      <a:lnTo>
                        <a:pt x="12" y="24"/>
                      </a:lnTo>
                      <a:lnTo>
                        <a:pt x="16" y="24"/>
                      </a:lnTo>
                      <a:lnTo>
                        <a:pt x="20" y="20"/>
                      </a:lnTo>
                      <a:lnTo>
                        <a:pt x="24" y="20"/>
                      </a:lnTo>
                      <a:lnTo>
                        <a:pt x="24" y="16"/>
                      </a:lnTo>
                      <a:lnTo>
                        <a:pt x="28" y="16"/>
                      </a:lnTo>
                      <a:lnTo>
                        <a:pt x="28" y="12"/>
                      </a:lnTo>
                      <a:lnTo>
                        <a:pt x="32" y="12"/>
                      </a:lnTo>
                      <a:lnTo>
                        <a:pt x="36" y="12"/>
                      </a:lnTo>
                      <a:lnTo>
                        <a:pt x="36" y="8"/>
                      </a:lnTo>
                      <a:lnTo>
                        <a:pt x="40" y="4"/>
                      </a:lnTo>
                      <a:lnTo>
                        <a:pt x="44" y="4"/>
                      </a:lnTo>
                      <a:lnTo>
                        <a:pt x="44" y="0"/>
                      </a:lnTo>
                      <a:lnTo>
                        <a:pt x="44" y="4"/>
                      </a:lnTo>
                      <a:lnTo>
                        <a:pt x="40" y="4"/>
                      </a:lnTo>
                      <a:lnTo>
                        <a:pt x="40" y="8"/>
                      </a:lnTo>
                      <a:lnTo>
                        <a:pt x="36" y="8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60" bIns="-21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37" name=""/>
                <p:cNvSpPr/>
                <p:nvPr/>
              </p:nvSpPr>
              <p:spPr>
                <a:xfrm>
                  <a:off x="5889600" y="5311800"/>
                  <a:ext cx="6480" cy="6480"/>
                </a:xfrm>
                <a:prstGeom prst="rect">
                  <a:avLst/>
                </a:prstGeom>
                <a:noFill/>
                <a:ln w="6480">
                  <a:solidFill>
                    <a:srgbClr val="c0c0c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38" name=""/>
                <p:cNvSpPr/>
                <p:nvPr/>
              </p:nvSpPr>
              <p:spPr>
                <a:xfrm>
                  <a:off x="5896080" y="5318280"/>
                  <a:ext cx="12600" cy="12600"/>
                </a:xfrm>
                <a:custGeom>
                  <a:avLst/>
                  <a:gdLst/>
                  <a:ahLst/>
                  <a:rect l="l" t="t" r="r" b="b"/>
                  <a:pathLst>
                    <a:path w="8" h="8">
                      <a:moveTo>
                        <a:pt x="4" y="0"/>
                      </a:move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8" y="8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39" name=""/>
                <p:cNvSpPr/>
                <p:nvPr/>
              </p:nvSpPr>
              <p:spPr>
                <a:xfrm>
                  <a:off x="5870520" y="531828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40" name=""/>
                <p:cNvSpPr/>
                <p:nvPr/>
              </p:nvSpPr>
              <p:spPr>
                <a:xfrm>
                  <a:off x="5889600" y="5318280"/>
                  <a:ext cx="6480" cy="612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0" y="4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41" name=""/>
                <p:cNvSpPr/>
                <p:nvPr/>
              </p:nvSpPr>
              <p:spPr>
                <a:xfrm>
                  <a:off x="7362720" y="5114880"/>
                  <a:ext cx="76320" cy="114480"/>
                </a:xfrm>
                <a:custGeom>
                  <a:avLst/>
                  <a:gdLst/>
                  <a:ahLst/>
                  <a:rect l="l" t="t" r="r" b="b"/>
                  <a:pathLst>
                    <a:path w="48" h="72">
                      <a:moveTo>
                        <a:pt x="0" y="4"/>
                      </a:move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4" y="12"/>
                      </a:lnTo>
                      <a:lnTo>
                        <a:pt x="8" y="12"/>
                      </a:lnTo>
                      <a:lnTo>
                        <a:pt x="8" y="16"/>
                      </a:lnTo>
                      <a:lnTo>
                        <a:pt x="12" y="20"/>
                      </a:lnTo>
                      <a:lnTo>
                        <a:pt x="12" y="24"/>
                      </a:lnTo>
                      <a:lnTo>
                        <a:pt x="16" y="28"/>
                      </a:lnTo>
                      <a:lnTo>
                        <a:pt x="20" y="32"/>
                      </a:lnTo>
                      <a:lnTo>
                        <a:pt x="20" y="36"/>
                      </a:lnTo>
                      <a:lnTo>
                        <a:pt x="24" y="36"/>
                      </a:lnTo>
                      <a:lnTo>
                        <a:pt x="24" y="40"/>
                      </a:lnTo>
                      <a:lnTo>
                        <a:pt x="28" y="44"/>
                      </a:lnTo>
                      <a:lnTo>
                        <a:pt x="28" y="48"/>
                      </a:lnTo>
                      <a:lnTo>
                        <a:pt x="32" y="48"/>
                      </a:lnTo>
                      <a:lnTo>
                        <a:pt x="32" y="52"/>
                      </a:lnTo>
                      <a:lnTo>
                        <a:pt x="36" y="52"/>
                      </a:lnTo>
                      <a:lnTo>
                        <a:pt x="36" y="56"/>
                      </a:lnTo>
                      <a:lnTo>
                        <a:pt x="40" y="60"/>
                      </a:lnTo>
                      <a:lnTo>
                        <a:pt x="40" y="64"/>
                      </a:lnTo>
                      <a:lnTo>
                        <a:pt x="44" y="64"/>
                      </a:lnTo>
                      <a:lnTo>
                        <a:pt x="44" y="68"/>
                      </a:lnTo>
                      <a:lnTo>
                        <a:pt x="48" y="68"/>
                      </a:lnTo>
                      <a:lnTo>
                        <a:pt x="48" y="72"/>
                      </a:lnTo>
                      <a:lnTo>
                        <a:pt x="44" y="72"/>
                      </a:lnTo>
                      <a:lnTo>
                        <a:pt x="44" y="68"/>
                      </a:lnTo>
                      <a:lnTo>
                        <a:pt x="40" y="68"/>
                      </a:lnTo>
                      <a:lnTo>
                        <a:pt x="44" y="68"/>
                      </a:lnTo>
                      <a:lnTo>
                        <a:pt x="40" y="68"/>
                      </a:lnTo>
                      <a:lnTo>
                        <a:pt x="40" y="64"/>
                      </a:lnTo>
                      <a:lnTo>
                        <a:pt x="36" y="60"/>
                      </a:lnTo>
                      <a:lnTo>
                        <a:pt x="36" y="56"/>
                      </a:lnTo>
                      <a:lnTo>
                        <a:pt x="32" y="56"/>
                      </a:lnTo>
                      <a:lnTo>
                        <a:pt x="32" y="52"/>
                      </a:lnTo>
                      <a:lnTo>
                        <a:pt x="28" y="48"/>
                      </a:lnTo>
                      <a:lnTo>
                        <a:pt x="28" y="44"/>
                      </a:lnTo>
                      <a:lnTo>
                        <a:pt x="24" y="44"/>
                      </a:lnTo>
                      <a:lnTo>
                        <a:pt x="24" y="40"/>
                      </a:lnTo>
                      <a:lnTo>
                        <a:pt x="24" y="36"/>
                      </a:lnTo>
                      <a:lnTo>
                        <a:pt x="20" y="36"/>
                      </a:lnTo>
                      <a:lnTo>
                        <a:pt x="20" y="40"/>
                      </a:lnTo>
                      <a:lnTo>
                        <a:pt x="20" y="36"/>
                      </a:lnTo>
                      <a:lnTo>
                        <a:pt x="20" y="32"/>
                      </a:lnTo>
                      <a:lnTo>
                        <a:pt x="16" y="32"/>
                      </a:lnTo>
                      <a:lnTo>
                        <a:pt x="16" y="28"/>
                      </a:lnTo>
                      <a:lnTo>
                        <a:pt x="12" y="28"/>
                      </a:lnTo>
                      <a:lnTo>
                        <a:pt x="12" y="24"/>
                      </a:lnTo>
                      <a:lnTo>
                        <a:pt x="12" y="20"/>
                      </a:lnTo>
                      <a:lnTo>
                        <a:pt x="8" y="20"/>
                      </a:lnTo>
                      <a:lnTo>
                        <a:pt x="8" y="16"/>
                      </a:lnTo>
                      <a:lnTo>
                        <a:pt x="4" y="16"/>
                      </a:lnTo>
                      <a:lnTo>
                        <a:pt x="4" y="12"/>
                      </a:lnTo>
                      <a:lnTo>
                        <a:pt x="4" y="8"/>
                      </a:lnTo>
                      <a:lnTo>
                        <a:pt x="0" y="8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42" name=""/>
                <p:cNvSpPr/>
                <p:nvPr/>
              </p:nvSpPr>
              <p:spPr>
                <a:xfrm>
                  <a:off x="5883120" y="5324400"/>
                  <a:ext cx="12960" cy="6480"/>
                </a:xfrm>
                <a:custGeom>
                  <a:avLst/>
                  <a:gdLst/>
                  <a:ahLst/>
                  <a:rect l="l" t="t" r="r" b="b"/>
                  <a:pathLst>
                    <a:path w="8" h="4">
                      <a:moveTo>
                        <a:pt x="0" y="0"/>
                      </a:move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4" y="4"/>
                      </a:lnTo>
                      <a:lnTo>
                        <a:pt x="4" y="0"/>
                      </a:lnTo>
                      <a:lnTo>
                        <a:pt x="0" y="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43" name=""/>
                <p:cNvSpPr/>
                <p:nvPr/>
              </p:nvSpPr>
              <p:spPr>
                <a:xfrm>
                  <a:off x="6657840" y="5229360"/>
                  <a:ext cx="25560" cy="12600"/>
                </a:xfrm>
                <a:custGeom>
                  <a:avLst/>
                  <a:gdLst/>
                  <a:ahLst/>
                  <a:rect l="l" t="t" r="r" b="b"/>
                  <a:pathLst>
                    <a:path w="16" h="8">
                      <a:moveTo>
                        <a:pt x="16" y="4"/>
                      </a:moveTo>
                      <a:lnTo>
                        <a:pt x="12" y="4"/>
                      </a:lnTo>
                      <a:lnTo>
                        <a:pt x="12" y="8"/>
                      </a:lnTo>
                      <a:lnTo>
                        <a:pt x="8" y="8"/>
                      </a:lnTo>
                      <a:lnTo>
                        <a:pt x="4" y="8"/>
                      </a:lnTo>
                      <a:lnTo>
                        <a:pt x="4" y="4"/>
                      </a:lnTo>
                      <a:lnTo>
                        <a:pt x="0" y="4"/>
                      </a:lnTo>
                      <a:lnTo>
                        <a:pt x="0" y="0"/>
                      </a:lnTo>
                      <a:lnTo>
                        <a:pt x="4" y="0"/>
                      </a:lnTo>
                      <a:lnTo>
                        <a:pt x="4" y="4"/>
                      </a:lnTo>
                      <a:lnTo>
                        <a:pt x="8" y="4"/>
                      </a:lnTo>
                      <a:lnTo>
                        <a:pt x="12" y="4"/>
                      </a:lnTo>
                      <a:lnTo>
                        <a:pt x="8" y="4"/>
                      </a:lnTo>
                      <a:lnTo>
                        <a:pt x="8" y="0"/>
                      </a:lnTo>
                      <a:lnTo>
                        <a:pt x="12" y="0"/>
                      </a:lnTo>
                      <a:lnTo>
                        <a:pt x="16" y="0"/>
                      </a:lnTo>
                      <a:lnTo>
                        <a:pt x="16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4200" bIns="-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444" name=""/>
                <p:cNvSpPr/>
                <p:nvPr/>
              </p:nvSpPr>
              <p:spPr>
                <a:xfrm>
                  <a:off x="4917960" y="5394240"/>
                  <a:ext cx="1800" cy="12960"/>
                </a:xfrm>
                <a:custGeom>
                  <a:avLst/>
                  <a:gdLst/>
                  <a:ahLst/>
                  <a:rect l="l" t="t" r="r" b="b"/>
                  <a:pathLst>
                    <a:path w="0" h="8">
                      <a:moveTo>
                        <a:pt x="0" y="4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8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noFill/>
                <a:ln w="648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3840" bIns="-33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</p:grpSp>
          <p:sp>
            <p:nvSpPr>
              <p:cNvPr id="445" name=""/>
              <p:cNvSpPr/>
              <p:nvPr/>
            </p:nvSpPr>
            <p:spPr>
              <a:xfrm>
                <a:off x="5870520" y="5337000"/>
                <a:ext cx="12600" cy="1800"/>
              </a:xfrm>
              <a:custGeom>
                <a:avLst/>
                <a:gdLst/>
                <a:ahLst/>
                <a:rect l="l" t="t" r="r" b="b"/>
                <a:pathLst>
                  <a:path w="8" h="0">
                    <a:moveTo>
                      <a:pt x="0" y="0"/>
                    </a:moveTo>
                    <a:lnTo>
                      <a:pt x="4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46" name=""/>
              <p:cNvSpPr/>
              <p:nvPr/>
            </p:nvSpPr>
            <p:spPr>
              <a:xfrm>
                <a:off x="5445000" y="5375160"/>
                <a:ext cx="57240" cy="32040"/>
              </a:xfrm>
              <a:custGeom>
                <a:avLst/>
                <a:gdLst/>
                <a:ahLst/>
                <a:rect l="l" t="t" r="r" b="b"/>
                <a:pathLst>
                  <a:path w="36" h="20">
                    <a:moveTo>
                      <a:pt x="0" y="8"/>
                    </a:moveTo>
                    <a:lnTo>
                      <a:pt x="0" y="4"/>
                    </a:lnTo>
                    <a:lnTo>
                      <a:pt x="4" y="4"/>
                    </a:lnTo>
                    <a:lnTo>
                      <a:pt x="8" y="4"/>
                    </a:lnTo>
                    <a:lnTo>
                      <a:pt x="12" y="0"/>
                    </a:lnTo>
                    <a:lnTo>
                      <a:pt x="16" y="0"/>
                    </a:lnTo>
                    <a:lnTo>
                      <a:pt x="20" y="0"/>
                    </a:lnTo>
                    <a:lnTo>
                      <a:pt x="24" y="0"/>
                    </a:lnTo>
                    <a:lnTo>
                      <a:pt x="24" y="4"/>
                    </a:lnTo>
                    <a:lnTo>
                      <a:pt x="28" y="4"/>
                    </a:lnTo>
                    <a:lnTo>
                      <a:pt x="28" y="8"/>
                    </a:lnTo>
                    <a:lnTo>
                      <a:pt x="32" y="4"/>
                    </a:lnTo>
                    <a:lnTo>
                      <a:pt x="32" y="8"/>
                    </a:lnTo>
                    <a:lnTo>
                      <a:pt x="36" y="8"/>
                    </a:lnTo>
                    <a:lnTo>
                      <a:pt x="36" y="4"/>
                    </a:lnTo>
                    <a:lnTo>
                      <a:pt x="36" y="8"/>
                    </a:lnTo>
                    <a:lnTo>
                      <a:pt x="32" y="8"/>
                    </a:lnTo>
                    <a:lnTo>
                      <a:pt x="32" y="12"/>
                    </a:lnTo>
                    <a:lnTo>
                      <a:pt x="28" y="12"/>
                    </a:lnTo>
                    <a:lnTo>
                      <a:pt x="28" y="16"/>
                    </a:lnTo>
                    <a:lnTo>
                      <a:pt x="32" y="16"/>
                    </a:lnTo>
                    <a:lnTo>
                      <a:pt x="28" y="16"/>
                    </a:lnTo>
                    <a:lnTo>
                      <a:pt x="28" y="20"/>
                    </a:lnTo>
                    <a:lnTo>
                      <a:pt x="24" y="20"/>
                    </a:lnTo>
                    <a:lnTo>
                      <a:pt x="20" y="20"/>
                    </a:lnTo>
                    <a:lnTo>
                      <a:pt x="20" y="16"/>
                    </a:lnTo>
                    <a:lnTo>
                      <a:pt x="16" y="16"/>
                    </a:lnTo>
                    <a:lnTo>
                      <a:pt x="12" y="16"/>
                    </a:lnTo>
                    <a:lnTo>
                      <a:pt x="12" y="12"/>
                    </a:lnTo>
                    <a:lnTo>
                      <a:pt x="8" y="12"/>
                    </a:lnTo>
                    <a:lnTo>
                      <a:pt x="4" y="12"/>
                    </a:lnTo>
                    <a:lnTo>
                      <a:pt x="4" y="8"/>
                    </a:lnTo>
                    <a:lnTo>
                      <a:pt x="0" y="8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760" bIns="-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47" name=""/>
              <p:cNvSpPr/>
              <p:nvPr/>
            </p:nvSpPr>
            <p:spPr>
              <a:xfrm>
                <a:off x="5870520" y="5343480"/>
                <a:ext cx="6480" cy="648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48" name=""/>
              <p:cNvSpPr/>
              <p:nvPr/>
            </p:nvSpPr>
            <p:spPr>
              <a:xfrm>
                <a:off x="5870520" y="5349960"/>
                <a:ext cx="6480" cy="612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49" name=""/>
              <p:cNvSpPr/>
              <p:nvPr/>
            </p:nvSpPr>
            <p:spPr>
              <a:xfrm>
                <a:off x="5972040" y="5343480"/>
                <a:ext cx="6480" cy="648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50" name=""/>
              <p:cNvSpPr/>
              <p:nvPr/>
            </p:nvSpPr>
            <p:spPr>
              <a:xfrm>
                <a:off x="5877000" y="5356080"/>
                <a:ext cx="12600" cy="6480"/>
              </a:xfrm>
              <a:custGeom>
                <a:avLst/>
                <a:gdLst/>
                <a:ahLst/>
                <a:rect l="l" t="t" r="r" b="b"/>
                <a:pathLst>
                  <a:path w="8" h="4">
                    <a:moveTo>
                      <a:pt x="4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8" y="4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51" name=""/>
              <p:cNvSpPr/>
              <p:nvPr/>
            </p:nvSpPr>
            <p:spPr>
              <a:xfrm>
                <a:off x="5889600" y="5356080"/>
                <a:ext cx="6480" cy="648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52" name=""/>
              <p:cNvSpPr/>
              <p:nvPr/>
            </p:nvSpPr>
            <p:spPr>
              <a:xfrm>
                <a:off x="5788080" y="5369040"/>
                <a:ext cx="12600" cy="12600"/>
              </a:xfrm>
              <a:custGeom>
                <a:avLst/>
                <a:gdLst/>
                <a:ahLst/>
                <a:rect l="l" t="t" r="r" b="b"/>
                <a:pathLst>
                  <a:path w="8" h="8">
                    <a:moveTo>
                      <a:pt x="0" y="4"/>
                    </a:moveTo>
                    <a:lnTo>
                      <a:pt x="0" y="0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8" y="4"/>
                    </a:lnTo>
                    <a:lnTo>
                      <a:pt x="4" y="4"/>
                    </a:lnTo>
                    <a:lnTo>
                      <a:pt x="8" y="4"/>
                    </a:lnTo>
                    <a:lnTo>
                      <a:pt x="8" y="8"/>
                    </a:lnTo>
                    <a:lnTo>
                      <a:pt x="4" y="8"/>
                    </a:lnTo>
                    <a:lnTo>
                      <a:pt x="4" y="4"/>
                    </a:lnTo>
                    <a:lnTo>
                      <a:pt x="0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53" name=""/>
              <p:cNvSpPr/>
              <p:nvPr/>
            </p:nvSpPr>
            <p:spPr>
              <a:xfrm>
                <a:off x="5572080" y="5394240"/>
                <a:ext cx="12600" cy="6480"/>
              </a:xfrm>
              <a:custGeom>
                <a:avLst/>
                <a:gdLst/>
                <a:ahLst/>
                <a:rect l="l" t="t" r="r" b="b"/>
                <a:pathLst>
                  <a:path w="8" h="4">
                    <a:moveTo>
                      <a:pt x="4" y="0"/>
                    </a:moveTo>
                    <a:lnTo>
                      <a:pt x="8" y="0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4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54" name=""/>
              <p:cNvSpPr/>
              <p:nvPr/>
            </p:nvSpPr>
            <p:spPr>
              <a:xfrm>
                <a:off x="5952960" y="5362560"/>
                <a:ext cx="6480" cy="648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55" name=""/>
              <p:cNvSpPr/>
              <p:nvPr/>
            </p:nvSpPr>
            <p:spPr>
              <a:xfrm>
                <a:off x="5800680" y="5381640"/>
                <a:ext cx="12600" cy="6480"/>
              </a:xfrm>
              <a:custGeom>
                <a:avLst/>
                <a:gdLst/>
                <a:ahLst/>
                <a:rect l="l" t="t" r="r" b="b"/>
                <a:pathLst>
                  <a:path w="8" h="4">
                    <a:moveTo>
                      <a:pt x="0" y="0"/>
                    </a:moveTo>
                    <a:lnTo>
                      <a:pt x="4" y="0"/>
                    </a:lnTo>
                    <a:lnTo>
                      <a:pt x="8" y="0"/>
                    </a:lnTo>
                    <a:lnTo>
                      <a:pt x="8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56" name=""/>
              <p:cNvSpPr/>
              <p:nvPr/>
            </p:nvSpPr>
            <p:spPr>
              <a:xfrm>
                <a:off x="5832360" y="5375160"/>
                <a:ext cx="6480" cy="12960"/>
              </a:xfrm>
              <a:custGeom>
                <a:avLst/>
                <a:gdLst/>
                <a:ahLst/>
                <a:rect l="l" t="t" r="r" b="b"/>
                <a:pathLst>
                  <a:path w="4" h="8">
                    <a:moveTo>
                      <a:pt x="0" y="4"/>
                    </a:moveTo>
                    <a:lnTo>
                      <a:pt x="0" y="0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57" name=""/>
              <p:cNvSpPr/>
              <p:nvPr/>
            </p:nvSpPr>
            <p:spPr>
              <a:xfrm>
                <a:off x="5819760" y="5381640"/>
                <a:ext cx="6480" cy="648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58" name=""/>
              <p:cNvSpPr/>
              <p:nvPr/>
            </p:nvSpPr>
            <p:spPr>
              <a:xfrm>
                <a:off x="5807160" y="5388120"/>
                <a:ext cx="6120" cy="612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4"/>
                    </a:moveTo>
                    <a:lnTo>
                      <a:pt x="0" y="0"/>
                    </a:lnTo>
                    <a:lnTo>
                      <a:pt x="4" y="4"/>
                    </a:lnTo>
                    <a:lnTo>
                      <a:pt x="0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59" name=""/>
              <p:cNvSpPr/>
              <p:nvPr/>
            </p:nvSpPr>
            <p:spPr>
              <a:xfrm>
                <a:off x="5807160" y="5394240"/>
                <a:ext cx="612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4"/>
                    </a:moveTo>
                    <a:lnTo>
                      <a:pt x="0" y="0"/>
                    </a:lnTo>
                    <a:lnTo>
                      <a:pt x="4" y="4"/>
                    </a:lnTo>
                    <a:lnTo>
                      <a:pt x="0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60" name=""/>
              <p:cNvSpPr/>
              <p:nvPr/>
            </p:nvSpPr>
            <p:spPr>
              <a:xfrm>
                <a:off x="5838840" y="5394240"/>
                <a:ext cx="6480" cy="648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61" name=""/>
              <p:cNvSpPr/>
              <p:nvPr/>
            </p:nvSpPr>
            <p:spPr>
              <a:xfrm>
                <a:off x="5813280" y="5400720"/>
                <a:ext cx="648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0"/>
                    </a:moveTo>
                    <a:lnTo>
                      <a:pt x="4" y="0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62" name=""/>
              <p:cNvSpPr/>
              <p:nvPr/>
            </p:nvSpPr>
            <p:spPr>
              <a:xfrm>
                <a:off x="5572080" y="5419800"/>
                <a:ext cx="38160" cy="31680"/>
              </a:xfrm>
              <a:custGeom>
                <a:avLst/>
                <a:gdLst/>
                <a:ahLst/>
                <a:rect l="l" t="t" r="r" b="b"/>
                <a:pathLst>
                  <a:path w="24" h="20">
                    <a:moveTo>
                      <a:pt x="0" y="4"/>
                    </a:moveTo>
                    <a:lnTo>
                      <a:pt x="0" y="8"/>
                    </a:lnTo>
                    <a:lnTo>
                      <a:pt x="4" y="8"/>
                    </a:lnTo>
                    <a:lnTo>
                      <a:pt x="8" y="8"/>
                    </a:lnTo>
                    <a:lnTo>
                      <a:pt x="4" y="8"/>
                    </a:lnTo>
                    <a:lnTo>
                      <a:pt x="8" y="8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12" y="0"/>
                    </a:lnTo>
                    <a:lnTo>
                      <a:pt x="12" y="4"/>
                    </a:lnTo>
                    <a:lnTo>
                      <a:pt x="16" y="4"/>
                    </a:lnTo>
                    <a:lnTo>
                      <a:pt x="16" y="8"/>
                    </a:lnTo>
                    <a:lnTo>
                      <a:pt x="20" y="12"/>
                    </a:lnTo>
                    <a:lnTo>
                      <a:pt x="20" y="8"/>
                    </a:lnTo>
                    <a:lnTo>
                      <a:pt x="16" y="8"/>
                    </a:lnTo>
                    <a:lnTo>
                      <a:pt x="20" y="8"/>
                    </a:lnTo>
                    <a:lnTo>
                      <a:pt x="20" y="4"/>
                    </a:lnTo>
                    <a:lnTo>
                      <a:pt x="20" y="8"/>
                    </a:lnTo>
                    <a:lnTo>
                      <a:pt x="20" y="12"/>
                    </a:lnTo>
                    <a:lnTo>
                      <a:pt x="16" y="12"/>
                    </a:lnTo>
                    <a:lnTo>
                      <a:pt x="16" y="8"/>
                    </a:lnTo>
                    <a:lnTo>
                      <a:pt x="16" y="12"/>
                    </a:lnTo>
                    <a:lnTo>
                      <a:pt x="20" y="12"/>
                    </a:lnTo>
                    <a:lnTo>
                      <a:pt x="24" y="12"/>
                    </a:lnTo>
                    <a:lnTo>
                      <a:pt x="24" y="16"/>
                    </a:lnTo>
                    <a:lnTo>
                      <a:pt x="20" y="16"/>
                    </a:lnTo>
                    <a:lnTo>
                      <a:pt x="24" y="16"/>
                    </a:lnTo>
                    <a:lnTo>
                      <a:pt x="24" y="20"/>
                    </a:lnTo>
                    <a:lnTo>
                      <a:pt x="20" y="20"/>
                    </a:lnTo>
                    <a:lnTo>
                      <a:pt x="16" y="20"/>
                    </a:lnTo>
                    <a:lnTo>
                      <a:pt x="12" y="16"/>
                    </a:lnTo>
                    <a:lnTo>
                      <a:pt x="8" y="16"/>
                    </a:lnTo>
                    <a:lnTo>
                      <a:pt x="4" y="12"/>
                    </a:lnTo>
                    <a:lnTo>
                      <a:pt x="0" y="12"/>
                    </a:lnTo>
                    <a:lnTo>
                      <a:pt x="0" y="8"/>
                    </a:lnTo>
                    <a:lnTo>
                      <a:pt x="0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63" name=""/>
              <p:cNvSpPr/>
              <p:nvPr/>
            </p:nvSpPr>
            <p:spPr>
              <a:xfrm>
                <a:off x="5838840" y="5394240"/>
                <a:ext cx="12600" cy="12960"/>
              </a:xfrm>
              <a:custGeom>
                <a:avLst/>
                <a:gdLst/>
                <a:ahLst/>
                <a:rect l="l" t="t" r="r" b="b"/>
                <a:pathLst>
                  <a:path w="8" h="8">
                    <a:moveTo>
                      <a:pt x="4" y="0"/>
                    </a:moveTo>
                    <a:lnTo>
                      <a:pt x="4" y="4"/>
                    </a:lnTo>
                    <a:lnTo>
                      <a:pt x="8" y="4"/>
                    </a:lnTo>
                    <a:lnTo>
                      <a:pt x="4" y="4"/>
                    </a:lnTo>
                    <a:lnTo>
                      <a:pt x="4" y="8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4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64" name=""/>
              <p:cNvSpPr/>
              <p:nvPr/>
            </p:nvSpPr>
            <p:spPr>
              <a:xfrm>
                <a:off x="4943520" y="5464080"/>
                <a:ext cx="12600" cy="6480"/>
              </a:xfrm>
              <a:custGeom>
                <a:avLst/>
                <a:gdLst/>
                <a:ahLst/>
                <a:rect l="l" t="t" r="r" b="b"/>
                <a:pathLst>
                  <a:path w="8" h="4">
                    <a:moveTo>
                      <a:pt x="0" y="0"/>
                    </a:moveTo>
                    <a:lnTo>
                      <a:pt x="4" y="0"/>
                    </a:lnTo>
                    <a:lnTo>
                      <a:pt x="8" y="4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65" name=""/>
              <p:cNvSpPr/>
              <p:nvPr/>
            </p:nvSpPr>
            <p:spPr>
              <a:xfrm>
                <a:off x="5832360" y="5407200"/>
                <a:ext cx="6480" cy="612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0"/>
                    </a:moveTo>
                    <a:lnTo>
                      <a:pt x="4" y="0"/>
                    </a:lnTo>
                    <a:lnTo>
                      <a:pt x="4" y="4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66" name=""/>
              <p:cNvSpPr/>
              <p:nvPr/>
            </p:nvSpPr>
            <p:spPr>
              <a:xfrm>
                <a:off x="4898880" y="5464080"/>
                <a:ext cx="63720" cy="57240"/>
              </a:xfrm>
              <a:custGeom>
                <a:avLst/>
                <a:gdLst/>
                <a:ahLst/>
                <a:rect l="l" t="t" r="r" b="b"/>
                <a:pathLst>
                  <a:path w="40" h="36">
                    <a:moveTo>
                      <a:pt x="20" y="12"/>
                    </a:moveTo>
                    <a:lnTo>
                      <a:pt x="24" y="12"/>
                    </a:lnTo>
                    <a:lnTo>
                      <a:pt x="28" y="12"/>
                    </a:lnTo>
                    <a:lnTo>
                      <a:pt x="28" y="8"/>
                    </a:lnTo>
                    <a:lnTo>
                      <a:pt x="24" y="12"/>
                    </a:lnTo>
                    <a:lnTo>
                      <a:pt x="24" y="8"/>
                    </a:lnTo>
                    <a:lnTo>
                      <a:pt x="28" y="8"/>
                    </a:lnTo>
                    <a:lnTo>
                      <a:pt x="32" y="8"/>
                    </a:lnTo>
                    <a:lnTo>
                      <a:pt x="32" y="4"/>
                    </a:lnTo>
                    <a:lnTo>
                      <a:pt x="36" y="4"/>
                    </a:lnTo>
                    <a:lnTo>
                      <a:pt x="36" y="0"/>
                    </a:lnTo>
                    <a:lnTo>
                      <a:pt x="36" y="4"/>
                    </a:lnTo>
                    <a:lnTo>
                      <a:pt x="40" y="4"/>
                    </a:lnTo>
                    <a:lnTo>
                      <a:pt x="36" y="4"/>
                    </a:lnTo>
                    <a:lnTo>
                      <a:pt x="36" y="8"/>
                    </a:lnTo>
                    <a:lnTo>
                      <a:pt x="32" y="8"/>
                    </a:lnTo>
                    <a:lnTo>
                      <a:pt x="32" y="12"/>
                    </a:lnTo>
                    <a:lnTo>
                      <a:pt x="28" y="12"/>
                    </a:lnTo>
                    <a:lnTo>
                      <a:pt x="24" y="16"/>
                    </a:lnTo>
                    <a:lnTo>
                      <a:pt x="20" y="16"/>
                    </a:lnTo>
                    <a:lnTo>
                      <a:pt x="20" y="20"/>
                    </a:lnTo>
                    <a:lnTo>
                      <a:pt x="16" y="20"/>
                    </a:lnTo>
                    <a:lnTo>
                      <a:pt x="16" y="24"/>
                    </a:lnTo>
                    <a:lnTo>
                      <a:pt x="12" y="24"/>
                    </a:lnTo>
                    <a:lnTo>
                      <a:pt x="12" y="28"/>
                    </a:lnTo>
                    <a:lnTo>
                      <a:pt x="8" y="28"/>
                    </a:lnTo>
                    <a:lnTo>
                      <a:pt x="4" y="28"/>
                    </a:lnTo>
                    <a:lnTo>
                      <a:pt x="4" y="32"/>
                    </a:lnTo>
                    <a:lnTo>
                      <a:pt x="0" y="32"/>
                    </a:lnTo>
                    <a:lnTo>
                      <a:pt x="0" y="36"/>
                    </a:lnTo>
                    <a:lnTo>
                      <a:pt x="0" y="32"/>
                    </a:lnTo>
                    <a:lnTo>
                      <a:pt x="4" y="32"/>
                    </a:lnTo>
                    <a:lnTo>
                      <a:pt x="4" y="28"/>
                    </a:lnTo>
                    <a:lnTo>
                      <a:pt x="8" y="28"/>
                    </a:lnTo>
                    <a:lnTo>
                      <a:pt x="8" y="24"/>
                    </a:lnTo>
                    <a:lnTo>
                      <a:pt x="12" y="24"/>
                    </a:lnTo>
                    <a:lnTo>
                      <a:pt x="12" y="20"/>
                    </a:lnTo>
                    <a:lnTo>
                      <a:pt x="16" y="20"/>
                    </a:lnTo>
                    <a:lnTo>
                      <a:pt x="16" y="16"/>
                    </a:lnTo>
                    <a:lnTo>
                      <a:pt x="20" y="16"/>
                    </a:lnTo>
                    <a:lnTo>
                      <a:pt x="16" y="16"/>
                    </a:lnTo>
                    <a:lnTo>
                      <a:pt x="20" y="16"/>
                    </a:lnTo>
                    <a:lnTo>
                      <a:pt x="16" y="16"/>
                    </a:lnTo>
                    <a:lnTo>
                      <a:pt x="20" y="16"/>
                    </a:lnTo>
                    <a:lnTo>
                      <a:pt x="20" y="12"/>
                    </a:lnTo>
                    <a:lnTo>
                      <a:pt x="20" y="16"/>
                    </a:lnTo>
                    <a:lnTo>
                      <a:pt x="20" y="12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440" bIns="10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67" name=""/>
              <p:cNvSpPr/>
              <p:nvPr/>
            </p:nvSpPr>
            <p:spPr>
              <a:xfrm>
                <a:off x="5616720" y="5425920"/>
                <a:ext cx="612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0"/>
                    </a:moveTo>
                    <a:lnTo>
                      <a:pt x="4" y="0"/>
                    </a:lnTo>
                    <a:lnTo>
                      <a:pt x="4" y="4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68" name=""/>
              <p:cNvSpPr/>
              <p:nvPr/>
            </p:nvSpPr>
            <p:spPr>
              <a:xfrm>
                <a:off x="5813280" y="5407200"/>
                <a:ext cx="6480" cy="612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0"/>
                    </a:moveTo>
                    <a:lnTo>
                      <a:pt x="4" y="0"/>
                    </a:lnTo>
                    <a:lnTo>
                      <a:pt x="4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69" name=""/>
              <p:cNvSpPr/>
              <p:nvPr/>
            </p:nvSpPr>
            <p:spPr>
              <a:xfrm>
                <a:off x="5610240" y="5425920"/>
                <a:ext cx="38160" cy="32040"/>
              </a:xfrm>
              <a:custGeom>
                <a:avLst/>
                <a:gdLst/>
                <a:ahLst/>
                <a:rect l="l" t="t" r="r" b="b"/>
                <a:pathLst>
                  <a:path w="24" h="20">
                    <a:moveTo>
                      <a:pt x="24" y="8"/>
                    </a:moveTo>
                    <a:lnTo>
                      <a:pt x="20" y="8"/>
                    </a:lnTo>
                    <a:lnTo>
                      <a:pt x="20" y="12"/>
                    </a:lnTo>
                    <a:lnTo>
                      <a:pt x="20" y="8"/>
                    </a:lnTo>
                    <a:lnTo>
                      <a:pt x="16" y="8"/>
                    </a:lnTo>
                    <a:lnTo>
                      <a:pt x="20" y="8"/>
                    </a:lnTo>
                    <a:lnTo>
                      <a:pt x="16" y="8"/>
                    </a:lnTo>
                    <a:lnTo>
                      <a:pt x="16" y="12"/>
                    </a:lnTo>
                    <a:lnTo>
                      <a:pt x="20" y="12"/>
                    </a:lnTo>
                    <a:lnTo>
                      <a:pt x="16" y="12"/>
                    </a:lnTo>
                    <a:lnTo>
                      <a:pt x="20" y="16"/>
                    </a:lnTo>
                    <a:lnTo>
                      <a:pt x="20" y="12"/>
                    </a:lnTo>
                    <a:lnTo>
                      <a:pt x="20" y="16"/>
                    </a:lnTo>
                    <a:lnTo>
                      <a:pt x="20" y="20"/>
                    </a:lnTo>
                    <a:lnTo>
                      <a:pt x="16" y="20"/>
                    </a:lnTo>
                    <a:lnTo>
                      <a:pt x="16" y="16"/>
                    </a:lnTo>
                    <a:lnTo>
                      <a:pt x="16" y="12"/>
                    </a:lnTo>
                    <a:lnTo>
                      <a:pt x="12" y="16"/>
                    </a:lnTo>
                    <a:lnTo>
                      <a:pt x="12" y="12"/>
                    </a:lnTo>
                    <a:lnTo>
                      <a:pt x="12" y="16"/>
                    </a:lnTo>
                    <a:lnTo>
                      <a:pt x="12" y="12"/>
                    </a:lnTo>
                    <a:lnTo>
                      <a:pt x="12" y="8"/>
                    </a:lnTo>
                    <a:lnTo>
                      <a:pt x="8" y="8"/>
                    </a:lnTo>
                    <a:lnTo>
                      <a:pt x="8" y="12"/>
                    </a:lnTo>
                    <a:lnTo>
                      <a:pt x="8" y="16"/>
                    </a:lnTo>
                    <a:lnTo>
                      <a:pt x="12" y="16"/>
                    </a:lnTo>
                    <a:lnTo>
                      <a:pt x="12" y="20"/>
                    </a:lnTo>
                    <a:lnTo>
                      <a:pt x="8" y="20"/>
                    </a:lnTo>
                    <a:lnTo>
                      <a:pt x="8" y="16"/>
                    </a:lnTo>
                    <a:lnTo>
                      <a:pt x="4" y="16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0" y="8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8" y="4"/>
                    </a:lnTo>
                    <a:lnTo>
                      <a:pt x="12" y="4"/>
                    </a:lnTo>
                    <a:lnTo>
                      <a:pt x="16" y="4"/>
                    </a:lnTo>
                    <a:lnTo>
                      <a:pt x="16" y="0"/>
                    </a:lnTo>
                    <a:lnTo>
                      <a:pt x="20" y="4"/>
                    </a:lnTo>
                    <a:lnTo>
                      <a:pt x="24" y="8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760" bIns="-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70" name=""/>
              <p:cNvSpPr/>
              <p:nvPr/>
            </p:nvSpPr>
            <p:spPr>
              <a:xfrm>
                <a:off x="5807160" y="5413320"/>
                <a:ext cx="6120" cy="648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71" name=""/>
              <p:cNvSpPr/>
              <p:nvPr/>
            </p:nvSpPr>
            <p:spPr>
              <a:xfrm>
                <a:off x="5826240" y="5413320"/>
                <a:ext cx="612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4" y="0"/>
                    </a:move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72" name=""/>
              <p:cNvSpPr/>
              <p:nvPr/>
            </p:nvSpPr>
            <p:spPr>
              <a:xfrm>
                <a:off x="4924440" y="5477040"/>
                <a:ext cx="6480" cy="612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4" y="0"/>
                    </a:move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73" name=""/>
              <p:cNvSpPr/>
              <p:nvPr/>
            </p:nvSpPr>
            <p:spPr>
              <a:xfrm>
                <a:off x="5730840" y="5425920"/>
                <a:ext cx="6480" cy="12960"/>
              </a:xfrm>
              <a:custGeom>
                <a:avLst/>
                <a:gdLst/>
                <a:ahLst/>
                <a:rect l="l" t="t" r="r" b="b"/>
                <a:pathLst>
                  <a:path w="4" h="8">
                    <a:moveTo>
                      <a:pt x="0" y="0"/>
                    </a:moveTo>
                    <a:lnTo>
                      <a:pt x="4" y="0"/>
                    </a:lnTo>
                    <a:lnTo>
                      <a:pt x="4" y="4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4" y="8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74" name=""/>
              <p:cNvSpPr/>
              <p:nvPr/>
            </p:nvSpPr>
            <p:spPr>
              <a:xfrm>
                <a:off x="5807160" y="5419800"/>
                <a:ext cx="6120" cy="612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0"/>
                    </a:moveTo>
                    <a:lnTo>
                      <a:pt x="4" y="0"/>
                    </a:lnTo>
                    <a:lnTo>
                      <a:pt x="4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75" name=""/>
              <p:cNvSpPr/>
              <p:nvPr/>
            </p:nvSpPr>
            <p:spPr>
              <a:xfrm>
                <a:off x="5807160" y="5419800"/>
                <a:ext cx="19080" cy="12600"/>
              </a:xfrm>
              <a:custGeom>
                <a:avLst/>
                <a:gdLst/>
                <a:ahLst/>
                <a:rect l="l" t="t" r="r" b="b"/>
                <a:pathLst>
                  <a:path w="12" h="8">
                    <a:moveTo>
                      <a:pt x="4" y="4"/>
                    </a:moveTo>
                    <a:lnTo>
                      <a:pt x="8" y="4"/>
                    </a:lnTo>
                    <a:lnTo>
                      <a:pt x="8" y="0"/>
                    </a:lnTo>
                    <a:lnTo>
                      <a:pt x="12" y="0"/>
                    </a:lnTo>
                    <a:lnTo>
                      <a:pt x="8" y="4"/>
                    </a:lnTo>
                    <a:lnTo>
                      <a:pt x="4" y="8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4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76" name=""/>
              <p:cNvSpPr/>
              <p:nvPr/>
            </p:nvSpPr>
            <p:spPr>
              <a:xfrm>
                <a:off x="5813280" y="5419800"/>
                <a:ext cx="6480" cy="612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77" name=""/>
              <p:cNvSpPr/>
              <p:nvPr/>
            </p:nvSpPr>
            <p:spPr>
              <a:xfrm>
                <a:off x="5737320" y="5425920"/>
                <a:ext cx="6120" cy="648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78" name=""/>
              <p:cNvSpPr/>
              <p:nvPr/>
            </p:nvSpPr>
            <p:spPr>
              <a:xfrm>
                <a:off x="5711760" y="5432400"/>
                <a:ext cx="6480" cy="648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79" name=""/>
              <p:cNvSpPr/>
              <p:nvPr/>
            </p:nvSpPr>
            <p:spPr>
              <a:xfrm>
                <a:off x="5654520" y="5438880"/>
                <a:ext cx="6480" cy="612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80" name=""/>
              <p:cNvSpPr/>
              <p:nvPr/>
            </p:nvSpPr>
            <p:spPr>
              <a:xfrm>
                <a:off x="5711760" y="5438880"/>
                <a:ext cx="6480" cy="612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81" name=""/>
              <p:cNvSpPr/>
              <p:nvPr/>
            </p:nvSpPr>
            <p:spPr>
              <a:xfrm>
                <a:off x="5661000" y="5438880"/>
                <a:ext cx="6480" cy="612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4"/>
                    </a:moveTo>
                    <a:lnTo>
                      <a:pt x="4" y="0"/>
                    </a:lnTo>
                    <a:lnTo>
                      <a:pt x="4" y="4"/>
                    </a:lnTo>
                    <a:lnTo>
                      <a:pt x="0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82" name=""/>
              <p:cNvSpPr/>
              <p:nvPr/>
            </p:nvSpPr>
            <p:spPr>
              <a:xfrm>
                <a:off x="5641920" y="5445000"/>
                <a:ext cx="12600" cy="12960"/>
              </a:xfrm>
              <a:custGeom>
                <a:avLst/>
                <a:gdLst/>
                <a:ahLst/>
                <a:rect l="l" t="t" r="r" b="b"/>
                <a:pathLst>
                  <a:path w="8" h="8">
                    <a:moveTo>
                      <a:pt x="4" y="4"/>
                    </a:move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4" y="8"/>
                    </a:lnTo>
                    <a:lnTo>
                      <a:pt x="0" y="4"/>
                    </a:lnTo>
                    <a:lnTo>
                      <a:pt x="4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83" name=""/>
              <p:cNvSpPr/>
              <p:nvPr/>
            </p:nvSpPr>
            <p:spPr>
              <a:xfrm>
                <a:off x="5730840" y="5438880"/>
                <a:ext cx="6480" cy="612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0"/>
                    </a:moveTo>
                    <a:lnTo>
                      <a:pt x="4" y="0"/>
                    </a:lnTo>
                    <a:lnTo>
                      <a:pt x="4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84" name=""/>
              <p:cNvSpPr/>
              <p:nvPr/>
            </p:nvSpPr>
            <p:spPr>
              <a:xfrm>
                <a:off x="5985000" y="5413320"/>
                <a:ext cx="12600" cy="6480"/>
              </a:xfrm>
              <a:custGeom>
                <a:avLst/>
                <a:gdLst/>
                <a:ahLst/>
                <a:rect l="l" t="t" r="r" b="b"/>
                <a:pathLst>
                  <a:path w="8" h="4">
                    <a:moveTo>
                      <a:pt x="4" y="4"/>
                    </a:moveTo>
                    <a:lnTo>
                      <a:pt x="0" y="4"/>
                    </a:lnTo>
                    <a:lnTo>
                      <a:pt x="4" y="4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8" y="4"/>
                    </a:lnTo>
                    <a:lnTo>
                      <a:pt x="4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85" name=""/>
              <p:cNvSpPr/>
              <p:nvPr/>
            </p:nvSpPr>
            <p:spPr>
              <a:xfrm>
                <a:off x="5756400" y="5438880"/>
                <a:ext cx="6120" cy="612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86" name=""/>
              <p:cNvSpPr/>
              <p:nvPr/>
            </p:nvSpPr>
            <p:spPr>
              <a:xfrm>
                <a:off x="5629320" y="5451480"/>
                <a:ext cx="648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4" y="0"/>
                    </a:moveTo>
                    <a:lnTo>
                      <a:pt x="4" y="4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4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87" name=""/>
              <p:cNvSpPr/>
              <p:nvPr/>
            </p:nvSpPr>
            <p:spPr>
              <a:xfrm>
                <a:off x="5985000" y="5419800"/>
                <a:ext cx="12600" cy="6120"/>
              </a:xfrm>
              <a:custGeom>
                <a:avLst/>
                <a:gdLst/>
                <a:ahLst/>
                <a:rect l="l" t="t" r="r" b="b"/>
                <a:pathLst>
                  <a:path w="8" h="4">
                    <a:moveTo>
                      <a:pt x="0" y="0"/>
                    </a:moveTo>
                    <a:lnTo>
                      <a:pt x="4" y="0"/>
                    </a:lnTo>
                    <a:lnTo>
                      <a:pt x="8" y="0"/>
                    </a:lnTo>
                    <a:lnTo>
                      <a:pt x="8" y="4"/>
                    </a:lnTo>
                    <a:lnTo>
                      <a:pt x="4" y="4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88" name=""/>
              <p:cNvSpPr/>
              <p:nvPr/>
            </p:nvSpPr>
            <p:spPr>
              <a:xfrm>
                <a:off x="7058160" y="5280120"/>
                <a:ext cx="1440" cy="6120"/>
              </a:xfrm>
              <a:custGeom>
                <a:avLst/>
                <a:gdLst/>
                <a:ahLst/>
                <a:rect l="l" t="t" r="r" b="b"/>
                <a:pathLst>
                  <a:path w="0" h="4">
                    <a:moveTo>
                      <a:pt x="0" y="0"/>
                    </a:moveTo>
                    <a:lnTo>
                      <a:pt x="0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89" name=""/>
              <p:cNvSpPr/>
              <p:nvPr/>
            </p:nvSpPr>
            <p:spPr>
              <a:xfrm>
                <a:off x="5743440" y="5451480"/>
                <a:ext cx="12960" cy="6480"/>
              </a:xfrm>
              <a:custGeom>
                <a:avLst/>
                <a:gdLst/>
                <a:ahLst/>
                <a:rect l="l" t="t" r="r" b="b"/>
                <a:pathLst>
                  <a:path w="8" h="4">
                    <a:moveTo>
                      <a:pt x="4" y="4"/>
                    </a:moveTo>
                    <a:lnTo>
                      <a:pt x="8" y="4"/>
                    </a:lnTo>
                    <a:lnTo>
                      <a:pt x="8" y="0"/>
                    </a:lnTo>
                    <a:lnTo>
                      <a:pt x="8" y="4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4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90" name=""/>
              <p:cNvSpPr/>
              <p:nvPr/>
            </p:nvSpPr>
            <p:spPr>
              <a:xfrm>
                <a:off x="5661000" y="5464080"/>
                <a:ext cx="648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4"/>
                    </a:moveTo>
                    <a:lnTo>
                      <a:pt x="0" y="0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0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91" name=""/>
              <p:cNvSpPr/>
              <p:nvPr/>
            </p:nvSpPr>
            <p:spPr>
              <a:xfrm>
                <a:off x="5737320" y="5457960"/>
                <a:ext cx="6120" cy="612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92" name=""/>
              <p:cNvSpPr/>
              <p:nvPr/>
            </p:nvSpPr>
            <p:spPr>
              <a:xfrm>
                <a:off x="7095960" y="5280120"/>
                <a:ext cx="6480" cy="612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4" y="4"/>
                    </a:moveTo>
                    <a:lnTo>
                      <a:pt x="0" y="4"/>
                    </a:lnTo>
                    <a:lnTo>
                      <a:pt x="4" y="0"/>
                    </a:lnTo>
                    <a:lnTo>
                      <a:pt x="4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93" name=""/>
              <p:cNvSpPr/>
              <p:nvPr/>
            </p:nvSpPr>
            <p:spPr>
              <a:xfrm>
                <a:off x="5667480" y="5470560"/>
                <a:ext cx="612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0"/>
                    </a:move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94" name=""/>
              <p:cNvSpPr/>
              <p:nvPr/>
            </p:nvSpPr>
            <p:spPr>
              <a:xfrm>
                <a:off x="5724360" y="5464080"/>
                <a:ext cx="19080" cy="6480"/>
              </a:xfrm>
              <a:custGeom>
                <a:avLst/>
                <a:gdLst/>
                <a:ahLst/>
                <a:rect l="l" t="t" r="r" b="b"/>
                <a:pathLst>
                  <a:path w="12" h="4">
                    <a:moveTo>
                      <a:pt x="4" y="4"/>
                    </a:move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8" y="4"/>
                    </a:lnTo>
                    <a:lnTo>
                      <a:pt x="12" y="4"/>
                    </a:lnTo>
                    <a:lnTo>
                      <a:pt x="8" y="4"/>
                    </a:lnTo>
                    <a:lnTo>
                      <a:pt x="4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95" name=""/>
              <p:cNvSpPr/>
              <p:nvPr/>
            </p:nvSpPr>
            <p:spPr>
              <a:xfrm>
                <a:off x="5749920" y="5464080"/>
                <a:ext cx="19080" cy="6480"/>
              </a:xfrm>
              <a:custGeom>
                <a:avLst/>
                <a:gdLst/>
                <a:ahLst/>
                <a:rect l="l" t="t" r="r" b="b"/>
                <a:pathLst>
                  <a:path w="12" h="4">
                    <a:moveTo>
                      <a:pt x="4" y="0"/>
                    </a:moveTo>
                    <a:lnTo>
                      <a:pt x="8" y="0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8" y="4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4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96" name=""/>
              <p:cNvSpPr/>
              <p:nvPr/>
            </p:nvSpPr>
            <p:spPr>
              <a:xfrm>
                <a:off x="5680080" y="5470560"/>
                <a:ext cx="25560" cy="6480"/>
              </a:xfrm>
              <a:custGeom>
                <a:avLst/>
                <a:gdLst/>
                <a:ahLst/>
                <a:rect l="l" t="t" r="r" b="b"/>
                <a:pathLst>
                  <a:path w="16" h="4">
                    <a:moveTo>
                      <a:pt x="4" y="4"/>
                    </a:moveTo>
                    <a:lnTo>
                      <a:pt x="8" y="4"/>
                    </a:lnTo>
                    <a:lnTo>
                      <a:pt x="8" y="0"/>
                    </a:lnTo>
                    <a:lnTo>
                      <a:pt x="8" y="4"/>
                    </a:lnTo>
                    <a:lnTo>
                      <a:pt x="12" y="0"/>
                    </a:lnTo>
                    <a:lnTo>
                      <a:pt x="16" y="0"/>
                    </a:lnTo>
                    <a:lnTo>
                      <a:pt x="12" y="0"/>
                    </a:lnTo>
                    <a:lnTo>
                      <a:pt x="12" y="4"/>
                    </a:lnTo>
                    <a:lnTo>
                      <a:pt x="8" y="4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4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97" name=""/>
              <p:cNvSpPr/>
              <p:nvPr/>
            </p:nvSpPr>
            <p:spPr>
              <a:xfrm>
                <a:off x="5667480" y="5470560"/>
                <a:ext cx="612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4"/>
                    </a:moveTo>
                    <a:lnTo>
                      <a:pt x="4" y="0"/>
                    </a:lnTo>
                    <a:lnTo>
                      <a:pt x="4" y="4"/>
                    </a:lnTo>
                    <a:lnTo>
                      <a:pt x="0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98" name=""/>
              <p:cNvSpPr/>
              <p:nvPr/>
            </p:nvSpPr>
            <p:spPr>
              <a:xfrm>
                <a:off x="7439040" y="5229360"/>
                <a:ext cx="95400" cy="120600"/>
              </a:xfrm>
              <a:custGeom>
                <a:avLst/>
                <a:gdLst/>
                <a:ahLst/>
                <a:rect l="l" t="t" r="r" b="b"/>
                <a:pathLst>
                  <a:path w="60" h="76">
                    <a:moveTo>
                      <a:pt x="28" y="32"/>
                    </a:moveTo>
                    <a:lnTo>
                      <a:pt x="28" y="36"/>
                    </a:lnTo>
                    <a:lnTo>
                      <a:pt x="32" y="36"/>
                    </a:lnTo>
                    <a:lnTo>
                      <a:pt x="32" y="40"/>
                    </a:lnTo>
                    <a:lnTo>
                      <a:pt x="36" y="40"/>
                    </a:lnTo>
                    <a:lnTo>
                      <a:pt x="36" y="44"/>
                    </a:lnTo>
                    <a:lnTo>
                      <a:pt x="40" y="44"/>
                    </a:lnTo>
                    <a:lnTo>
                      <a:pt x="40" y="48"/>
                    </a:lnTo>
                    <a:lnTo>
                      <a:pt x="44" y="48"/>
                    </a:lnTo>
                    <a:lnTo>
                      <a:pt x="44" y="52"/>
                    </a:lnTo>
                    <a:lnTo>
                      <a:pt x="48" y="52"/>
                    </a:lnTo>
                    <a:lnTo>
                      <a:pt x="48" y="56"/>
                    </a:lnTo>
                    <a:lnTo>
                      <a:pt x="52" y="56"/>
                    </a:lnTo>
                    <a:lnTo>
                      <a:pt x="52" y="60"/>
                    </a:lnTo>
                    <a:lnTo>
                      <a:pt x="52" y="64"/>
                    </a:lnTo>
                    <a:lnTo>
                      <a:pt x="56" y="64"/>
                    </a:lnTo>
                    <a:lnTo>
                      <a:pt x="56" y="68"/>
                    </a:lnTo>
                    <a:lnTo>
                      <a:pt x="60" y="68"/>
                    </a:lnTo>
                    <a:lnTo>
                      <a:pt x="60" y="72"/>
                    </a:lnTo>
                    <a:lnTo>
                      <a:pt x="56" y="72"/>
                    </a:lnTo>
                    <a:lnTo>
                      <a:pt x="52" y="76"/>
                    </a:lnTo>
                    <a:lnTo>
                      <a:pt x="48" y="76"/>
                    </a:lnTo>
                    <a:lnTo>
                      <a:pt x="52" y="76"/>
                    </a:lnTo>
                    <a:lnTo>
                      <a:pt x="52" y="72"/>
                    </a:lnTo>
                    <a:lnTo>
                      <a:pt x="52" y="68"/>
                    </a:lnTo>
                    <a:lnTo>
                      <a:pt x="52" y="60"/>
                    </a:lnTo>
                    <a:lnTo>
                      <a:pt x="48" y="60"/>
                    </a:lnTo>
                    <a:lnTo>
                      <a:pt x="48" y="56"/>
                    </a:lnTo>
                    <a:lnTo>
                      <a:pt x="48" y="52"/>
                    </a:lnTo>
                    <a:lnTo>
                      <a:pt x="44" y="52"/>
                    </a:lnTo>
                    <a:lnTo>
                      <a:pt x="40" y="52"/>
                    </a:lnTo>
                    <a:lnTo>
                      <a:pt x="40" y="56"/>
                    </a:lnTo>
                    <a:lnTo>
                      <a:pt x="36" y="56"/>
                    </a:lnTo>
                    <a:lnTo>
                      <a:pt x="32" y="56"/>
                    </a:lnTo>
                    <a:lnTo>
                      <a:pt x="28" y="56"/>
                    </a:lnTo>
                    <a:lnTo>
                      <a:pt x="24" y="56"/>
                    </a:lnTo>
                    <a:lnTo>
                      <a:pt x="28" y="52"/>
                    </a:lnTo>
                    <a:lnTo>
                      <a:pt x="24" y="52"/>
                    </a:lnTo>
                    <a:lnTo>
                      <a:pt x="24" y="48"/>
                    </a:lnTo>
                    <a:lnTo>
                      <a:pt x="24" y="44"/>
                    </a:lnTo>
                    <a:lnTo>
                      <a:pt x="24" y="48"/>
                    </a:lnTo>
                    <a:lnTo>
                      <a:pt x="24" y="44"/>
                    </a:lnTo>
                    <a:lnTo>
                      <a:pt x="28" y="44"/>
                    </a:lnTo>
                    <a:lnTo>
                      <a:pt x="28" y="48"/>
                    </a:lnTo>
                    <a:lnTo>
                      <a:pt x="28" y="44"/>
                    </a:lnTo>
                    <a:lnTo>
                      <a:pt x="28" y="40"/>
                    </a:lnTo>
                    <a:lnTo>
                      <a:pt x="24" y="40"/>
                    </a:lnTo>
                    <a:lnTo>
                      <a:pt x="28" y="40"/>
                    </a:lnTo>
                    <a:lnTo>
                      <a:pt x="32" y="44"/>
                    </a:lnTo>
                    <a:lnTo>
                      <a:pt x="36" y="48"/>
                    </a:lnTo>
                    <a:lnTo>
                      <a:pt x="40" y="48"/>
                    </a:lnTo>
                    <a:lnTo>
                      <a:pt x="40" y="44"/>
                    </a:lnTo>
                    <a:lnTo>
                      <a:pt x="36" y="44"/>
                    </a:lnTo>
                    <a:lnTo>
                      <a:pt x="36" y="40"/>
                    </a:lnTo>
                    <a:lnTo>
                      <a:pt x="32" y="40"/>
                    </a:lnTo>
                    <a:lnTo>
                      <a:pt x="32" y="36"/>
                    </a:lnTo>
                    <a:lnTo>
                      <a:pt x="28" y="36"/>
                    </a:lnTo>
                    <a:lnTo>
                      <a:pt x="28" y="32"/>
                    </a:lnTo>
                    <a:lnTo>
                      <a:pt x="24" y="32"/>
                    </a:lnTo>
                    <a:lnTo>
                      <a:pt x="24" y="28"/>
                    </a:lnTo>
                    <a:lnTo>
                      <a:pt x="20" y="28"/>
                    </a:lnTo>
                    <a:lnTo>
                      <a:pt x="20" y="24"/>
                    </a:lnTo>
                    <a:lnTo>
                      <a:pt x="16" y="24"/>
                    </a:lnTo>
                    <a:lnTo>
                      <a:pt x="16" y="20"/>
                    </a:lnTo>
                    <a:lnTo>
                      <a:pt x="12" y="16"/>
                    </a:lnTo>
                    <a:lnTo>
                      <a:pt x="8" y="12"/>
                    </a:lnTo>
                    <a:lnTo>
                      <a:pt x="4" y="12"/>
                    </a:lnTo>
                    <a:lnTo>
                      <a:pt x="4" y="8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8" y="8"/>
                    </a:lnTo>
                    <a:lnTo>
                      <a:pt x="8" y="12"/>
                    </a:lnTo>
                    <a:lnTo>
                      <a:pt x="12" y="12"/>
                    </a:lnTo>
                    <a:lnTo>
                      <a:pt x="12" y="16"/>
                    </a:lnTo>
                    <a:lnTo>
                      <a:pt x="16" y="20"/>
                    </a:lnTo>
                    <a:lnTo>
                      <a:pt x="20" y="20"/>
                    </a:lnTo>
                    <a:lnTo>
                      <a:pt x="20" y="24"/>
                    </a:lnTo>
                    <a:lnTo>
                      <a:pt x="24" y="28"/>
                    </a:lnTo>
                    <a:lnTo>
                      <a:pt x="28" y="32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99" name=""/>
              <p:cNvSpPr/>
              <p:nvPr/>
            </p:nvSpPr>
            <p:spPr>
              <a:xfrm>
                <a:off x="5648400" y="5477040"/>
                <a:ext cx="6120" cy="612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00" name=""/>
              <p:cNvSpPr/>
              <p:nvPr/>
            </p:nvSpPr>
            <p:spPr>
              <a:xfrm>
                <a:off x="5654520" y="5477040"/>
                <a:ext cx="6480" cy="612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4"/>
                    </a:moveTo>
                    <a:lnTo>
                      <a:pt x="0" y="0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0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01" name=""/>
              <p:cNvSpPr/>
              <p:nvPr/>
            </p:nvSpPr>
            <p:spPr>
              <a:xfrm>
                <a:off x="5927760" y="5457960"/>
                <a:ext cx="6480" cy="19080"/>
              </a:xfrm>
              <a:custGeom>
                <a:avLst/>
                <a:gdLst/>
                <a:ahLst/>
                <a:rect l="l" t="t" r="r" b="b"/>
                <a:pathLst>
                  <a:path w="4" h="12">
                    <a:moveTo>
                      <a:pt x="0" y="8"/>
                    </a:moveTo>
                    <a:lnTo>
                      <a:pt x="4" y="8"/>
                    </a:lnTo>
                    <a:lnTo>
                      <a:pt x="4" y="4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0" y="8"/>
                    </a:lnTo>
                    <a:lnTo>
                      <a:pt x="0" y="12"/>
                    </a:lnTo>
                    <a:lnTo>
                      <a:pt x="0" y="8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02" name=""/>
              <p:cNvSpPr/>
              <p:nvPr/>
            </p:nvSpPr>
            <p:spPr>
              <a:xfrm>
                <a:off x="7134120" y="5324400"/>
                <a:ext cx="648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0"/>
                    </a:moveTo>
                    <a:lnTo>
                      <a:pt x="4" y="0"/>
                    </a:lnTo>
                    <a:lnTo>
                      <a:pt x="4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03" name=""/>
              <p:cNvSpPr/>
              <p:nvPr/>
            </p:nvSpPr>
            <p:spPr>
              <a:xfrm>
                <a:off x="7128000" y="5330880"/>
                <a:ext cx="6120" cy="612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04" name=""/>
              <p:cNvSpPr/>
              <p:nvPr/>
            </p:nvSpPr>
            <p:spPr>
              <a:xfrm>
                <a:off x="7134120" y="5330880"/>
                <a:ext cx="6480" cy="612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05" name=""/>
              <p:cNvSpPr/>
              <p:nvPr/>
            </p:nvSpPr>
            <p:spPr>
              <a:xfrm>
                <a:off x="7134120" y="5343480"/>
                <a:ext cx="648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4" y="0"/>
                    </a:moveTo>
                    <a:lnTo>
                      <a:pt x="4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4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06" name=""/>
              <p:cNvSpPr/>
              <p:nvPr/>
            </p:nvSpPr>
            <p:spPr>
              <a:xfrm>
                <a:off x="7489800" y="5318280"/>
                <a:ext cx="38160" cy="88920"/>
              </a:xfrm>
              <a:custGeom>
                <a:avLst/>
                <a:gdLst/>
                <a:ahLst/>
                <a:rect l="l" t="t" r="r" b="b"/>
                <a:pathLst>
                  <a:path w="24" h="56">
                    <a:moveTo>
                      <a:pt x="4" y="0"/>
                    </a:moveTo>
                    <a:lnTo>
                      <a:pt x="8" y="4"/>
                    </a:lnTo>
                    <a:lnTo>
                      <a:pt x="8" y="0"/>
                    </a:lnTo>
                    <a:lnTo>
                      <a:pt x="12" y="0"/>
                    </a:lnTo>
                    <a:lnTo>
                      <a:pt x="16" y="0"/>
                    </a:lnTo>
                    <a:lnTo>
                      <a:pt x="16" y="4"/>
                    </a:lnTo>
                    <a:lnTo>
                      <a:pt x="16" y="8"/>
                    </a:lnTo>
                    <a:lnTo>
                      <a:pt x="12" y="8"/>
                    </a:lnTo>
                    <a:lnTo>
                      <a:pt x="12" y="12"/>
                    </a:lnTo>
                    <a:lnTo>
                      <a:pt x="12" y="16"/>
                    </a:lnTo>
                    <a:lnTo>
                      <a:pt x="12" y="20"/>
                    </a:lnTo>
                    <a:lnTo>
                      <a:pt x="12" y="24"/>
                    </a:lnTo>
                    <a:lnTo>
                      <a:pt x="12" y="28"/>
                    </a:lnTo>
                    <a:lnTo>
                      <a:pt x="12" y="32"/>
                    </a:lnTo>
                    <a:lnTo>
                      <a:pt x="16" y="32"/>
                    </a:lnTo>
                    <a:lnTo>
                      <a:pt x="16" y="36"/>
                    </a:lnTo>
                    <a:lnTo>
                      <a:pt x="16" y="32"/>
                    </a:lnTo>
                    <a:lnTo>
                      <a:pt x="12" y="32"/>
                    </a:lnTo>
                    <a:lnTo>
                      <a:pt x="12" y="36"/>
                    </a:lnTo>
                    <a:lnTo>
                      <a:pt x="16" y="36"/>
                    </a:lnTo>
                    <a:lnTo>
                      <a:pt x="16" y="40"/>
                    </a:lnTo>
                    <a:lnTo>
                      <a:pt x="20" y="44"/>
                    </a:lnTo>
                    <a:lnTo>
                      <a:pt x="20" y="48"/>
                    </a:lnTo>
                    <a:lnTo>
                      <a:pt x="24" y="52"/>
                    </a:lnTo>
                    <a:lnTo>
                      <a:pt x="24" y="56"/>
                    </a:lnTo>
                    <a:lnTo>
                      <a:pt x="24" y="52"/>
                    </a:lnTo>
                    <a:lnTo>
                      <a:pt x="20" y="52"/>
                    </a:lnTo>
                    <a:lnTo>
                      <a:pt x="20" y="48"/>
                    </a:lnTo>
                    <a:lnTo>
                      <a:pt x="16" y="44"/>
                    </a:lnTo>
                    <a:lnTo>
                      <a:pt x="16" y="40"/>
                    </a:lnTo>
                    <a:lnTo>
                      <a:pt x="12" y="36"/>
                    </a:lnTo>
                    <a:lnTo>
                      <a:pt x="12" y="32"/>
                    </a:lnTo>
                    <a:lnTo>
                      <a:pt x="8" y="32"/>
                    </a:lnTo>
                    <a:lnTo>
                      <a:pt x="8" y="28"/>
                    </a:lnTo>
                    <a:lnTo>
                      <a:pt x="8" y="24"/>
                    </a:lnTo>
                    <a:lnTo>
                      <a:pt x="4" y="24"/>
                    </a:lnTo>
                    <a:lnTo>
                      <a:pt x="4" y="20"/>
                    </a:lnTo>
                    <a:lnTo>
                      <a:pt x="4" y="16"/>
                    </a:lnTo>
                    <a:lnTo>
                      <a:pt x="4" y="12"/>
                    </a:lnTo>
                    <a:lnTo>
                      <a:pt x="4" y="8"/>
                    </a:lnTo>
                    <a:lnTo>
                      <a:pt x="0" y="8"/>
                    </a:lnTo>
                    <a:lnTo>
                      <a:pt x="4" y="4"/>
                    </a:lnTo>
                    <a:lnTo>
                      <a:pt x="4" y="8"/>
                    </a:lnTo>
                    <a:lnTo>
                      <a:pt x="4" y="4"/>
                    </a:lnTo>
                    <a:lnTo>
                      <a:pt x="4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07" name=""/>
              <p:cNvSpPr/>
              <p:nvPr/>
            </p:nvSpPr>
            <p:spPr>
              <a:xfrm>
                <a:off x="7489800" y="5318280"/>
                <a:ext cx="6480" cy="612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08" name=""/>
              <p:cNvSpPr/>
              <p:nvPr/>
            </p:nvSpPr>
            <p:spPr>
              <a:xfrm>
                <a:off x="4676760" y="5654520"/>
                <a:ext cx="19080" cy="19080"/>
              </a:xfrm>
              <a:custGeom>
                <a:avLst/>
                <a:gdLst/>
                <a:ahLst/>
                <a:rect l="l" t="t" r="r" b="b"/>
                <a:pathLst>
                  <a:path w="12" h="12">
                    <a:moveTo>
                      <a:pt x="4" y="4"/>
                    </a:moveTo>
                    <a:lnTo>
                      <a:pt x="8" y="0"/>
                    </a:lnTo>
                    <a:lnTo>
                      <a:pt x="12" y="0"/>
                    </a:lnTo>
                    <a:lnTo>
                      <a:pt x="8" y="4"/>
                    </a:lnTo>
                    <a:lnTo>
                      <a:pt x="4" y="8"/>
                    </a:lnTo>
                    <a:lnTo>
                      <a:pt x="0" y="8"/>
                    </a:lnTo>
                    <a:lnTo>
                      <a:pt x="0" y="12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4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09" name=""/>
              <p:cNvSpPr/>
              <p:nvPr/>
            </p:nvSpPr>
            <p:spPr>
              <a:xfrm>
                <a:off x="4664160" y="5667480"/>
                <a:ext cx="6120" cy="612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10" name=""/>
              <p:cNvSpPr/>
              <p:nvPr/>
            </p:nvSpPr>
            <p:spPr>
              <a:xfrm>
                <a:off x="7515360" y="5349960"/>
                <a:ext cx="56880" cy="108000"/>
              </a:xfrm>
              <a:custGeom>
                <a:avLst/>
                <a:gdLst/>
                <a:ahLst/>
                <a:rect l="l" t="t" r="r" b="b"/>
                <a:pathLst>
                  <a:path w="36" h="68">
                    <a:moveTo>
                      <a:pt x="0" y="0"/>
                    </a:moveTo>
                    <a:lnTo>
                      <a:pt x="4" y="0"/>
                    </a:lnTo>
                    <a:lnTo>
                      <a:pt x="4" y="4"/>
                    </a:lnTo>
                    <a:lnTo>
                      <a:pt x="4" y="8"/>
                    </a:lnTo>
                    <a:lnTo>
                      <a:pt x="4" y="12"/>
                    </a:lnTo>
                    <a:lnTo>
                      <a:pt x="8" y="16"/>
                    </a:lnTo>
                    <a:lnTo>
                      <a:pt x="8" y="20"/>
                    </a:lnTo>
                    <a:lnTo>
                      <a:pt x="8" y="24"/>
                    </a:lnTo>
                    <a:lnTo>
                      <a:pt x="8" y="28"/>
                    </a:lnTo>
                    <a:lnTo>
                      <a:pt x="12" y="32"/>
                    </a:lnTo>
                    <a:lnTo>
                      <a:pt x="12" y="36"/>
                    </a:lnTo>
                    <a:lnTo>
                      <a:pt x="16" y="40"/>
                    </a:lnTo>
                    <a:lnTo>
                      <a:pt x="16" y="44"/>
                    </a:lnTo>
                    <a:lnTo>
                      <a:pt x="20" y="48"/>
                    </a:lnTo>
                    <a:lnTo>
                      <a:pt x="24" y="52"/>
                    </a:lnTo>
                    <a:lnTo>
                      <a:pt x="28" y="56"/>
                    </a:lnTo>
                    <a:lnTo>
                      <a:pt x="28" y="60"/>
                    </a:lnTo>
                    <a:lnTo>
                      <a:pt x="32" y="64"/>
                    </a:lnTo>
                    <a:lnTo>
                      <a:pt x="36" y="64"/>
                    </a:lnTo>
                    <a:lnTo>
                      <a:pt x="36" y="68"/>
                    </a:lnTo>
                    <a:lnTo>
                      <a:pt x="32" y="68"/>
                    </a:lnTo>
                    <a:lnTo>
                      <a:pt x="32" y="64"/>
                    </a:lnTo>
                    <a:lnTo>
                      <a:pt x="28" y="60"/>
                    </a:lnTo>
                    <a:lnTo>
                      <a:pt x="24" y="60"/>
                    </a:lnTo>
                    <a:lnTo>
                      <a:pt x="24" y="56"/>
                    </a:lnTo>
                    <a:lnTo>
                      <a:pt x="24" y="52"/>
                    </a:lnTo>
                    <a:lnTo>
                      <a:pt x="20" y="52"/>
                    </a:lnTo>
                    <a:lnTo>
                      <a:pt x="20" y="48"/>
                    </a:lnTo>
                    <a:lnTo>
                      <a:pt x="16" y="48"/>
                    </a:lnTo>
                    <a:lnTo>
                      <a:pt x="16" y="44"/>
                    </a:lnTo>
                    <a:lnTo>
                      <a:pt x="12" y="40"/>
                    </a:lnTo>
                    <a:lnTo>
                      <a:pt x="12" y="36"/>
                    </a:lnTo>
                    <a:lnTo>
                      <a:pt x="8" y="36"/>
                    </a:lnTo>
                    <a:lnTo>
                      <a:pt x="8" y="32"/>
                    </a:lnTo>
                    <a:lnTo>
                      <a:pt x="8" y="28"/>
                    </a:lnTo>
                    <a:lnTo>
                      <a:pt x="4" y="28"/>
                    </a:lnTo>
                    <a:lnTo>
                      <a:pt x="4" y="24"/>
                    </a:lnTo>
                    <a:lnTo>
                      <a:pt x="4" y="20"/>
                    </a:lnTo>
                    <a:lnTo>
                      <a:pt x="8" y="20"/>
                    </a:lnTo>
                    <a:lnTo>
                      <a:pt x="4" y="20"/>
                    </a:lnTo>
                    <a:lnTo>
                      <a:pt x="4" y="16"/>
                    </a:lnTo>
                    <a:lnTo>
                      <a:pt x="4" y="12"/>
                    </a:lnTo>
                    <a:lnTo>
                      <a:pt x="0" y="12"/>
                    </a:lnTo>
                    <a:lnTo>
                      <a:pt x="4" y="12"/>
                    </a:lnTo>
                    <a:lnTo>
                      <a:pt x="4" y="8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11" name=""/>
              <p:cNvSpPr/>
              <p:nvPr/>
            </p:nvSpPr>
            <p:spPr>
              <a:xfrm>
                <a:off x="4594320" y="5673600"/>
                <a:ext cx="75960" cy="69840"/>
              </a:xfrm>
              <a:custGeom>
                <a:avLst/>
                <a:gdLst/>
                <a:ahLst/>
                <a:rect l="l" t="t" r="r" b="b"/>
                <a:pathLst>
                  <a:path w="48" h="44">
                    <a:moveTo>
                      <a:pt x="48" y="4"/>
                    </a:moveTo>
                    <a:lnTo>
                      <a:pt x="48" y="8"/>
                    </a:lnTo>
                    <a:lnTo>
                      <a:pt x="44" y="8"/>
                    </a:lnTo>
                    <a:lnTo>
                      <a:pt x="40" y="12"/>
                    </a:lnTo>
                    <a:lnTo>
                      <a:pt x="36" y="16"/>
                    </a:lnTo>
                    <a:lnTo>
                      <a:pt x="32" y="16"/>
                    </a:lnTo>
                    <a:lnTo>
                      <a:pt x="28" y="16"/>
                    </a:lnTo>
                    <a:lnTo>
                      <a:pt x="28" y="20"/>
                    </a:lnTo>
                    <a:lnTo>
                      <a:pt x="24" y="20"/>
                    </a:lnTo>
                    <a:lnTo>
                      <a:pt x="20" y="24"/>
                    </a:lnTo>
                    <a:lnTo>
                      <a:pt x="16" y="24"/>
                    </a:lnTo>
                    <a:lnTo>
                      <a:pt x="16" y="28"/>
                    </a:lnTo>
                    <a:lnTo>
                      <a:pt x="12" y="28"/>
                    </a:lnTo>
                    <a:lnTo>
                      <a:pt x="12" y="32"/>
                    </a:lnTo>
                    <a:lnTo>
                      <a:pt x="8" y="32"/>
                    </a:lnTo>
                    <a:lnTo>
                      <a:pt x="8" y="36"/>
                    </a:lnTo>
                    <a:lnTo>
                      <a:pt x="4" y="36"/>
                    </a:lnTo>
                    <a:lnTo>
                      <a:pt x="4" y="40"/>
                    </a:lnTo>
                    <a:lnTo>
                      <a:pt x="0" y="40"/>
                    </a:lnTo>
                    <a:lnTo>
                      <a:pt x="0" y="44"/>
                    </a:lnTo>
                    <a:lnTo>
                      <a:pt x="0" y="40"/>
                    </a:lnTo>
                    <a:lnTo>
                      <a:pt x="0" y="36"/>
                    </a:lnTo>
                    <a:lnTo>
                      <a:pt x="0" y="32"/>
                    </a:lnTo>
                    <a:lnTo>
                      <a:pt x="4" y="32"/>
                    </a:lnTo>
                    <a:lnTo>
                      <a:pt x="0" y="32"/>
                    </a:lnTo>
                    <a:lnTo>
                      <a:pt x="4" y="32"/>
                    </a:lnTo>
                    <a:lnTo>
                      <a:pt x="0" y="32"/>
                    </a:lnTo>
                    <a:lnTo>
                      <a:pt x="0" y="28"/>
                    </a:lnTo>
                    <a:lnTo>
                      <a:pt x="4" y="28"/>
                    </a:lnTo>
                    <a:lnTo>
                      <a:pt x="4" y="32"/>
                    </a:lnTo>
                    <a:lnTo>
                      <a:pt x="8" y="32"/>
                    </a:lnTo>
                    <a:lnTo>
                      <a:pt x="4" y="32"/>
                    </a:lnTo>
                    <a:lnTo>
                      <a:pt x="4" y="28"/>
                    </a:lnTo>
                    <a:lnTo>
                      <a:pt x="8" y="28"/>
                    </a:lnTo>
                    <a:lnTo>
                      <a:pt x="12" y="28"/>
                    </a:lnTo>
                    <a:lnTo>
                      <a:pt x="12" y="24"/>
                    </a:lnTo>
                    <a:lnTo>
                      <a:pt x="16" y="24"/>
                    </a:lnTo>
                    <a:lnTo>
                      <a:pt x="12" y="24"/>
                    </a:lnTo>
                    <a:lnTo>
                      <a:pt x="16" y="24"/>
                    </a:lnTo>
                    <a:lnTo>
                      <a:pt x="16" y="20"/>
                    </a:lnTo>
                    <a:lnTo>
                      <a:pt x="20" y="20"/>
                    </a:lnTo>
                    <a:lnTo>
                      <a:pt x="16" y="20"/>
                    </a:lnTo>
                    <a:lnTo>
                      <a:pt x="20" y="20"/>
                    </a:lnTo>
                    <a:lnTo>
                      <a:pt x="20" y="16"/>
                    </a:lnTo>
                    <a:lnTo>
                      <a:pt x="24" y="16"/>
                    </a:lnTo>
                    <a:lnTo>
                      <a:pt x="20" y="16"/>
                    </a:lnTo>
                    <a:lnTo>
                      <a:pt x="24" y="16"/>
                    </a:lnTo>
                    <a:lnTo>
                      <a:pt x="24" y="12"/>
                    </a:lnTo>
                    <a:lnTo>
                      <a:pt x="28" y="12"/>
                    </a:lnTo>
                    <a:lnTo>
                      <a:pt x="32" y="12"/>
                    </a:lnTo>
                    <a:lnTo>
                      <a:pt x="28" y="12"/>
                    </a:lnTo>
                    <a:lnTo>
                      <a:pt x="32" y="12"/>
                    </a:lnTo>
                    <a:lnTo>
                      <a:pt x="36" y="12"/>
                    </a:lnTo>
                    <a:lnTo>
                      <a:pt x="36" y="8"/>
                    </a:lnTo>
                    <a:lnTo>
                      <a:pt x="40" y="8"/>
                    </a:lnTo>
                    <a:lnTo>
                      <a:pt x="36" y="8"/>
                    </a:lnTo>
                    <a:lnTo>
                      <a:pt x="32" y="8"/>
                    </a:lnTo>
                    <a:lnTo>
                      <a:pt x="32" y="12"/>
                    </a:lnTo>
                    <a:lnTo>
                      <a:pt x="32" y="8"/>
                    </a:lnTo>
                    <a:lnTo>
                      <a:pt x="36" y="8"/>
                    </a:lnTo>
                    <a:lnTo>
                      <a:pt x="40" y="8"/>
                    </a:lnTo>
                    <a:lnTo>
                      <a:pt x="44" y="8"/>
                    </a:lnTo>
                    <a:lnTo>
                      <a:pt x="44" y="4"/>
                    </a:lnTo>
                    <a:lnTo>
                      <a:pt x="44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4" y="4"/>
                    </a:lnTo>
                    <a:lnTo>
                      <a:pt x="48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12" name=""/>
              <p:cNvSpPr/>
              <p:nvPr/>
            </p:nvSpPr>
            <p:spPr>
              <a:xfrm>
                <a:off x="4645080" y="5673600"/>
                <a:ext cx="612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0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13" name=""/>
              <p:cNvSpPr/>
              <p:nvPr/>
            </p:nvSpPr>
            <p:spPr>
              <a:xfrm>
                <a:off x="4657680" y="5673600"/>
                <a:ext cx="1800" cy="6480"/>
              </a:xfrm>
              <a:custGeom>
                <a:avLst/>
                <a:gdLst/>
                <a:ahLst/>
                <a:rect l="l" t="t" r="r" b="b"/>
                <a:pathLst>
                  <a:path w="0" h="4">
                    <a:moveTo>
                      <a:pt x="0" y="4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0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14" name=""/>
              <p:cNvSpPr/>
              <p:nvPr/>
            </p:nvSpPr>
            <p:spPr>
              <a:xfrm>
                <a:off x="4549680" y="5724360"/>
                <a:ext cx="38160" cy="63720"/>
              </a:xfrm>
              <a:custGeom>
                <a:avLst/>
                <a:gdLst/>
                <a:ahLst/>
                <a:rect l="l" t="t" r="r" b="b"/>
                <a:pathLst>
                  <a:path w="24" h="40">
                    <a:moveTo>
                      <a:pt x="16" y="12"/>
                    </a:moveTo>
                    <a:lnTo>
                      <a:pt x="16" y="8"/>
                    </a:lnTo>
                    <a:lnTo>
                      <a:pt x="20" y="8"/>
                    </a:lnTo>
                    <a:lnTo>
                      <a:pt x="20" y="4"/>
                    </a:lnTo>
                    <a:lnTo>
                      <a:pt x="20" y="0"/>
                    </a:lnTo>
                    <a:lnTo>
                      <a:pt x="24" y="0"/>
                    </a:lnTo>
                    <a:lnTo>
                      <a:pt x="24" y="4"/>
                    </a:lnTo>
                    <a:lnTo>
                      <a:pt x="24" y="8"/>
                    </a:lnTo>
                    <a:lnTo>
                      <a:pt x="24" y="12"/>
                    </a:lnTo>
                    <a:lnTo>
                      <a:pt x="20" y="16"/>
                    </a:lnTo>
                    <a:lnTo>
                      <a:pt x="20" y="20"/>
                    </a:lnTo>
                    <a:lnTo>
                      <a:pt x="16" y="20"/>
                    </a:lnTo>
                    <a:lnTo>
                      <a:pt x="12" y="24"/>
                    </a:lnTo>
                    <a:lnTo>
                      <a:pt x="12" y="28"/>
                    </a:lnTo>
                    <a:lnTo>
                      <a:pt x="8" y="28"/>
                    </a:lnTo>
                    <a:lnTo>
                      <a:pt x="8" y="32"/>
                    </a:lnTo>
                    <a:lnTo>
                      <a:pt x="4" y="36"/>
                    </a:lnTo>
                    <a:lnTo>
                      <a:pt x="4" y="40"/>
                    </a:lnTo>
                    <a:lnTo>
                      <a:pt x="0" y="40"/>
                    </a:lnTo>
                    <a:lnTo>
                      <a:pt x="4" y="40"/>
                    </a:lnTo>
                    <a:lnTo>
                      <a:pt x="4" y="36"/>
                    </a:lnTo>
                    <a:lnTo>
                      <a:pt x="4" y="32"/>
                    </a:lnTo>
                    <a:lnTo>
                      <a:pt x="4" y="28"/>
                    </a:lnTo>
                    <a:lnTo>
                      <a:pt x="8" y="28"/>
                    </a:lnTo>
                    <a:lnTo>
                      <a:pt x="8" y="24"/>
                    </a:lnTo>
                    <a:lnTo>
                      <a:pt x="12" y="24"/>
                    </a:lnTo>
                    <a:lnTo>
                      <a:pt x="12" y="20"/>
                    </a:lnTo>
                    <a:lnTo>
                      <a:pt x="12" y="16"/>
                    </a:lnTo>
                    <a:lnTo>
                      <a:pt x="12" y="12"/>
                    </a:lnTo>
                    <a:lnTo>
                      <a:pt x="16" y="12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920" bIns="16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15" name=""/>
              <p:cNvSpPr/>
              <p:nvPr/>
            </p:nvSpPr>
            <p:spPr>
              <a:xfrm>
                <a:off x="7134120" y="5495760"/>
                <a:ext cx="6480" cy="12960"/>
              </a:xfrm>
              <a:custGeom>
                <a:avLst/>
                <a:gdLst/>
                <a:ahLst/>
                <a:rect l="l" t="t" r="r" b="b"/>
                <a:pathLst>
                  <a:path w="4" h="8">
                    <a:moveTo>
                      <a:pt x="0" y="0"/>
                    </a:moveTo>
                    <a:lnTo>
                      <a:pt x="4" y="0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4" y="8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16" name=""/>
              <p:cNvSpPr/>
              <p:nvPr/>
            </p:nvSpPr>
            <p:spPr>
              <a:xfrm>
                <a:off x="7134120" y="5508720"/>
                <a:ext cx="6480" cy="612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4" y="4"/>
                    </a:move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4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17" name=""/>
              <p:cNvSpPr/>
              <p:nvPr/>
            </p:nvSpPr>
            <p:spPr>
              <a:xfrm>
                <a:off x="4556160" y="5762520"/>
                <a:ext cx="648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4"/>
                    </a:moveTo>
                    <a:lnTo>
                      <a:pt x="4" y="4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0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18" name=""/>
              <p:cNvSpPr/>
              <p:nvPr/>
            </p:nvSpPr>
            <p:spPr>
              <a:xfrm>
                <a:off x="7203960" y="5508720"/>
                <a:ext cx="6480" cy="612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19" name=""/>
              <p:cNvSpPr/>
              <p:nvPr/>
            </p:nvSpPr>
            <p:spPr>
              <a:xfrm>
                <a:off x="7572240" y="5457960"/>
                <a:ext cx="38160" cy="69840"/>
              </a:xfrm>
              <a:custGeom>
                <a:avLst/>
                <a:gdLst/>
                <a:ahLst/>
                <a:rect l="l" t="t" r="r" b="b"/>
                <a:pathLst>
                  <a:path w="24" h="44">
                    <a:moveTo>
                      <a:pt x="20" y="36"/>
                    </a:moveTo>
                    <a:lnTo>
                      <a:pt x="24" y="40"/>
                    </a:lnTo>
                    <a:lnTo>
                      <a:pt x="24" y="44"/>
                    </a:lnTo>
                    <a:lnTo>
                      <a:pt x="24" y="40"/>
                    </a:lnTo>
                    <a:lnTo>
                      <a:pt x="20" y="40"/>
                    </a:lnTo>
                    <a:lnTo>
                      <a:pt x="20" y="44"/>
                    </a:lnTo>
                    <a:lnTo>
                      <a:pt x="20" y="40"/>
                    </a:lnTo>
                    <a:lnTo>
                      <a:pt x="20" y="36"/>
                    </a:lnTo>
                    <a:lnTo>
                      <a:pt x="16" y="36"/>
                    </a:lnTo>
                    <a:lnTo>
                      <a:pt x="16" y="32"/>
                    </a:lnTo>
                    <a:lnTo>
                      <a:pt x="20" y="32"/>
                    </a:lnTo>
                    <a:lnTo>
                      <a:pt x="16" y="32"/>
                    </a:lnTo>
                    <a:lnTo>
                      <a:pt x="16" y="28"/>
                    </a:lnTo>
                    <a:lnTo>
                      <a:pt x="12" y="28"/>
                    </a:lnTo>
                    <a:lnTo>
                      <a:pt x="12" y="24"/>
                    </a:lnTo>
                    <a:lnTo>
                      <a:pt x="12" y="20"/>
                    </a:lnTo>
                    <a:lnTo>
                      <a:pt x="8" y="20"/>
                    </a:lnTo>
                    <a:lnTo>
                      <a:pt x="8" y="16"/>
                    </a:lnTo>
                    <a:lnTo>
                      <a:pt x="8" y="12"/>
                    </a:lnTo>
                    <a:lnTo>
                      <a:pt x="4" y="12"/>
                    </a:lnTo>
                    <a:lnTo>
                      <a:pt x="4" y="8"/>
                    </a:lnTo>
                    <a:lnTo>
                      <a:pt x="0" y="8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4" y="8"/>
                    </a:lnTo>
                    <a:lnTo>
                      <a:pt x="8" y="12"/>
                    </a:lnTo>
                    <a:lnTo>
                      <a:pt x="12" y="16"/>
                    </a:lnTo>
                    <a:lnTo>
                      <a:pt x="12" y="20"/>
                    </a:lnTo>
                    <a:lnTo>
                      <a:pt x="16" y="24"/>
                    </a:lnTo>
                    <a:lnTo>
                      <a:pt x="16" y="28"/>
                    </a:lnTo>
                    <a:lnTo>
                      <a:pt x="20" y="32"/>
                    </a:lnTo>
                    <a:lnTo>
                      <a:pt x="20" y="36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3040" bIns="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20" name=""/>
              <p:cNvSpPr/>
              <p:nvPr/>
            </p:nvSpPr>
            <p:spPr>
              <a:xfrm>
                <a:off x="4492800" y="5788080"/>
                <a:ext cx="63360" cy="127080"/>
              </a:xfrm>
              <a:custGeom>
                <a:avLst/>
                <a:gdLst/>
                <a:ahLst/>
                <a:rect l="l" t="t" r="r" b="b"/>
                <a:pathLst>
                  <a:path w="40" h="80">
                    <a:moveTo>
                      <a:pt x="16" y="32"/>
                    </a:moveTo>
                    <a:lnTo>
                      <a:pt x="16" y="28"/>
                    </a:lnTo>
                    <a:lnTo>
                      <a:pt x="16" y="24"/>
                    </a:lnTo>
                    <a:lnTo>
                      <a:pt x="16" y="28"/>
                    </a:lnTo>
                    <a:lnTo>
                      <a:pt x="20" y="28"/>
                    </a:lnTo>
                    <a:lnTo>
                      <a:pt x="20" y="24"/>
                    </a:lnTo>
                    <a:lnTo>
                      <a:pt x="24" y="24"/>
                    </a:lnTo>
                    <a:lnTo>
                      <a:pt x="24" y="20"/>
                    </a:lnTo>
                    <a:lnTo>
                      <a:pt x="24" y="16"/>
                    </a:lnTo>
                    <a:lnTo>
                      <a:pt x="28" y="16"/>
                    </a:lnTo>
                    <a:lnTo>
                      <a:pt x="28" y="12"/>
                    </a:lnTo>
                    <a:lnTo>
                      <a:pt x="32" y="12"/>
                    </a:lnTo>
                    <a:lnTo>
                      <a:pt x="32" y="8"/>
                    </a:lnTo>
                    <a:lnTo>
                      <a:pt x="32" y="4"/>
                    </a:lnTo>
                    <a:lnTo>
                      <a:pt x="36" y="4"/>
                    </a:lnTo>
                    <a:lnTo>
                      <a:pt x="32" y="4"/>
                    </a:lnTo>
                    <a:lnTo>
                      <a:pt x="32" y="0"/>
                    </a:lnTo>
                    <a:lnTo>
                      <a:pt x="36" y="0"/>
                    </a:lnTo>
                    <a:lnTo>
                      <a:pt x="40" y="0"/>
                    </a:lnTo>
                    <a:lnTo>
                      <a:pt x="40" y="4"/>
                    </a:lnTo>
                    <a:lnTo>
                      <a:pt x="36" y="4"/>
                    </a:lnTo>
                    <a:lnTo>
                      <a:pt x="36" y="8"/>
                    </a:lnTo>
                    <a:lnTo>
                      <a:pt x="32" y="12"/>
                    </a:lnTo>
                    <a:lnTo>
                      <a:pt x="32" y="16"/>
                    </a:lnTo>
                    <a:lnTo>
                      <a:pt x="28" y="16"/>
                    </a:lnTo>
                    <a:lnTo>
                      <a:pt x="28" y="20"/>
                    </a:lnTo>
                    <a:lnTo>
                      <a:pt x="24" y="20"/>
                    </a:lnTo>
                    <a:lnTo>
                      <a:pt x="24" y="24"/>
                    </a:lnTo>
                    <a:lnTo>
                      <a:pt x="24" y="28"/>
                    </a:lnTo>
                    <a:lnTo>
                      <a:pt x="20" y="28"/>
                    </a:lnTo>
                    <a:lnTo>
                      <a:pt x="20" y="32"/>
                    </a:lnTo>
                    <a:lnTo>
                      <a:pt x="20" y="36"/>
                    </a:lnTo>
                    <a:lnTo>
                      <a:pt x="16" y="40"/>
                    </a:lnTo>
                    <a:lnTo>
                      <a:pt x="16" y="44"/>
                    </a:lnTo>
                    <a:lnTo>
                      <a:pt x="12" y="44"/>
                    </a:lnTo>
                    <a:lnTo>
                      <a:pt x="12" y="48"/>
                    </a:lnTo>
                    <a:lnTo>
                      <a:pt x="12" y="52"/>
                    </a:lnTo>
                    <a:lnTo>
                      <a:pt x="8" y="56"/>
                    </a:lnTo>
                    <a:lnTo>
                      <a:pt x="8" y="60"/>
                    </a:lnTo>
                    <a:lnTo>
                      <a:pt x="4" y="64"/>
                    </a:lnTo>
                    <a:lnTo>
                      <a:pt x="4" y="68"/>
                    </a:lnTo>
                    <a:lnTo>
                      <a:pt x="4" y="72"/>
                    </a:lnTo>
                    <a:lnTo>
                      <a:pt x="4" y="76"/>
                    </a:lnTo>
                    <a:lnTo>
                      <a:pt x="4" y="80"/>
                    </a:lnTo>
                    <a:lnTo>
                      <a:pt x="0" y="80"/>
                    </a:lnTo>
                    <a:lnTo>
                      <a:pt x="0" y="76"/>
                    </a:lnTo>
                    <a:lnTo>
                      <a:pt x="0" y="72"/>
                    </a:lnTo>
                    <a:lnTo>
                      <a:pt x="0" y="68"/>
                    </a:lnTo>
                    <a:lnTo>
                      <a:pt x="4" y="68"/>
                    </a:lnTo>
                    <a:lnTo>
                      <a:pt x="0" y="68"/>
                    </a:lnTo>
                    <a:lnTo>
                      <a:pt x="0" y="64"/>
                    </a:lnTo>
                    <a:lnTo>
                      <a:pt x="4" y="64"/>
                    </a:lnTo>
                    <a:lnTo>
                      <a:pt x="4" y="60"/>
                    </a:lnTo>
                    <a:lnTo>
                      <a:pt x="4" y="56"/>
                    </a:lnTo>
                    <a:lnTo>
                      <a:pt x="8" y="56"/>
                    </a:lnTo>
                    <a:lnTo>
                      <a:pt x="8" y="52"/>
                    </a:lnTo>
                    <a:lnTo>
                      <a:pt x="8" y="48"/>
                    </a:lnTo>
                    <a:lnTo>
                      <a:pt x="8" y="44"/>
                    </a:lnTo>
                    <a:lnTo>
                      <a:pt x="12" y="44"/>
                    </a:lnTo>
                    <a:lnTo>
                      <a:pt x="12" y="40"/>
                    </a:lnTo>
                    <a:lnTo>
                      <a:pt x="12" y="36"/>
                    </a:lnTo>
                    <a:lnTo>
                      <a:pt x="16" y="36"/>
                    </a:lnTo>
                    <a:lnTo>
                      <a:pt x="16" y="32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21" name=""/>
              <p:cNvSpPr/>
              <p:nvPr/>
            </p:nvSpPr>
            <p:spPr>
              <a:xfrm>
                <a:off x="7178760" y="5553000"/>
                <a:ext cx="612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4" y="0"/>
                    </a:moveTo>
                    <a:lnTo>
                      <a:pt x="4" y="4"/>
                    </a:lnTo>
                    <a:lnTo>
                      <a:pt x="0" y="0"/>
                    </a:lnTo>
                    <a:lnTo>
                      <a:pt x="4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22" name=""/>
              <p:cNvSpPr/>
              <p:nvPr/>
            </p:nvSpPr>
            <p:spPr>
              <a:xfrm>
                <a:off x="7172280" y="5565600"/>
                <a:ext cx="6480" cy="648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23" name=""/>
              <p:cNvSpPr/>
              <p:nvPr/>
            </p:nvSpPr>
            <p:spPr>
              <a:xfrm>
                <a:off x="7165800" y="5565600"/>
                <a:ext cx="648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0"/>
                    </a:moveTo>
                    <a:lnTo>
                      <a:pt x="0" y="4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24" name=""/>
              <p:cNvSpPr/>
              <p:nvPr/>
            </p:nvSpPr>
            <p:spPr>
              <a:xfrm>
                <a:off x="7165800" y="5578560"/>
                <a:ext cx="6480" cy="612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4" y="0"/>
                    </a:move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25" name=""/>
              <p:cNvSpPr/>
              <p:nvPr/>
            </p:nvSpPr>
            <p:spPr>
              <a:xfrm>
                <a:off x="7159680" y="5584680"/>
                <a:ext cx="6120" cy="648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26" name=""/>
              <p:cNvSpPr/>
              <p:nvPr/>
            </p:nvSpPr>
            <p:spPr>
              <a:xfrm>
                <a:off x="7165800" y="5597640"/>
                <a:ext cx="12960" cy="19080"/>
              </a:xfrm>
              <a:custGeom>
                <a:avLst/>
                <a:gdLst/>
                <a:ahLst/>
                <a:rect l="l" t="t" r="r" b="b"/>
                <a:pathLst>
                  <a:path w="8" h="12">
                    <a:moveTo>
                      <a:pt x="4" y="0"/>
                    </a:moveTo>
                    <a:lnTo>
                      <a:pt x="4" y="4"/>
                    </a:lnTo>
                    <a:lnTo>
                      <a:pt x="8" y="4"/>
                    </a:lnTo>
                    <a:lnTo>
                      <a:pt x="8" y="8"/>
                    </a:lnTo>
                    <a:lnTo>
                      <a:pt x="8" y="12"/>
                    </a:lnTo>
                    <a:lnTo>
                      <a:pt x="8" y="8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4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27" name=""/>
              <p:cNvSpPr/>
              <p:nvPr/>
            </p:nvSpPr>
            <p:spPr>
              <a:xfrm>
                <a:off x="7610400" y="5527800"/>
                <a:ext cx="38160" cy="56880"/>
              </a:xfrm>
              <a:custGeom>
                <a:avLst/>
                <a:gdLst/>
                <a:ahLst/>
                <a:rect l="l" t="t" r="r" b="b"/>
                <a:pathLst>
                  <a:path w="24" h="36">
                    <a:moveTo>
                      <a:pt x="16" y="24"/>
                    </a:moveTo>
                    <a:lnTo>
                      <a:pt x="20" y="24"/>
                    </a:lnTo>
                    <a:lnTo>
                      <a:pt x="20" y="28"/>
                    </a:lnTo>
                    <a:lnTo>
                      <a:pt x="20" y="32"/>
                    </a:lnTo>
                    <a:lnTo>
                      <a:pt x="24" y="32"/>
                    </a:lnTo>
                    <a:lnTo>
                      <a:pt x="24" y="36"/>
                    </a:lnTo>
                    <a:lnTo>
                      <a:pt x="24" y="32"/>
                    </a:lnTo>
                    <a:lnTo>
                      <a:pt x="20" y="32"/>
                    </a:lnTo>
                    <a:lnTo>
                      <a:pt x="20" y="28"/>
                    </a:lnTo>
                    <a:lnTo>
                      <a:pt x="16" y="28"/>
                    </a:lnTo>
                    <a:lnTo>
                      <a:pt x="16" y="24"/>
                    </a:lnTo>
                    <a:lnTo>
                      <a:pt x="12" y="24"/>
                    </a:lnTo>
                    <a:lnTo>
                      <a:pt x="12" y="20"/>
                    </a:lnTo>
                    <a:lnTo>
                      <a:pt x="12" y="16"/>
                    </a:lnTo>
                    <a:lnTo>
                      <a:pt x="8" y="16"/>
                    </a:lnTo>
                    <a:lnTo>
                      <a:pt x="8" y="12"/>
                    </a:lnTo>
                    <a:lnTo>
                      <a:pt x="8" y="8"/>
                    </a:lnTo>
                    <a:lnTo>
                      <a:pt x="4" y="8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4" y="8"/>
                    </a:lnTo>
                    <a:lnTo>
                      <a:pt x="8" y="8"/>
                    </a:lnTo>
                    <a:lnTo>
                      <a:pt x="8" y="12"/>
                    </a:lnTo>
                    <a:lnTo>
                      <a:pt x="12" y="12"/>
                    </a:lnTo>
                    <a:lnTo>
                      <a:pt x="12" y="16"/>
                    </a:lnTo>
                    <a:lnTo>
                      <a:pt x="12" y="20"/>
                    </a:lnTo>
                    <a:lnTo>
                      <a:pt x="16" y="20"/>
                    </a:lnTo>
                    <a:lnTo>
                      <a:pt x="16" y="2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080" bIns="10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28" name=""/>
              <p:cNvSpPr/>
              <p:nvPr/>
            </p:nvSpPr>
            <p:spPr>
              <a:xfrm>
                <a:off x="7184880" y="5610240"/>
                <a:ext cx="648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0"/>
                    </a:moveTo>
                    <a:lnTo>
                      <a:pt x="0" y="4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29" name=""/>
              <p:cNvSpPr/>
              <p:nvPr/>
            </p:nvSpPr>
            <p:spPr>
              <a:xfrm>
                <a:off x="7184880" y="5616720"/>
                <a:ext cx="19080" cy="19080"/>
              </a:xfrm>
              <a:custGeom>
                <a:avLst/>
                <a:gdLst/>
                <a:ahLst/>
                <a:rect l="l" t="t" r="r" b="b"/>
                <a:pathLst>
                  <a:path w="12" h="12">
                    <a:moveTo>
                      <a:pt x="4" y="4"/>
                    </a:moveTo>
                    <a:lnTo>
                      <a:pt x="8" y="4"/>
                    </a:lnTo>
                    <a:lnTo>
                      <a:pt x="8" y="8"/>
                    </a:lnTo>
                    <a:lnTo>
                      <a:pt x="12" y="8"/>
                    </a:lnTo>
                    <a:lnTo>
                      <a:pt x="12" y="12"/>
                    </a:lnTo>
                    <a:lnTo>
                      <a:pt x="8" y="8"/>
                    </a:lnTo>
                    <a:lnTo>
                      <a:pt x="4" y="8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4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30" name=""/>
              <p:cNvSpPr/>
              <p:nvPr/>
            </p:nvSpPr>
            <p:spPr>
              <a:xfrm>
                <a:off x="7203960" y="5635800"/>
                <a:ext cx="6480" cy="612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0"/>
                    </a:moveTo>
                    <a:lnTo>
                      <a:pt x="4" y="0"/>
                    </a:lnTo>
                    <a:lnTo>
                      <a:pt x="4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31" name=""/>
              <p:cNvSpPr/>
              <p:nvPr/>
            </p:nvSpPr>
            <p:spPr>
              <a:xfrm>
                <a:off x="4460760" y="5896080"/>
                <a:ext cx="12960" cy="6120"/>
              </a:xfrm>
              <a:custGeom>
                <a:avLst/>
                <a:gdLst/>
                <a:ahLst/>
                <a:rect l="l" t="t" r="r" b="b"/>
                <a:pathLst>
                  <a:path w="8" h="4">
                    <a:moveTo>
                      <a:pt x="4" y="4"/>
                    </a:moveTo>
                    <a:lnTo>
                      <a:pt x="4" y="0"/>
                    </a:lnTo>
                    <a:lnTo>
                      <a:pt x="8" y="0"/>
                    </a:lnTo>
                    <a:lnTo>
                      <a:pt x="8" y="4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4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32" name=""/>
              <p:cNvSpPr/>
              <p:nvPr/>
            </p:nvSpPr>
            <p:spPr>
              <a:xfrm>
                <a:off x="4492800" y="5921280"/>
                <a:ext cx="44280" cy="228600"/>
              </a:xfrm>
              <a:custGeom>
                <a:avLst/>
                <a:gdLst/>
                <a:ahLst/>
                <a:rect l="l" t="t" r="r" b="b"/>
                <a:pathLst>
                  <a:path w="28" h="144">
                    <a:moveTo>
                      <a:pt x="12" y="76"/>
                    </a:moveTo>
                    <a:lnTo>
                      <a:pt x="12" y="80"/>
                    </a:lnTo>
                    <a:lnTo>
                      <a:pt x="16" y="80"/>
                    </a:lnTo>
                    <a:lnTo>
                      <a:pt x="16" y="84"/>
                    </a:lnTo>
                    <a:lnTo>
                      <a:pt x="16" y="88"/>
                    </a:lnTo>
                    <a:lnTo>
                      <a:pt x="16" y="92"/>
                    </a:lnTo>
                    <a:lnTo>
                      <a:pt x="20" y="92"/>
                    </a:lnTo>
                    <a:lnTo>
                      <a:pt x="20" y="96"/>
                    </a:lnTo>
                    <a:lnTo>
                      <a:pt x="20" y="100"/>
                    </a:lnTo>
                    <a:lnTo>
                      <a:pt x="24" y="104"/>
                    </a:lnTo>
                    <a:lnTo>
                      <a:pt x="24" y="108"/>
                    </a:lnTo>
                    <a:lnTo>
                      <a:pt x="24" y="112"/>
                    </a:lnTo>
                    <a:lnTo>
                      <a:pt x="24" y="116"/>
                    </a:lnTo>
                    <a:lnTo>
                      <a:pt x="24" y="120"/>
                    </a:lnTo>
                    <a:lnTo>
                      <a:pt x="24" y="124"/>
                    </a:lnTo>
                    <a:lnTo>
                      <a:pt x="28" y="128"/>
                    </a:lnTo>
                    <a:lnTo>
                      <a:pt x="28" y="132"/>
                    </a:lnTo>
                    <a:lnTo>
                      <a:pt x="28" y="136"/>
                    </a:lnTo>
                    <a:lnTo>
                      <a:pt x="28" y="140"/>
                    </a:lnTo>
                    <a:lnTo>
                      <a:pt x="28" y="144"/>
                    </a:lnTo>
                    <a:lnTo>
                      <a:pt x="28" y="140"/>
                    </a:lnTo>
                    <a:lnTo>
                      <a:pt x="28" y="136"/>
                    </a:lnTo>
                    <a:lnTo>
                      <a:pt x="24" y="136"/>
                    </a:lnTo>
                    <a:lnTo>
                      <a:pt x="28" y="136"/>
                    </a:lnTo>
                    <a:lnTo>
                      <a:pt x="28" y="132"/>
                    </a:lnTo>
                    <a:lnTo>
                      <a:pt x="24" y="132"/>
                    </a:lnTo>
                    <a:lnTo>
                      <a:pt x="24" y="128"/>
                    </a:lnTo>
                    <a:lnTo>
                      <a:pt x="24" y="124"/>
                    </a:lnTo>
                    <a:lnTo>
                      <a:pt x="24" y="120"/>
                    </a:lnTo>
                    <a:lnTo>
                      <a:pt x="24" y="116"/>
                    </a:lnTo>
                    <a:lnTo>
                      <a:pt x="24" y="112"/>
                    </a:lnTo>
                    <a:lnTo>
                      <a:pt x="24" y="108"/>
                    </a:lnTo>
                    <a:lnTo>
                      <a:pt x="20" y="108"/>
                    </a:lnTo>
                    <a:lnTo>
                      <a:pt x="24" y="108"/>
                    </a:lnTo>
                    <a:lnTo>
                      <a:pt x="20" y="108"/>
                    </a:lnTo>
                    <a:lnTo>
                      <a:pt x="20" y="104"/>
                    </a:lnTo>
                    <a:lnTo>
                      <a:pt x="20" y="100"/>
                    </a:lnTo>
                    <a:lnTo>
                      <a:pt x="16" y="96"/>
                    </a:lnTo>
                    <a:lnTo>
                      <a:pt x="20" y="96"/>
                    </a:lnTo>
                    <a:lnTo>
                      <a:pt x="16" y="96"/>
                    </a:lnTo>
                    <a:lnTo>
                      <a:pt x="20" y="92"/>
                    </a:lnTo>
                    <a:lnTo>
                      <a:pt x="16" y="92"/>
                    </a:lnTo>
                    <a:lnTo>
                      <a:pt x="16" y="88"/>
                    </a:lnTo>
                    <a:lnTo>
                      <a:pt x="16" y="84"/>
                    </a:lnTo>
                    <a:lnTo>
                      <a:pt x="12" y="84"/>
                    </a:lnTo>
                    <a:lnTo>
                      <a:pt x="16" y="84"/>
                    </a:lnTo>
                    <a:lnTo>
                      <a:pt x="12" y="80"/>
                    </a:lnTo>
                    <a:lnTo>
                      <a:pt x="12" y="76"/>
                    </a:lnTo>
                    <a:lnTo>
                      <a:pt x="12" y="72"/>
                    </a:lnTo>
                    <a:lnTo>
                      <a:pt x="8" y="72"/>
                    </a:lnTo>
                    <a:lnTo>
                      <a:pt x="12" y="72"/>
                    </a:lnTo>
                    <a:lnTo>
                      <a:pt x="8" y="68"/>
                    </a:lnTo>
                    <a:lnTo>
                      <a:pt x="8" y="72"/>
                    </a:lnTo>
                    <a:lnTo>
                      <a:pt x="8" y="68"/>
                    </a:lnTo>
                    <a:lnTo>
                      <a:pt x="8" y="64"/>
                    </a:lnTo>
                    <a:lnTo>
                      <a:pt x="8" y="68"/>
                    </a:lnTo>
                    <a:lnTo>
                      <a:pt x="8" y="64"/>
                    </a:lnTo>
                    <a:lnTo>
                      <a:pt x="4" y="64"/>
                    </a:lnTo>
                    <a:lnTo>
                      <a:pt x="4" y="60"/>
                    </a:lnTo>
                    <a:lnTo>
                      <a:pt x="8" y="60"/>
                    </a:lnTo>
                    <a:lnTo>
                      <a:pt x="8" y="64"/>
                    </a:lnTo>
                    <a:lnTo>
                      <a:pt x="8" y="60"/>
                    </a:lnTo>
                    <a:lnTo>
                      <a:pt x="4" y="60"/>
                    </a:lnTo>
                    <a:lnTo>
                      <a:pt x="4" y="56"/>
                    </a:lnTo>
                    <a:lnTo>
                      <a:pt x="4" y="52"/>
                    </a:lnTo>
                    <a:lnTo>
                      <a:pt x="4" y="56"/>
                    </a:lnTo>
                    <a:lnTo>
                      <a:pt x="4" y="52"/>
                    </a:lnTo>
                    <a:lnTo>
                      <a:pt x="4" y="48"/>
                    </a:lnTo>
                    <a:lnTo>
                      <a:pt x="0" y="48"/>
                    </a:lnTo>
                    <a:lnTo>
                      <a:pt x="0" y="44"/>
                    </a:lnTo>
                    <a:lnTo>
                      <a:pt x="0" y="40"/>
                    </a:lnTo>
                    <a:lnTo>
                      <a:pt x="0" y="36"/>
                    </a:lnTo>
                    <a:lnTo>
                      <a:pt x="4" y="36"/>
                    </a:lnTo>
                    <a:lnTo>
                      <a:pt x="0" y="36"/>
                    </a:lnTo>
                    <a:lnTo>
                      <a:pt x="0" y="32"/>
                    </a:lnTo>
                    <a:lnTo>
                      <a:pt x="0" y="28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0" y="8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12"/>
                    </a:lnTo>
                    <a:lnTo>
                      <a:pt x="0" y="16"/>
                    </a:lnTo>
                    <a:lnTo>
                      <a:pt x="0" y="20"/>
                    </a:lnTo>
                    <a:lnTo>
                      <a:pt x="0" y="24"/>
                    </a:lnTo>
                    <a:lnTo>
                      <a:pt x="0" y="28"/>
                    </a:lnTo>
                    <a:lnTo>
                      <a:pt x="0" y="32"/>
                    </a:lnTo>
                    <a:lnTo>
                      <a:pt x="4" y="32"/>
                    </a:lnTo>
                    <a:lnTo>
                      <a:pt x="4" y="36"/>
                    </a:lnTo>
                    <a:lnTo>
                      <a:pt x="4" y="40"/>
                    </a:lnTo>
                    <a:lnTo>
                      <a:pt x="4" y="44"/>
                    </a:lnTo>
                    <a:lnTo>
                      <a:pt x="4" y="48"/>
                    </a:lnTo>
                    <a:lnTo>
                      <a:pt x="4" y="52"/>
                    </a:lnTo>
                    <a:lnTo>
                      <a:pt x="8" y="56"/>
                    </a:lnTo>
                    <a:lnTo>
                      <a:pt x="8" y="60"/>
                    </a:lnTo>
                    <a:lnTo>
                      <a:pt x="8" y="64"/>
                    </a:lnTo>
                    <a:lnTo>
                      <a:pt x="8" y="68"/>
                    </a:lnTo>
                    <a:lnTo>
                      <a:pt x="12" y="68"/>
                    </a:lnTo>
                    <a:lnTo>
                      <a:pt x="12" y="72"/>
                    </a:lnTo>
                    <a:lnTo>
                      <a:pt x="12" y="76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33" name=""/>
              <p:cNvSpPr/>
              <p:nvPr/>
            </p:nvSpPr>
            <p:spPr>
              <a:xfrm>
                <a:off x="7648560" y="5584680"/>
                <a:ext cx="25560" cy="38160"/>
              </a:xfrm>
              <a:custGeom>
                <a:avLst/>
                <a:gdLst/>
                <a:ahLst/>
                <a:rect l="l" t="t" r="r" b="b"/>
                <a:pathLst>
                  <a:path w="16" h="24">
                    <a:moveTo>
                      <a:pt x="16" y="24"/>
                    </a:moveTo>
                    <a:lnTo>
                      <a:pt x="12" y="24"/>
                    </a:lnTo>
                    <a:lnTo>
                      <a:pt x="12" y="20"/>
                    </a:lnTo>
                    <a:lnTo>
                      <a:pt x="12" y="16"/>
                    </a:lnTo>
                    <a:lnTo>
                      <a:pt x="8" y="16"/>
                    </a:lnTo>
                    <a:lnTo>
                      <a:pt x="8" y="12"/>
                    </a:lnTo>
                    <a:lnTo>
                      <a:pt x="4" y="12"/>
                    </a:lnTo>
                    <a:lnTo>
                      <a:pt x="4" y="8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4" y="8"/>
                    </a:lnTo>
                    <a:lnTo>
                      <a:pt x="8" y="8"/>
                    </a:lnTo>
                    <a:lnTo>
                      <a:pt x="8" y="12"/>
                    </a:lnTo>
                    <a:lnTo>
                      <a:pt x="8" y="16"/>
                    </a:lnTo>
                    <a:lnTo>
                      <a:pt x="12" y="16"/>
                    </a:lnTo>
                    <a:lnTo>
                      <a:pt x="12" y="20"/>
                    </a:lnTo>
                    <a:lnTo>
                      <a:pt x="16" y="20"/>
                    </a:lnTo>
                    <a:lnTo>
                      <a:pt x="16" y="2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34" name=""/>
              <p:cNvSpPr/>
              <p:nvPr/>
            </p:nvSpPr>
            <p:spPr>
              <a:xfrm>
                <a:off x="4473720" y="5952960"/>
                <a:ext cx="612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4" y="4"/>
                    </a:moveTo>
                    <a:lnTo>
                      <a:pt x="4" y="0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4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35" name=""/>
              <p:cNvSpPr/>
              <p:nvPr/>
            </p:nvSpPr>
            <p:spPr>
              <a:xfrm>
                <a:off x="7674120" y="5629320"/>
                <a:ext cx="12600" cy="31680"/>
              </a:xfrm>
              <a:custGeom>
                <a:avLst/>
                <a:gdLst/>
                <a:ahLst/>
                <a:rect l="l" t="t" r="r" b="b"/>
                <a:pathLst>
                  <a:path w="8" h="20">
                    <a:moveTo>
                      <a:pt x="0" y="0"/>
                    </a:moveTo>
                    <a:lnTo>
                      <a:pt x="4" y="4"/>
                    </a:lnTo>
                    <a:lnTo>
                      <a:pt x="4" y="8"/>
                    </a:lnTo>
                    <a:lnTo>
                      <a:pt x="8" y="12"/>
                    </a:lnTo>
                    <a:lnTo>
                      <a:pt x="8" y="16"/>
                    </a:lnTo>
                    <a:lnTo>
                      <a:pt x="8" y="20"/>
                    </a:lnTo>
                    <a:lnTo>
                      <a:pt x="8" y="16"/>
                    </a:lnTo>
                    <a:lnTo>
                      <a:pt x="8" y="12"/>
                    </a:lnTo>
                    <a:lnTo>
                      <a:pt x="4" y="12"/>
                    </a:lnTo>
                    <a:lnTo>
                      <a:pt x="4" y="8"/>
                    </a:lnTo>
                    <a:lnTo>
                      <a:pt x="4" y="12"/>
                    </a:lnTo>
                    <a:lnTo>
                      <a:pt x="4" y="8"/>
                    </a:lnTo>
                    <a:lnTo>
                      <a:pt x="0" y="8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36" name=""/>
              <p:cNvSpPr/>
              <p:nvPr/>
            </p:nvSpPr>
            <p:spPr>
              <a:xfrm>
                <a:off x="4473720" y="5978520"/>
                <a:ext cx="612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0"/>
                    </a:moveTo>
                    <a:lnTo>
                      <a:pt x="0" y="4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37" name=""/>
              <p:cNvSpPr/>
              <p:nvPr/>
            </p:nvSpPr>
            <p:spPr>
              <a:xfrm>
                <a:off x="7280280" y="5730840"/>
                <a:ext cx="6480" cy="19080"/>
              </a:xfrm>
              <a:custGeom>
                <a:avLst/>
                <a:gdLst/>
                <a:ahLst/>
                <a:rect l="l" t="t" r="r" b="b"/>
                <a:pathLst>
                  <a:path w="4" h="12">
                    <a:moveTo>
                      <a:pt x="0" y="0"/>
                    </a:moveTo>
                    <a:lnTo>
                      <a:pt x="0" y="4"/>
                    </a:lnTo>
                    <a:lnTo>
                      <a:pt x="4" y="4"/>
                    </a:lnTo>
                    <a:lnTo>
                      <a:pt x="4" y="8"/>
                    </a:lnTo>
                    <a:lnTo>
                      <a:pt x="4" y="12"/>
                    </a:lnTo>
                    <a:lnTo>
                      <a:pt x="0" y="12"/>
                    </a:lnTo>
                    <a:lnTo>
                      <a:pt x="0" y="8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38" name=""/>
              <p:cNvSpPr/>
              <p:nvPr/>
            </p:nvSpPr>
            <p:spPr>
              <a:xfrm>
                <a:off x="4473720" y="5997600"/>
                <a:ext cx="6120" cy="12600"/>
              </a:xfrm>
              <a:custGeom>
                <a:avLst/>
                <a:gdLst/>
                <a:ahLst/>
                <a:rect l="l" t="t" r="r" b="b"/>
                <a:pathLst>
                  <a:path w="4" h="8">
                    <a:moveTo>
                      <a:pt x="0" y="0"/>
                    </a:moveTo>
                    <a:lnTo>
                      <a:pt x="0" y="4"/>
                    </a:lnTo>
                    <a:lnTo>
                      <a:pt x="4" y="4"/>
                    </a:lnTo>
                    <a:lnTo>
                      <a:pt x="4" y="8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39" name=""/>
              <p:cNvSpPr/>
              <p:nvPr/>
            </p:nvSpPr>
            <p:spPr>
              <a:xfrm>
                <a:off x="4492800" y="5997600"/>
                <a:ext cx="612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4"/>
                    </a:moveTo>
                    <a:lnTo>
                      <a:pt x="0" y="0"/>
                    </a:lnTo>
                    <a:lnTo>
                      <a:pt x="4" y="4"/>
                    </a:lnTo>
                    <a:lnTo>
                      <a:pt x="0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40" name=""/>
              <p:cNvSpPr/>
              <p:nvPr/>
            </p:nvSpPr>
            <p:spPr>
              <a:xfrm>
                <a:off x="7286760" y="5730840"/>
                <a:ext cx="6120" cy="648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41" name=""/>
              <p:cNvSpPr/>
              <p:nvPr/>
            </p:nvSpPr>
            <p:spPr>
              <a:xfrm>
                <a:off x="7686720" y="5661000"/>
                <a:ext cx="6480" cy="44640"/>
              </a:xfrm>
              <a:custGeom>
                <a:avLst/>
                <a:gdLst/>
                <a:ahLst/>
                <a:rect l="l" t="t" r="r" b="b"/>
                <a:pathLst>
                  <a:path w="4" h="28">
                    <a:moveTo>
                      <a:pt x="4" y="8"/>
                    </a:moveTo>
                    <a:lnTo>
                      <a:pt x="4" y="12"/>
                    </a:lnTo>
                    <a:lnTo>
                      <a:pt x="4" y="16"/>
                    </a:lnTo>
                    <a:lnTo>
                      <a:pt x="4" y="20"/>
                    </a:lnTo>
                    <a:lnTo>
                      <a:pt x="4" y="24"/>
                    </a:lnTo>
                    <a:lnTo>
                      <a:pt x="4" y="28"/>
                    </a:lnTo>
                    <a:lnTo>
                      <a:pt x="4" y="24"/>
                    </a:lnTo>
                    <a:lnTo>
                      <a:pt x="4" y="20"/>
                    </a:lnTo>
                    <a:lnTo>
                      <a:pt x="4" y="16"/>
                    </a:lnTo>
                    <a:lnTo>
                      <a:pt x="4" y="12"/>
                    </a:lnTo>
                    <a:lnTo>
                      <a:pt x="0" y="8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4" y="8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" bIns="-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42" name=""/>
              <p:cNvSpPr/>
              <p:nvPr/>
            </p:nvSpPr>
            <p:spPr>
              <a:xfrm>
                <a:off x="7299360" y="5743440"/>
                <a:ext cx="6480" cy="648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43" name=""/>
              <p:cNvSpPr/>
              <p:nvPr/>
            </p:nvSpPr>
            <p:spPr>
              <a:xfrm>
                <a:off x="7286760" y="5749920"/>
                <a:ext cx="6120" cy="19080"/>
              </a:xfrm>
              <a:custGeom>
                <a:avLst/>
                <a:gdLst/>
                <a:ahLst/>
                <a:rect l="l" t="t" r="r" b="b"/>
                <a:pathLst>
                  <a:path w="4" h="12">
                    <a:moveTo>
                      <a:pt x="4" y="8"/>
                    </a:moveTo>
                    <a:lnTo>
                      <a:pt x="4" y="12"/>
                    </a:lnTo>
                    <a:lnTo>
                      <a:pt x="4" y="8"/>
                    </a:lnTo>
                    <a:lnTo>
                      <a:pt x="0" y="8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4" y="8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44" name=""/>
              <p:cNvSpPr/>
              <p:nvPr/>
            </p:nvSpPr>
            <p:spPr>
              <a:xfrm>
                <a:off x="7299360" y="5749920"/>
                <a:ext cx="25200" cy="38160"/>
              </a:xfrm>
              <a:custGeom>
                <a:avLst/>
                <a:gdLst/>
                <a:ahLst/>
                <a:rect l="l" t="t" r="r" b="b"/>
                <a:pathLst>
                  <a:path w="16" h="24">
                    <a:moveTo>
                      <a:pt x="12" y="12"/>
                    </a:moveTo>
                    <a:lnTo>
                      <a:pt x="16" y="16"/>
                    </a:lnTo>
                    <a:lnTo>
                      <a:pt x="16" y="20"/>
                    </a:lnTo>
                    <a:lnTo>
                      <a:pt x="16" y="24"/>
                    </a:lnTo>
                    <a:lnTo>
                      <a:pt x="12" y="20"/>
                    </a:lnTo>
                    <a:lnTo>
                      <a:pt x="12" y="16"/>
                    </a:lnTo>
                    <a:lnTo>
                      <a:pt x="8" y="12"/>
                    </a:lnTo>
                    <a:lnTo>
                      <a:pt x="8" y="8"/>
                    </a:lnTo>
                    <a:lnTo>
                      <a:pt x="8" y="4"/>
                    </a:lnTo>
                    <a:lnTo>
                      <a:pt x="4" y="4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8" y="0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8" y="4"/>
                    </a:lnTo>
                    <a:lnTo>
                      <a:pt x="8" y="8"/>
                    </a:lnTo>
                    <a:lnTo>
                      <a:pt x="12" y="8"/>
                    </a:lnTo>
                    <a:lnTo>
                      <a:pt x="12" y="12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45" name=""/>
              <p:cNvSpPr/>
              <p:nvPr/>
            </p:nvSpPr>
            <p:spPr>
              <a:xfrm>
                <a:off x="7286760" y="5749920"/>
                <a:ext cx="6120" cy="648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46" name=""/>
              <p:cNvSpPr/>
              <p:nvPr/>
            </p:nvSpPr>
            <p:spPr>
              <a:xfrm>
                <a:off x="7292880" y="5749920"/>
                <a:ext cx="648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0"/>
                    </a:moveTo>
                    <a:lnTo>
                      <a:pt x="4" y="0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47" name=""/>
              <p:cNvSpPr/>
              <p:nvPr/>
            </p:nvSpPr>
            <p:spPr>
              <a:xfrm>
                <a:off x="7318440" y="5756400"/>
                <a:ext cx="6120" cy="12600"/>
              </a:xfrm>
              <a:custGeom>
                <a:avLst/>
                <a:gdLst/>
                <a:ahLst/>
                <a:rect l="l" t="t" r="r" b="b"/>
                <a:pathLst>
                  <a:path w="4" h="8">
                    <a:moveTo>
                      <a:pt x="0" y="0"/>
                    </a:moveTo>
                    <a:lnTo>
                      <a:pt x="0" y="4"/>
                    </a:lnTo>
                    <a:lnTo>
                      <a:pt x="0" y="0"/>
                    </a:lnTo>
                    <a:lnTo>
                      <a:pt x="4" y="4"/>
                    </a:lnTo>
                    <a:lnTo>
                      <a:pt x="4" y="8"/>
                    </a:lnTo>
                    <a:lnTo>
                      <a:pt x="0" y="8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48" name=""/>
              <p:cNvSpPr/>
              <p:nvPr/>
            </p:nvSpPr>
            <p:spPr>
              <a:xfrm>
                <a:off x="4505400" y="6035760"/>
                <a:ext cx="6120" cy="612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4"/>
                    </a:moveTo>
                    <a:lnTo>
                      <a:pt x="0" y="0"/>
                    </a:lnTo>
                    <a:lnTo>
                      <a:pt x="4" y="4"/>
                    </a:lnTo>
                    <a:lnTo>
                      <a:pt x="0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49" name=""/>
              <p:cNvSpPr/>
              <p:nvPr/>
            </p:nvSpPr>
            <p:spPr>
              <a:xfrm>
                <a:off x="7292880" y="5769000"/>
                <a:ext cx="648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4" y="0"/>
                    </a:moveTo>
                    <a:lnTo>
                      <a:pt x="4" y="4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4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50" name=""/>
              <p:cNvSpPr/>
              <p:nvPr/>
            </p:nvSpPr>
            <p:spPr>
              <a:xfrm>
                <a:off x="4511520" y="6041880"/>
                <a:ext cx="1800" cy="12960"/>
              </a:xfrm>
              <a:custGeom>
                <a:avLst/>
                <a:gdLst/>
                <a:ahLst/>
                <a:rect l="l" t="t" r="r" b="b"/>
                <a:pathLst>
                  <a:path w="0" h="8">
                    <a:moveTo>
                      <a:pt x="0" y="4"/>
                    </a:move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51" name=""/>
              <p:cNvSpPr/>
              <p:nvPr/>
            </p:nvSpPr>
            <p:spPr>
              <a:xfrm>
                <a:off x="7299360" y="5781600"/>
                <a:ext cx="38160" cy="19080"/>
              </a:xfrm>
              <a:custGeom>
                <a:avLst/>
                <a:gdLst/>
                <a:ahLst/>
                <a:rect l="l" t="t" r="r" b="b"/>
                <a:pathLst>
                  <a:path w="24" h="12">
                    <a:moveTo>
                      <a:pt x="12" y="8"/>
                    </a:moveTo>
                    <a:lnTo>
                      <a:pt x="16" y="8"/>
                    </a:lnTo>
                    <a:lnTo>
                      <a:pt x="20" y="8"/>
                    </a:lnTo>
                    <a:lnTo>
                      <a:pt x="20" y="4"/>
                    </a:lnTo>
                    <a:lnTo>
                      <a:pt x="20" y="8"/>
                    </a:lnTo>
                    <a:lnTo>
                      <a:pt x="24" y="8"/>
                    </a:lnTo>
                    <a:lnTo>
                      <a:pt x="20" y="8"/>
                    </a:lnTo>
                    <a:lnTo>
                      <a:pt x="20" y="12"/>
                    </a:lnTo>
                    <a:lnTo>
                      <a:pt x="16" y="12"/>
                    </a:lnTo>
                    <a:lnTo>
                      <a:pt x="12" y="12"/>
                    </a:lnTo>
                    <a:lnTo>
                      <a:pt x="12" y="8"/>
                    </a:lnTo>
                    <a:lnTo>
                      <a:pt x="8" y="8"/>
                    </a:lnTo>
                    <a:lnTo>
                      <a:pt x="4" y="8"/>
                    </a:lnTo>
                    <a:lnTo>
                      <a:pt x="4" y="4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8" y="4"/>
                    </a:lnTo>
                    <a:lnTo>
                      <a:pt x="8" y="8"/>
                    </a:lnTo>
                    <a:lnTo>
                      <a:pt x="12" y="8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52" name=""/>
              <p:cNvSpPr/>
              <p:nvPr/>
            </p:nvSpPr>
            <p:spPr>
              <a:xfrm>
                <a:off x="7693200" y="5705640"/>
                <a:ext cx="6120" cy="88560"/>
              </a:xfrm>
              <a:custGeom>
                <a:avLst/>
                <a:gdLst/>
                <a:ahLst/>
                <a:rect l="l" t="t" r="r" b="b"/>
                <a:pathLst>
                  <a:path w="4" h="56">
                    <a:moveTo>
                      <a:pt x="4" y="28"/>
                    </a:moveTo>
                    <a:lnTo>
                      <a:pt x="4" y="32"/>
                    </a:lnTo>
                    <a:lnTo>
                      <a:pt x="4" y="36"/>
                    </a:lnTo>
                    <a:lnTo>
                      <a:pt x="4" y="40"/>
                    </a:lnTo>
                    <a:lnTo>
                      <a:pt x="4" y="44"/>
                    </a:lnTo>
                    <a:lnTo>
                      <a:pt x="4" y="48"/>
                    </a:lnTo>
                    <a:lnTo>
                      <a:pt x="4" y="52"/>
                    </a:lnTo>
                    <a:lnTo>
                      <a:pt x="4" y="56"/>
                    </a:lnTo>
                    <a:lnTo>
                      <a:pt x="4" y="52"/>
                    </a:lnTo>
                    <a:lnTo>
                      <a:pt x="4" y="48"/>
                    </a:lnTo>
                    <a:lnTo>
                      <a:pt x="4" y="44"/>
                    </a:lnTo>
                    <a:lnTo>
                      <a:pt x="4" y="40"/>
                    </a:lnTo>
                    <a:lnTo>
                      <a:pt x="4" y="36"/>
                    </a:lnTo>
                    <a:lnTo>
                      <a:pt x="4" y="32"/>
                    </a:lnTo>
                    <a:lnTo>
                      <a:pt x="4" y="28"/>
                    </a:lnTo>
                    <a:lnTo>
                      <a:pt x="4" y="24"/>
                    </a:lnTo>
                    <a:lnTo>
                      <a:pt x="0" y="24"/>
                    </a:lnTo>
                    <a:lnTo>
                      <a:pt x="0" y="20"/>
                    </a:lnTo>
                    <a:lnTo>
                      <a:pt x="0" y="16"/>
                    </a:lnTo>
                    <a:lnTo>
                      <a:pt x="0" y="12"/>
                    </a:lnTo>
                    <a:lnTo>
                      <a:pt x="0" y="8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12"/>
                    </a:lnTo>
                    <a:lnTo>
                      <a:pt x="4" y="12"/>
                    </a:lnTo>
                    <a:lnTo>
                      <a:pt x="4" y="16"/>
                    </a:lnTo>
                    <a:lnTo>
                      <a:pt x="4" y="20"/>
                    </a:lnTo>
                    <a:lnTo>
                      <a:pt x="4" y="24"/>
                    </a:lnTo>
                    <a:lnTo>
                      <a:pt x="4" y="28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760" bIns="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53" name=""/>
              <p:cNvSpPr/>
              <p:nvPr/>
            </p:nvSpPr>
            <p:spPr>
              <a:xfrm>
                <a:off x="7343640" y="5788080"/>
                <a:ext cx="19080" cy="12600"/>
              </a:xfrm>
              <a:custGeom>
                <a:avLst/>
                <a:gdLst/>
                <a:ahLst/>
                <a:rect l="l" t="t" r="r" b="b"/>
                <a:pathLst>
                  <a:path w="12" h="8">
                    <a:moveTo>
                      <a:pt x="0" y="0"/>
                    </a:moveTo>
                    <a:lnTo>
                      <a:pt x="4" y="0"/>
                    </a:lnTo>
                    <a:lnTo>
                      <a:pt x="8" y="0"/>
                    </a:lnTo>
                    <a:lnTo>
                      <a:pt x="8" y="4"/>
                    </a:lnTo>
                    <a:lnTo>
                      <a:pt x="12" y="4"/>
                    </a:lnTo>
                    <a:lnTo>
                      <a:pt x="12" y="8"/>
                    </a:lnTo>
                    <a:lnTo>
                      <a:pt x="12" y="4"/>
                    </a:lnTo>
                    <a:lnTo>
                      <a:pt x="8" y="4"/>
                    </a:lnTo>
                    <a:lnTo>
                      <a:pt x="4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54" name=""/>
              <p:cNvSpPr/>
              <p:nvPr/>
            </p:nvSpPr>
            <p:spPr>
              <a:xfrm>
                <a:off x="4486320" y="6067440"/>
                <a:ext cx="6480" cy="648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55" name=""/>
              <p:cNvSpPr/>
              <p:nvPr/>
            </p:nvSpPr>
            <p:spPr>
              <a:xfrm>
                <a:off x="4492800" y="6080040"/>
                <a:ext cx="6120" cy="648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56" name=""/>
              <p:cNvSpPr/>
              <p:nvPr/>
            </p:nvSpPr>
            <p:spPr>
              <a:xfrm>
                <a:off x="7362720" y="5794200"/>
                <a:ext cx="6480" cy="648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57" name=""/>
              <p:cNvSpPr/>
              <p:nvPr/>
            </p:nvSpPr>
            <p:spPr>
              <a:xfrm>
                <a:off x="7394400" y="5857920"/>
                <a:ext cx="12960" cy="19080"/>
              </a:xfrm>
              <a:custGeom>
                <a:avLst/>
                <a:gdLst/>
                <a:ahLst/>
                <a:rect l="l" t="t" r="r" b="b"/>
                <a:pathLst>
                  <a:path w="8" h="12">
                    <a:moveTo>
                      <a:pt x="0" y="0"/>
                    </a:moveTo>
                    <a:lnTo>
                      <a:pt x="0" y="4"/>
                    </a:lnTo>
                    <a:lnTo>
                      <a:pt x="4" y="8"/>
                    </a:lnTo>
                    <a:lnTo>
                      <a:pt x="8" y="8"/>
                    </a:lnTo>
                    <a:lnTo>
                      <a:pt x="8" y="12"/>
                    </a:lnTo>
                    <a:lnTo>
                      <a:pt x="4" y="12"/>
                    </a:lnTo>
                    <a:lnTo>
                      <a:pt x="4" y="8"/>
                    </a:lnTo>
                    <a:lnTo>
                      <a:pt x="0" y="8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58" name=""/>
              <p:cNvSpPr/>
              <p:nvPr/>
            </p:nvSpPr>
            <p:spPr>
              <a:xfrm>
                <a:off x="7699320" y="5800680"/>
                <a:ext cx="12600" cy="63720"/>
              </a:xfrm>
              <a:custGeom>
                <a:avLst/>
                <a:gdLst/>
                <a:ahLst/>
                <a:rect l="l" t="t" r="r" b="b"/>
                <a:pathLst>
                  <a:path w="8" h="40">
                    <a:moveTo>
                      <a:pt x="4" y="12"/>
                    </a:moveTo>
                    <a:lnTo>
                      <a:pt x="4" y="16"/>
                    </a:lnTo>
                    <a:lnTo>
                      <a:pt x="4" y="20"/>
                    </a:lnTo>
                    <a:lnTo>
                      <a:pt x="4" y="24"/>
                    </a:lnTo>
                    <a:lnTo>
                      <a:pt x="4" y="28"/>
                    </a:lnTo>
                    <a:lnTo>
                      <a:pt x="8" y="28"/>
                    </a:lnTo>
                    <a:lnTo>
                      <a:pt x="8" y="32"/>
                    </a:lnTo>
                    <a:lnTo>
                      <a:pt x="8" y="36"/>
                    </a:lnTo>
                    <a:lnTo>
                      <a:pt x="8" y="40"/>
                    </a:lnTo>
                    <a:lnTo>
                      <a:pt x="4" y="40"/>
                    </a:lnTo>
                    <a:lnTo>
                      <a:pt x="4" y="36"/>
                    </a:lnTo>
                    <a:lnTo>
                      <a:pt x="4" y="32"/>
                    </a:lnTo>
                    <a:lnTo>
                      <a:pt x="4" y="28"/>
                    </a:lnTo>
                    <a:lnTo>
                      <a:pt x="4" y="24"/>
                    </a:lnTo>
                    <a:lnTo>
                      <a:pt x="4" y="20"/>
                    </a:lnTo>
                    <a:lnTo>
                      <a:pt x="4" y="16"/>
                    </a:lnTo>
                    <a:lnTo>
                      <a:pt x="4" y="12"/>
                    </a:lnTo>
                    <a:lnTo>
                      <a:pt x="0" y="12"/>
                    </a:lnTo>
                    <a:lnTo>
                      <a:pt x="0" y="8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4" y="8"/>
                    </a:lnTo>
                    <a:lnTo>
                      <a:pt x="4" y="12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920" bIns="16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59" name=""/>
              <p:cNvSpPr/>
              <p:nvPr/>
            </p:nvSpPr>
            <p:spPr>
              <a:xfrm>
                <a:off x="7400880" y="5864400"/>
                <a:ext cx="6480" cy="612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0"/>
                    </a:moveTo>
                    <a:lnTo>
                      <a:pt x="0" y="4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60" name=""/>
              <p:cNvSpPr/>
              <p:nvPr/>
            </p:nvSpPr>
            <p:spPr>
              <a:xfrm>
                <a:off x="7426440" y="5883120"/>
                <a:ext cx="612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4" y="0"/>
                    </a:moveTo>
                    <a:lnTo>
                      <a:pt x="4" y="4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4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61" name=""/>
              <p:cNvSpPr/>
              <p:nvPr/>
            </p:nvSpPr>
            <p:spPr>
              <a:xfrm>
                <a:off x="7432560" y="5883120"/>
                <a:ext cx="6480" cy="648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62" name=""/>
              <p:cNvSpPr/>
              <p:nvPr/>
            </p:nvSpPr>
            <p:spPr>
              <a:xfrm>
                <a:off x="7413480" y="5896080"/>
                <a:ext cx="12960" cy="6120"/>
              </a:xfrm>
              <a:custGeom>
                <a:avLst/>
                <a:gdLst/>
                <a:ahLst/>
                <a:rect l="l" t="t" r="r" b="b"/>
                <a:pathLst>
                  <a:path w="8" h="4">
                    <a:moveTo>
                      <a:pt x="4" y="0"/>
                    </a:moveTo>
                    <a:lnTo>
                      <a:pt x="8" y="0"/>
                    </a:lnTo>
                    <a:lnTo>
                      <a:pt x="8" y="4"/>
                    </a:lnTo>
                    <a:lnTo>
                      <a:pt x="4" y="4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4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63" name=""/>
              <p:cNvSpPr/>
              <p:nvPr/>
            </p:nvSpPr>
            <p:spPr>
              <a:xfrm>
                <a:off x="7451640" y="5889600"/>
                <a:ext cx="6480" cy="648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64" name=""/>
              <p:cNvSpPr/>
              <p:nvPr/>
            </p:nvSpPr>
            <p:spPr>
              <a:xfrm>
                <a:off x="7470720" y="5896080"/>
                <a:ext cx="6480" cy="612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0"/>
                    </a:move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65" name=""/>
              <p:cNvSpPr/>
              <p:nvPr/>
            </p:nvSpPr>
            <p:spPr>
              <a:xfrm>
                <a:off x="7483320" y="5896080"/>
                <a:ext cx="12960" cy="6120"/>
              </a:xfrm>
              <a:custGeom>
                <a:avLst/>
                <a:gdLst/>
                <a:ahLst/>
                <a:rect l="l" t="t" r="r" b="b"/>
                <a:pathLst>
                  <a:path w="8" h="4">
                    <a:moveTo>
                      <a:pt x="8" y="0"/>
                    </a:moveTo>
                    <a:lnTo>
                      <a:pt x="8" y="4"/>
                    </a:lnTo>
                    <a:lnTo>
                      <a:pt x="4" y="4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66" name=""/>
              <p:cNvSpPr/>
              <p:nvPr/>
            </p:nvSpPr>
            <p:spPr>
              <a:xfrm>
                <a:off x="7483320" y="5896080"/>
                <a:ext cx="19080" cy="19080"/>
              </a:xfrm>
              <a:custGeom>
                <a:avLst/>
                <a:gdLst/>
                <a:ahLst/>
                <a:rect l="l" t="t" r="r" b="b"/>
                <a:pathLst>
                  <a:path w="12" h="12">
                    <a:moveTo>
                      <a:pt x="8" y="4"/>
                    </a:moveTo>
                    <a:lnTo>
                      <a:pt x="8" y="8"/>
                    </a:lnTo>
                    <a:lnTo>
                      <a:pt x="12" y="8"/>
                    </a:lnTo>
                    <a:lnTo>
                      <a:pt x="8" y="8"/>
                    </a:lnTo>
                    <a:lnTo>
                      <a:pt x="8" y="12"/>
                    </a:lnTo>
                    <a:lnTo>
                      <a:pt x="12" y="12"/>
                    </a:lnTo>
                    <a:lnTo>
                      <a:pt x="8" y="12"/>
                    </a:lnTo>
                    <a:lnTo>
                      <a:pt x="4" y="12"/>
                    </a:lnTo>
                    <a:lnTo>
                      <a:pt x="4" y="8"/>
                    </a:lnTo>
                    <a:lnTo>
                      <a:pt x="0" y="8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8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67" name=""/>
              <p:cNvSpPr/>
              <p:nvPr/>
            </p:nvSpPr>
            <p:spPr>
              <a:xfrm>
                <a:off x="7705800" y="5864400"/>
                <a:ext cx="6120" cy="612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0"/>
                    </a:moveTo>
                    <a:lnTo>
                      <a:pt x="0" y="4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68" name=""/>
              <p:cNvSpPr/>
              <p:nvPr/>
            </p:nvSpPr>
            <p:spPr>
              <a:xfrm>
                <a:off x="7502400" y="5908680"/>
                <a:ext cx="648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0"/>
                    </a:moveTo>
                    <a:lnTo>
                      <a:pt x="4" y="0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69" name=""/>
              <p:cNvSpPr/>
              <p:nvPr/>
            </p:nvSpPr>
            <p:spPr>
              <a:xfrm>
                <a:off x="7705800" y="5870520"/>
                <a:ext cx="6120" cy="12600"/>
              </a:xfrm>
              <a:custGeom>
                <a:avLst/>
                <a:gdLst/>
                <a:ahLst/>
                <a:rect l="l" t="t" r="r" b="b"/>
                <a:pathLst>
                  <a:path w="4" h="8">
                    <a:moveTo>
                      <a:pt x="4" y="0"/>
                    </a:moveTo>
                    <a:lnTo>
                      <a:pt x="4" y="4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4" y="8"/>
                    </a:lnTo>
                    <a:lnTo>
                      <a:pt x="0" y="8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70" name=""/>
              <p:cNvSpPr/>
              <p:nvPr/>
            </p:nvSpPr>
            <p:spPr>
              <a:xfrm>
                <a:off x="7540560" y="5934240"/>
                <a:ext cx="1800" cy="6120"/>
              </a:xfrm>
              <a:custGeom>
                <a:avLst/>
                <a:gdLst/>
                <a:ahLst/>
                <a:rect l="l" t="t" r="r" b="b"/>
                <a:pathLst>
                  <a:path w="0" h="4">
                    <a:moveTo>
                      <a:pt x="0" y="0"/>
                    </a:moveTo>
                    <a:lnTo>
                      <a:pt x="0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71" name=""/>
              <p:cNvSpPr/>
              <p:nvPr/>
            </p:nvSpPr>
            <p:spPr>
              <a:xfrm>
                <a:off x="7705800" y="5921280"/>
                <a:ext cx="6120" cy="19080"/>
              </a:xfrm>
              <a:custGeom>
                <a:avLst/>
                <a:gdLst/>
                <a:ahLst/>
                <a:rect l="l" t="t" r="r" b="b"/>
                <a:pathLst>
                  <a:path w="4" h="12">
                    <a:moveTo>
                      <a:pt x="4" y="0"/>
                    </a:moveTo>
                    <a:lnTo>
                      <a:pt x="4" y="4"/>
                    </a:lnTo>
                    <a:lnTo>
                      <a:pt x="4" y="8"/>
                    </a:lnTo>
                    <a:lnTo>
                      <a:pt x="4" y="12"/>
                    </a:lnTo>
                    <a:lnTo>
                      <a:pt x="0" y="12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4" y="4"/>
                    </a:lnTo>
                    <a:lnTo>
                      <a:pt x="4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72" name=""/>
              <p:cNvSpPr/>
              <p:nvPr/>
            </p:nvSpPr>
            <p:spPr>
              <a:xfrm>
                <a:off x="7655040" y="5946840"/>
                <a:ext cx="50760" cy="95040"/>
              </a:xfrm>
              <a:custGeom>
                <a:avLst/>
                <a:gdLst/>
                <a:ahLst/>
                <a:rect l="l" t="t" r="r" b="b"/>
                <a:pathLst>
                  <a:path w="32" h="60">
                    <a:moveTo>
                      <a:pt x="32" y="4"/>
                    </a:moveTo>
                    <a:lnTo>
                      <a:pt x="32" y="8"/>
                    </a:lnTo>
                    <a:lnTo>
                      <a:pt x="28" y="8"/>
                    </a:lnTo>
                    <a:lnTo>
                      <a:pt x="32" y="8"/>
                    </a:lnTo>
                    <a:lnTo>
                      <a:pt x="28" y="8"/>
                    </a:lnTo>
                    <a:lnTo>
                      <a:pt x="28" y="12"/>
                    </a:lnTo>
                    <a:lnTo>
                      <a:pt x="28" y="16"/>
                    </a:lnTo>
                    <a:lnTo>
                      <a:pt x="24" y="20"/>
                    </a:lnTo>
                    <a:lnTo>
                      <a:pt x="24" y="24"/>
                    </a:lnTo>
                    <a:lnTo>
                      <a:pt x="24" y="28"/>
                    </a:lnTo>
                    <a:lnTo>
                      <a:pt x="24" y="32"/>
                    </a:lnTo>
                    <a:lnTo>
                      <a:pt x="20" y="32"/>
                    </a:lnTo>
                    <a:lnTo>
                      <a:pt x="20" y="36"/>
                    </a:lnTo>
                    <a:lnTo>
                      <a:pt x="16" y="36"/>
                    </a:lnTo>
                    <a:lnTo>
                      <a:pt x="16" y="40"/>
                    </a:lnTo>
                    <a:lnTo>
                      <a:pt x="12" y="40"/>
                    </a:lnTo>
                    <a:lnTo>
                      <a:pt x="12" y="44"/>
                    </a:lnTo>
                    <a:lnTo>
                      <a:pt x="12" y="48"/>
                    </a:lnTo>
                    <a:lnTo>
                      <a:pt x="8" y="48"/>
                    </a:lnTo>
                    <a:lnTo>
                      <a:pt x="8" y="52"/>
                    </a:lnTo>
                    <a:lnTo>
                      <a:pt x="8" y="56"/>
                    </a:lnTo>
                    <a:lnTo>
                      <a:pt x="4" y="56"/>
                    </a:lnTo>
                    <a:lnTo>
                      <a:pt x="4" y="60"/>
                    </a:lnTo>
                    <a:lnTo>
                      <a:pt x="0" y="60"/>
                    </a:lnTo>
                    <a:lnTo>
                      <a:pt x="4" y="60"/>
                    </a:lnTo>
                    <a:lnTo>
                      <a:pt x="4" y="56"/>
                    </a:lnTo>
                    <a:lnTo>
                      <a:pt x="4" y="52"/>
                    </a:lnTo>
                    <a:lnTo>
                      <a:pt x="8" y="52"/>
                    </a:lnTo>
                    <a:lnTo>
                      <a:pt x="8" y="48"/>
                    </a:lnTo>
                    <a:lnTo>
                      <a:pt x="12" y="44"/>
                    </a:lnTo>
                    <a:lnTo>
                      <a:pt x="12" y="40"/>
                    </a:lnTo>
                    <a:lnTo>
                      <a:pt x="16" y="40"/>
                    </a:lnTo>
                    <a:lnTo>
                      <a:pt x="16" y="36"/>
                    </a:lnTo>
                    <a:lnTo>
                      <a:pt x="16" y="32"/>
                    </a:lnTo>
                    <a:lnTo>
                      <a:pt x="20" y="32"/>
                    </a:lnTo>
                    <a:lnTo>
                      <a:pt x="20" y="28"/>
                    </a:lnTo>
                    <a:lnTo>
                      <a:pt x="20" y="24"/>
                    </a:lnTo>
                    <a:lnTo>
                      <a:pt x="24" y="24"/>
                    </a:lnTo>
                    <a:lnTo>
                      <a:pt x="24" y="20"/>
                    </a:lnTo>
                    <a:lnTo>
                      <a:pt x="24" y="16"/>
                    </a:lnTo>
                    <a:lnTo>
                      <a:pt x="24" y="12"/>
                    </a:lnTo>
                    <a:lnTo>
                      <a:pt x="20" y="12"/>
                    </a:lnTo>
                    <a:lnTo>
                      <a:pt x="24" y="12"/>
                    </a:lnTo>
                    <a:lnTo>
                      <a:pt x="28" y="8"/>
                    </a:lnTo>
                    <a:lnTo>
                      <a:pt x="28" y="4"/>
                    </a:lnTo>
                    <a:lnTo>
                      <a:pt x="32" y="4"/>
                    </a:lnTo>
                    <a:lnTo>
                      <a:pt x="32" y="0"/>
                    </a:lnTo>
                    <a:lnTo>
                      <a:pt x="32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73" name=""/>
              <p:cNvSpPr/>
              <p:nvPr/>
            </p:nvSpPr>
            <p:spPr>
              <a:xfrm>
                <a:off x="7566120" y="5978520"/>
                <a:ext cx="612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4" y="0"/>
                    </a:move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74" name=""/>
              <p:cNvSpPr/>
              <p:nvPr/>
            </p:nvSpPr>
            <p:spPr>
              <a:xfrm>
                <a:off x="7553160" y="5991120"/>
                <a:ext cx="648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4" y="0"/>
                    </a:moveTo>
                    <a:lnTo>
                      <a:pt x="4" y="4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4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75" name=""/>
              <p:cNvSpPr/>
              <p:nvPr/>
            </p:nvSpPr>
            <p:spPr>
              <a:xfrm>
                <a:off x="7566120" y="5991120"/>
                <a:ext cx="12600" cy="12960"/>
              </a:xfrm>
              <a:custGeom>
                <a:avLst/>
                <a:gdLst/>
                <a:ahLst/>
                <a:rect l="l" t="t" r="r" b="b"/>
                <a:pathLst>
                  <a:path w="8" h="8">
                    <a:moveTo>
                      <a:pt x="4" y="4"/>
                    </a:moveTo>
                    <a:lnTo>
                      <a:pt x="8" y="4"/>
                    </a:lnTo>
                    <a:lnTo>
                      <a:pt x="8" y="8"/>
                    </a:lnTo>
                    <a:lnTo>
                      <a:pt x="4" y="8"/>
                    </a:lnTo>
                    <a:lnTo>
                      <a:pt x="0" y="8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4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76" name=""/>
              <p:cNvSpPr/>
              <p:nvPr/>
            </p:nvSpPr>
            <p:spPr>
              <a:xfrm>
                <a:off x="7559640" y="5991120"/>
                <a:ext cx="648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4" y="0"/>
                    </a:moveTo>
                    <a:lnTo>
                      <a:pt x="4" y="4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4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77" name=""/>
              <p:cNvSpPr/>
              <p:nvPr/>
            </p:nvSpPr>
            <p:spPr>
              <a:xfrm>
                <a:off x="7578720" y="5991120"/>
                <a:ext cx="6480" cy="648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78" name=""/>
              <p:cNvSpPr/>
              <p:nvPr/>
            </p:nvSpPr>
            <p:spPr>
              <a:xfrm>
                <a:off x="7674120" y="5991120"/>
                <a:ext cx="612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4" y="4"/>
                    </a:moveTo>
                    <a:lnTo>
                      <a:pt x="0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4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79" name=""/>
              <p:cNvSpPr/>
              <p:nvPr/>
            </p:nvSpPr>
            <p:spPr>
              <a:xfrm>
                <a:off x="7610400" y="6010200"/>
                <a:ext cx="6480" cy="648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80" name=""/>
              <p:cNvSpPr/>
              <p:nvPr/>
            </p:nvSpPr>
            <p:spPr>
              <a:xfrm>
                <a:off x="7635960" y="6010200"/>
                <a:ext cx="6120" cy="648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81" name=""/>
              <p:cNvSpPr/>
              <p:nvPr/>
            </p:nvSpPr>
            <p:spPr>
              <a:xfrm>
                <a:off x="7572240" y="6035760"/>
                <a:ext cx="6480" cy="612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0"/>
                    </a:moveTo>
                    <a:lnTo>
                      <a:pt x="4" y="4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82" name=""/>
              <p:cNvSpPr/>
              <p:nvPr/>
            </p:nvSpPr>
            <p:spPr>
              <a:xfrm>
                <a:off x="7648560" y="6048360"/>
                <a:ext cx="648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0"/>
                    </a:move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83" name=""/>
              <p:cNvSpPr/>
              <p:nvPr/>
            </p:nvSpPr>
            <p:spPr>
              <a:xfrm>
                <a:off x="7635960" y="6060960"/>
                <a:ext cx="6120" cy="648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84" name=""/>
              <p:cNvSpPr/>
              <p:nvPr/>
            </p:nvSpPr>
            <p:spPr>
              <a:xfrm>
                <a:off x="7629480" y="6067440"/>
                <a:ext cx="648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4"/>
                    </a:moveTo>
                    <a:lnTo>
                      <a:pt x="0" y="0"/>
                    </a:lnTo>
                    <a:lnTo>
                      <a:pt x="4" y="4"/>
                    </a:lnTo>
                    <a:lnTo>
                      <a:pt x="0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85" name=""/>
              <p:cNvSpPr/>
              <p:nvPr/>
            </p:nvSpPr>
            <p:spPr>
              <a:xfrm>
                <a:off x="7616880" y="6073920"/>
                <a:ext cx="12600" cy="6120"/>
              </a:xfrm>
              <a:custGeom>
                <a:avLst/>
                <a:gdLst/>
                <a:ahLst/>
                <a:rect l="l" t="t" r="r" b="b"/>
                <a:pathLst>
                  <a:path w="8" h="4">
                    <a:moveTo>
                      <a:pt x="4" y="4"/>
                    </a:move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8" y="0"/>
                    </a:lnTo>
                    <a:lnTo>
                      <a:pt x="8" y="4"/>
                    </a:lnTo>
                    <a:lnTo>
                      <a:pt x="4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86" name=""/>
              <p:cNvSpPr/>
              <p:nvPr/>
            </p:nvSpPr>
            <p:spPr>
              <a:xfrm>
                <a:off x="7585200" y="6093000"/>
                <a:ext cx="12600" cy="12600"/>
              </a:xfrm>
              <a:custGeom>
                <a:avLst/>
                <a:gdLst/>
                <a:ahLst/>
                <a:rect l="l" t="t" r="r" b="b"/>
                <a:pathLst>
                  <a:path w="8" h="8">
                    <a:moveTo>
                      <a:pt x="8" y="0"/>
                    </a:moveTo>
                    <a:lnTo>
                      <a:pt x="8" y="4"/>
                    </a:lnTo>
                    <a:lnTo>
                      <a:pt x="4" y="4"/>
                    </a:lnTo>
                    <a:lnTo>
                      <a:pt x="4" y="8"/>
                    </a:lnTo>
                    <a:lnTo>
                      <a:pt x="0" y="8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4" y="0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87" name=""/>
              <p:cNvSpPr/>
              <p:nvPr/>
            </p:nvSpPr>
            <p:spPr>
              <a:xfrm>
                <a:off x="7604280" y="6086520"/>
                <a:ext cx="6120" cy="648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88" name=""/>
              <p:cNvSpPr/>
              <p:nvPr/>
            </p:nvSpPr>
            <p:spPr>
              <a:xfrm>
                <a:off x="7515360" y="6105600"/>
                <a:ext cx="6120" cy="612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4" y="4"/>
                    </a:moveTo>
                    <a:lnTo>
                      <a:pt x="0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4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89" name=""/>
              <p:cNvSpPr/>
              <p:nvPr/>
            </p:nvSpPr>
            <p:spPr>
              <a:xfrm>
                <a:off x="7496280" y="6111720"/>
                <a:ext cx="612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4" y="4"/>
                    </a:moveTo>
                    <a:lnTo>
                      <a:pt x="0" y="4"/>
                    </a:lnTo>
                    <a:lnTo>
                      <a:pt x="0" y="0"/>
                    </a:lnTo>
                    <a:lnTo>
                      <a:pt x="4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90" name=""/>
              <p:cNvSpPr/>
              <p:nvPr/>
            </p:nvSpPr>
            <p:spPr>
              <a:xfrm>
                <a:off x="7502400" y="6111720"/>
                <a:ext cx="12960" cy="12960"/>
              </a:xfrm>
              <a:custGeom>
                <a:avLst/>
                <a:gdLst/>
                <a:ahLst/>
                <a:rect l="l" t="t" r="r" b="b"/>
                <a:pathLst>
                  <a:path w="8" h="8">
                    <a:moveTo>
                      <a:pt x="4" y="4"/>
                    </a:moveTo>
                    <a:lnTo>
                      <a:pt x="8" y="4"/>
                    </a:lnTo>
                    <a:lnTo>
                      <a:pt x="8" y="8"/>
                    </a:lnTo>
                    <a:lnTo>
                      <a:pt x="4" y="8"/>
                    </a:lnTo>
                    <a:lnTo>
                      <a:pt x="4" y="4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4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91" name=""/>
              <p:cNvSpPr/>
              <p:nvPr/>
            </p:nvSpPr>
            <p:spPr>
              <a:xfrm>
                <a:off x="7515360" y="6111720"/>
                <a:ext cx="19080" cy="19080"/>
              </a:xfrm>
              <a:custGeom>
                <a:avLst/>
                <a:gdLst/>
                <a:ahLst/>
                <a:rect l="l" t="t" r="r" b="b"/>
                <a:pathLst>
                  <a:path w="12" h="12">
                    <a:moveTo>
                      <a:pt x="8" y="4"/>
                    </a:moveTo>
                    <a:lnTo>
                      <a:pt x="8" y="8"/>
                    </a:lnTo>
                    <a:lnTo>
                      <a:pt x="8" y="12"/>
                    </a:lnTo>
                    <a:lnTo>
                      <a:pt x="12" y="12"/>
                    </a:lnTo>
                    <a:lnTo>
                      <a:pt x="8" y="12"/>
                    </a:lnTo>
                    <a:lnTo>
                      <a:pt x="4" y="12"/>
                    </a:lnTo>
                    <a:lnTo>
                      <a:pt x="4" y="8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4" y="4"/>
                    </a:lnTo>
                    <a:lnTo>
                      <a:pt x="8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92" name=""/>
              <p:cNvSpPr/>
              <p:nvPr/>
            </p:nvSpPr>
            <p:spPr>
              <a:xfrm>
                <a:off x="7566120" y="6099120"/>
                <a:ext cx="19080" cy="12600"/>
              </a:xfrm>
              <a:custGeom>
                <a:avLst/>
                <a:gdLst/>
                <a:ahLst/>
                <a:rect l="l" t="t" r="r" b="b"/>
                <a:pathLst>
                  <a:path w="12" h="8">
                    <a:moveTo>
                      <a:pt x="8" y="4"/>
                    </a:moveTo>
                    <a:lnTo>
                      <a:pt x="12" y="0"/>
                    </a:lnTo>
                    <a:lnTo>
                      <a:pt x="12" y="4"/>
                    </a:lnTo>
                    <a:lnTo>
                      <a:pt x="8" y="4"/>
                    </a:lnTo>
                    <a:lnTo>
                      <a:pt x="8" y="8"/>
                    </a:lnTo>
                    <a:lnTo>
                      <a:pt x="4" y="8"/>
                    </a:lnTo>
                    <a:lnTo>
                      <a:pt x="8" y="8"/>
                    </a:lnTo>
                    <a:lnTo>
                      <a:pt x="4" y="4"/>
                    </a:lnTo>
                    <a:lnTo>
                      <a:pt x="4" y="8"/>
                    </a:lnTo>
                    <a:lnTo>
                      <a:pt x="0" y="8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8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93" name=""/>
              <p:cNvSpPr/>
              <p:nvPr/>
            </p:nvSpPr>
            <p:spPr>
              <a:xfrm>
                <a:off x="7502400" y="6118200"/>
                <a:ext cx="648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4" y="4"/>
                    </a:moveTo>
                    <a:lnTo>
                      <a:pt x="0" y="4"/>
                    </a:lnTo>
                    <a:lnTo>
                      <a:pt x="4" y="0"/>
                    </a:lnTo>
                    <a:lnTo>
                      <a:pt x="4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94" name=""/>
              <p:cNvSpPr/>
              <p:nvPr/>
            </p:nvSpPr>
            <p:spPr>
              <a:xfrm>
                <a:off x="7527960" y="6118200"/>
                <a:ext cx="648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4" y="0"/>
                    </a:moveTo>
                    <a:lnTo>
                      <a:pt x="4" y="4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95" name=""/>
              <p:cNvSpPr/>
              <p:nvPr/>
            </p:nvSpPr>
            <p:spPr>
              <a:xfrm>
                <a:off x="7496280" y="6124680"/>
                <a:ext cx="6120" cy="12600"/>
              </a:xfrm>
              <a:custGeom>
                <a:avLst/>
                <a:gdLst/>
                <a:ahLst/>
                <a:rect l="l" t="t" r="r" b="b"/>
                <a:pathLst>
                  <a:path w="4" h="8">
                    <a:moveTo>
                      <a:pt x="4" y="0"/>
                    </a:moveTo>
                    <a:lnTo>
                      <a:pt x="4" y="4"/>
                    </a:lnTo>
                    <a:lnTo>
                      <a:pt x="4" y="8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96" name=""/>
              <p:cNvSpPr/>
              <p:nvPr/>
            </p:nvSpPr>
            <p:spPr>
              <a:xfrm>
                <a:off x="7477200" y="6130800"/>
                <a:ext cx="19080" cy="19080"/>
              </a:xfrm>
              <a:custGeom>
                <a:avLst/>
                <a:gdLst/>
                <a:ahLst/>
                <a:rect l="l" t="t" r="r" b="b"/>
                <a:pathLst>
                  <a:path w="12" h="12">
                    <a:moveTo>
                      <a:pt x="12" y="4"/>
                    </a:moveTo>
                    <a:lnTo>
                      <a:pt x="8" y="0"/>
                    </a:lnTo>
                    <a:lnTo>
                      <a:pt x="12" y="0"/>
                    </a:lnTo>
                    <a:lnTo>
                      <a:pt x="12" y="4"/>
                    </a:lnTo>
                    <a:lnTo>
                      <a:pt x="12" y="8"/>
                    </a:lnTo>
                    <a:lnTo>
                      <a:pt x="8" y="8"/>
                    </a:lnTo>
                    <a:lnTo>
                      <a:pt x="8" y="12"/>
                    </a:lnTo>
                    <a:lnTo>
                      <a:pt x="4" y="12"/>
                    </a:lnTo>
                    <a:lnTo>
                      <a:pt x="0" y="12"/>
                    </a:lnTo>
                    <a:lnTo>
                      <a:pt x="4" y="12"/>
                    </a:lnTo>
                    <a:lnTo>
                      <a:pt x="4" y="8"/>
                    </a:lnTo>
                    <a:lnTo>
                      <a:pt x="0" y="8"/>
                    </a:lnTo>
                    <a:lnTo>
                      <a:pt x="4" y="8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4" y="8"/>
                    </a:lnTo>
                    <a:lnTo>
                      <a:pt x="8" y="8"/>
                    </a:lnTo>
                    <a:lnTo>
                      <a:pt x="8" y="4"/>
                    </a:lnTo>
                    <a:lnTo>
                      <a:pt x="12" y="4"/>
                    </a:lnTo>
                    <a:lnTo>
                      <a:pt x="12" y="8"/>
                    </a:lnTo>
                    <a:lnTo>
                      <a:pt x="12" y="4"/>
                    </a:lnTo>
                    <a:lnTo>
                      <a:pt x="12" y="0"/>
                    </a:lnTo>
                    <a:lnTo>
                      <a:pt x="12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97" name=""/>
              <p:cNvSpPr/>
              <p:nvPr/>
            </p:nvSpPr>
            <p:spPr>
              <a:xfrm>
                <a:off x="7515360" y="6124680"/>
                <a:ext cx="6120" cy="612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0"/>
                    </a:moveTo>
                    <a:lnTo>
                      <a:pt x="4" y="0"/>
                    </a:lnTo>
                    <a:lnTo>
                      <a:pt x="4" y="4"/>
                    </a:lnTo>
                    <a:lnTo>
                      <a:pt x="4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98" name=""/>
              <p:cNvSpPr/>
              <p:nvPr/>
            </p:nvSpPr>
            <p:spPr>
              <a:xfrm>
                <a:off x="7508880" y="6124680"/>
                <a:ext cx="6480" cy="612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0" y="0"/>
                    </a:moveTo>
                    <a:lnTo>
                      <a:pt x="0" y="4"/>
                    </a:lnTo>
                    <a:lnTo>
                      <a:pt x="4" y="4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99" name=""/>
              <p:cNvSpPr/>
              <p:nvPr/>
            </p:nvSpPr>
            <p:spPr>
              <a:xfrm>
                <a:off x="7470720" y="6130800"/>
                <a:ext cx="6480" cy="648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4" y="0"/>
                    </a:moveTo>
                    <a:lnTo>
                      <a:pt x="4" y="4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00" name=""/>
              <p:cNvSpPr/>
              <p:nvPr/>
            </p:nvSpPr>
            <p:spPr>
              <a:xfrm>
                <a:off x="7534440" y="6124680"/>
                <a:ext cx="6120" cy="6120"/>
              </a:xfrm>
              <a:custGeom>
                <a:avLst/>
                <a:gdLst/>
                <a:ahLst/>
                <a:rect l="l" t="t" r="r" b="b"/>
                <a:pathLst>
                  <a:path w="4" h="4">
                    <a:moveTo>
                      <a:pt x="4" y="0"/>
                    </a:move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01" name=""/>
              <p:cNvSpPr/>
              <p:nvPr/>
            </p:nvSpPr>
            <p:spPr>
              <a:xfrm>
                <a:off x="7242120" y="6181560"/>
                <a:ext cx="6480" cy="648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02" name=""/>
              <p:cNvSpPr/>
              <p:nvPr/>
            </p:nvSpPr>
            <p:spPr>
              <a:xfrm>
                <a:off x="7502400" y="6137280"/>
                <a:ext cx="6480" cy="648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03" name=""/>
              <p:cNvSpPr/>
              <p:nvPr/>
            </p:nvSpPr>
            <p:spPr>
              <a:xfrm>
                <a:off x="7464600" y="6149880"/>
                <a:ext cx="12600" cy="12960"/>
              </a:xfrm>
              <a:custGeom>
                <a:avLst/>
                <a:gdLst/>
                <a:ahLst/>
                <a:rect l="l" t="t" r="r" b="b"/>
                <a:pathLst>
                  <a:path w="8" h="8">
                    <a:moveTo>
                      <a:pt x="4" y="4"/>
                    </a:moveTo>
                    <a:lnTo>
                      <a:pt x="8" y="0"/>
                    </a:lnTo>
                    <a:lnTo>
                      <a:pt x="8" y="4"/>
                    </a:lnTo>
                    <a:lnTo>
                      <a:pt x="4" y="4"/>
                    </a:lnTo>
                    <a:lnTo>
                      <a:pt x="0" y="8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8" y="0"/>
                    </a:lnTo>
                    <a:lnTo>
                      <a:pt x="4" y="0"/>
                    </a:lnTo>
                    <a:lnTo>
                      <a:pt x="4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04" name=""/>
              <p:cNvSpPr/>
              <p:nvPr/>
            </p:nvSpPr>
            <p:spPr>
              <a:xfrm>
                <a:off x="7381800" y="6168960"/>
                <a:ext cx="12600" cy="6480"/>
              </a:xfrm>
              <a:custGeom>
                <a:avLst/>
                <a:gdLst/>
                <a:ahLst/>
                <a:rect l="l" t="t" r="r" b="b"/>
                <a:pathLst>
                  <a:path w="8" h="4">
                    <a:moveTo>
                      <a:pt x="8" y="0"/>
                    </a:moveTo>
                    <a:lnTo>
                      <a:pt x="8" y="4"/>
                    </a:lnTo>
                    <a:lnTo>
                      <a:pt x="4" y="4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05" name=""/>
              <p:cNvSpPr/>
              <p:nvPr/>
            </p:nvSpPr>
            <p:spPr>
              <a:xfrm>
                <a:off x="7445520" y="6156360"/>
                <a:ext cx="6120" cy="6480"/>
              </a:xfrm>
              <a:prstGeom prst="rect">
                <a:avLst/>
              </a:prstGeom>
              <a:noFill/>
              <a:ln w="6480">
                <a:solidFill>
                  <a:srgbClr val="c0c0c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06" name=""/>
              <p:cNvSpPr/>
              <p:nvPr/>
            </p:nvSpPr>
            <p:spPr>
              <a:xfrm>
                <a:off x="7445520" y="6156360"/>
                <a:ext cx="19080" cy="12600"/>
              </a:xfrm>
              <a:custGeom>
                <a:avLst/>
                <a:gdLst/>
                <a:ahLst/>
                <a:rect l="l" t="t" r="r" b="b"/>
                <a:pathLst>
                  <a:path w="12" h="8">
                    <a:moveTo>
                      <a:pt x="8" y="4"/>
                    </a:moveTo>
                    <a:lnTo>
                      <a:pt x="4" y="4"/>
                    </a:lnTo>
                    <a:lnTo>
                      <a:pt x="0" y="4"/>
                    </a:lnTo>
                    <a:lnTo>
                      <a:pt x="0" y="8"/>
                    </a:lnTo>
                    <a:lnTo>
                      <a:pt x="0" y="4"/>
                    </a:lnTo>
                    <a:lnTo>
                      <a:pt x="4" y="4"/>
                    </a:lnTo>
                    <a:lnTo>
                      <a:pt x="4" y="0"/>
                    </a:lnTo>
                    <a:lnTo>
                      <a:pt x="8" y="0"/>
                    </a:lnTo>
                    <a:lnTo>
                      <a:pt x="12" y="0"/>
                    </a:lnTo>
                    <a:lnTo>
                      <a:pt x="12" y="4"/>
                    </a:lnTo>
                    <a:lnTo>
                      <a:pt x="8" y="4"/>
                    </a:lnTo>
                    <a:lnTo>
                      <a:pt x="8" y="0"/>
                    </a:lnTo>
                    <a:lnTo>
                      <a:pt x="8" y="4"/>
                    </a:lnTo>
                    <a:close/>
                  </a:path>
                </a:pathLst>
              </a:custGeom>
              <a:noFill/>
              <a:ln w="648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607" name=""/>
            <p:cNvSpPr/>
            <p:nvPr/>
          </p:nvSpPr>
          <p:spPr>
            <a:xfrm>
              <a:off x="608040" y="492120"/>
              <a:ext cx="7758000" cy="609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3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Enron Interstate Pipelines</a:t>
              </a:r>
              <a:endPara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608" name=""/>
          <p:cNvGrpSpPr/>
          <p:nvPr/>
        </p:nvGrpSpPr>
        <p:grpSpPr>
          <a:xfrm>
            <a:off x="403200" y="1422360"/>
            <a:ext cx="7250040" cy="4718160"/>
            <a:chOff x="403200" y="1422360"/>
            <a:chExt cx="7250040" cy="4718160"/>
          </a:xfrm>
        </p:grpSpPr>
        <p:grpSp>
          <p:nvGrpSpPr>
            <p:cNvPr id="609" name=""/>
            <p:cNvGrpSpPr/>
            <p:nvPr/>
          </p:nvGrpSpPr>
          <p:grpSpPr>
            <a:xfrm>
              <a:off x="403200" y="5022720"/>
              <a:ext cx="3456000" cy="1117800"/>
              <a:chOff x="403200" y="5022720"/>
              <a:chExt cx="3456000" cy="1117800"/>
            </a:xfrm>
          </p:grpSpPr>
          <p:sp>
            <p:nvSpPr>
              <p:cNvPr id="610" name=""/>
              <p:cNvSpPr/>
              <p:nvPr/>
            </p:nvSpPr>
            <p:spPr>
              <a:xfrm>
                <a:off x="403200" y="5191200"/>
                <a:ext cx="685800" cy="1440"/>
              </a:xfrm>
              <a:prstGeom prst="line">
                <a:avLst/>
              </a:prstGeom>
              <a:ln w="44280">
                <a:solidFill>
                  <a:srgbClr val="ff0909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11" name=""/>
              <p:cNvSpPr/>
              <p:nvPr/>
            </p:nvSpPr>
            <p:spPr>
              <a:xfrm>
                <a:off x="403200" y="5445000"/>
                <a:ext cx="685800" cy="1800"/>
              </a:xfrm>
              <a:prstGeom prst="line">
                <a:avLst/>
              </a:prstGeom>
              <a:ln w="44280">
                <a:solidFill>
                  <a:srgbClr val="8a03c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12" name=""/>
              <p:cNvSpPr/>
              <p:nvPr/>
            </p:nvSpPr>
            <p:spPr>
              <a:xfrm>
                <a:off x="403200" y="5699160"/>
                <a:ext cx="685800" cy="1440"/>
              </a:xfrm>
              <a:prstGeom prst="line">
                <a:avLst/>
              </a:prstGeom>
              <a:ln w="44280">
                <a:solidFill>
                  <a:srgbClr val="ff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13" name=""/>
              <p:cNvSpPr/>
              <p:nvPr/>
            </p:nvSpPr>
            <p:spPr>
              <a:xfrm>
                <a:off x="403200" y="5952960"/>
                <a:ext cx="685800" cy="1800"/>
              </a:xfrm>
              <a:prstGeom prst="line">
                <a:avLst/>
              </a:prstGeom>
              <a:ln w="3168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14" name=""/>
              <p:cNvSpPr/>
              <p:nvPr/>
            </p:nvSpPr>
            <p:spPr>
              <a:xfrm>
                <a:off x="1177920" y="5022720"/>
                <a:ext cx="2681280" cy="1117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2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Transwestern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>
                  <a:lnSpc>
                    <a:spcPct val="12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Northern Natural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>
                  <a:lnSpc>
                    <a:spcPct val="12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Northern Border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>
                  <a:lnSpc>
                    <a:spcPct val="12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Florida Gas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615" name=""/>
            <p:cNvGrpSpPr/>
            <p:nvPr/>
          </p:nvGrpSpPr>
          <p:grpSpPr>
            <a:xfrm>
              <a:off x="1600200" y="1422360"/>
              <a:ext cx="6053040" cy="4525920"/>
              <a:chOff x="1600200" y="1422360"/>
              <a:chExt cx="6053040" cy="4525920"/>
            </a:xfrm>
          </p:grpSpPr>
          <p:grpSp>
            <p:nvGrpSpPr>
              <p:cNvPr id="616" name=""/>
              <p:cNvGrpSpPr/>
              <p:nvPr/>
            </p:nvGrpSpPr>
            <p:grpSpPr>
              <a:xfrm>
                <a:off x="4533840" y="5033880"/>
                <a:ext cx="3119400" cy="914400"/>
                <a:chOff x="4533840" y="5033880"/>
                <a:chExt cx="3119400" cy="914400"/>
              </a:xfrm>
            </p:grpSpPr>
            <p:sp>
              <p:nvSpPr>
                <p:cNvPr id="617" name=""/>
                <p:cNvSpPr/>
                <p:nvPr/>
              </p:nvSpPr>
              <p:spPr>
                <a:xfrm>
                  <a:off x="7143840" y="5062320"/>
                  <a:ext cx="114120" cy="258840"/>
                </a:xfrm>
                <a:custGeom>
                  <a:avLst/>
                  <a:gdLst/>
                  <a:ahLst/>
                  <a:rect l="l" t="t" r="r" b="b"/>
                  <a:pathLst>
                    <a:path w="126" h="294">
                      <a:moveTo>
                        <a:pt x="126" y="0"/>
                      </a:moveTo>
                      <a:lnTo>
                        <a:pt x="21" y="96"/>
                      </a:lnTo>
                      <a:lnTo>
                        <a:pt x="48" y="231"/>
                      </a:lnTo>
                      <a:lnTo>
                        <a:pt x="0" y="294"/>
                      </a:lnTo>
                    </a:path>
                  </a:pathLst>
                </a:custGeom>
                <a:noFill/>
                <a:ln w="38160">
                  <a:solidFill>
                    <a:srgbClr val="ffff66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grpSp>
              <p:nvGrpSpPr>
                <p:cNvPr id="618" name=""/>
                <p:cNvGrpSpPr/>
                <p:nvPr/>
              </p:nvGrpSpPr>
              <p:grpSpPr>
                <a:xfrm>
                  <a:off x="4533840" y="5033880"/>
                  <a:ext cx="3119400" cy="914400"/>
                  <a:chOff x="4533840" y="5033880"/>
                  <a:chExt cx="3119400" cy="914400"/>
                </a:xfrm>
              </p:grpSpPr>
              <p:sp>
                <p:nvSpPr>
                  <p:cNvPr id="619" name=""/>
                  <p:cNvSpPr/>
                  <p:nvPr/>
                </p:nvSpPr>
                <p:spPr>
                  <a:xfrm>
                    <a:off x="4533840" y="5040000"/>
                    <a:ext cx="3119400" cy="908280"/>
                  </a:xfrm>
                  <a:custGeom>
                    <a:avLst/>
                    <a:gdLst/>
                    <a:ahLst/>
                    <a:rect l="l" t="t" r="r" b="b"/>
                    <a:pathLst>
                      <a:path w="3447" h="1029">
                        <a:moveTo>
                          <a:pt x="0" y="811"/>
                        </a:moveTo>
                        <a:lnTo>
                          <a:pt x="186" y="595"/>
                        </a:lnTo>
                        <a:lnTo>
                          <a:pt x="430" y="378"/>
                        </a:lnTo>
                        <a:lnTo>
                          <a:pt x="481" y="385"/>
                        </a:lnTo>
                        <a:lnTo>
                          <a:pt x="667" y="244"/>
                        </a:lnTo>
                        <a:lnTo>
                          <a:pt x="1859" y="0"/>
                        </a:lnTo>
                        <a:lnTo>
                          <a:pt x="2963" y="96"/>
                        </a:lnTo>
                        <a:lnTo>
                          <a:pt x="3155" y="429"/>
                        </a:lnTo>
                        <a:lnTo>
                          <a:pt x="3303" y="490"/>
                        </a:lnTo>
                        <a:lnTo>
                          <a:pt x="3447" y="754"/>
                        </a:lnTo>
                        <a:lnTo>
                          <a:pt x="3444" y="1029"/>
                        </a:lnTo>
                      </a:path>
                    </a:pathLst>
                  </a:custGeom>
                  <a:noFill/>
                  <a:ln w="38160">
                    <a:solidFill>
                      <a:srgbClr val="ffff66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620" name=""/>
                  <p:cNvSpPr/>
                  <p:nvPr/>
                </p:nvSpPr>
                <p:spPr>
                  <a:xfrm>
                    <a:off x="6605640" y="5033880"/>
                    <a:ext cx="65160" cy="183960"/>
                  </a:xfrm>
                  <a:custGeom>
                    <a:avLst/>
                    <a:gdLst/>
                    <a:ahLst/>
                    <a:rect l="l" t="t" r="r" b="b"/>
                    <a:pathLst>
                      <a:path w="72" h="210">
                        <a:moveTo>
                          <a:pt x="72" y="210"/>
                        </a:moveTo>
                        <a:lnTo>
                          <a:pt x="0" y="123"/>
                        </a:lnTo>
                        <a:lnTo>
                          <a:pt x="66" y="0"/>
                        </a:lnTo>
                      </a:path>
                    </a:pathLst>
                  </a:custGeom>
                  <a:noFill/>
                  <a:ln w="38160">
                    <a:solidFill>
                      <a:srgbClr val="ffff66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621" name=""/>
                  <p:cNvSpPr/>
                  <p:nvPr/>
                </p:nvSpPr>
                <p:spPr>
                  <a:xfrm>
                    <a:off x="7123320" y="5117760"/>
                    <a:ext cx="136440" cy="511200"/>
                  </a:xfrm>
                  <a:custGeom>
                    <a:avLst/>
                    <a:gdLst/>
                    <a:ahLst/>
                    <a:rect l="l" t="t" r="r" b="b"/>
                    <a:pathLst>
                      <a:path w="150" h="579">
                        <a:moveTo>
                          <a:pt x="0" y="0"/>
                        </a:moveTo>
                        <a:lnTo>
                          <a:pt x="0" y="159"/>
                        </a:lnTo>
                        <a:lnTo>
                          <a:pt x="72" y="270"/>
                        </a:lnTo>
                        <a:lnTo>
                          <a:pt x="72" y="366"/>
                        </a:lnTo>
                        <a:lnTo>
                          <a:pt x="141" y="423"/>
                        </a:lnTo>
                        <a:lnTo>
                          <a:pt x="150" y="534"/>
                        </a:lnTo>
                        <a:lnTo>
                          <a:pt x="105" y="579"/>
                        </a:lnTo>
                      </a:path>
                    </a:pathLst>
                  </a:custGeom>
                  <a:noFill/>
                  <a:ln w="38160">
                    <a:solidFill>
                      <a:srgbClr val="ffff66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622" name=""/>
                  <p:cNvSpPr/>
                  <p:nvPr/>
                </p:nvSpPr>
                <p:spPr>
                  <a:xfrm>
                    <a:off x="7167600" y="5398920"/>
                    <a:ext cx="357120" cy="147600"/>
                  </a:xfrm>
                  <a:custGeom>
                    <a:avLst/>
                    <a:gdLst/>
                    <a:ahLst/>
                    <a:rect l="l" t="t" r="r" b="b"/>
                    <a:pathLst>
                      <a:path w="396" h="168">
                        <a:moveTo>
                          <a:pt x="396" y="87"/>
                        </a:moveTo>
                        <a:lnTo>
                          <a:pt x="336" y="0"/>
                        </a:lnTo>
                        <a:lnTo>
                          <a:pt x="237" y="30"/>
                        </a:lnTo>
                        <a:lnTo>
                          <a:pt x="90" y="108"/>
                        </a:lnTo>
                        <a:lnTo>
                          <a:pt x="0" y="108"/>
                        </a:lnTo>
                        <a:lnTo>
                          <a:pt x="3" y="165"/>
                        </a:lnTo>
                        <a:lnTo>
                          <a:pt x="57" y="168"/>
                        </a:lnTo>
                      </a:path>
                    </a:pathLst>
                  </a:custGeom>
                  <a:noFill/>
                  <a:ln w="38160">
                    <a:solidFill>
                      <a:srgbClr val="ffff66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623" name=""/>
                  <p:cNvSpPr/>
                  <p:nvPr/>
                </p:nvSpPr>
                <p:spPr>
                  <a:xfrm>
                    <a:off x="7315200" y="5462280"/>
                    <a:ext cx="114480" cy="198360"/>
                  </a:xfrm>
                  <a:custGeom>
                    <a:avLst/>
                    <a:gdLst/>
                    <a:ahLst/>
                    <a:rect l="l" t="t" r="r" b="b"/>
                    <a:pathLst>
                      <a:path w="129" h="225">
                        <a:moveTo>
                          <a:pt x="0" y="0"/>
                        </a:moveTo>
                        <a:lnTo>
                          <a:pt x="30" y="114"/>
                        </a:lnTo>
                        <a:lnTo>
                          <a:pt x="84" y="129"/>
                        </a:lnTo>
                        <a:lnTo>
                          <a:pt x="129" y="225"/>
                        </a:lnTo>
                      </a:path>
                    </a:pathLst>
                  </a:custGeom>
                  <a:noFill/>
                  <a:ln w="38160">
                    <a:solidFill>
                      <a:srgbClr val="ffff66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624" name=""/>
                  <p:cNvSpPr/>
                  <p:nvPr/>
                </p:nvSpPr>
                <p:spPr>
                  <a:xfrm>
                    <a:off x="7259760" y="5560920"/>
                    <a:ext cx="79200" cy="3312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39">
                        <a:moveTo>
                          <a:pt x="0" y="30"/>
                        </a:moveTo>
                        <a:lnTo>
                          <a:pt x="60" y="39"/>
                        </a:lnTo>
                        <a:lnTo>
                          <a:pt x="87" y="0"/>
                        </a:lnTo>
                      </a:path>
                    </a:pathLst>
                  </a:custGeom>
                  <a:noFill/>
                  <a:ln w="38160">
                    <a:solidFill>
                      <a:srgbClr val="ffff66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tIns="-12600" bIns="-126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625" name=""/>
                  <p:cNvSpPr/>
                  <p:nvPr/>
                </p:nvSpPr>
                <p:spPr>
                  <a:xfrm>
                    <a:off x="7286760" y="5248080"/>
                    <a:ext cx="128520" cy="87120"/>
                  </a:xfrm>
                  <a:custGeom>
                    <a:avLst/>
                    <a:gdLst/>
                    <a:ahLst/>
                    <a:rect l="l" t="t" r="r" b="b"/>
                    <a:pathLst>
                      <a:path w="141" h="99">
                        <a:moveTo>
                          <a:pt x="141" y="0"/>
                        </a:moveTo>
                        <a:lnTo>
                          <a:pt x="102" y="42"/>
                        </a:lnTo>
                        <a:lnTo>
                          <a:pt x="114" y="87"/>
                        </a:lnTo>
                        <a:lnTo>
                          <a:pt x="0" y="99"/>
                        </a:lnTo>
                      </a:path>
                    </a:pathLst>
                  </a:custGeom>
                  <a:noFill/>
                  <a:ln w="38160">
                    <a:solidFill>
                      <a:srgbClr val="ffff66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tIns="41400" bIns="414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626" name=""/>
                  <p:cNvSpPr/>
                  <p:nvPr/>
                </p:nvSpPr>
                <p:spPr>
                  <a:xfrm>
                    <a:off x="7211880" y="5251320"/>
                    <a:ext cx="78120" cy="44280"/>
                  </a:xfrm>
                  <a:custGeom>
                    <a:avLst/>
                    <a:gdLst/>
                    <a:ahLst/>
                    <a:rect l="l" t="t" r="r" b="b"/>
                    <a:pathLst>
                      <a:path w="87" h="51">
                        <a:moveTo>
                          <a:pt x="0" y="15"/>
                        </a:moveTo>
                        <a:lnTo>
                          <a:pt x="45" y="51"/>
                        </a:lnTo>
                        <a:lnTo>
                          <a:pt x="87" y="0"/>
                        </a:lnTo>
                      </a:path>
                    </a:pathLst>
                  </a:custGeom>
                  <a:noFill/>
                  <a:ln w="38160">
                    <a:solidFill>
                      <a:srgbClr val="ffff66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tIns="-1440" bIns="-14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627" name=""/>
                  <p:cNvSpPr/>
                  <p:nvPr/>
                </p:nvSpPr>
                <p:spPr>
                  <a:xfrm>
                    <a:off x="7545600" y="5628960"/>
                    <a:ext cx="75960" cy="39960"/>
                  </a:xfrm>
                  <a:custGeom>
                    <a:avLst/>
                    <a:gdLst/>
                    <a:ahLst/>
                    <a:rect l="l" t="t" r="r" b="b"/>
                    <a:pathLst>
                      <a:path w="84" h="45">
                        <a:moveTo>
                          <a:pt x="0" y="0"/>
                        </a:moveTo>
                        <a:lnTo>
                          <a:pt x="57" y="45"/>
                        </a:lnTo>
                        <a:lnTo>
                          <a:pt x="84" y="21"/>
                        </a:lnTo>
                      </a:path>
                    </a:pathLst>
                  </a:custGeom>
                  <a:noFill/>
                  <a:ln w="38160">
                    <a:solidFill>
                      <a:srgbClr val="ffff66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tIns="-5760" bIns="-57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628" name=""/>
                  <p:cNvSpPr/>
                  <p:nvPr/>
                </p:nvSpPr>
                <p:spPr>
                  <a:xfrm flipH="1">
                    <a:off x="7243920" y="5165640"/>
                    <a:ext cx="64800" cy="0"/>
                  </a:xfrm>
                  <a:prstGeom prst="line">
                    <a:avLst/>
                  </a:prstGeom>
                  <a:ln w="38160">
                    <a:solidFill>
                      <a:srgbClr val="ffff66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6800" bIns="-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</p:grpSp>
          </p:grpSp>
          <p:sp>
            <p:nvSpPr>
              <p:cNvPr id="629" name=""/>
              <p:cNvSpPr/>
              <p:nvPr/>
            </p:nvSpPr>
            <p:spPr>
              <a:xfrm>
                <a:off x="2895480" y="1422360"/>
                <a:ext cx="2286000" cy="1549440"/>
              </a:xfrm>
              <a:custGeom>
                <a:avLst/>
                <a:gdLst/>
                <a:ahLst/>
                <a:rect l="l" t="t" r="r" b="b"/>
                <a:pathLst>
                  <a:path w="1440" h="976">
                    <a:moveTo>
                      <a:pt x="0" y="0"/>
                    </a:moveTo>
                    <a:cubicBezTo>
                      <a:pt x="15" y="10"/>
                      <a:pt x="34" y="13"/>
                      <a:pt x="48" y="24"/>
                    </a:cubicBezTo>
                    <a:cubicBezTo>
                      <a:pt x="56" y="30"/>
                      <a:pt x="55" y="44"/>
                      <a:pt x="64" y="48"/>
                    </a:cubicBezTo>
                    <a:cubicBezTo>
                      <a:pt x="89" y="58"/>
                      <a:pt x="144" y="64"/>
                      <a:pt x="144" y="64"/>
                    </a:cubicBezTo>
                    <a:cubicBezTo>
                      <a:pt x="184" y="90"/>
                      <a:pt x="210" y="108"/>
                      <a:pt x="256" y="120"/>
                    </a:cubicBezTo>
                    <a:cubicBezTo>
                      <a:pt x="290" y="154"/>
                      <a:pt x="329" y="173"/>
                      <a:pt x="368" y="200"/>
                    </a:cubicBezTo>
                    <a:cubicBezTo>
                      <a:pt x="384" y="211"/>
                      <a:pt x="416" y="232"/>
                      <a:pt x="416" y="232"/>
                    </a:cubicBezTo>
                    <a:cubicBezTo>
                      <a:pt x="446" y="277"/>
                      <a:pt x="471" y="286"/>
                      <a:pt x="520" y="304"/>
                    </a:cubicBezTo>
                    <a:cubicBezTo>
                      <a:pt x="531" y="308"/>
                      <a:pt x="541" y="316"/>
                      <a:pt x="552" y="320"/>
                    </a:cubicBezTo>
                    <a:cubicBezTo>
                      <a:pt x="568" y="326"/>
                      <a:pt x="600" y="336"/>
                      <a:pt x="600" y="336"/>
                    </a:cubicBezTo>
                    <a:cubicBezTo>
                      <a:pt x="617" y="403"/>
                      <a:pt x="638" y="395"/>
                      <a:pt x="688" y="432"/>
                    </a:cubicBezTo>
                    <a:cubicBezTo>
                      <a:pt x="749" y="478"/>
                      <a:pt x="693" y="455"/>
                      <a:pt x="744" y="472"/>
                    </a:cubicBezTo>
                    <a:cubicBezTo>
                      <a:pt x="747" y="480"/>
                      <a:pt x="745" y="491"/>
                      <a:pt x="752" y="496"/>
                    </a:cubicBezTo>
                    <a:cubicBezTo>
                      <a:pt x="761" y="503"/>
                      <a:pt x="774" y="500"/>
                      <a:pt x="784" y="504"/>
                    </a:cubicBezTo>
                    <a:cubicBezTo>
                      <a:pt x="806" y="513"/>
                      <a:pt x="827" y="525"/>
                      <a:pt x="848" y="536"/>
                    </a:cubicBezTo>
                    <a:cubicBezTo>
                      <a:pt x="913" y="568"/>
                      <a:pt x="975" y="600"/>
                      <a:pt x="1040" y="632"/>
                    </a:cubicBezTo>
                    <a:cubicBezTo>
                      <a:pt x="1055" y="640"/>
                      <a:pt x="1065" y="655"/>
                      <a:pt x="1080" y="664"/>
                    </a:cubicBezTo>
                    <a:cubicBezTo>
                      <a:pt x="1092" y="671"/>
                      <a:pt x="1107" y="675"/>
                      <a:pt x="1120" y="680"/>
                    </a:cubicBezTo>
                    <a:cubicBezTo>
                      <a:pt x="1148" y="708"/>
                      <a:pt x="1167" y="708"/>
                      <a:pt x="1200" y="728"/>
                    </a:cubicBezTo>
                    <a:cubicBezTo>
                      <a:pt x="1216" y="738"/>
                      <a:pt x="1248" y="760"/>
                      <a:pt x="1248" y="760"/>
                    </a:cubicBezTo>
                    <a:cubicBezTo>
                      <a:pt x="1300" y="838"/>
                      <a:pt x="1217" y="719"/>
                      <a:pt x="1296" y="808"/>
                    </a:cubicBezTo>
                    <a:cubicBezTo>
                      <a:pt x="1309" y="822"/>
                      <a:pt x="1328" y="856"/>
                      <a:pt x="1328" y="856"/>
                    </a:cubicBezTo>
                    <a:cubicBezTo>
                      <a:pt x="1339" y="902"/>
                      <a:pt x="1333" y="897"/>
                      <a:pt x="1384" y="936"/>
                    </a:cubicBezTo>
                    <a:cubicBezTo>
                      <a:pt x="1395" y="944"/>
                      <a:pt x="1405" y="952"/>
                      <a:pt x="1416" y="960"/>
                    </a:cubicBezTo>
                    <a:cubicBezTo>
                      <a:pt x="1424" y="966"/>
                      <a:pt x="1440" y="976"/>
                      <a:pt x="1440" y="976"/>
                    </a:cubicBezTo>
                  </a:path>
                </a:pathLst>
              </a:custGeom>
              <a:noFill/>
              <a:ln w="38160">
                <a:solidFill>
                  <a:srgbClr val="ff66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grpSp>
            <p:nvGrpSpPr>
              <p:cNvPr id="630" name=""/>
              <p:cNvGrpSpPr/>
              <p:nvPr/>
            </p:nvGrpSpPr>
            <p:grpSpPr>
              <a:xfrm>
                <a:off x="3448080" y="1743120"/>
                <a:ext cx="2352600" cy="3448080"/>
                <a:chOff x="3448080" y="1743120"/>
                <a:chExt cx="2352600" cy="3448080"/>
              </a:xfrm>
            </p:grpSpPr>
            <p:sp>
              <p:nvSpPr>
                <p:cNvPr id="631" name=""/>
                <p:cNvSpPr/>
                <p:nvPr/>
              </p:nvSpPr>
              <p:spPr>
                <a:xfrm>
                  <a:off x="3448080" y="1743120"/>
                  <a:ext cx="1828800" cy="3448080"/>
                </a:xfrm>
                <a:custGeom>
                  <a:avLst/>
                  <a:gdLst/>
                  <a:ahLst/>
                  <a:rect l="l" t="t" r="r" b="b"/>
                  <a:pathLst>
                    <a:path w="1152" h="2172">
                      <a:moveTo>
                        <a:pt x="1152" y="0"/>
                      </a:moveTo>
                      <a:cubicBezTo>
                        <a:pt x="1078" y="37"/>
                        <a:pt x="1027" y="116"/>
                        <a:pt x="1002" y="192"/>
                      </a:cubicBezTo>
                      <a:cubicBezTo>
                        <a:pt x="1008" y="226"/>
                        <a:pt x="1015" y="261"/>
                        <a:pt x="1026" y="294"/>
                      </a:cubicBezTo>
                      <a:cubicBezTo>
                        <a:pt x="1021" y="327"/>
                        <a:pt x="1028" y="349"/>
                        <a:pt x="996" y="360"/>
                      </a:cubicBezTo>
                      <a:cubicBezTo>
                        <a:pt x="994" y="402"/>
                        <a:pt x="995" y="444"/>
                        <a:pt x="990" y="486"/>
                      </a:cubicBezTo>
                      <a:cubicBezTo>
                        <a:pt x="989" y="494"/>
                        <a:pt x="963" y="587"/>
                        <a:pt x="960" y="594"/>
                      </a:cubicBezTo>
                      <a:cubicBezTo>
                        <a:pt x="945" y="625"/>
                        <a:pt x="944" y="602"/>
                        <a:pt x="936" y="648"/>
                      </a:cubicBezTo>
                      <a:cubicBezTo>
                        <a:pt x="932" y="670"/>
                        <a:pt x="936" y="695"/>
                        <a:pt x="924" y="714"/>
                      </a:cubicBezTo>
                      <a:cubicBezTo>
                        <a:pt x="920" y="719"/>
                        <a:pt x="912" y="717"/>
                        <a:pt x="906" y="720"/>
                      </a:cubicBezTo>
                      <a:cubicBezTo>
                        <a:pt x="893" y="727"/>
                        <a:pt x="884" y="739"/>
                        <a:pt x="870" y="744"/>
                      </a:cubicBezTo>
                      <a:cubicBezTo>
                        <a:pt x="864" y="746"/>
                        <a:pt x="858" y="747"/>
                        <a:pt x="852" y="750"/>
                      </a:cubicBezTo>
                      <a:cubicBezTo>
                        <a:pt x="824" y="764"/>
                        <a:pt x="809" y="790"/>
                        <a:pt x="792" y="816"/>
                      </a:cubicBezTo>
                      <a:cubicBezTo>
                        <a:pt x="787" y="823"/>
                        <a:pt x="776" y="823"/>
                        <a:pt x="768" y="828"/>
                      </a:cubicBezTo>
                      <a:cubicBezTo>
                        <a:pt x="756" y="835"/>
                        <a:pt x="732" y="852"/>
                        <a:pt x="732" y="852"/>
                      </a:cubicBezTo>
                      <a:cubicBezTo>
                        <a:pt x="725" y="872"/>
                        <a:pt x="713" y="886"/>
                        <a:pt x="708" y="906"/>
                      </a:cubicBezTo>
                      <a:cubicBezTo>
                        <a:pt x="696" y="954"/>
                        <a:pt x="687" y="986"/>
                        <a:pt x="660" y="1026"/>
                      </a:cubicBezTo>
                      <a:cubicBezTo>
                        <a:pt x="651" y="1039"/>
                        <a:pt x="636" y="1046"/>
                        <a:pt x="624" y="1056"/>
                      </a:cubicBezTo>
                      <a:cubicBezTo>
                        <a:pt x="613" y="1065"/>
                        <a:pt x="588" y="1080"/>
                        <a:pt x="588" y="1080"/>
                      </a:cubicBezTo>
                      <a:cubicBezTo>
                        <a:pt x="566" y="1113"/>
                        <a:pt x="550" y="1148"/>
                        <a:pt x="516" y="1170"/>
                      </a:cubicBezTo>
                      <a:cubicBezTo>
                        <a:pt x="499" y="1196"/>
                        <a:pt x="472" y="1214"/>
                        <a:pt x="450" y="1236"/>
                      </a:cubicBezTo>
                      <a:cubicBezTo>
                        <a:pt x="428" y="1258"/>
                        <a:pt x="431" y="1283"/>
                        <a:pt x="402" y="1302"/>
                      </a:cubicBezTo>
                      <a:cubicBezTo>
                        <a:pt x="398" y="1314"/>
                        <a:pt x="394" y="1338"/>
                        <a:pt x="378" y="1338"/>
                      </a:cubicBezTo>
                      <a:cubicBezTo>
                        <a:pt x="369" y="1374"/>
                        <a:pt x="359" y="1367"/>
                        <a:pt x="330" y="1386"/>
                      </a:cubicBezTo>
                      <a:cubicBezTo>
                        <a:pt x="323" y="1406"/>
                        <a:pt x="307" y="1420"/>
                        <a:pt x="300" y="1440"/>
                      </a:cubicBezTo>
                      <a:cubicBezTo>
                        <a:pt x="287" y="1478"/>
                        <a:pt x="268" y="1520"/>
                        <a:pt x="240" y="1548"/>
                      </a:cubicBezTo>
                      <a:cubicBezTo>
                        <a:pt x="233" y="1568"/>
                        <a:pt x="223" y="1582"/>
                        <a:pt x="216" y="1602"/>
                      </a:cubicBezTo>
                      <a:cubicBezTo>
                        <a:pt x="211" y="1641"/>
                        <a:pt x="212" y="1656"/>
                        <a:pt x="192" y="1686"/>
                      </a:cubicBezTo>
                      <a:cubicBezTo>
                        <a:pt x="177" y="1745"/>
                        <a:pt x="121" y="1784"/>
                        <a:pt x="102" y="1842"/>
                      </a:cubicBezTo>
                      <a:cubicBezTo>
                        <a:pt x="98" y="1867"/>
                        <a:pt x="99" y="1881"/>
                        <a:pt x="90" y="1902"/>
                      </a:cubicBezTo>
                      <a:cubicBezTo>
                        <a:pt x="66" y="1958"/>
                        <a:pt x="19" y="2000"/>
                        <a:pt x="0" y="2058"/>
                      </a:cubicBezTo>
                      <a:cubicBezTo>
                        <a:pt x="2" y="2086"/>
                        <a:pt x="8" y="2068"/>
                        <a:pt x="18" y="2094"/>
                      </a:cubicBezTo>
                      <a:cubicBezTo>
                        <a:pt x="22" y="2103"/>
                        <a:pt x="26" y="2133"/>
                        <a:pt x="36" y="2136"/>
                      </a:cubicBezTo>
                      <a:cubicBezTo>
                        <a:pt x="51" y="2141"/>
                        <a:pt x="65" y="2163"/>
                        <a:pt x="78" y="2172"/>
                      </a:cubicBezTo>
                      <a:cubicBezTo>
                        <a:pt x="118" y="2167"/>
                        <a:pt x="92" y="2147"/>
                        <a:pt x="126" y="2130"/>
                      </a:cubicBezTo>
                      <a:cubicBezTo>
                        <a:pt x="134" y="2105"/>
                        <a:pt x="164" y="2118"/>
                        <a:pt x="156" y="2094"/>
                      </a:cubicBezTo>
                      <a:cubicBezTo>
                        <a:pt x="161" y="2074"/>
                        <a:pt x="188" y="2034"/>
                        <a:pt x="180" y="2010"/>
                      </a:cubicBezTo>
                      <a:cubicBezTo>
                        <a:pt x="172" y="1986"/>
                        <a:pt x="130" y="1969"/>
                        <a:pt x="108" y="1950"/>
                      </a:cubicBezTo>
                      <a:cubicBezTo>
                        <a:pt x="100" y="1925"/>
                        <a:pt x="74" y="1905"/>
                        <a:pt x="48" y="1896"/>
                      </a:cubicBezTo>
                      <a:cubicBezTo>
                        <a:pt x="12" y="1914"/>
                        <a:pt x="13" y="1922"/>
                        <a:pt x="6" y="1962"/>
                      </a:cubicBezTo>
                      <a:cubicBezTo>
                        <a:pt x="8" y="1986"/>
                        <a:pt x="12" y="2034"/>
                        <a:pt x="12" y="2034"/>
                      </a:cubicBezTo>
                    </a:path>
                  </a:pathLst>
                </a:custGeom>
                <a:noFill/>
                <a:ln w="38160">
                  <a:solidFill>
                    <a:srgbClr val="9900cc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632" name=""/>
                <p:cNvSpPr/>
                <p:nvPr/>
              </p:nvSpPr>
              <p:spPr>
                <a:xfrm>
                  <a:off x="5086440" y="1743120"/>
                  <a:ext cx="361800" cy="200160"/>
                </a:xfrm>
                <a:custGeom>
                  <a:avLst/>
                  <a:gdLst/>
                  <a:ahLst/>
                  <a:rect l="l" t="t" r="r" b="b"/>
                  <a:pathLst>
                    <a:path w="228" h="126">
                      <a:moveTo>
                        <a:pt x="0" y="0"/>
                      </a:moveTo>
                      <a:cubicBezTo>
                        <a:pt x="7" y="29"/>
                        <a:pt x="4" y="49"/>
                        <a:pt x="30" y="66"/>
                      </a:cubicBezTo>
                      <a:cubicBezTo>
                        <a:pt x="70" y="126"/>
                        <a:pt x="169" y="90"/>
                        <a:pt x="228" y="90"/>
                      </a:cubicBezTo>
                    </a:path>
                  </a:pathLst>
                </a:custGeom>
                <a:noFill/>
                <a:ln w="38160">
                  <a:solidFill>
                    <a:srgbClr val="9900cc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633" name=""/>
                <p:cNvSpPr/>
                <p:nvPr/>
              </p:nvSpPr>
              <p:spPr>
                <a:xfrm>
                  <a:off x="4886280" y="1971720"/>
                  <a:ext cx="171360" cy="133200"/>
                </a:xfrm>
                <a:custGeom>
                  <a:avLst/>
                  <a:gdLst/>
                  <a:ahLst/>
                  <a:rect l="l" t="t" r="r" b="b"/>
                  <a:pathLst>
                    <a:path w="108" h="84">
                      <a:moveTo>
                        <a:pt x="0" y="0"/>
                      </a:moveTo>
                      <a:cubicBezTo>
                        <a:pt x="18" y="26"/>
                        <a:pt x="14" y="55"/>
                        <a:pt x="24" y="84"/>
                      </a:cubicBezTo>
                      <a:cubicBezTo>
                        <a:pt x="92" y="77"/>
                        <a:pt x="64" y="78"/>
                        <a:pt x="108" y="78"/>
                      </a:cubicBezTo>
                    </a:path>
                  </a:pathLst>
                </a:custGeom>
                <a:noFill/>
                <a:ln w="38160">
                  <a:solidFill>
                    <a:srgbClr val="9900cc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634" name=""/>
                <p:cNvSpPr/>
                <p:nvPr/>
              </p:nvSpPr>
              <p:spPr>
                <a:xfrm>
                  <a:off x="4578480" y="2343240"/>
                  <a:ext cx="450720" cy="676080"/>
                </a:xfrm>
                <a:custGeom>
                  <a:avLst/>
                  <a:gdLst/>
                  <a:ahLst/>
                  <a:rect l="l" t="t" r="r" b="b"/>
                  <a:pathLst>
                    <a:path w="284" h="426">
                      <a:moveTo>
                        <a:pt x="62" y="426"/>
                      </a:moveTo>
                      <a:cubicBezTo>
                        <a:pt x="67" y="396"/>
                        <a:pt x="0" y="310"/>
                        <a:pt x="14" y="282"/>
                      </a:cubicBezTo>
                      <a:cubicBezTo>
                        <a:pt x="24" y="263"/>
                        <a:pt x="62" y="240"/>
                        <a:pt x="62" y="240"/>
                      </a:cubicBezTo>
                      <a:cubicBezTo>
                        <a:pt x="79" y="214"/>
                        <a:pt x="100" y="190"/>
                        <a:pt x="122" y="168"/>
                      </a:cubicBezTo>
                      <a:cubicBezTo>
                        <a:pt x="132" y="139"/>
                        <a:pt x="179" y="78"/>
                        <a:pt x="206" y="60"/>
                      </a:cubicBezTo>
                      <a:cubicBezTo>
                        <a:pt x="218" y="52"/>
                        <a:pt x="230" y="44"/>
                        <a:pt x="242" y="36"/>
                      </a:cubicBezTo>
                      <a:cubicBezTo>
                        <a:pt x="248" y="32"/>
                        <a:pt x="260" y="24"/>
                        <a:pt x="260" y="24"/>
                      </a:cubicBezTo>
                      <a:cubicBezTo>
                        <a:pt x="274" y="2"/>
                        <a:pt x="266" y="9"/>
                        <a:pt x="284" y="0"/>
                      </a:cubicBezTo>
                    </a:path>
                  </a:pathLst>
                </a:custGeom>
                <a:noFill/>
                <a:ln w="38160">
                  <a:solidFill>
                    <a:srgbClr val="9900cc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635" name=""/>
                <p:cNvSpPr/>
                <p:nvPr/>
              </p:nvSpPr>
              <p:spPr>
                <a:xfrm>
                  <a:off x="4933800" y="2619360"/>
                  <a:ext cx="866880" cy="228600"/>
                </a:xfrm>
                <a:custGeom>
                  <a:avLst/>
                  <a:gdLst/>
                  <a:ahLst/>
                  <a:rect l="l" t="t" r="r" b="b"/>
                  <a:pathLst>
                    <a:path w="546" h="144">
                      <a:moveTo>
                        <a:pt x="0" y="144"/>
                      </a:moveTo>
                      <a:cubicBezTo>
                        <a:pt x="32" y="136"/>
                        <a:pt x="53" y="110"/>
                        <a:pt x="84" y="102"/>
                      </a:cubicBezTo>
                      <a:cubicBezTo>
                        <a:pt x="100" y="98"/>
                        <a:pt x="116" y="98"/>
                        <a:pt x="132" y="96"/>
                      </a:cubicBezTo>
                      <a:cubicBezTo>
                        <a:pt x="220" y="67"/>
                        <a:pt x="264" y="54"/>
                        <a:pt x="360" y="48"/>
                      </a:cubicBezTo>
                      <a:cubicBezTo>
                        <a:pt x="407" y="32"/>
                        <a:pt x="449" y="23"/>
                        <a:pt x="498" y="18"/>
                      </a:cubicBezTo>
                      <a:cubicBezTo>
                        <a:pt x="511" y="15"/>
                        <a:pt x="536" y="0"/>
                        <a:pt x="546" y="0"/>
                      </a:cubicBezTo>
                    </a:path>
                  </a:pathLst>
                </a:custGeom>
                <a:noFill/>
                <a:ln w="38160">
                  <a:solidFill>
                    <a:srgbClr val="9900cc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636" name=""/>
                <p:cNvSpPr/>
                <p:nvPr/>
              </p:nvSpPr>
              <p:spPr>
                <a:xfrm>
                  <a:off x="5029200" y="2433600"/>
                  <a:ext cx="276120" cy="33480"/>
                </a:xfrm>
                <a:custGeom>
                  <a:avLst/>
                  <a:gdLst/>
                  <a:ahLst/>
                  <a:rect l="l" t="t" r="r" b="b"/>
                  <a:pathLst>
                    <a:path w="174" h="21">
                      <a:moveTo>
                        <a:pt x="0" y="15"/>
                      </a:moveTo>
                      <a:cubicBezTo>
                        <a:pt x="28" y="17"/>
                        <a:pt x="56" y="21"/>
                        <a:pt x="84" y="21"/>
                      </a:cubicBezTo>
                      <a:cubicBezTo>
                        <a:pt x="120" y="21"/>
                        <a:pt x="84" y="9"/>
                        <a:pt x="120" y="3"/>
                      </a:cubicBezTo>
                      <a:cubicBezTo>
                        <a:pt x="138" y="0"/>
                        <a:pt x="156" y="3"/>
                        <a:pt x="174" y="3"/>
                      </a:cubicBezTo>
                    </a:path>
                  </a:pathLst>
                </a:custGeom>
                <a:noFill/>
                <a:ln w="38160">
                  <a:solidFill>
                    <a:srgbClr val="9900cc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tIns="-12240" bIns="-122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637" name=""/>
                <p:cNvSpPr/>
                <p:nvPr/>
              </p:nvSpPr>
              <p:spPr>
                <a:xfrm>
                  <a:off x="3705120" y="4105440"/>
                  <a:ext cx="419040" cy="142560"/>
                </a:xfrm>
                <a:custGeom>
                  <a:avLst/>
                  <a:gdLst/>
                  <a:ahLst/>
                  <a:rect l="l" t="t" r="r" b="b"/>
                  <a:pathLst>
                    <a:path w="264" h="90">
                      <a:moveTo>
                        <a:pt x="0" y="6"/>
                      </a:moveTo>
                      <a:cubicBezTo>
                        <a:pt x="48" y="4"/>
                        <a:pt x="96" y="0"/>
                        <a:pt x="144" y="0"/>
                      </a:cubicBezTo>
                      <a:cubicBezTo>
                        <a:pt x="191" y="0"/>
                        <a:pt x="173" y="23"/>
                        <a:pt x="198" y="48"/>
                      </a:cubicBezTo>
                      <a:cubicBezTo>
                        <a:pt x="214" y="64"/>
                        <a:pt x="242" y="79"/>
                        <a:pt x="264" y="90"/>
                      </a:cubicBezTo>
                    </a:path>
                  </a:pathLst>
                </a:custGeom>
                <a:noFill/>
                <a:ln w="38160">
                  <a:solidFill>
                    <a:srgbClr val="9900cc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638" name=""/>
                <p:cNvSpPr/>
                <p:nvPr/>
              </p:nvSpPr>
              <p:spPr>
                <a:xfrm>
                  <a:off x="3886200" y="4172040"/>
                  <a:ext cx="181080" cy="57240"/>
                </a:xfrm>
                <a:custGeom>
                  <a:avLst/>
                  <a:gdLst/>
                  <a:ahLst/>
                  <a:rect l="l" t="t" r="r" b="b"/>
                  <a:pathLst>
                    <a:path w="114" h="36">
                      <a:moveTo>
                        <a:pt x="0" y="0"/>
                      </a:moveTo>
                      <a:cubicBezTo>
                        <a:pt x="38" y="25"/>
                        <a:pt x="68" y="36"/>
                        <a:pt x="114" y="36"/>
                      </a:cubicBezTo>
                    </a:path>
                  </a:pathLst>
                </a:custGeom>
                <a:noFill/>
                <a:ln w="38160">
                  <a:solidFill>
                    <a:srgbClr val="9900cc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tIns="11520" bIns="115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639" name=""/>
                <p:cNvSpPr/>
                <p:nvPr/>
              </p:nvSpPr>
              <p:spPr>
                <a:xfrm>
                  <a:off x="3790800" y="3760920"/>
                  <a:ext cx="314640" cy="106200"/>
                </a:xfrm>
                <a:custGeom>
                  <a:avLst/>
                  <a:gdLst/>
                  <a:ahLst/>
                  <a:rect l="l" t="t" r="r" b="b"/>
                  <a:pathLst>
                    <a:path w="198" h="67">
                      <a:moveTo>
                        <a:pt x="0" y="67"/>
                      </a:moveTo>
                      <a:cubicBezTo>
                        <a:pt x="41" y="61"/>
                        <a:pt x="58" y="50"/>
                        <a:pt x="96" y="37"/>
                      </a:cubicBezTo>
                      <a:cubicBezTo>
                        <a:pt x="103" y="35"/>
                        <a:pt x="107" y="27"/>
                        <a:pt x="114" y="25"/>
                      </a:cubicBezTo>
                      <a:cubicBezTo>
                        <a:pt x="132" y="21"/>
                        <a:pt x="150" y="21"/>
                        <a:pt x="168" y="19"/>
                      </a:cubicBezTo>
                      <a:cubicBezTo>
                        <a:pt x="194" y="13"/>
                        <a:pt x="184" y="13"/>
                        <a:pt x="198" y="13"/>
                      </a:cubicBezTo>
                      <a:cubicBezTo>
                        <a:pt x="150" y="9"/>
                        <a:pt x="123" y="0"/>
                        <a:pt x="78" y="7"/>
                      </a:cubicBezTo>
                      <a:cubicBezTo>
                        <a:pt x="59" y="16"/>
                        <a:pt x="48" y="19"/>
                        <a:pt x="36" y="37"/>
                      </a:cubicBezTo>
                      <a:cubicBezTo>
                        <a:pt x="24" y="55"/>
                        <a:pt x="26" y="67"/>
                        <a:pt x="0" y="67"/>
                      </a:cubicBezTo>
                      <a:close/>
                    </a:path>
                  </a:pathLst>
                </a:custGeom>
                <a:noFill/>
                <a:ln w="38160">
                  <a:solidFill>
                    <a:srgbClr val="9900cc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640" name=""/>
                <p:cNvSpPr/>
                <p:nvPr/>
              </p:nvSpPr>
              <p:spPr>
                <a:xfrm>
                  <a:off x="3971880" y="3971880"/>
                  <a:ext cx="285840" cy="152280"/>
                </a:xfrm>
                <a:custGeom>
                  <a:avLst/>
                  <a:gdLst/>
                  <a:ahLst/>
                  <a:rect l="l" t="t" r="r" b="b"/>
                  <a:pathLst>
                    <a:path w="180" h="96">
                      <a:moveTo>
                        <a:pt x="0" y="0"/>
                      </a:moveTo>
                      <a:cubicBezTo>
                        <a:pt x="57" y="14"/>
                        <a:pt x="122" y="96"/>
                        <a:pt x="180" y="96"/>
                      </a:cubicBezTo>
                    </a:path>
                  </a:pathLst>
                </a:custGeom>
                <a:noFill/>
                <a:ln w="38160">
                  <a:solidFill>
                    <a:srgbClr val="9900cc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</p:grpSp>
          <p:grpSp>
            <p:nvGrpSpPr>
              <p:cNvPr id="641" name=""/>
              <p:cNvGrpSpPr/>
              <p:nvPr/>
            </p:nvGrpSpPr>
            <p:grpSpPr>
              <a:xfrm>
                <a:off x="1600200" y="3933720"/>
                <a:ext cx="2486160" cy="1162080"/>
                <a:chOff x="1600200" y="3933720"/>
                <a:chExt cx="2486160" cy="1162080"/>
              </a:xfrm>
            </p:grpSpPr>
            <p:sp>
              <p:nvSpPr>
                <p:cNvPr id="642" name=""/>
                <p:cNvSpPr/>
                <p:nvPr/>
              </p:nvSpPr>
              <p:spPr>
                <a:xfrm>
                  <a:off x="1600200" y="4124520"/>
                  <a:ext cx="1962000" cy="971280"/>
                </a:xfrm>
                <a:custGeom>
                  <a:avLst/>
                  <a:gdLst/>
                  <a:ahLst/>
                  <a:rect l="l" t="t" r="r" b="b"/>
                  <a:pathLst>
                    <a:path w="1200" h="588">
                      <a:moveTo>
                        <a:pt x="0" y="18"/>
                      </a:moveTo>
                      <a:cubicBezTo>
                        <a:pt x="12" y="14"/>
                        <a:pt x="24" y="10"/>
                        <a:pt x="36" y="6"/>
                      </a:cubicBezTo>
                      <a:cubicBezTo>
                        <a:pt x="42" y="4"/>
                        <a:pt x="54" y="0"/>
                        <a:pt x="54" y="0"/>
                      </a:cubicBezTo>
                      <a:cubicBezTo>
                        <a:pt x="180" y="7"/>
                        <a:pt x="305" y="29"/>
                        <a:pt x="432" y="36"/>
                      </a:cubicBezTo>
                      <a:cubicBezTo>
                        <a:pt x="462" y="34"/>
                        <a:pt x="492" y="34"/>
                        <a:pt x="522" y="30"/>
                      </a:cubicBezTo>
                      <a:cubicBezTo>
                        <a:pt x="522" y="30"/>
                        <a:pt x="567" y="15"/>
                        <a:pt x="576" y="12"/>
                      </a:cubicBezTo>
                      <a:cubicBezTo>
                        <a:pt x="582" y="10"/>
                        <a:pt x="594" y="6"/>
                        <a:pt x="594" y="6"/>
                      </a:cubicBezTo>
                      <a:cubicBezTo>
                        <a:pt x="596" y="6"/>
                        <a:pt x="632" y="15"/>
                        <a:pt x="636" y="18"/>
                      </a:cubicBezTo>
                      <a:cubicBezTo>
                        <a:pt x="642" y="23"/>
                        <a:pt x="643" y="31"/>
                        <a:pt x="648" y="36"/>
                      </a:cubicBezTo>
                      <a:cubicBezTo>
                        <a:pt x="669" y="57"/>
                        <a:pt x="693" y="81"/>
                        <a:pt x="714" y="102"/>
                      </a:cubicBezTo>
                      <a:cubicBezTo>
                        <a:pt x="741" y="129"/>
                        <a:pt x="781" y="151"/>
                        <a:pt x="816" y="168"/>
                      </a:cubicBezTo>
                      <a:cubicBezTo>
                        <a:pt x="820" y="174"/>
                        <a:pt x="822" y="181"/>
                        <a:pt x="828" y="186"/>
                      </a:cubicBezTo>
                      <a:cubicBezTo>
                        <a:pt x="833" y="190"/>
                        <a:pt x="842" y="188"/>
                        <a:pt x="846" y="192"/>
                      </a:cubicBezTo>
                      <a:cubicBezTo>
                        <a:pt x="878" y="224"/>
                        <a:pt x="816" y="201"/>
                        <a:pt x="876" y="216"/>
                      </a:cubicBezTo>
                      <a:cubicBezTo>
                        <a:pt x="905" y="245"/>
                        <a:pt x="951" y="269"/>
                        <a:pt x="990" y="282"/>
                      </a:cubicBezTo>
                      <a:cubicBezTo>
                        <a:pt x="992" y="288"/>
                        <a:pt x="992" y="296"/>
                        <a:pt x="996" y="300"/>
                      </a:cubicBezTo>
                      <a:cubicBezTo>
                        <a:pt x="1000" y="304"/>
                        <a:pt x="1009" y="302"/>
                        <a:pt x="1014" y="306"/>
                      </a:cubicBezTo>
                      <a:cubicBezTo>
                        <a:pt x="1032" y="318"/>
                        <a:pt x="1053" y="339"/>
                        <a:pt x="1068" y="354"/>
                      </a:cubicBezTo>
                      <a:cubicBezTo>
                        <a:pt x="1079" y="388"/>
                        <a:pt x="1072" y="366"/>
                        <a:pt x="1086" y="420"/>
                      </a:cubicBezTo>
                      <a:cubicBezTo>
                        <a:pt x="1088" y="428"/>
                        <a:pt x="1099" y="431"/>
                        <a:pt x="1104" y="438"/>
                      </a:cubicBezTo>
                      <a:cubicBezTo>
                        <a:pt x="1121" y="460"/>
                        <a:pt x="1134" y="485"/>
                        <a:pt x="1146" y="510"/>
                      </a:cubicBezTo>
                      <a:cubicBezTo>
                        <a:pt x="1160" y="537"/>
                        <a:pt x="1171" y="573"/>
                        <a:pt x="1200" y="588"/>
                      </a:cubicBezTo>
                    </a:path>
                  </a:pathLst>
                </a:custGeom>
                <a:noFill/>
                <a:ln w="38160">
                  <a:solidFill>
                    <a:srgbClr val="ff33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643" name=""/>
                <p:cNvSpPr/>
                <p:nvPr/>
              </p:nvSpPr>
              <p:spPr>
                <a:xfrm>
                  <a:off x="2619360" y="3933720"/>
                  <a:ext cx="133200" cy="228600"/>
                </a:xfrm>
                <a:custGeom>
                  <a:avLst/>
                  <a:gdLst/>
                  <a:ahLst/>
                  <a:rect l="l" t="t" r="r" b="b"/>
                  <a:pathLst>
                    <a:path w="84" h="144">
                      <a:moveTo>
                        <a:pt x="0" y="144"/>
                      </a:moveTo>
                      <a:cubicBezTo>
                        <a:pt x="6" y="120"/>
                        <a:pt x="12" y="96"/>
                        <a:pt x="18" y="72"/>
                      </a:cubicBezTo>
                      <a:cubicBezTo>
                        <a:pt x="20" y="65"/>
                        <a:pt x="31" y="65"/>
                        <a:pt x="36" y="60"/>
                      </a:cubicBezTo>
                      <a:cubicBezTo>
                        <a:pt x="44" y="53"/>
                        <a:pt x="84" y="20"/>
                        <a:pt x="84" y="0"/>
                      </a:cubicBezTo>
                    </a:path>
                  </a:pathLst>
                </a:custGeom>
                <a:noFill/>
                <a:ln w="38160">
                  <a:solidFill>
                    <a:srgbClr val="ff33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644" name=""/>
                <p:cNvSpPr/>
                <p:nvPr/>
              </p:nvSpPr>
              <p:spPr>
                <a:xfrm>
                  <a:off x="3228840" y="4160880"/>
                  <a:ext cx="857520" cy="430200"/>
                </a:xfrm>
                <a:custGeom>
                  <a:avLst/>
                  <a:gdLst/>
                  <a:ahLst/>
                  <a:rect l="l" t="t" r="r" b="b"/>
                  <a:pathLst>
                    <a:path w="540" h="271">
                      <a:moveTo>
                        <a:pt x="0" y="271"/>
                      </a:moveTo>
                      <a:cubicBezTo>
                        <a:pt x="63" y="229"/>
                        <a:pt x="139" y="210"/>
                        <a:pt x="210" y="181"/>
                      </a:cubicBezTo>
                      <a:cubicBezTo>
                        <a:pt x="239" y="169"/>
                        <a:pt x="264" y="149"/>
                        <a:pt x="294" y="139"/>
                      </a:cubicBezTo>
                      <a:cubicBezTo>
                        <a:pt x="298" y="133"/>
                        <a:pt x="300" y="126"/>
                        <a:pt x="306" y="121"/>
                      </a:cubicBezTo>
                      <a:cubicBezTo>
                        <a:pt x="311" y="117"/>
                        <a:pt x="320" y="119"/>
                        <a:pt x="324" y="115"/>
                      </a:cubicBezTo>
                      <a:cubicBezTo>
                        <a:pt x="328" y="111"/>
                        <a:pt x="326" y="101"/>
                        <a:pt x="330" y="97"/>
                      </a:cubicBezTo>
                      <a:cubicBezTo>
                        <a:pt x="330" y="97"/>
                        <a:pt x="375" y="67"/>
                        <a:pt x="384" y="61"/>
                      </a:cubicBezTo>
                      <a:cubicBezTo>
                        <a:pt x="416" y="40"/>
                        <a:pt x="444" y="13"/>
                        <a:pt x="480" y="1"/>
                      </a:cubicBezTo>
                      <a:cubicBezTo>
                        <a:pt x="532" y="8"/>
                        <a:pt x="514" y="0"/>
                        <a:pt x="540" y="13"/>
                      </a:cubicBezTo>
                    </a:path>
                  </a:pathLst>
                </a:custGeom>
                <a:noFill/>
                <a:ln w="38160">
                  <a:solidFill>
                    <a:srgbClr val="ff33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645" name=""/>
                <p:cNvSpPr/>
                <p:nvPr/>
              </p:nvSpPr>
              <p:spPr>
                <a:xfrm>
                  <a:off x="3429000" y="4524480"/>
                  <a:ext cx="47520" cy="114120"/>
                </a:xfrm>
                <a:custGeom>
                  <a:avLst/>
                  <a:gdLst/>
                  <a:ahLst/>
                  <a:rect l="l" t="t" r="r" b="b"/>
                  <a:pathLst>
                    <a:path w="30" h="72">
                      <a:moveTo>
                        <a:pt x="0" y="0"/>
                      </a:moveTo>
                      <a:cubicBezTo>
                        <a:pt x="2" y="13"/>
                        <a:pt x="6" y="72"/>
                        <a:pt x="30" y="72"/>
                      </a:cubicBezTo>
                    </a:path>
                  </a:pathLst>
                </a:custGeom>
                <a:noFill/>
                <a:ln w="38160">
                  <a:solidFill>
                    <a:srgbClr val="ff33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646" name=""/>
                <p:cNvSpPr/>
                <p:nvPr/>
              </p:nvSpPr>
              <p:spPr>
                <a:xfrm>
                  <a:off x="3276720" y="4838760"/>
                  <a:ext cx="114120" cy="47520"/>
                </a:xfrm>
                <a:custGeom>
                  <a:avLst/>
                  <a:gdLst/>
                  <a:ahLst/>
                  <a:rect l="l" t="t" r="r" b="b"/>
                  <a:pathLst>
                    <a:path w="72" h="30">
                      <a:moveTo>
                        <a:pt x="72" y="0"/>
                      </a:moveTo>
                      <a:cubicBezTo>
                        <a:pt x="40" y="8"/>
                        <a:pt x="33" y="30"/>
                        <a:pt x="0" y="30"/>
                      </a:cubicBezTo>
                    </a:path>
                  </a:pathLst>
                </a:custGeom>
                <a:noFill/>
                <a:ln w="38160">
                  <a:solidFill>
                    <a:srgbClr val="ff33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tIns="1800" bIns="1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647" name=""/>
                <p:cNvSpPr/>
                <p:nvPr/>
              </p:nvSpPr>
              <p:spPr>
                <a:xfrm>
                  <a:off x="3257640" y="4724640"/>
                  <a:ext cx="75960" cy="85680"/>
                </a:xfrm>
                <a:custGeom>
                  <a:avLst/>
                  <a:gdLst/>
                  <a:ahLst/>
                  <a:rect l="l" t="t" r="r" b="b"/>
                  <a:pathLst>
                    <a:path w="48" h="54">
                      <a:moveTo>
                        <a:pt x="48" y="0"/>
                      </a:moveTo>
                      <a:cubicBezTo>
                        <a:pt x="42" y="44"/>
                        <a:pt x="44" y="54"/>
                        <a:pt x="0" y="54"/>
                      </a:cubicBezTo>
                    </a:path>
                  </a:pathLst>
                </a:custGeom>
                <a:noFill/>
                <a:ln w="38160">
                  <a:solidFill>
                    <a:srgbClr val="ff33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tIns="39960" bIns="399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648" name=""/>
                <p:cNvSpPr/>
                <p:nvPr/>
              </p:nvSpPr>
              <p:spPr>
                <a:xfrm>
                  <a:off x="3809880" y="4105440"/>
                  <a:ext cx="123840" cy="152280"/>
                </a:xfrm>
                <a:custGeom>
                  <a:avLst/>
                  <a:gdLst/>
                  <a:ahLst/>
                  <a:rect l="l" t="t" r="r" b="b"/>
                  <a:pathLst>
                    <a:path w="78" h="96">
                      <a:moveTo>
                        <a:pt x="0" y="0"/>
                      </a:moveTo>
                      <a:cubicBezTo>
                        <a:pt x="19" y="19"/>
                        <a:pt x="24" y="32"/>
                        <a:pt x="36" y="54"/>
                      </a:cubicBezTo>
                      <a:cubicBezTo>
                        <a:pt x="43" y="67"/>
                        <a:pt x="46" y="85"/>
                        <a:pt x="60" y="90"/>
                      </a:cubicBezTo>
                      <a:cubicBezTo>
                        <a:pt x="66" y="92"/>
                        <a:pt x="78" y="96"/>
                        <a:pt x="78" y="96"/>
                      </a:cubicBezTo>
                    </a:path>
                  </a:pathLst>
                </a:custGeom>
                <a:noFill/>
                <a:ln w="38160">
                  <a:solidFill>
                    <a:srgbClr val="ff33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</p:grpSp>
        </p:grpSp>
      </p:grpSp>
    </p:spTree>
  </p:cSld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6" name="PlaceHolder 1"/>
          <p:cNvSpPr>
            <a:spLocks noGrp="1"/>
          </p:cNvSpPr>
          <p:nvPr>
            <p:ph type="title"/>
          </p:nvPr>
        </p:nvSpPr>
        <p:spPr>
          <a:xfrm>
            <a:off x="662040" y="226800"/>
            <a:ext cx="7772400" cy="83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How Can We Add Value?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87" name="PlaceHolder 2"/>
          <p:cNvSpPr>
            <a:spLocks noGrp="1"/>
          </p:cNvSpPr>
          <p:nvPr>
            <p:ph/>
          </p:nvPr>
        </p:nvSpPr>
        <p:spPr>
          <a:xfrm>
            <a:off x="609480" y="1397160"/>
            <a:ext cx="7772400" cy="496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5960" indent="-345960">
              <a:lnSpc>
                <a:spcPct val="130000"/>
              </a:lnSpc>
              <a:spcBef>
                <a:spcPts val="601"/>
              </a:spcBef>
              <a:buSzPct val="102884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EPC Expertise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30000"/>
              </a:lnSpc>
              <a:spcBef>
                <a:spcPts val="601"/>
              </a:spcBef>
              <a:buSzPct val="10288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 Operating Capability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7040" indent="-336600">
              <a:lnSpc>
                <a:spcPct val="130000"/>
              </a:lnSpc>
              <a:spcBef>
                <a:spcPts val="451"/>
              </a:spcBef>
              <a:buSzPct val="10281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Recognized “Best in Class”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7040" indent="-336600">
              <a:lnSpc>
                <a:spcPct val="130000"/>
              </a:lnSpc>
              <a:spcBef>
                <a:spcPts val="451"/>
              </a:spcBef>
              <a:buSzPct val="102812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Existing Infrastructure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97040" indent="-336600">
              <a:lnSpc>
                <a:spcPct val="130000"/>
              </a:lnSpc>
              <a:spcBef>
                <a:spcPts val="451"/>
              </a:spcBef>
              <a:buSzPct val="102812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Economies of Scale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30000"/>
              </a:lnSpc>
              <a:spcBef>
                <a:spcPts val="601"/>
              </a:spcBef>
              <a:buSzPct val="102884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Widely Respected “Industry Innovators”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30000"/>
              </a:lnSpc>
              <a:spcBef>
                <a:spcPts val="601"/>
              </a:spcBef>
              <a:buSzPct val="102884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 of Equity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30000"/>
              </a:lnSpc>
              <a:spcBef>
                <a:spcPts val="601"/>
              </a:spcBef>
              <a:buSzPct val="102884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Management Commitment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" name="PlaceHolder 1"/>
          <p:cNvSpPr>
            <a:spLocks noGrp="1"/>
          </p:cNvSpPr>
          <p:nvPr>
            <p:ph type="title"/>
          </p:nvPr>
        </p:nvSpPr>
        <p:spPr>
          <a:xfrm>
            <a:off x="662040" y="226800"/>
            <a:ext cx="7772400" cy="83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Conclusions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89" name="PlaceHolder 2"/>
          <p:cNvSpPr>
            <a:spLocks noGrp="1"/>
          </p:cNvSpPr>
          <p:nvPr>
            <p:ph/>
          </p:nvPr>
        </p:nvSpPr>
        <p:spPr>
          <a:xfrm>
            <a:off x="571680" y="1397160"/>
            <a:ext cx="7772400" cy="496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5960" indent="-345960">
              <a:lnSpc>
                <a:spcPct val="160000"/>
              </a:lnSpc>
              <a:spcBef>
                <a:spcPts val="700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Demand Will Be There IF Confidence in Supply Maintained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60000"/>
              </a:lnSpc>
              <a:spcBef>
                <a:spcPts val="7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Pricing Levels in 2007 – 2010 Appear to Support Alaskan Gas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60000"/>
              </a:lnSpc>
              <a:spcBef>
                <a:spcPts val="700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 Paso &amp; Enron Can Supply Considerable Pipeline &amp; Market Expertise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PlaceHolder 1"/>
          <p:cNvSpPr>
            <a:spLocks noGrp="1"/>
          </p:cNvSpPr>
          <p:nvPr>
            <p:ph type="title"/>
          </p:nvPr>
        </p:nvSpPr>
        <p:spPr>
          <a:xfrm>
            <a:off x="662040" y="226800"/>
            <a:ext cx="7772400" cy="83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 Paso/Coastal Overview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0" name="PlaceHolder 2"/>
          <p:cNvSpPr>
            <a:spLocks noGrp="1"/>
          </p:cNvSpPr>
          <p:nvPr>
            <p:ph/>
          </p:nvPr>
        </p:nvSpPr>
        <p:spPr>
          <a:xfrm>
            <a:off x="571680" y="1397160"/>
            <a:ext cx="7772400" cy="496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5960" indent="-345960">
              <a:lnSpc>
                <a:spcPct val="110000"/>
              </a:lnSpc>
              <a:spcBef>
                <a:spcPts val="499"/>
              </a:spcBef>
              <a:buSzPct val="123432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Merger received FTC approval January 29, 2001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10000"/>
              </a:lnSpc>
              <a:spcBef>
                <a:spcPts val="499"/>
              </a:spcBef>
              <a:buSzPct val="123432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$50+ Billion Corporation headquartered in Houston, Texas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10000"/>
              </a:lnSpc>
              <a:spcBef>
                <a:spcPts val="499"/>
              </a:spcBef>
              <a:buSzPct val="123432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Largest U.S. Owner/Operator of Major Interstates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10000"/>
              </a:lnSpc>
              <a:spcBef>
                <a:spcPts val="400"/>
              </a:spcBef>
              <a:buSzPct val="11575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Tennessee Gas Pipeline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10000"/>
              </a:lnSpc>
              <a:spcBef>
                <a:spcPts val="400"/>
              </a:spcBef>
              <a:buSzPct val="115755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ANR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10000"/>
              </a:lnSpc>
              <a:spcBef>
                <a:spcPts val="400"/>
              </a:spcBef>
              <a:buSzPct val="115755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 Paso Natural Gas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10000"/>
              </a:lnSpc>
              <a:spcBef>
                <a:spcPts val="400"/>
              </a:spcBef>
              <a:buSzPct val="115755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SONAT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10000"/>
              </a:lnSpc>
              <a:spcBef>
                <a:spcPts val="400"/>
              </a:spcBef>
              <a:buSzPct val="115755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Colorado Interstate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10000"/>
              </a:lnSpc>
              <a:spcBef>
                <a:spcPts val="400"/>
              </a:spcBef>
              <a:buSzPct val="115755"/>
              <a:buBlip>
                <a:blip r:embed="rId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Florida Gas Transmission (partial owner)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10000"/>
              </a:lnSpc>
              <a:spcBef>
                <a:spcPts val="400"/>
              </a:spcBef>
              <a:buSzPct val="115755"/>
              <a:buBlip>
                <a:blip r:embed="rId10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Portland (partial owner)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10000"/>
              </a:lnSpc>
              <a:spcBef>
                <a:spcPts val="400"/>
              </a:spcBef>
              <a:buSzPct val="115755"/>
              <a:buBlip>
                <a:blip r:embed="rId1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Great Lakes (partial owner)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5840">
              <a:lnSpc>
                <a:spcPct val="110000"/>
              </a:lnSpc>
              <a:spcBef>
                <a:spcPts val="400"/>
              </a:spcBef>
              <a:buSzPct val="115755"/>
              <a:buBlip>
                <a:blip r:embed="rId1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Alliance (partial owner)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10000"/>
              </a:lnSpc>
              <a:spcBef>
                <a:spcPts val="499"/>
              </a:spcBef>
              <a:buSzPct val="123432"/>
              <a:buBlip>
                <a:blip r:embed="rId1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Largest US Storage Owner/Operator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10000"/>
              </a:lnSpc>
              <a:spcBef>
                <a:spcPts val="499"/>
              </a:spcBef>
              <a:buSzPct val="123432"/>
              <a:buBlip>
                <a:blip r:embed="rId1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largest US Gas Wholesale Marketer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1" name=""/>
          <p:cNvGrpSpPr/>
          <p:nvPr/>
        </p:nvGrpSpPr>
        <p:grpSpPr>
          <a:xfrm>
            <a:off x="325440" y="608760"/>
            <a:ext cx="8418600" cy="5920560"/>
            <a:chOff x="325440" y="608760"/>
            <a:chExt cx="8418600" cy="5920560"/>
          </a:xfrm>
        </p:grpSpPr>
        <p:grpSp>
          <p:nvGrpSpPr>
            <p:cNvPr id="652" name=""/>
            <p:cNvGrpSpPr/>
            <p:nvPr/>
          </p:nvGrpSpPr>
          <p:grpSpPr>
            <a:xfrm>
              <a:off x="325440" y="1327320"/>
              <a:ext cx="8418600" cy="5202000"/>
              <a:chOff x="325440" y="1327320"/>
              <a:chExt cx="8418600" cy="5202000"/>
            </a:xfrm>
          </p:grpSpPr>
          <p:sp>
            <p:nvSpPr>
              <p:cNvPr id="653" name=""/>
              <p:cNvSpPr/>
              <p:nvPr/>
            </p:nvSpPr>
            <p:spPr>
              <a:xfrm>
                <a:off x="7953480" y="3006720"/>
                <a:ext cx="303120" cy="179280"/>
              </a:xfrm>
              <a:custGeom>
                <a:avLst/>
                <a:gdLst/>
                <a:ahLst/>
                <a:rect l="l" t="t" r="r" b="b"/>
                <a:pathLst>
                  <a:path w="192" h="110">
                    <a:moveTo>
                      <a:pt x="13" y="109"/>
                    </a:moveTo>
                    <a:lnTo>
                      <a:pt x="80" y="71"/>
                    </a:lnTo>
                    <a:lnTo>
                      <a:pt x="125" y="50"/>
                    </a:lnTo>
                    <a:lnTo>
                      <a:pt x="79" y="84"/>
                    </a:lnTo>
                    <a:lnTo>
                      <a:pt x="84" y="86"/>
                    </a:lnTo>
                    <a:lnTo>
                      <a:pt x="154" y="36"/>
                    </a:lnTo>
                    <a:lnTo>
                      <a:pt x="191" y="5"/>
                    </a:lnTo>
                    <a:lnTo>
                      <a:pt x="187" y="1"/>
                    </a:lnTo>
                    <a:lnTo>
                      <a:pt x="153" y="18"/>
                    </a:lnTo>
                    <a:lnTo>
                      <a:pt x="149" y="16"/>
                    </a:lnTo>
                    <a:lnTo>
                      <a:pt x="135" y="36"/>
                    </a:lnTo>
                    <a:lnTo>
                      <a:pt x="124" y="36"/>
                    </a:lnTo>
                    <a:lnTo>
                      <a:pt x="149" y="0"/>
                    </a:lnTo>
                    <a:lnTo>
                      <a:pt x="123" y="28"/>
                    </a:lnTo>
                    <a:lnTo>
                      <a:pt x="36" y="58"/>
                    </a:lnTo>
                    <a:lnTo>
                      <a:pt x="21" y="78"/>
                    </a:lnTo>
                    <a:lnTo>
                      <a:pt x="8" y="82"/>
                    </a:lnTo>
                    <a:lnTo>
                      <a:pt x="0" y="97"/>
                    </a:lnTo>
                    <a:lnTo>
                      <a:pt x="13" y="109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54" name=""/>
              <p:cNvSpPr/>
              <p:nvPr/>
            </p:nvSpPr>
            <p:spPr>
              <a:xfrm>
                <a:off x="7728120" y="3387600"/>
                <a:ext cx="172800" cy="277920"/>
              </a:xfrm>
              <a:custGeom>
                <a:avLst/>
                <a:gdLst/>
                <a:ahLst/>
                <a:rect l="l" t="t" r="r" b="b"/>
                <a:pathLst>
                  <a:path w="109" h="172">
                    <a:moveTo>
                      <a:pt x="0" y="15"/>
                    </a:moveTo>
                    <a:lnTo>
                      <a:pt x="15" y="0"/>
                    </a:lnTo>
                    <a:lnTo>
                      <a:pt x="36" y="0"/>
                    </a:lnTo>
                    <a:lnTo>
                      <a:pt x="28" y="16"/>
                    </a:lnTo>
                    <a:lnTo>
                      <a:pt x="23" y="22"/>
                    </a:lnTo>
                    <a:lnTo>
                      <a:pt x="28" y="41"/>
                    </a:lnTo>
                    <a:lnTo>
                      <a:pt x="52" y="69"/>
                    </a:lnTo>
                    <a:lnTo>
                      <a:pt x="58" y="88"/>
                    </a:lnTo>
                    <a:lnTo>
                      <a:pt x="79" y="112"/>
                    </a:lnTo>
                    <a:lnTo>
                      <a:pt x="96" y="117"/>
                    </a:lnTo>
                    <a:lnTo>
                      <a:pt x="103" y="134"/>
                    </a:lnTo>
                    <a:lnTo>
                      <a:pt x="89" y="147"/>
                    </a:lnTo>
                    <a:lnTo>
                      <a:pt x="103" y="145"/>
                    </a:lnTo>
                    <a:lnTo>
                      <a:pt x="108" y="159"/>
                    </a:lnTo>
                    <a:lnTo>
                      <a:pt x="43" y="171"/>
                    </a:lnTo>
                    <a:lnTo>
                      <a:pt x="0" y="15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55" name=""/>
              <p:cNvSpPr/>
              <p:nvPr/>
            </p:nvSpPr>
            <p:spPr>
              <a:xfrm>
                <a:off x="5683320" y="3755880"/>
                <a:ext cx="1173240" cy="601920"/>
              </a:xfrm>
              <a:custGeom>
                <a:avLst/>
                <a:gdLst/>
                <a:ahLst/>
                <a:rect l="l" t="t" r="r" b="b"/>
                <a:pathLst>
                  <a:path w="746" h="372">
                    <a:moveTo>
                      <a:pt x="5" y="352"/>
                    </a:moveTo>
                    <a:lnTo>
                      <a:pt x="22" y="348"/>
                    </a:lnTo>
                    <a:lnTo>
                      <a:pt x="27" y="310"/>
                    </a:lnTo>
                    <a:lnTo>
                      <a:pt x="16" y="308"/>
                    </a:lnTo>
                    <a:lnTo>
                      <a:pt x="40" y="276"/>
                    </a:lnTo>
                    <a:lnTo>
                      <a:pt x="87" y="290"/>
                    </a:lnTo>
                    <a:lnTo>
                      <a:pt x="93" y="246"/>
                    </a:lnTo>
                    <a:lnTo>
                      <a:pt x="125" y="234"/>
                    </a:lnTo>
                    <a:lnTo>
                      <a:pt x="120" y="223"/>
                    </a:lnTo>
                    <a:lnTo>
                      <a:pt x="138" y="183"/>
                    </a:lnTo>
                    <a:lnTo>
                      <a:pt x="200" y="179"/>
                    </a:lnTo>
                    <a:lnTo>
                      <a:pt x="249" y="162"/>
                    </a:lnTo>
                    <a:lnTo>
                      <a:pt x="282" y="142"/>
                    </a:lnTo>
                    <a:lnTo>
                      <a:pt x="298" y="133"/>
                    </a:lnTo>
                    <a:lnTo>
                      <a:pt x="340" y="130"/>
                    </a:lnTo>
                    <a:lnTo>
                      <a:pt x="387" y="54"/>
                    </a:lnTo>
                    <a:lnTo>
                      <a:pt x="401" y="58"/>
                    </a:lnTo>
                    <a:lnTo>
                      <a:pt x="436" y="34"/>
                    </a:lnTo>
                    <a:lnTo>
                      <a:pt x="427" y="14"/>
                    </a:lnTo>
                    <a:lnTo>
                      <a:pt x="432" y="3"/>
                    </a:lnTo>
                    <a:lnTo>
                      <a:pt x="464" y="0"/>
                    </a:lnTo>
                    <a:lnTo>
                      <a:pt x="485" y="8"/>
                    </a:lnTo>
                    <a:lnTo>
                      <a:pt x="550" y="45"/>
                    </a:lnTo>
                    <a:lnTo>
                      <a:pt x="596" y="44"/>
                    </a:lnTo>
                    <a:lnTo>
                      <a:pt x="617" y="29"/>
                    </a:lnTo>
                    <a:lnTo>
                      <a:pt x="668" y="61"/>
                    </a:lnTo>
                    <a:lnTo>
                      <a:pt x="684" y="122"/>
                    </a:lnTo>
                    <a:lnTo>
                      <a:pt x="745" y="164"/>
                    </a:lnTo>
                    <a:lnTo>
                      <a:pt x="715" y="197"/>
                    </a:lnTo>
                    <a:lnTo>
                      <a:pt x="664" y="246"/>
                    </a:lnTo>
                    <a:lnTo>
                      <a:pt x="664" y="257"/>
                    </a:lnTo>
                    <a:lnTo>
                      <a:pt x="590" y="303"/>
                    </a:lnTo>
                    <a:lnTo>
                      <a:pt x="179" y="341"/>
                    </a:lnTo>
                    <a:lnTo>
                      <a:pt x="134" y="340"/>
                    </a:lnTo>
                    <a:lnTo>
                      <a:pt x="138" y="361"/>
                    </a:lnTo>
                    <a:lnTo>
                      <a:pt x="0" y="371"/>
                    </a:lnTo>
                    <a:lnTo>
                      <a:pt x="5" y="352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56" name=""/>
              <p:cNvSpPr/>
              <p:nvPr/>
            </p:nvSpPr>
            <p:spPr>
              <a:xfrm>
                <a:off x="6002280" y="2405160"/>
                <a:ext cx="620640" cy="847800"/>
              </a:xfrm>
              <a:custGeom>
                <a:avLst/>
                <a:gdLst/>
                <a:ahLst/>
                <a:rect l="l" t="t" r="r" b="b"/>
                <a:pathLst>
                  <a:path w="397" h="525">
                    <a:moveTo>
                      <a:pt x="45" y="436"/>
                    </a:moveTo>
                    <a:lnTo>
                      <a:pt x="40" y="349"/>
                    </a:lnTo>
                    <a:lnTo>
                      <a:pt x="7" y="283"/>
                    </a:lnTo>
                    <a:lnTo>
                      <a:pt x="21" y="151"/>
                    </a:lnTo>
                    <a:lnTo>
                      <a:pt x="77" y="80"/>
                    </a:lnTo>
                    <a:lnTo>
                      <a:pt x="75" y="133"/>
                    </a:lnTo>
                    <a:lnTo>
                      <a:pt x="91" y="121"/>
                    </a:lnTo>
                    <a:lnTo>
                      <a:pt x="90" y="79"/>
                    </a:lnTo>
                    <a:lnTo>
                      <a:pt x="113" y="54"/>
                    </a:lnTo>
                    <a:lnTo>
                      <a:pt x="120" y="7"/>
                    </a:lnTo>
                    <a:lnTo>
                      <a:pt x="140" y="0"/>
                    </a:lnTo>
                    <a:lnTo>
                      <a:pt x="259" y="41"/>
                    </a:lnTo>
                    <a:lnTo>
                      <a:pt x="271" y="75"/>
                    </a:lnTo>
                    <a:lnTo>
                      <a:pt x="286" y="106"/>
                    </a:lnTo>
                    <a:lnTo>
                      <a:pt x="289" y="165"/>
                    </a:lnTo>
                    <a:lnTo>
                      <a:pt x="248" y="214"/>
                    </a:lnTo>
                    <a:lnTo>
                      <a:pt x="247" y="251"/>
                    </a:lnTo>
                    <a:lnTo>
                      <a:pt x="271" y="264"/>
                    </a:lnTo>
                    <a:lnTo>
                      <a:pt x="302" y="213"/>
                    </a:lnTo>
                    <a:lnTo>
                      <a:pt x="333" y="194"/>
                    </a:lnTo>
                    <a:lnTo>
                      <a:pt x="355" y="205"/>
                    </a:lnTo>
                    <a:lnTo>
                      <a:pt x="396" y="322"/>
                    </a:lnTo>
                    <a:lnTo>
                      <a:pt x="367" y="370"/>
                    </a:lnTo>
                    <a:lnTo>
                      <a:pt x="361" y="405"/>
                    </a:lnTo>
                    <a:lnTo>
                      <a:pt x="345" y="418"/>
                    </a:lnTo>
                    <a:lnTo>
                      <a:pt x="344" y="450"/>
                    </a:lnTo>
                    <a:lnTo>
                      <a:pt x="322" y="490"/>
                    </a:lnTo>
                    <a:lnTo>
                      <a:pt x="194" y="509"/>
                    </a:lnTo>
                    <a:lnTo>
                      <a:pt x="189" y="502"/>
                    </a:lnTo>
                    <a:lnTo>
                      <a:pt x="0" y="524"/>
                    </a:lnTo>
                    <a:lnTo>
                      <a:pt x="45" y="436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57" name=""/>
              <p:cNvSpPr/>
              <p:nvPr/>
            </p:nvSpPr>
            <p:spPr>
              <a:xfrm>
                <a:off x="6732720" y="3357720"/>
                <a:ext cx="720720" cy="718920"/>
              </a:xfrm>
              <a:custGeom>
                <a:avLst/>
                <a:gdLst/>
                <a:ahLst/>
                <a:rect l="l" t="t" r="r" b="b"/>
                <a:pathLst>
                  <a:path w="459" h="445">
                    <a:moveTo>
                      <a:pt x="0" y="307"/>
                    </a:moveTo>
                    <a:lnTo>
                      <a:pt x="16" y="368"/>
                    </a:lnTo>
                    <a:lnTo>
                      <a:pt x="76" y="410"/>
                    </a:lnTo>
                    <a:lnTo>
                      <a:pt x="104" y="444"/>
                    </a:lnTo>
                    <a:lnTo>
                      <a:pt x="191" y="408"/>
                    </a:lnTo>
                    <a:lnTo>
                      <a:pt x="230" y="402"/>
                    </a:lnTo>
                    <a:lnTo>
                      <a:pt x="253" y="376"/>
                    </a:lnTo>
                    <a:lnTo>
                      <a:pt x="286" y="243"/>
                    </a:lnTo>
                    <a:lnTo>
                      <a:pt x="323" y="259"/>
                    </a:lnTo>
                    <a:lnTo>
                      <a:pt x="395" y="114"/>
                    </a:lnTo>
                    <a:lnTo>
                      <a:pt x="450" y="145"/>
                    </a:lnTo>
                    <a:lnTo>
                      <a:pt x="458" y="119"/>
                    </a:lnTo>
                    <a:lnTo>
                      <a:pt x="420" y="88"/>
                    </a:lnTo>
                    <a:lnTo>
                      <a:pt x="389" y="90"/>
                    </a:lnTo>
                    <a:lnTo>
                      <a:pt x="379" y="108"/>
                    </a:lnTo>
                    <a:lnTo>
                      <a:pt x="323" y="123"/>
                    </a:lnTo>
                    <a:lnTo>
                      <a:pt x="287" y="164"/>
                    </a:lnTo>
                    <a:lnTo>
                      <a:pt x="276" y="100"/>
                    </a:lnTo>
                    <a:lnTo>
                      <a:pt x="177" y="115"/>
                    </a:lnTo>
                    <a:lnTo>
                      <a:pt x="158" y="0"/>
                    </a:lnTo>
                    <a:lnTo>
                      <a:pt x="143" y="10"/>
                    </a:lnTo>
                    <a:lnTo>
                      <a:pt x="151" y="31"/>
                    </a:lnTo>
                    <a:lnTo>
                      <a:pt x="140" y="133"/>
                    </a:lnTo>
                    <a:lnTo>
                      <a:pt x="67" y="196"/>
                    </a:lnTo>
                    <a:lnTo>
                      <a:pt x="57" y="238"/>
                    </a:lnTo>
                    <a:lnTo>
                      <a:pt x="37" y="229"/>
                    </a:lnTo>
                    <a:lnTo>
                      <a:pt x="31" y="281"/>
                    </a:lnTo>
                    <a:lnTo>
                      <a:pt x="0" y="307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58" name=""/>
              <p:cNvSpPr/>
              <p:nvPr/>
            </p:nvSpPr>
            <p:spPr>
              <a:xfrm>
                <a:off x="6608880" y="3543480"/>
                <a:ext cx="1251000" cy="706320"/>
              </a:xfrm>
              <a:custGeom>
                <a:avLst/>
                <a:gdLst/>
                <a:ahLst/>
                <a:rect l="l" t="t" r="r" b="b"/>
                <a:pathLst>
                  <a:path w="797" h="436">
                    <a:moveTo>
                      <a:pt x="74" y="389"/>
                    </a:moveTo>
                    <a:lnTo>
                      <a:pt x="74" y="377"/>
                    </a:lnTo>
                    <a:lnTo>
                      <a:pt x="125" y="328"/>
                    </a:lnTo>
                    <a:lnTo>
                      <a:pt x="154" y="295"/>
                    </a:lnTo>
                    <a:lnTo>
                      <a:pt x="183" y="328"/>
                    </a:lnTo>
                    <a:lnTo>
                      <a:pt x="270" y="293"/>
                    </a:lnTo>
                    <a:lnTo>
                      <a:pt x="309" y="287"/>
                    </a:lnTo>
                    <a:lnTo>
                      <a:pt x="332" y="261"/>
                    </a:lnTo>
                    <a:lnTo>
                      <a:pt x="365" y="128"/>
                    </a:lnTo>
                    <a:lnTo>
                      <a:pt x="403" y="145"/>
                    </a:lnTo>
                    <a:lnTo>
                      <a:pt x="475" y="0"/>
                    </a:lnTo>
                    <a:lnTo>
                      <a:pt x="531" y="30"/>
                    </a:lnTo>
                    <a:lnTo>
                      <a:pt x="538" y="4"/>
                    </a:lnTo>
                    <a:lnTo>
                      <a:pt x="566" y="11"/>
                    </a:lnTo>
                    <a:lnTo>
                      <a:pt x="617" y="57"/>
                    </a:lnTo>
                    <a:lnTo>
                      <a:pt x="598" y="100"/>
                    </a:lnTo>
                    <a:lnTo>
                      <a:pt x="605" y="119"/>
                    </a:lnTo>
                    <a:lnTo>
                      <a:pt x="626" y="110"/>
                    </a:lnTo>
                    <a:lnTo>
                      <a:pt x="642" y="130"/>
                    </a:lnTo>
                    <a:lnTo>
                      <a:pt x="721" y="154"/>
                    </a:lnTo>
                    <a:lnTo>
                      <a:pt x="646" y="152"/>
                    </a:lnTo>
                    <a:lnTo>
                      <a:pt x="723" y="218"/>
                    </a:lnTo>
                    <a:lnTo>
                      <a:pt x="676" y="211"/>
                    </a:lnTo>
                    <a:lnTo>
                      <a:pt x="772" y="271"/>
                    </a:lnTo>
                    <a:lnTo>
                      <a:pt x="796" y="312"/>
                    </a:lnTo>
                    <a:lnTo>
                      <a:pt x="779" y="305"/>
                    </a:lnTo>
                    <a:lnTo>
                      <a:pt x="775" y="317"/>
                    </a:lnTo>
                    <a:lnTo>
                      <a:pt x="463" y="376"/>
                    </a:lnTo>
                    <a:lnTo>
                      <a:pt x="205" y="407"/>
                    </a:lnTo>
                    <a:lnTo>
                      <a:pt x="0" y="435"/>
                    </a:lnTo>
                    <a:lnTo>
                      <a:pt x="74" y="389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59" name=""/>
              <p:cNvSpPr/>
              <p:nvPr/>
            </p:nvSpPr>
            <p:spPr>
              <a:xfrm>
                <a:off x="7039080" y="2279520"/>
                <a:ext cx="957240" cy="857520"/>
              </a:xfrm>
              <a:custGeom>
                <a:avLst/>
                <a:gdLst/>
                <a:ahLst/>
                <a:rect l="l" t="t" r="r" b="b"/>
                <a:pathLst>
                  <a:path w="610" h="529">
                    <a:moveTo>
                      <a:pt x="20" y="485"/>
                    </a:moveTo>
                    <a:lnTo>
                      <a:pt x="416" y="411"/>
                    </a:lnTo>
                    <a:lnTo>
                      <a:pt x="460" y="454"/>
                    </a:lnTo>
                    <a:lnTo>
                      <a:pt x="498" y="474"/>
                    </a:lnTo>
                    <a:lnTo>
                      <a:pt x="586" y="504"/>
                    </a:lnTo>
                    <a:lnTo>
                      <a:pt x="592" y="528"/>
                    </a:lnTo>
                    <a:lnTo>
                      <a:pt x="606" y="496"/>
                    </a:lnTo>
                    <a:lnTo>
                      <a:pt x="609" y="451"/>
                    </a:lnTo>
                    <a:lnTo>
                      <a:pt x="592" y="366"/>
                    </a:lnTo>
                    <a:lnTo>
                      <a:pt x="592" y="276"/>
                    </a:lnTo>
                    <a:lnTo>
                      <a:pt x="549" y="146"/>
                    </a:lnTo>
                    <a:lnTo>
                      <a:pt x="542" y="88"/>
                    </a:lnTo>
                    <a:lnTo>
                      <a:pt x="516" y="0"/>
                    </a:lnTo>
                    <a:lnTo>
                      <a:pt x="388" y="28"/>
                    </a:lnTo>
                    <a:lnTo>
                      <a:pt x="316" y="105"/>
                    </a:lnTo>
                    <a:lnTo>
                      <a:pt x="312" y="122"/>
                    </a:lnTo>
                    <a:lnTo>
                      <a:pt x="271" y="168"/>
                    </a:lnTo>
                    <a:lnTo>
                      <a:pt x="283" y="185"/>
                    </a:lnTo>
                    <a:lnTo>
                      <a:pt x="290" y="196"/>
                    </a:lnTo>
                    <a:lnTo>
                      <a:pt x="284" y="200"/>
                    </a:lnTo>
                    <a:lnTo>
                      <a:pt x="297" y="218"/>
                    </a:lnTo>
                    <a:lnTo>
                      <a:pt x="298" y="233"/>
                    </a:lnTo>
                    <a:lnTo>
                      <a:pt x="258" y="270"/>
                    </a:lnTo>
                    <a:lnTo>
                      <a:pt x="200" y="288"/>
                    </a:lnTo>
                    <a:lnTo>
                      <a:pt x="185" y="298"/>
                    </a:lnTo>
                    <a:lnTo>
                      <a:pt x="162" y="289"/>
                    </a:lnTo>
                    <a:lnTo>
                      <a:pt x="97" y="296"/>
                    </a:lnTo>
                    <a:lnTo>
                      <a:pt x="49" y="315"/>
                    </a:lnTo>
                    <a:lnTo>
                      <a:pt x="49" y="340"/>
                    </a:lnTo>
                    <a:lnTo>
                      <a:pt x="59" y="356"/>
                    </a:lnTo>
                    <a:lnTo>
                      <a:pt x="67" y="356"/>
                    </a:lnTo>
                    <a:lnTo>
                      <a:pt x="73" y="377"/>
                    </a:lnTo>
                    <a:lnTo>
                      <a:pt x="60" y="387"/>
                    </a:lnTo>
                    <a:lnTo>
                      <a:pt x="54" y="405"/>
                    </a:lnTo>
                    <a:lnTo>
                      <a:pt x="0" y="454"/>
                    </a:lnTo>
                    <a:lnTo>
                      <a:pt x="20" y="485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60" name=""/>
              <p:cNvSpPr/>
              <p:nvPr/>
            </p:nvSpPr>
            <p:spPr>
              <a:xfrm>
                <a:off x="1892160" y="1547640"/>
                <a:ext cx="1651320" cy="1051200"/>
              </a:xfrm>
              <a:custGeom>
                <a:avLst/>
                <a:gdLst/>
                <a:ahLst/>
                <a:rect l="l" t="t" r="r" b="b"/>
                <a:pathLst>
                  <a:path w="1051" h="650">
                    <a:moveTo>
                      <a:pt x="18" y="164"/>
                    </a:moveTo>
                    <a:lnTo>
                      <a:pt x="18" y="191"/>
                    </a:lnTo>
                    <a:lnTo>
                      <a:pt x="9" y="195"/>
                    </a:lnTo>
                    <a:lnTo>
                      <a:pt x="41" y="225"/>
                    </a:lnTo>
                    <a:lnTo>
                      <a:pt x="73" y="302"/>
                    </a:lnTo>
                    <a:lnTo>
                      <a:pt x="84" y="372"/>
                    </a:lnTo>
                    <a:lnTo>
                      <a:pt x="89" y="410"/>
                    </a:lnTo>
                    <a:lnTo>
                      <a:pt x="66" y="446"/>
                    </a:lnTo>
                    <a:lnTo>
                      <a:pt x="82" y="461"/>
                    </a:lnTo>
                    <a:lnTo>
                      <a:pt x="123" y="438"/>
                    </a:lnTo>
                    <a:lnTo>
                      <a:pt x="153" y="560"/>
                    </a:lnTo>
                    <a:lnTo>
                      <a:pt x="172" y="567"/>
                    </a:lnTo>
                    <a:lnTo>
                      <a:pt x="176" y="604"/>
                    </a:lnTo>
                    <a:lnTo>
                      <a:pt x="191" y="620"/>
                    </a:lnTo>
                    <a:lnTo>
                      <a:pt x="232" y="618"/>
                    </a:lnTo>
                    <a:lnTo>
                      <a:pt x="318" y="618"/>
                    </a:lnTo>
                    <a:lnTo>
                      <a:pt x="355" y="634"/>
                    </a:lnTo>
                    <a:lnTo>
                      <a:pt x="365" y="569"/>
                    </a:lnTo>
                    <a:lnTo>
                      <a:pt x="651" y="613"/>
                    </a:lnTo>
                    <a:lnTo>
                      <a:pt x="1002" y="649"/>
                    </a:lnTo>
                    <a:lnTo>
                      <a:pt x="1014" y="532"/>
                    </a:lnTo>
                    <a:lnTo>
                      <a:pt x="1050" y="152"/>
                    </a:lnTo>
                    <a:lnTo>
                      <a:pt x="583" y="97"/>
                    </a:lnTo>
                    <a:lnTo>
                      <a:pt x="352" y="61"/>
                    </a:lnTo>
                    <a:lnTo>
                      <a:pt x="27" y="0"/>
                    </a:lnTo>
                    <a:lnTo>
                      <a:pt x="0" y="120"/>
                    </a:lnTo>
                    <a:lnTo>
                      <a:pt x="18" y="164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61" name=""/>
              <p:cNvSpPr/>
              <p:nvPr/>
            </p:nvSpPr>
            <p:spPr>
              <a:xfrm>
                <a:off x="7773840" y="3048120"/>
                <a:ext cx="203400" cy="493560"/>
              </a:xfrm>
              <a:custGeom>
                <a:avLst/>
                <a:gdLst/>
                <a:ahLst/>
                <a:rect l="l" t="t" r="r" b="b"/>
                <a:pathLst>
                  <a:path w="130" h="306">
                    <a:moveTo>
                      <a:pt x="8" y="209"/>
                    </a:moveTo>
                    <a:lnTo>
                      <a:pt x="30" y="191"/>
                    </a:lnTo>
                    <a:lnTo>
                      <a:pt x="64" y="149"/>
                    </a:lnTo>
                    <a:lnTo>
                      <a:pt x="7" y="103"/>
                    </a:lnTo>
                    <a:lnTo>
                      <a:pt x="3" y="61"/>
                    </a:lnTo>
                    <a:lnTo>
                      <a:pt x="30" y="0"/>
                    </a:lnTo>
                    <a:lnTo>
                      <a:pt x="118" y="29"/>
                    </a:lnTo>
                    <a:lnTo>
                      <a:pt x="118" y="41"/>
                    </a:lnTo>
                    <a:lnTo>
                      <a:pt x="109" y="75"/>
                    </a:lnTo>
                    <a:lnTo>
                      <a:pt x="99" y="83"/>
                    </a:lnTo>
                    <a:lnTo>
                      <a:pt x="97" y="98"/>
                    </a:lnTo>
                    <a:lnTo>
                      <a:pt x="107" y="104"/>
                    </a:lnTo>
                    <a:lnTo>
                      <a:pt x="127" y="98"/>
                    </a:lnTo>
                    <a:lnTo>
                      <a:pt x="129" y="151"/>
                    </a:lnTo>
                    <a:lnTo>
                      <a:pt x="127" y="183"/>
                    </a:lnTo>
                    <a:lnTo>
                      <a:pt x="129" y="201"/>
                    </a:lnTo>
                    <a:lnTo>
                      <a:pt x="120" y="217"/>
                    </a:lnTo>
                    <a:lnTo>
                      <a:pt x="113" y="219"/>
                    </a:lnTo>
                    <a:lnTo>
                      <a:pt x="116" y="233"/>
                    </a:lnTo>
                    <a:lnTo>
                      <a:pt x="84" y="305"/>
                    </a:lnTo>
                    <a:lnTo>
                      <a:pt x="75" y="305"/>
                    </a:lnTo>
                    <a:lnTo>
                      <a:pt x="73" y="277"/>
                    </a:lnTo>
                    <a:lnTo>
                      <a:pt x="51" y="279"/>
                    </a:lnTo>
                    <a:lnTo>
                      <a:pt x="7" y="249"/>
                    </a:lnTo>
                    <a:lnTo>
                      <a:pt x="0" y="226"/>
                    </a:lnTo>
                    <a:lnTo>
                      <a:pt x="8" y="209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62" name=""/>
              <p:cNvSpPr/>
              <p:nvPr/>
            </p:nvSpPr>
            <p:spPr>
              <a:xfrm>
                <a:off x="8077320" y="2141640"/>
                <a:ext cx="242640" cy="563400"/>
              </a:xfrm>
              <a:custGeom>
                <a:avLst/>
                <a:gdLst/>
                <a:ahLst/>
                <a:rect l="l" t="t" r="r" b="b"/>
                <a:pathLst>
                  <a:path w="156" h="348">
                    <a:moveTo>
                      <a:pt x="0" y="160"/>
                    </a:moveTo>
                    <a:lnTo>
                      <a:pt x="18" y="126"/>
                    </a:lnTo>
                    <a:lnTo>
                      <a:pt x="21" y="46"/>
                    </a:lnTo>
                    <a:lnTo>
                      <a:pt x="20" y="15"/>
                    </a:lnTo>
                    <a:lnTo>
                      <a:pt x="49" y="0"/>
                    </a:lnTo>
                    <a:lnTo>
                      <a:pt x="119" y="217"/>
                    </a:lnTo>
                    <a:lnTo>
                      <a:pt x="155" y="263"/>
                    </a:lnTo>
                    <a:lnTo>
                      <a:pt x="152" y="293"/>
                    </a:lnTo>
                    <a:lnTo>
                      <a:pt x="120" y="317"/>
                    </a:lnTo>
                    <a:lnTo>
                      <a:pt x="4" y="347"/>
                    </a:lnTo>
                    <a:lnTo>
                      <a:pt x="0" y="160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63" name=""/>
              <p:cNvSpPr/>
              <p:nvPr/>
            </p:nvSpPr>
            <p:spPr>
              <a:xfrm>
                <a:off x="449280" y="1803240"/>
                <a:ext cx="1282680" cy="1094040"/>
              </a:xfrm>
              <a:custGeom>
                <a:avLst/>
                <a:gdLst/>
                <a:ahLst/>
                <a:rect l="l" t="t" r="r" b="b"/>
                <a:pathLst>
                  <a:path w="818" h="677">
                    <a:moveTo>
                      <a:pt x="0" y="503"/>
                    </a:moveTo>
                    <a:lnTo>
                      <a:pt x="35" y="332"/>
                    </a:lnTo>
                    <a:lnTo>
                      <a:pt x="75" y="283"/>
                    </a:lnTo>
                    <a:lnTo>
                      <a:pt x="175" y="0"/>
                    </a:lnTo>
                    <a:lnTo>
                      <a:pt x="226" y="15"/>
                    </a:lnTo>
                    <a:lnTo>
                      <a:pt x="229" y="27"/>
                    </a:lnTo>
                    <a:lnTo>
                      <a:pt x="243" y="28"/>
                    </a:lnTo>
                    <a:lnTo>
                      <a:pt x="303" y="127"/>
                    </a:lnTo>
                    <a:lnTo>
                      <a:pt x="374" y="123"/>
                    </a:lnTo>
                    <a:lnTo>
                      <a:pt x="425" y="147"/>
                    </a:lnTo>
                    <a:lnTo>
                      <a:pt x="451" y="141"/>
                    </a:lnTo>
                    <a:lnTo>
                      <a:pt x="608" y="147"/>
                    </a:lnTo>
                    <a:lnTo>
                      <a:pt x="786" y="187"/>
                    </a:lnTo>
                    <a:lnTo>
                      <a:pt x="795" y="208"/>
                    </a:lnTo>
                    <a:lnTo>
                      <a:pt x="817" y="239"/>
                    </a:lnTo>
                    <a:lnTo>
                      <a:pt x="756" y="331"/>
                    </a:lnTo>
                    <a:lnTo>
                      <a:pt x="717" y="366"/>
                    </a:lnTo>
                    <a:lnTo>
                      <a:pt x="713" y="390"/>
                    </a:lnTo>
                    <a:lnTo>
                      <a:pt x="734" y="416"/>
                    </a:lnTo>
                    <a:lnTo>
                      <a:pt x="709" y="471"/>
                    </a:lnTo>
                    <a:lnTo>
                      <a:pt x="661" y="676"/>
                    </a:lnTo>
                    <a:lnTo>
                      <a:pt x="383" y="608"/>
                    </a:lnTo>
                    <a:lnTo>
                      <a:pt x="0" y="503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64" name=""/>
              <p:cNvSpPr/>
              <p:nvPr/>
            </p:nvSpPr>
            <p:spPr>
              <a:xfrm>
                <a:off x="325440" y="2619360"/>
                <a:ext cx="1276200" cy="2189160"/>
              </a:xfrm>
              <a:custGeom>
                <a:avLst/>
                <a:gdLst/>
                <a:ahLst/>
                <a:rect l="l" t="t" r="r" b="b"/>
                <a:pathLst>
                  <a:path w="814" h="1355">
                    <a:moveTo>
                      <a:pt x="29" y="275"/>
                    </a:moveTo>
                    <a:lnTo>
                      <a:pt x="5" y="380"/>
                    </a:lnTo>
                    <a:lnTo>
                      <a:pt x="83" y="550"/>
                    </a:lnTo>
                    <a:lnTo>
                      <a:pt x="96" y="539"/>
                    </a:lnTo>
                    <a:lnTo>
                      <a:pt x="122" y="609"/>
                    </a:lnTo>
                    <a:lnTo>
                      <a:pt x="83" y="560"/>
                    </a:lnTo>
                    <a:lnTo>
                      <a:pt x="74" y="639"/>
                    </a:lnTo>
                    <a:lnTo>
                      <a:pt x="119" y="687"/>
                    </a:lnTo>
                    <a:lnTo>
                      <a:pt x="88" y="753"/>
                    </a:lnTo>
                    <a:lnTo>
                      <a:pt x="173" y="932"/>
                    </a:lnTo>
                    <a:lnTo>
                      <a:pt x="154" y="998"/>
                    </a:lnTo>
                    <a:lnTo>
                      <a:pt x="267" y="1050"/>
                    </a:lnTo>
                    <a:lnTo>
                      <a:pt x="307" y="1103"/>
                    </a:lnTo>
                    <a:lnTo>
                      <a:pt x="354" y="1121"/>
                    </a:lnTo>
                    <a:lnTo>
                      <a:pt x="355" y="1153"/>
                    </a:lnTo>
                    <a:lnTo>
                      <a:pt x="386" y="1161"/>
                    </a:lnTo>
                    <a:lnTo>
                      <a:pt x="452" y="1264"/>
                    </a:lnTo>
                    <a:lnTo>
                      <a:pt x="453" y="1337"/>
                    </a:lnTo>
                    <a:lnTo>
                      <a:pt x="741" y="1354"/>
                    </a:lnTo>
                    <a:lnTo>
                      <a:pt x="723" y="1324"/>
                    </a:lnTo>
                    <a:lnTo>
                      <a:pt x="732" y="1280"/>
                    </a:lnTo>
                    <a:lnTo>
                      <a:pt x="778" y="1207"/>
                    </a:lnTo>
                    <a:lnTo>
                      <a:pt x="813" y="1185"/>
                    </a:lnTo>
                    <a:lnTo>
                      <a:pt x="792" y="1159"/>
                    </a:lnTo>
                    <a:lnTo>
                      <a:pt x="780" y="1086"/>
                    </a:lnTo>
                    <a:lnTo>
                      <a:pt x="365" y="465"/>
                    </a:lnTo>
                    <a:lnTo>
                      <a:pt x="461" y="105"/>
                    </a:lnTo>
                    <a:lnTo>
                      <a:pt x="78" y="0"/>
                    </a:lnTo>
                    <a:lnTo>
                      <a:pt x="67" y="22"/>
                    </a:lnTo>
                    <a:lnTo>
                      <a:pt x="0" y="180"/>
                    </a:lnTo>
                    <a:lnTo>
                      <a:pt x="29" y="275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65" name=""/>
              <p:cNvSpPr/>
              <p:nvPr/>
            </p:nvSpPr>
            <p:spPr>
              <a:xfrm>
                <a:off x="900000" y="2789280"/>
                <a:ext cx="1027080" cy="1585800"/>
              </a:xfrm>
              <a:custGeom>
                <a:avLst/>
                <a:gdLst/>
                <a:ahLst/>
                <a:rect l="l" t="t" r="r" b="b"/>
                <a:pathLst>
                  <a:path w="654" h="982">
                    <a:moveTo>
                      <a:pt x="0" y="360"/>
                    </a:moveTo>
                    <a:lnTo>
                      <a:pt x="415" y="981"/>
                    </a:lnTo>
                    <a:lnTo>
                      <a:pt x="431" y="849"/>
                    </a:lnTo>
                    <a:lnTo>
                      <a:pt x="454" y="841"/>
                    </a:lnTo>
                    <a:lnTo>
                      <a:pt x="493" y="865"/>
                    </a:lnTo>
                    <a:lnTo>
                      <a:pt x="526" y="747"/>
                    </a:lnTo>
                    <a:lnTo>
                      <a:pt x="653" y="126"/>
                    </a:lnTo>
                    <a:lnTo>
                      <a:pt x="374" y="67"/>
                    </a:lnTo>
                    <a:lnTo>
                      <a:pt x="96" y="0"/>
                    </a:lnTo>
                    <a:lnTo>
                      <a:pt x="0" y="360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66" name=""/>
              <p:cNvSpPr/>
              <p:nvPr/>
            </p:nvSpPr>
            <p:spPr>
              <a:xfrm>
                <a:off x="1420920" y="3994200"/>
                <a:ext cx="1100160" cy="1278000"/>
              </a:xfrm>
              <a:custGeom>
                <a:avLst/>
                <a:gdLst/>
                <a:ahLst/>
                <a:rect l="l" t="t" r="r" b="b"/>
                <a:pathLst>
                  <a:path w="701" h="790">
                    <a:moveTo>
                      <a:pt x="44" y="501"/>
                    </a:moveTo>
                    <a:lnTo>
                      <a:pt x="27" y="472"/>
                    </a:lnTo>
                    <a:lnTo>
                      <a:pt x="36" y="428"/>
                    </a:lnTo>
                    <a:lnTo>
                      <a:pt x="82" y="355"/>
                    </a:lnTo>
                    <a:lnTo>
                      <a:pt x="116" y="333"/>
                    </a:lnTo>
                    <a:lnTo>
                      <a:pt x="96" y="307"/>
                    </a:lnTo>
                    <a:lnTo>
                      <a:pt x="83" y="233"/>
                    </a:lnTo>
                    <a:lnTo>
                      <a:pt x="98" y="102"/>
                    </a:lnTo>
                    <a:lnTo>
                      <a:pt x="122" y="94"/>
                    </a:lnTo>
                    <a:lnTo>
                      <a:pt x="161" y="118"/>
                    </a:lnTo>
                    <a:lnTo>
                      <a:pt x="194" y="0"/>
                    </a:lnTo>
                    <a:lnTo>
                      <a:pt x="700" y="85"/>
                    </a:lnTo>
                    <a:lnTo>
                      <a:pt x="593" y="789"/>
                    </a:lnTo>
                    <a:lnTo>
                      <a:pt x="439" y="767"/>
                    </a:lnTo>
                    <a:lnTo>
                      <a:pt x="342" y="740"/>
                    </a:lnTo>
                    <a:lnTo>
                      <a:pt x="144" y="661"/>
                    </a:lnTo>
                    <a:lnTo>
                      <a:pt x="0" y="540"/>
                    </a:lnTo>
                    <a:lnTo>
                      <a:pt x="44" y="501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67" name=""/>
              <p:cNvSpPr/>
              <p:nvPr/>
            </p:nvSpPr>
            <p:spPr>
              <a:xfrm>
                <a:off x="2521080" y="3324240"/>
                <a:ext cx="1176120" cy="927000"/>
              </a:xfrm>
              <a:custGeom>
                <a:avLst/>
                <a:gdLst/>
                <a:ahLst/>
                <a:rect l="l" t="t" r="r" b="b"/>
                <a:pathLst>
                  <a:path w="751" h="574">
                    <a:moveTo>
                      <a:pt x="75" y="0"/>
                    </a:moveTo>
                    <a:lnTo>
                      <a:pt x="557" y="51"/>
                    </a:lnTo>
                    <a:lnTo>
                      <a:pt x="750" y="68"/>
                    </a:lnTo>
                    <a:lnTo>
                      <a:pt x="741" y="193"/>
                    </a:lnTo>
                    <a:lnTo>
                      <a:pt x="715" y="573"/>
                    </a:lnTo>
                    <a:lnTo>
                      <a:pt x="617" y="565"/>
                    </a:lnTo>
                    <a:lnTo>
                      <a:pt x="309" y="539"/>
                    </a:lnTo>
                    <a:lnTo>
                      <a:pt x="0" y="501"/>
                    </a:lnTo>
                    <a:lnTo>
                      <a:pt x="75" y="0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68" name=""/>
              <p:cNvSpPr/>
              <p:nvPr/>
            </p:nvSpPr>
            <p:spPr>
              <a:xfrm>
                <a:off x="2354400" y="4132440"/>
                <a:ext cx="1133280" cy="1160280"/>
              </a:xfrm>
              <a:custGeom>
                <a:avLst/>
                <a:gdLst/>
                <a:ahLst/>
                <a:rect l="l" t="t" r="r" b="b"/>
                <a:pathLst>
                  <a:path w="722" h="718">
                    <a:moveTo>
                      <a:pt x="90" y="717"/>
                    </a:moveTo>
                    <a:lnTo>
                      <a:pt x="100" y="662"/>
                    </a:lnTo>
                    <a:lnTo>
                      <a:pt x="280" y="686"/>
                    </a:lnTo>
                    <a:lnTo>
                      <a:pt x="273" y="657"/>
                    </a:lnTo>
                    <a:lnTo>
                      <a:pt x="662" y="694"/>
                    </a:lnTo>
                    <a:lnTo>
                      <a:pt x="721" y="64"/>
                    </a:lnTo>
                    <a:lnTo>
                      <a:pt x="414" y="38"/>
                    </a:lnTo>
                    <a:lnTo>
                      <a:pt x="106" y="0"/>
                    </a:lnTo>
                    <a:lnTo>
                      <a:pt x="0" y="704"/>
                    </a:lnTo>
                    <a:lnTo>
                      <a:pt x="90" y="717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69" name=""/>
              <p:cNvSpPr/>
              <p:nvPr/>
            </p:nvSpPr>
            <p:spPr>
              <a:xfrm>
                <a:off x="3484440" y="1793880"/>
                <a:ext cx="1060560" cy="668160"/>
              </a:xfrm>
              <a:custGeom>
                <a:avLst/>
                <a:gdLst/>
                <a:ahLst/>
                <a:rect l="l" t="t" r="r" b="b"/>
                <a:pathLst>
                  <a:path w="676" h="414">
                    <a:moveTo>
                      <a:pt x="35" y="0"/>
                    </a:moveTo>
                    <a:lnTo>
                      <a:pt x="624" y="29"/>
                    </a:lnTo>
                    <a:lnTo>
                      <a:pt x="627" y="134"/>
                    </a:lnTo>
                    <a:lnTo>
                      <a:pt x="653" y="218"/>
                    </a:lnTo>
                    <a:lnTo>
                      <a:pt x="657" y="325"/>
                    </a:lnTo>
                    <a:lnTo>
                      <a:pt x="675" y="413"/>
                    </a:lnTo>
                    <a:lnTo>
                      <a:pt x="319" y="402"/>
                    </a:lnTo>
                    <a:lnTo>
                      <a:pt x="0" y="379"/>
                    </a:lnTo>
                    <a:lnTo>
                      <a:pt x="35" y="0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70" name=""/>
              <p:cNvSpPr/>
              <p:nvPr/>
            </p:nvSpPr>
            <p:spPr>
              <a:xfrm>
                <a:off x="3427560" y="2406600"/>
                <a:ext cx="1135080" cy="758880"/>
              </a:xfrm>
              <a:custGeom>
                <a:avLst/>
                <a:gdLst/>
                <a:ahLst/>
                <a:rect l="l" t="t" r="r" b="b"/>
                <a:pathLst>
                  <a:path w="724" h="470">
                    <a:moveTo>
                      <a:pt x="36" y="0"/>
                    </a:moveTo>
                    <a:lnTo>
                      <a:pt x="355" y="22"/>
                    </a:lnTo>
                    <a:lnTo>
                      <a:pt x="711" y="33"/>
                    </a:lnTo>
                    <a:lnTo>
                      <a:pt x="688" y="77"/>
                    </a:lnTo>
                    <a:lnTo>
                      <a:pt x="723" y="109"/>
                    </a:lnTo>
                    <a:lnTo>
                      <a:pt x="720" y="341"/>
                    </a:lnTo>
                    <a:lnTo>
                      <a:pt x="706" y="340"/>
                    </a:lnTo>
                    <a:lnTo>
                      <a:pt x="707" y="369"/>
                    </a:lnTo>
                    <a:lnTo>
                      <a:pt x="719" y="392"/>
                    </a:lnTo>
                    <a:lnTo>
                      <a:pt x="711" y="415"/>
                    </a:lnTo>
                    <a:lnTo>
                      <a:pt x="718" y="469"/>
                    </a:lnTo>
                    <a:lnTo>
                      <a:pt x="702" y="464"/>
                    </a:lnTo>
                    <a:lnTo>
                      <a:pt x="684" y="443"/>
                    </a:lnTo>
                    <a:lnTo>
                      <a:pt x="620" y="422"/>
                    </a:lnTo>
                    <a:lnTo>
                      <a:pt x="558" y="425"/>
                    </a:lnTo>
                    <a:lnTo>
                      <a:pt x="524" y="399"/>
                    </a:lnTo>
                    <a:lnTo>
                      <a:pt x="0" y="368"/>
                    </a:lnTo>
                    <a:lnTo>
                      <a:pt x="36" y="0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71" name=""/>
              <p:cNvSpPr/>
              <p:nvPr/>
            </p:nvSpPr>
            <p:spPr>
              <a:xfrm>
                <a:off x="3394080" y="3002040"/>
                <a:ext cx="1328760" cy="669960"/>
              </a:xfrm>
              <a:custGeom>
                <a:avLst/>
                <a:gdLst/>
                <a:ahLst/>
                <a:rect l="l" t="t" r="r" b="b"/>
                <a:pathLst>
                  <a:path w="847" h="415">
                    <a:moveTo>
                      <a:pt x="22" y="0"/>
                    </a:moveTo>
                    <a:lnTo>
                      <a:pt x="546" y="30"/>
                    </a:lnTo>
                    <a:lnTo>
                      <a:pt x="580" y="56"/>
                    </a:lnTo>
                    <a:lnTo>
                      <a:pt x="641" y="54"/>
                    </a:lnTo>
                    <a:lnTo>
                      <a:pt x="705" y="74"/>
                    </a:lnTo>
                    <a:lnTo>
                      <a:pt x="724" y="95"/>
                    </a:lnTo>
                    <a:lnTo>
                      <a:pt x="739" y="100"/>
                    </a:lnTo>
                    <a:lnTo>
                      <a:pt x="769" y="180"/>
                    </a:lnTo>
                    <a:lnTo>
                      <a:pt x="769" y="204"/>
                    </a:lnTo>
                    <a:lnTo>
                      <a:pt x="789" y="241"/>
                    </a:lnTo>
                    <a:lnTo>
                      <a:pt x="798" y="300"/>
                    </a:lnTo>
                    <a:lnTo>
                      <a:pt x="794" y="318"/>
                    </a:lnTo>
                    <a:lnTo>
                      <a:pt x="804" y="338"/>
                    </a:lnTo>
                    <a:lnTo>
                      <a:pt x="846" y="414"/>
                    </a:lnTo>
                    <a:lnTo>
                      <a:pt x="468" y="409"/>
                    </a:lnTo>
                    <a:lnTo>
                      <a:pt x="184" y="392"/>
                    </a:lnTo>
                    <a:lnTo>
                      <a:pt x="192" y="267"/>
                    </a:lnTo>
                    <a:lnTo>
                      <a:pt x="0" y="250"/>
                    </a:lnTo>
                    <a:lnTo>
                      <a:pt x="22" y="0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72" name=""/>
              <p:cNvSpPr/>
              <p:nvPr/>
            </p:nvSpPr>
            <p:spPr>
              <a:xfrm>
                <a:off x="3639960" y="3635280"/>
                <a:ext cx="1197000" cy="647640"/>
              </a:xfrm>
              <a:custGeom>
                <a:avLst/>
                <a:gdLst/>
                <a:ahLst/>
                <a:rect l="l" t="t" r="r" b="b"/>
                <a:pathLst>
                  <a:path w="763" h="401">
                    <a:moveTo>
                      <a:pt x="25" y="0"/>
                    </a:moveTo>
                    <a:lnTo>
                      <a:pt x="310" y="16"/>
                    </a:lnTo>
                    <a:lnTo>
                      <a:pt x="687" y="21"/>
                    </a:lnTo>
                    <a:lnTo>
                      <a:pt x="707" y="37"/>
                    </a:lnTo>
                    <a:lnTo>
                      <a:pt x="719" y="34"/>
                    </a:lnTo>
                    <a:lnTo>
                      <a:pt x="733" y="54"/>
                    </a:lnTo>
                    <a:lnTo>
                      <a:pt x="723" y="54"/>
                    </a:lnTo>
                    <a:lnTo>
                      <a:pt x="710" y="80"/>
                    </a:lnTo>
                    <a:lnTo>
                      <a:pt x="739" y="122"/>
                    </a:lnTo>
                    <a:lnTo>
                      <a:pt x="762" y="128"/>
                    </a:lnTo>
                    <a:lnTo>
                      <a:pt x="759" y="398"/>
                    </a:lnTo>
                    <a:lnTo>
                      <a:pt x="435" y="400"/>
                    </a:lnTo>
                    <a:lnTo>
                      <a:pt x="0" y="379"/>
                    </a:lnTo>
                    <a:lnTo>
                      <a:pt x="25" y="0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73" name=""/>
              <p:cNvSpPr/>
              <p:nvPr/>
            </p:nvSpPr>
            <p:spPr>
              <a:xfrm>
                <a:off x="4462560" y="1785960"/>
                <a:ext cx="1052280" cy="1173240"/>
              </a:xfrm>
              <a:custGeom>
                <a:avLst/>
                <a:gdLst/>
                <a:ahLst/>
                <a:rect l="l" t="t" r="r" b="b"/>
                <a:pathLst>
                  <a:path w="669" h="726">
                    <a:moveTo>
                      <a:pt x="3" y="138"/>
                    </a:moveTo>
                    <a:lnTo>
                      <a:pt x="29" y="221"/>
                    </a:lnTo>
                    <a:lnTo>
                      <a:pt x="33" y="329"/>
                    </a:lnTo>
                    <a:lnTo>
                      <a:pt x="50" y="416"/>
                    </a:lnTo>
                    <a:lnTo>
                      <a:pt x="28" y="461"/>
                    </a:lnTo>
                    <a:lnTo>
                      <a:pt x="62" y="493"/>
                    </a:lnTo>
                    <a:lnTo>
                      <a:pt x="60" y="725"/>
                    </a:lnTo>
                    <a:lnTo>
                      <a:pt x="547" y="715"/>
                    </a:lnTo>
                    <a:lnTo>
                      <a:pt x="540" y="670"/>
                    </a:lnTo>
                    <a:lnTo>
                      <a:pt x="487" y="630"/>
                    </a:lnTo>
                    <a:lnTo>
                      <a:pt x="461" y="602"/>
                    </a:lnTo>
                    <a:lnTo>
                      <a:pt x="395" y="562"/>
                    </a:lnTo>
                    <a:lnTo>
                      <a:pt x="397" y="494"/>
                    </a:lnTo>
                    <a:lnTo>
                      <a:pt x="382" y="451"/>
                    </a:lnTo>
                    <a:lnTo>
                      <a:pt x="436" y="387"/>
                    </a:lnTo>
                    <a:lnTo>
                      <a:pt x="434" y="323"/>
                    </a:lnTo>
                    <a:lnTo>
                      <a:pt x="524" y="257"/>
                    </a:lnTo>
                    <a:lnTo>
                      <a:pt x="545" y="219"/>
                    </a:lnTo>
                    <a:lnTo>
                      <a:pt x="668" y="155"/>
                    </a:lnTo>
                    <a:lnTo>
                      <a:pt x="613" y="131"/>
                    </a:lnTo>
                    <a:lnTo>
                      <a:pt x="565" y="135"/>
                    </a:lnTo>
                    <a:lnTo>
                      <a:pt x="554" y="119"/>
                    </a:lnTo>
                    <a:lnTo>
                      <a:pt x="465" y="116"/>
                    </a:lnTo>
                    <a:lnTo>
                      <a:pt x="405" y="99"/>
                    </a:lnTo>
                    <a:lnTo>
                      <a:pt x="283" y="87"/>
                    </a:lnTo>
                    <a:lnTo>
                      <a:pt x="263" y="64"/>
                    </a:lnTo>
                    <a:lnTo>
                      <a:pt x="213" y="44"/>
                    </a:lnTo>
                    <a:lnTo>
                      <a:pt x="205" y="0"/>
                    </a:lnTo>
                    <a:lnTo>
                      <a:pt x="173" y="0"/>
                    </a:lnTo>
                    <a:lnTo>
                      <a:pt x="173" y="33"/>
                    </a:lnTo>
                    <a:lnTo>
                      <a:pt x="0" y="33"/>
                    </a:lnTo>
                    <a:lnTo>
                      <a:pt x="3" y="138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74" name=""/>
              <p:cNvSpPr/>
              <p:nvPr/>
            </p:nvSpPr>
            <p:spPr>
              <a:xfrm>
                <a:off x="4535640" y="2943360"/>
                <a:ext cx="965160" cy="639720"/>
              </a:xfrm>
              <a:custGeom>
                <a:avLst/>
                <a:gdLst/>
                <a:ahLst/>
                <a:rect l="l" t="t" r="r" b="b"/>
                <a:pathLst>
                  <a:path w="614" h="396">
                    <a:moveTo>
                      <a:pt x="1" y="37"/>
                    </a:moveTo>
                    <a:lnTo>
                      <a:pt x="12" y="60"/>
                    </a:lnTo>
                    <a:lnTo>
                      <a:pt x="4" y="83"/>
                    </a:lnTo>
                    <a:lnTo>
                      <a:pt x="11" y="136"/>
                    </a:lnTo>
                    <a:lnTo>
                      <a:pt x="41" y="216"/>
                    </a:lnTo>
                    <a:lnTo>
                      <a:pt x="41" y="240"/>
                    </a:lnTo>
                    <a:lnTo>
                      <a:pt x="61" y="277"/>
                    </a:lnTo>
                    <a:lnTo>
                      <a:pt x="70" y="336"/>
                    </a:lnTo>
                    <a:lnTo>
                      <a:pt x="66" y="353"/>
                    </a:lnTo>
                    <a:lnTo>
                      <a:pt x="76" y="373"/>
                    </a:lnTo>
                    <a:lnTo>
                      <a:pt x="472" y="365"/>
                    </a:lnTo>
                    <a:lnTo>
                      <a:pt x="501" y="395"/>
                    </a:lnTo>
                    <a:lnTo>
                      <a:pt x="543" y="306"/>
                    </a:lnTo>
                    <a:lnTo>
                      <a:pt x="529" y="271"/>
                    </a:lnTo>
                    <a:lnTo>
                      <a:pt x="598" y="218"/>
                    </a:lnTo>
                    <a:lnTo>
                      <a:pt x="613" y="179"/>
                    </a:lnTo>
                    <a:lnTo>
                      <a:pt x="562" y="122"/>
                    </a:lnTo>
                    <a:lnTo>
                      <a:pt x="511" y="63"/>
                    </a:lnTo>
                    <a:lnTo>
                      <a:pt x="501" y="0"/>
                    </a:lnTo>
                    <a:lnTo>
                      <a:pt x="14" y="9"/>
                    </a:lnTo>
                    <a:lnTo>
                      <a:pt x="0" y="8"/>
                    </a:lnTo>
                    <a:lnTo>
                      <a:pt x="1" y="37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75" name=""/>
              <p:cNvSpPr/>
              <p:nvPr/>
            </p:nvSpPr>
            <p:spPr>
              <a:xfrm>
                <a:off x="4654440" y="3535200"/>
                <a:ext cx="1074960" cy="933480"/>
              </a:xfrm>
              <a:custGeom>
                <a:avLst/>
                <a:gdLst/>
                <a:ahLst/>
                <a:rect l="l" t="t" r="r" b="b"/>
                <a:pathLst>
                  <a:path w="684" h="578">
                    <a:moveTo>
                      <a:pt x="41" y="83"/>
                    </a:moveTo>
                    <a:lnTo>
                      <a:pt x="61" y="100"/>
                    </a:lnTo>
                    <a:lnTo>
                      <a:pt x="73" y="96"/>
                    </a:lnTo>
                    <a:lnTo>
                      <a:pt x="87" y="116"/>
                    </a:lnTo>
                    <a:lnTo>
                      <a:pt x="76" y="116"/>
                    </a:lnTo>
                    <a:lnTo>
                      <a:pt x="63" y="142"/>
                    </a:lnTo>
                    <a:lnTo>
                      <a:pt x="93" y="185"/>
                    </a:lnTo>
                    <a:lnTo>
                      <a:pt x="115" y="191"/>
                    </a:lnTo>
                    <a:lnTo>
                      <a:pt x="113" y="461"/>
                    </a:lnTo>
                    <a:lnTo>
                      <a:pt x="115" y="526"/>
                    </a:lnTo>
                    <a:lnTo>
                      <a:pt x="570" y="512"/>
                    </a:lnTo>
                    <a:lnTo>
                      <a:pt x="574" y="552"/>
                    </a:lnTo>
                    <a:lnTo>
                      <a:pt x="556" y="577"/>
                    </a:lnTo>
                    <a:lnTo>
                      <a:pt x="627" y="573"/>
                    </a:lnTo>
                    <a:lnTo>
                      <a:pt x="638" y="552"/>
                    </a:lnTo>
                    <a:lnTo>
                      <a:pt x="639" y="526"/>
                    </a:lnTo>
                    <a:lnTo>
                      <a:pt x="655" y="508"/>
                    </a:lnTo>
                    <a:lnTo>
                      <a:pt x="661" y="489"/>
                    </a:lnTo>
                    <a:lnTo>
                      <a:pt x="678" y="486"/>
                    </a:lnTo>
                    <a:lnTo>
                      <a:pt x="683" y="448"/>
                    </a:lnTo>
                    <a:lnTo>
                      <a:pt x="659" y="442"/>
                    </a:lnTo>
                    <a:lnTo>
                      <a:pt x="642" y="414"/>
                    </a:lnTo>
                    <a:lnTo>
                      <a:pt x="618" y="344"/>
                    </a:lnTo>
                    <a:lnTo>
                      <a:pt x="589" y="335"/>
                    </a:lnTo>
                    <a:lnTo>
                      <a:pt x="556" y="309"/>
                    </a:lnTo>
                    <a:lnTo>
                      <a:pt x="544" y="272"/>
                    </a:lnTo>
                    <a:lnTo>
                      <a:pt x="563" y="218"/>
                    </a:lnTo>
                    <a:lnTo>
                      <a:pt x="547" y="206"/>
                    </a:lnTo>
                    <a:lnTo>
                      <a:pt x="506" y="207"/>
                    </a:lnTo>
                    <a:lnTo>
                      <a:pt x="499" y="173"/>
                    </a:lnTo>
                    <a:lnTo>
                      <a:pt x="433" y="106"/>
                    </a:lnTo>
                    <a:lnTo>
                      <a:pt x="418" y="51"/>
                    </a:lnTo>
                    <a:lnTo>
                      <a:pt x="425" y="29"/>
                    </a:lnTo>
                    <a:lnTo>
                      <a:pt x="397" y="0"/>
                    </a:lnTo>
                    <a:lnTo>
                      <a:pt x="0" y="8"/>
                    </a:lnTo>
                    <a:lnTo>
                      <a:pt x="41" y="83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76" name=""/>
              <p:cNvSpPr/>
              <p:nvPr/>
            </p:nvSpPr>
            <p:spPr>
              <a:xfrm>
                <a:off x="4836960" y="4362480"/>
                <a:ext cx="814680" cy="730080"/>
              </a:xfrm>
              <a:custGeom>
                <a:avLst/>
                <a:gdLst/>
                <a:ahLst/>
                <a:rect l="l" t="t" r="r" b="b"/>
                <a:pathLst>
                  <a:path w="520" h="453">
                    <a:moveTo>
                      <a:pt x="21" y="154"/>
                    </a:moveTo>
                    <a:lnTo>
                      <a:pt x="16" y="372"/>
                    </a:lnTo>
                    <a:lnTo>
                      <a:pt x="27" y="385"/>
                    </a:lnTo>
                    <a:lnTo>
                      <a:pt x="63" y="384"/>
                    </a:lnTo>
                    <a:lnTo>
                      <a:pt x="66" y="452"/>
                    </a:lnTo>
                    <a:lnTo>
                      <a:pt x="375" y="448"/>
                    </a:lnTo>
                    <a:lnTo>
                      <a:pt x="368" y="378"/>
                    </a:lnTo>
                    <a:lnTo>
                      <a:pt x="394" y="304"/>
                    </a:lnTo>
                    <a:lnTo>
                      <a:pt x="433" y="252"/>
                    </a:lnTo>
                    <a:lnTo>
                      <a:pt x="430" y="238"/>
                    </a:lnTo>
                    <a:lnTo>
                      <a:pt x="458" y="191"/>
                    </a:lnTo>
                    <a:lnTo>
                      <a:pt x="475" y="139"/>
                    </a:lnTo>
                    <a:lnTo>
                      <a:pt x="469" y="136"/>
                    </a:lnTo>
                    <a:lnTo>
                      <a:pt x="495" y="116"/>
                    </a:lnTo>
                    <a:lnTo>
                      <a:pt x="519" y="70"/>
                    </a:lnTo>
                    <a:lnTo>
                      <a:pt x="511" y="61"/>
                    </a:lnTo>
                    <a:lnTo>
                      <a:pt x="440" y="64"/>
                    </a:lnTo>
                    <a:lnTo>
                      <a:pt x="458" y="40"/>
                    </a:lnTo>
                    <a:lnTo>
                      <a:pt x="455" y="0"/>
                    </a:lnTo>
                    <a:lnTo>
                      <a:pt x="0" y="14"/>
                    </a:lnTo>
                    <a:lnTo>
                      <a:pt x="21" y="154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77" name=""/>
              <p:cNvSpPr/>
              <p:nvPr/>
            </p:nvSpPr>
            <p:spPr>
              <a:xfrm>
                <a:off x="5062680" y="2244600"/>
                <a:ext cx="858600" cy="898560"/>
              </a:xfrm>
              <a:custGeom>
                <a:avLst/>
                <a:gdLst/>
                <a:ahLst/>
                <a:rect l="l" t="t" r="r" b="b"/>
                <a:pathLst>
                  <a:path w="546" h="556">
                    <a:moveTo>
                      <a:pt x="15" y="211"/>
                    </a:moveTo>
                    <a:lnTo>
                      <a:pt x="12" y="278"/>
                    </a:lnTo>
                    <a:lnTo>
                      <a:pt x="79" y="318"/>
                    </a:lnTo>
                    <a:lnTo>
                      <a:pt x="104" y="347"/>
                    </a:lnTo>
                    <a:lnTo>
                      <a:pt x="158" y="387"/>
                    </a:lnTo>
                    <a:lnTo>
                      <a:pt x="165" y="432"/>
                    </a:lnTo>
                    <a:lnTo>
                      <a:pt x="175" y="495"/>
                    </a:lnTo>
                    <a:lnTo>
                      <a:pt x="226" y="555"/>
                    </a:lnTo>
                    <a:lnTo>
                      <a:pt x="496" y="538"/>
                    </a:lnTo>
                    <a:lnTo>
                      <a:pt x="481" y="453"/>
                    </a:lnTo>
                    <a:lnTo>
                      <a:pt x="506" y="323"/>
                    </a:lnTo>
                    <a:lnTo>
                      <a:pt x="504" y="288"/>
                    </a:lnTo>
                    <a:lnTo>
                      <a:pt x="545" y="186"/>
                    </a:lnTo>
                    <a:lnTo>
                      <a:pt x="533" y="183"/>
                    </a:lnTo>
                    <a:lnTo>
                      <a:pt x="509" y="240"/>
                    </a:lnTo>
                    <a:lnTo>
                      <a:pt x="488" y="244"/>
                    </a:lnTo>
                    <a:lnTo>
                      <a:pt x="477" y="269"/>
                    </a:lnTo>
                    <a:lnTo>
                      <a:pt x="455" y="285"/>
                    </a:lnTo>
                    <a:lnTo>
                      <a:pt x="471" y="231"/>
                    </a:lnTo>
                    <a:lnTo>
                      <a:pt x="488" y="210"/>
                    </a:lnTo>
                    <a:lnTo>
                      <a:pt x="458" y="133"/>
                    </a:lnTo>
                    <a:lnTo>
                      <a:pt x="438" y="127"/>
                    </a:lnTo>
                    <a:lnTo>
                      <a:pt x="430" y="109"/>
                    </a:lnTo>
                    <a:lnTo>
                      <a:pt x="219" y="44"/>
                    </a:lnTo>
                    <a:lnTo>
                      <a:pt x="194" y="33"/>
                    </a:lnTo>
                    <a:lnTo>
                      <a:pt x="179" y="44"/>
                    </a:lnTo>
                    <a:lnTo>
                      <a:pt x="173" y="41"/>
                    </a:lnTo>
                    <a:lnTo>
                      <a:pt x="182" y="18"/>
                    </a:lnTo>
                    <a:lnTo>
                      <a:pt x="186" y="3"/>
                    </a:lnTo>
                    <a:lnTo>
                      <a:pt x="180" y="0"/>
                    </a:lnTo>
                    <a:lnTo>
                      <a:pt x="93" y="35"/>
                    </a:lnTo>
                    <a:lnTo>
                      <a:pt x="83" y="36"/>
                    </a:lnTo>
                    <a:lnTo>
                      <a:pt x="68" y="28"/>
                    </a:lnTo>
                    <a:lnTo>
                      <a:pt x="51" y="40"/>
                    </a:lnTo>
                    <a:lnTo>
                      <a:pt x="54" y="103"/>
                    </a:lnTo>
                    <a:lnTo>
                      <a:pt x="0" y="167"/>
                    </a:lnTo>
                    <a:lnTo>
                      <a:pt x="15" y="211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78" name=""/>
              <p:cNvSpPr/>
              <p:nvPr/>
            </p:nvSpPr>
            <p:spPr>
              <a:xfrm>
                <a:off x="5310360" y="3114720"/>
                <a:ext cx="634680" cy="1143000"/>
              </a:xfrm>
              <a:custGeom>
                <a:avLst/>
                <a:gdLst/>
                <a:ahLst/>
                <a:rect l="l" t="t" r="r" b="b"/>
                <a:pathLst>
                  <a:path w="404" h="707">
                    <a:moveTo>
                      <a:pt x="7" y="289"/>
                    </a:moveTo>
                    <a:lnTo>
                      <a:pt x="49" y="200"/>
                    </a:lnTo>
                    <a:lnTo>
                      <a:pt x="35" y="165"/>
                    </a:lnTo>
                    <a:lnTo>
                      <a:pt x="104" y="112"/>
                    </a:lnTo>
                    <a:lnTo>
                      <a:pt x="119" y="73"/>
                    </a:lnTo>
                    <a:lnTo>
                      <a:pt x="68" y="16"/>
                    </a:lnTo>
                    <a:lnTo>
                      <a:pt x="338" y="0"/>
                    </a:lnTo>
                    <a:lnTo>
                      <a:pt x="344" y="42"/>
                    </a:lnTo>
                    <a:lnTo>
                      <a:pt x="371" y="94"/>
                    </a:lnTo>
                    <a:lnTo>
                      <a:pt x="394" y="362"/>
                    </a:lnTo>
                    <a:lnTo>
                      <a:pt x="390" y="419"/>
                    </a:lnTo>
                    <a:lnTo>
                      <a:pt x="403" y="450"/>
                    </a:lnTo>
                    <a:lnTo>
                      <a:pt x="386" y="511"/>
                    </a:lnTo>
                    <a:lnTo>
                      <a:pt x="365" y="539"/>
                    </a:lnTo>
                    <a:lnTo>
                      <a:pt x="355" y="582"/>
                    </a:lnTo>
                    <a:lnTo>
                      <a:pt x="367" y="597"/>
                    </a:lnTo>
                    <a:lnTo>
                      <a:pt x="357" y="620"/>
                    </a:lnTo>
                    <a:lnTo>
                      <a:pt x="361" y="631"/>
                    </a:lnTo>
                    <a:lnTo>
                      <a:pt x="329" y="643"/>
                    </a:lnTo>
                    <a:lnTo>
                      <a:pt x="324" y="688"/>
                    </a:lnTo>
                    <a:lnTo>
                      <a:pt x="276" y="674"/>
                    </a:lnTo>
                    <a:lnTo>
                      <a:pt x="253" y="706"/>
                    </a:lnTo>
                    <a:lnTo>
                      <a:pt x="240" y="702"/>
                    </a:lnTo>
                    <a:lnTo>
                      <a:pt x="223" y="674"/>
                    </a:lnTo>
                    <a:lnTo>
                      <a:pt x="199" y="604"/>
                    </a:lnTo>
                    <a:lnTo>
                      <a:pt x="137" y="569"/>
                    </a:lnTo>
                    <a:lnTo>
                      <a:pt x="126" y="532"/>
                    </a:lnTo>
                    <a:lnTo>
                      <a:pt x="144" y="478"/>
                    </a:lnTo>
                    <a:lnTo>
                      <a:pt x="128" y="466"/>
                    </a:lnTo>
                    <a:lnTo>
                      <a:pt x="88" y="467"/>
                    </a:lnTo>
                    <a:lnTo>
                      <a:pt x="81" y="433"/>
                    </a:lnTo>
                    <a:lnTo>
                      <a:pt x="15" y="365"/>
                    </a:lnTo>
                    <a:lnTo>
                      <a:pt x="0" y="311"/>
                    </a:lnTo>
                    <a:lnTo>
                      <a:pt x="7" y="289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79" name=""/>
              <p:cNvSpPr/>
              <p:nvPr/>
            </p:nvSpPr>
            <p:spPr>
              <a:xfrm>
                <a:off x="5870520" y="3218040"/>
                <a:ext cx="501840" cy="858600"/>
              </a:xfrm>
              <a:custGeom>
                <a:avLst/>
                <a:gdLst/>
                <a:ahLst/>
                <a:rect l="l" t="t" r="r" b="b"/>
                <a:pathLst>
                  <a:path w="319" h="532">
                    <a:moveTo>
                      <a:pt x="9" y="531"/>
                    </a:moveTo>
                    <a:lnTo>
                      <a:pt x="18" y="516"/>
                    </a:lnTo>
                    <a:lnTo>
                      <a:pt x="81" y="512"/>
                    </a:lnTo>
                    <a:lnTo>
                      <a:pt x="130" y="495"/>
                    </a:lnTo>
                    <a:lnTo>
                      <a:pt x="179" y="466"/>
                    </a:lnTo>
                    <a:lnTo>
                      <a:pt x="221" y="463"/>
                    </a:lnTo>
                    <a:lnTo>
                      <a:pt x="268" y="387"/>
                    </a:lnTo>
                    <a:lnTo>
                      <a:pt x="282" y="391"/>
                    </a:lnTo>
                    <a:lnTo>
                      <a:pt x="318" y="366"/>
                    </a:lnTo>
                    <a:lnTo>
                      <a:pt x="308" y="346"/>
                    </a:lnTo>
                    <a:lnTo>
                      <a:pt x="313" y="336"/>
                    </a:lnTo>
                    <a:lnTo>
                      <a:pt x="277" y="7"/>
                    </a:lnTo>
                    <a:lnTo>
                      <a:pt x="273" y="0"/>
                    </a:lnTo>
                    <a:lnTo>
                      <a:pt x="82" y="21"/>
                    </a:lnTo>
                    <a:lnTo>
                      <a:pt x="47" y="40"/>
                    </a:lnTo>
                    <a:lnTo>
                      <a:pt x="15" y="30"/>
                    </a:lnTo>
                    <a:lnTo>
                      <a:pt x="39" y="298"/>
                    </a:lnTo>
                    <a:lnTo>
                      <a:pt x="34" y="355"/>
                    </a:lnTo>
                    <a:lnTo>
                      <a:pt x="47" y="387"/>
                    </a:lnTo>
                    <a:lnTo>
                      <a:pt x="30" y="447"/>
                    </a:lnTo>
                    <a:lnTo>
                      <a:pt x="9" y="475"/>
                    </a:lnTo>
                    <a:lnTo>
                      <a:pt x="0" y="518"/>
                    </a:lnTo>
                    <a:lnTo>
                      <a:pt x="9" y="531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80" name=""/>
              <p:cNvSpPr/>
              <p:nvPr/>
            </p:nvSpPr>
            <p:spPr>
              <a:xfrm>
                <a:off x="5900760" y="4611600"/>
                <a:ext cx="619200" cy="1001880"/>
              </a:xfrm>
              <a:custGeom>
                <a:avLst/>
                <a:gdLst/>
                <a:ahLst/>
                <a:rect l="l" t="t" r="r" b="b"/>
                <a:pathLst>
                  <a:path w="394" h="619">
                    <a:moveTo>
                      <a:pt x="11" y="35"/>
                    </a:moveTo>
                    <a:lnTo>
                      <a:pt x="0" y="415"/>
                    </a:lnTo>
                    <a:lnTo>
                      <a:pt x="26" y="600"/>
                    </a:lnTo>
                    <a:lnTo>
                      <a:pt x="53" y="606"/>
                    </a:lnTo>
                    <a:lnTo>
                      <a:pt x="76" y="592"/>
                    </a:lnTo>
                    <a:lnTo>
                      <a:pt x="91" y="606"/>
                    </a:lnTo>
                    <a:lnTo>
                      <a:pt x="68" y="618"/>
                    </a:lnTo>
                    <a:lnTo>
                      <a:pt x="124" y="605"/>
                    </a:lnTo>
                    <a:lnTo>
                      <a:pt x="136" y="587"/>
                    </a:lnTo>
                    <a:lnTo>
                      <a:pt x="126" y="577"/>
                    </a:lnTo>
                    <a:lnTo>
                      <a:pt x="131" y="562"/>
                    </a:lnTo>
                    <a:lnTo>
                      <a:pt x="105" y="537"/>
                    </a:lnTo>
                    <a:lnTo>
                      <a:pt x="106" y="518"/>
                    </a:lnTo>
                    <a:lnTo>
                      <a:pt x="393" y="492"/>
                    </a:lnTo>
                    <a:lnTo>
                      <a:pt x="368" y="396"/>
                    </a:lnTo>
                    <a:lnTo>
                      <a:pt x="384" y="337"/>
                    </a:lnTo>
                    <a:lnTo>
                      <a:pt x="346" y="260"/>
                    </a:lnTo>
                    <a:lnTo>
                      <a:pt x="273" y="0"/>
                    </a:lnTo>
                    <a:lnTo>
                      <a:pt x="0" y="23"/>
                    </a:lnTo>
                    <a:lnTo>
                      <a:pt x="11" y="35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81" name=""/>
              <p:cNvSpPr/>
              <p:nvPr/>
            </p:nvSpPr>
            <p:spPr>
              <a:xfrm>
                <a:off x="6308640" y="3090960"/>
                <a:ext cx="674640" cy="766800"/>
              </a:xfrm>
              <a:custGeom>
                <a:avLst/>
                <a:gdLst/>
                <a:ahLst/>
                <a:rect l="l" t="t" r="r" b="b"/>
                <a:pathLst>
                  <a:path w="429" h="473">
                    <a:moveTo>
                      <a:pt x="0" y="84"/>
                    </a:moveTo>
                    <a:lnTo>
                      <a:pt x="35" y="414"/>
                    </a:lnTo>
                    <a:lnTo>
                      <a:pt x="87" y="418"/>
                    </a:lnTo>
                    <a:lnTo>
                      <a:pt x="152" y="456"/>
                    </a:lnTo>
                    <a:lnTo>
                      <a:pt x="198" y="455"/>
                    </a:lnTo>
                    <a:lnTo>
                      <a:pt x="219" y="440"/>
                    </a:lnTo>
                    <a:lnTo>
                      <a:pt x="269" y="472"/>
                    </a:lnTo>
                    <a:lnTo>
                      <a:pt x="301" y="446"/>
                    </a:lnTo>
                    <a:lnTo>
                      <a:pt x="307" y="394"/>
                    </a:lnTo>
                    <a:lnTo>
                      <a:pt x="327" y="403"/>
                    </a:lnTo>
                    <a:lnTo>
                      <a:pt x="336" y="361"/>
                    </a:lnTo>
                    <a:lnTo>
                      <a:pt x="409" y="298"/>
                    </a:lnTo>
                    <a:lnTo>
                      <a:pt x="420" y="197"/>
                    </a:lnTo>
                    <a:lnTo>
                      <a:pt x="412" y="175"/>
                    </a:lnTo>
                    <a:lnTo>
                      <a:pt x="428" y="165"/>
                    </a:lnTo>
                    <a:lnTo>
                      <a:pt x="399" y="0"/>
                    </a:lnTo>
                    <a:lnTo>
                      <a:pt x="327" y="38"/>
                    </a:lnTo>
                    <a:lnTo>
                      <a:pt x="290" y="76"/>
                    </a:lnTo>
                    <a:lnTo>
                      <a:pt x="263" y="79"/>
                    </a:lnTo>
                    <a:lnTo>
                      <a:pt x="222" y="99"/>
                    </a:lnTo>
                    <a:lnTo>
                      <a:pt x="127" y="66"/>
                    </a:lnTo>
                    <a:lnTo>
                      <a:pt x="0" y="84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82" name=""/>
              <p:cNvSpPr/>
              <p:nvPr/>
            </p:nvSpPr>
            <p:spPr>
              <a:xfrm>
                <a:off x="6537240" y="4056120"/>
                <a:ext cx="1379520" cy="617400"/>
              </a:xfrm>
              <a:custGeom>
                <a:avLst/>
                <a:gdLst/>
                <a:ahLst/>
                <a:rect l="l" t="t" r="r" b="b"/>
                <a:pathLst>
                  <a:path w="878" h="382">
                    <a:moveTo>
                      <a:pt x="0" y="327"/>
                    </a:moveTo>
                    <a:lnTo>
                      <a:pt x="126" y="312"/>
                    </a:lnTo>
                    <a:lnTo>
                      <a:pt x="200" y="277"/>
                    </a:lnTo>
                    <a:lnTo>
                      <a:pt x="340" y="263"/>
                    </a:lnTo>
                    <a:lnTo>
                      <a:pt x="398" y="297"/>
                    </a:lnTo>
                    <a:lnTo>
                      <a:pt x="489" y="284"/>
                    </a:lnTo>
                    <a:lnTo>
                      <a:pt x="627" y="381"/>
                    </a:lnTo>
                    <a:lnTo>
                      <a:pt x="680" y="368"/>
                    </a:lnTo>
                    <a:lnTo>
                      <a:pt x="757" y="258"/>
                    </a:lnTo>
                    <a:lnTo>
                      <a:pt x="820" y="234"/>
                    </a:lnTo>
                    <a:lnTo>
                      <a:pt x="839" y="202"/>
                    </a:lnTo>
                    <a:lnTo>
                      <a:pt x="771" y="214"/>
                    </a:lnTo>
                    <a:lnTo>
                      <a:pt x="752" y="192"/>
                    </a:lnTo>
                    <a:lnTo>
                      <a:pt x="795" y="181"/>
                    </a:lnTo>
                    <a:lnTo>
                      <a:pt x="794" y="167"/>
                    </a:lnTo>
                    <a:lnTo>
                      <a:pt x="748" y="150"/>
                    </a:lnTo>
                    <a:lnTo>
                      <a:pt x="807" y="130"/>
                    </a:lnTo>
                    <a:lnTo>
                      <a:pt x="803" y="154"/>
                    </a:lnTo>
                    <a:lnTo>
                      <a:pt x="842" y="152"/>
                    </a:lnTo>
                    <a:lnTo>
                      <a:pt x="862" y="113"/>
                    </a:lnTo>
                    <a:lnTo>
                      <a:pt x="877" y="112"/>
                    </a:lnTo>
                    <a:lnTo>
                      <a:pt x="867" y="76"/>
                    </a:lnTo>
                    <a:lnTo>
                      <a:pt x="840" y="112"/>
                    </a:lnTo>
                    <a:lnTo>
                      <a:pt x="815" y="34"/>
                    </a:lnTo>
                    <a:lnTo>
                      <a:pt x="833" y="30"/>
                    </a:lnTo>
                    <a:lnTo>
                      <a:pt x="856" y="51"/>
                    </a:lnTo>
                    <a:lnTo>
                      <a:pt x="839" y="15"/>
                    </a:lnTo>
                    <a:lnTo>
                      <a:pt x="820" y="0"/>
                    </a:lnTo>
                    <a:lnTo>
                      <a:pt x="508" y="58"/>
                    </a:lnTo>
                    <a:lnTo>
                      <a:pt x="250" y="90"/>
                    </a:lnTo>
                    <a:lnTo>
                      <a:pt x="213" y="160"/>
                    </a:lnTo>
                    <a:lnTo>
                      <a:pt x="157" y="172"/>
                    </a:lnTo>
                    <a:lnTo>
                      <a:pt x="131" y="207"/>
                    </a:lnTo>
                    <a:lnTo>
                      <a:pt x="31" y="264"/>
                    </a:lnTo>
                    <a:lnTo>
                      <a:pt x="26" y="287"/>
                    </a:lnTo>
                    <a:lnTo>
                      <a:pt x="0" y="299"/>
                    </a:lnTo>
                    <a:lnTo>
                      <a:pt x="0" y="327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83" name=""/>
              <p:cNvSpPr/>
              <p:nvPr/>
            </p:nvSpPr>
            <p:spPr>
              <a:xfrm>
                <a:off x="7969320" y="2616120"/>
                <a:ext cx="539640" cy="276480"/>
              </a:xfrm>
              <a:custGeom>
                <a:avLst/>
                <a:gdLst/>
                <a:ahLst/>
                <a:rect l="l" t="t" r="r" b="b"/>
                <a:pathLst>
                  <a:path w="345" h="170">
                    <a:moveTo>
                      <a:pt x="0" y="158"/>
                    </a:moveTo>
                    <a:lnTo>
                      <a:pt x="161" y="125"/>
                    </a:lnTo>
                    <a:lnTo>
                      <a:pt x="188" y="117"/>
                    </a:lnTo>
                    <a:lnTo>
                      <a:pt x="200" y="119"/>
                    </a:lnTo>
                    <a:lnTo>
                      <a:pt x="212" y="144"/>
                    </a:lnTo>
                    <a:lnTo>
                      <a:pt x="231" y="147"/>
                    </a:lnTo>
                    <a:lnTo>
                      <a:pt x="240" y="167"/>
                    </a:lnTo>
                    <a:lnTo>
                      <a:pt x="251" y="169"/>
                    </a:lnTo>
                    <a:lnTo>
                      <a:pt x="265" y="148"/>
                    </a:lnTo>
                    <a:lnTo>
                      <a:pt x="269" y="133"/>
                    </a:lnTo>
                    <a:lnTo>
                      <a:pt x="282" y="154"/>
                    </a:lnTo>
                    <a:lnTo>
                      <a:pt x="344" y="134"/>
                    </a:lnTo>
                    <a:lnTo>
                      <a:pt x="341" y="112"/>
                    </a:lnTo>
                    <a:lnTo>
                      <a:pt x="325" y="82"/>
                    </a:lnTo>
                    <a:lnTo>
                      <a:pt x="314" y="79"/>
                    </a:lnTo>
                    <a:lnTo>
                      <a:pt x="303" y="79"/>
                    </a:lnTo>
                    <a:lnTo>
                      <a:pt x="306" y="86"/>
                    </a:lnTo>
                    <a:lnTo>
                      <a:pt x="321" y="86"/>
                    </a:lnTo>
                    <a:lnTo>
                      <a:pt x="326" y="115"/>
                    </a:lnTo>
                    <a:lnTo>
                      <a:pt x="300" y="127"/>
                    </a:lnTo>
                    <a:lnTo>
                      <a:pt x="265" y="104"/>
                    </a:lnTo>
                    <a:lnTo>
                      <a:pt x="252" y="78"/>
                    </a:lnTo>
                    <a:lnTo>
                      <a:pt x="236" y="70"/>
                    </a:lnTo>
                    <a:lnTo>
                      <a:pt x="234" y="79"/>
                    </a:lnTo>
                    <a:lnTo>
                      <a:pt x="219" y="65"/>
                    </a:lnTo>
                    <a:lnTo>
                      <a:pt x="231" y="46"/>
                    </a:lnTo>
                    <a:lnTo>
                      <a:pt x="243" y="29"/>
                    </a:lnTo>
                    <a:lnTo>
                      <a:pt x="221" y="0"/>
                    </a:lnTo>
                    <a:lnTo>
                      <a:pt x="189" y="23"/>
                    </a:lnTo>
                    <a:lnTo>
                      <a:pt x="73" y="53"/>
                    </a:lnTo>
                    <a:lnTo>
                      <a:pt x="0" y="68"/>
                    </a:lnTo>
                    <a:lnTo>
                      <a:pt x="0" y="158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84" name=""/>
              <p:cNvSpPr/>
              <p:nvPr/>
            </p:nvSpPr>
            <p:spPr>
              <a:xfrm>
                <a:off x="7850160" y="2216160"/>
                <a:ext cx="262080" cy="512640"/>
              </a:xfrm>
              <a:custGeom>
                <a:avLst/>
                <a:gdLst/>
                <a:ahLst/>
                <a:rect l="l" t="t" r="r" b="b"/>
                <a:pathLst>
                  <a:path w="166" h="317">
                    <a:moveTo>
                      <a:pt x="25" y="128"/>
                    </a:moveTo>
                    <a:lnTo>
                      <a:pt x="33" y="186"/>
                    </a:lnTo>
                    <a:lnTo>
                      <a:pt x="75" y="316"/>
                    </a:lnTo>
                    <a:lnTo>
                      <a:pt x="148" y="300"/>
                    </a:lnTo>
                    <a:lnTo>
                      <a:pt x="143" y="114"/>
                    </a:lnTo>
                    <a:lnTo>
                      <a:pt x="162" y="80"/>
                    </a:lnTo>
                    <a:lnTo>
                      <a:pt x="165" y="0"/>
                    </a:lnTo>
                    <a:lnTo>
                      <a:pt x="0" y="40"/>
                    </a:lnTo>
                    <a:lnTo>
                      <a:pt x="25" y="128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85" name=""/>
              <p:cNvSpPr/>
              <p:nvPr/>
            </p:nvSpPr>
            <p:spPr>
              <a:xfrm>
                <a:off x="2782800" y="4343400"/>
                <a:ext cx="2255760" cy="2185920"/>
              </a:xfrm>
              <a:custGeom>
                <a:avLst/>
                <a:gdLst/>
                <a:ahLst/>
                <a:rect l="l" t="t" r="r" b="b"/>
                <a:pathLst>
                  <a:path w="1438" h="1352">
                    <a:moveTo>
                      <a:pt x="0" y="526"/>
                    </a:moveTo>
                    <a:lnTo>
                      <a:pt x="389" y="563"/>
                    </a:lnTo>
                    <a:lnTo>
                      <a:pt x="444" y="0"/>
                    </a:lnTo>
                    <a:lnTo>
                      <a:pt x="753" y="17"/>
                    </a:lnTo>
                    <a:lnTo>
                      <a:pt x="744" y="260"/>
                    </a:lnTo>
                    <a:lnTo>
                      <a:pt x="774" y="285"/>
                    </a:lnTo>
                    <a:lnTo>
                      <a:pt x="804" y="285"/>
                    </a:lnTo>
                    <a:lnTo>
                      <a:pt x="827" y="308"/>
                    </a:lnTo>
                    <a:lnTo>
                      <a:pt x="873" y="320"/>
                    </a:lnTo>
                    <a:lnTo>
                      <a:pt x="966" y="360"/>
                    </a:lnTo>
                    <a:lnTo>
                      <a:pt x="984" y="343"/>
                    </a:lnTo>
                    <a:lnTo>
                      <a:pt x="1044" y="376"/>
                    </a:lnTo>
                    <a:lnTo>
                      <a:pt x="1125" y="376"/>
                    </a:lnTo>
                    <a:lnTo>
                      <a:pt x="1180" y="359"/>
                    </a:lnTo>
                    <a:lnTo>
                      <a:pt x="1256" y="347"/>
                    </a:lnTo>
                    <a:lnTo>
                      <a:pt x="1327" y="383"/>
                    </a:lnTo>
                    <a:lnTo>
                      <a:pt x="1337" y="396"/>
                    </a:lnTo>
                    <a:lnTo>
                      <a:pt x="1374" y="395"/>
                    </a:lnTo>
                    <a:lnTo>
                      <a:pt x="1383" y="597"/>
                    </a:lnTo>
                    <a:lnTo>
                      <a:pt x="1437" y="693"/>
                    </a:lnTo>
                    <a:lnTo>
                      <a:pt x="1415" y="771"/>
                    </a:lnTo>
                    <a:lnTo>
                      <a:pt x="1420" y="834"/>
                    </a:lnTo>
                    <a:lnTo>
                      <a:pt x="1395" y="866"/>
                    </a:lnTo>
                    <a:lnTo>
                      <a:pt x="1406" y="877"/>
                    </a:lnTo>
                    <a:lnTo>
                      <a:pt x="1348" y="895"/>
                    </a:lnTo>
                    <a:lnTo>
                      <a:pt x="1298" y="901"/>
                    </a:lnTo>
                    <a:lnTo>
                      <a:pt x="1309" y="865"/>
                    </a:lnTo>
                    <a:lnTo>
                      <a:pt x="1283" y="885"/>
                    </a:lnTo>
                    <a:lnTo>
                      <a:pt x="1285" y="927"/>
                    </a:lnTo>
                    <a:lnTo>
                      <a:pt x="1253" y="966"/>
                    </a:lnTo>
                    <a:lnTo>
                      <a:pt x="1084" y="1053"/>
                    </a:lnTo>
                    <a:lnTo>
                      <a:pt x="1030" y="1107"/>
                    </a:lnTo>
                    <a:lnTo>
                      <a:pt x="979" y="1225"/>
                    </a:lnTo>
                    <a:lnTo>
                      <a:pt x="1022" y="1349"/>
                    </a:lnTo>
                    <a:lnTo>
                      <a:pt x="980" y="1351"/>
                    </a:lnTo>
                    <a:lnTo>
                      <a:pt x="797" y="1287"/>
                    </a:lnTo>
                    <a:lnTo>
                      <a:pt x="778" y="1231"/>
                    </a:lnTo>
                    <a:lnTo>
                      <a:pt x="758" y="1208"/>
                    </a:lnTo>
                    <a:lnTo>
                      <a:pt x="752" y="1138"/>
                    </a:lnTo>
                    <a:lnTo>
                      <a:pt x="717" y="1112"/>
                    </a:lnTo>
                    <a:lnTo>
                      <a:pt x="619" y="924"/>
                    </a:lnTo>
                    <a:lnTo>
                      <a:pt x="570" y="889"/>
                    </a:lnTo>
                    <a:lnTo>
                      <a:pt x="556" y="858"/>
                    </a:lnTo>
                    <a:lnTo>
                      <a:pt x="411" y="850"/>
                    </a:lnTo>
                    <a:lnTo>
                      <a:pt x="334" y="940"/>
                    </a:lnTo>
                    <a:lnTo>
                      <a:pt x="204" y="847"/>
                    </a:lnTo>
                    <a:lnTo>
                      <a:pt x="165" y="718"/>
                    </a:lnTo>
                    <a:lnTo>
                      <a:pt x="38" y="598"/>
                    </a:lnTo>
                    <a:lnTo>
                      <a:pt x="24" y="560"/>
                    </a:lnTo>
                    <a:lnTo>
                      <a:pt x="7" y="555"/>
                    </a:lnTo>
                    <a:lnTo>
                      <a:pt x="0" y="526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86" name=""/>
              <p:cNvSpPr/>
              <p:nvPr/>
            </p:nvSpPr>
            <p:spPr>
              <a:xfrm>
                <a:off x="1725480" y="2992320"/>
                <a:ext cx="914400" cy="1141560"/>
              </a:xfrm>
              <a:custGeom>
                <a:avLst/>
                <a:gdLst/>
                <a:ahLst/>
                <a:rect l="l" t="t" r="r" b="b"/>
                <a:pathLst>
                  <a:path w="583" h="707">
                    <a:moveTo>
                      <a:pt x="126" y="0"/>
                    </a:moveTo>
                    <a:lnTo>
                      <a:pt x="407" y="50"/>
                    </a:lnTo>
                    <a:lnTo>
                      <a:pt x="387" y="174"/>
                    </a:lnTo>
                    <a:lnTo>
                      <a:pt x="582" y="204"/>
                    </a:lnTo>
                    <a:lnTo>
                      <a:pt x="506" y="706"/>
                    </a:lnTo>
                    <a:lnTo>
                      <a:pt x="0" y="620"/>
                    </a:lnTo>
                    <a:lnTo>
                      <a:pt x="126" y="0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87" name=""/>
              <p:cNvSpPr/>
              <p:nvPr/>
            </p:nvSpPr>
            <p:spPr>
              <a:xfrm>
                <a:off x="1486080" y="1517760"/>
                <a:ext cx="965160" cy="1558800"/>
              </a:xfrm>
              <a:custGeom>
                <a:avLst/>
                <a:gdLst/>
                <a:ahLst/>
                <a:rect l="l" t="t" r="r" b="b"/>
                <a:pathLst>
                  <a:path w="614" h="964">
                    <a:moveTo>
                      <a:pt x="0" y="853"/>
                    </a:moveTo>
                    <a:lnTo>
                      <a:pt x="48" y="649"/>
                    </a:lnTo>
                    <a:lnTo>
                      <a:pt x="73" y="593"/>
                    </a:lnTo>
                    <a:lnTo>
                      <a:pt x="51" y="567"/>
                    </a:lnTo>
                    <a:lnTo>
                      <a:pt x="56" y="544"/>
                    </a:lnTo>
                    <a:lnTo>
                      <a:pt x="95" y="508"/>
                    </a:lnTo>
                    <a:lnTo>
                      <a:pt x="155" y="416"/>
                    </a:lnTo>
                    <a:lnTo>
                      <a:pt x="134" y="385"/>
                    </a:lnTo>
                    <a:lnTo>
                      <a:pt x="124" y="364"/>
                    </a:lnTo>
                    <a:lnTo>
                      <a:pt x="128" y="312"/>
                    </a:lnTo>
                    <a:lnTo>
                      <a:pt x="203" y="0"/>
                    </a:lnTo>
                    <a:lnTo>
                      <a:pt x="285" y="17"/>
                    </a:lnTo>
                    <a:lnTo>
                      <a:pt x="258" y="138"/>
                    </a:lnTo>
                    <a:lnTo>
                      <a:pt x="277" y="181"/>
                    </a:lnTo>
                    <a:lnTo>
                      <a:pt x="277" y="208"/>
                    </a:lnTo>
                    <a:lnTo>
                      <a:pt x="267" y="213"/>
                    </a:lnTo>
                    <a:lnTo>
                      <a:pt x="299" y="243"/>
                    </a:lnTo>
                    <a:lnTo>
                      <a:pt x="331" y="319"/>
                    </a:lnTo>
                    <a:lnTo>
                      <a:pt x="343" y="390"/>
                    </a:lnTo>
                    <a:lnTo>
                      <a:pt x="347" y="428"/>
                    </a:lnTo>
                    <a:lnTo>
                      <a:pt x="324" y="463"/>
                    </a:lnTo>
                    <a:lnTo>
                      <a:pt x="340" y="479"/>
                    </a:lnTo>
                    <a:lnTo>
                      <a:pt x="381" y="456"/>
                    </a:lnTo>
                    <a:lnTo>
                      <a:pt x="411" y="578"/>
                    </a:lnTo>
                    <a:lnTo>
                      <a:pt x="430" y="585"/>
                    </a:lnTo>
                    <a:lnTo>
                      <a:pt x="434" y="621"/>
                    </a:lnTo>
                    <a:lnTo>
                      <a:pt x="490" y="636"/>
                    </a:lnTo>
                    <a:lnTo>
                      <a:pt x="576" y="636"/>
                    </a:lnTo>
                    <a:lnTo>
                      <a:pt x="613" y="652"/>
                    </a:lnTo>
                    <a:lnTo>
                      <a:pt x="559" y="963"/>
                    </a:lnTo>
                    <a:lnTo>
                      <a:pt x="278" y="912"/>
                    </a:lnTo>
                    <a:lnTo>
                      <a:pt x="0" y="853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88" name=""/>
              <p:cNvSpPr/>
              <p:nvPr/>
            </p:nvSpPr>
            <p:spPr>
              <a:xfrm>
                <a:off x="2335320" y="2467080"/>
                <a:ext cx="1133280" cy="941400"/>
              </a:xfrm>
              <a:custGeom>
                <a:avLst/>
                <a:gdLst/>
                <a:ahLst/>
                <a:rect l="l" t="t" r="r" b="b"/>
                <a:pathLst>
                  <a:path w="724" h="582">
                    <a:moveTo>
                      <a:pt x="0" y="499"/>
                    </a:moveTo>
                    <a:lnTo>
                      <a:pt x="85" y="0"/>
                    </a:lnTo>
                    <a:lnTo>
                      <a:pt x="370" y="43"/>
                    </a:lnTo>
                    <a:lnTo>
                      <a:pt x="723" y="79"/>
                    </a:lnTo>
                    <a:lnTo>
                      <a:pt x="698" y="330"/>
                    </a:lnTo>
                    <a:lnTo>
                      <a:pt x="675" y="581"/>
                    </a:lnTo>
                    <a:lnTo>
                      <a:pt x="194" y="529"/>
                    </a:lnTo>
                    <a:lnTo>
                      <a:pt x="0" y="499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89" name=""/>
              <p:cNvSpPr/>
              <p:nvPr/>
            </p:nvSpPr>
            <p:spPr>
              <a:xfrm>
                <a:off x="3479760" y="4237200"/>
                <a:ext cx="1392120" cy="728640"/>
              </a:xfrm>
              <a:custGeom>
                <a:avLst/>
                <a:gdLst/>
                <a:ahLst/>
                <a:rect l="l" t="t" r="r" b="b"/>
                <a:pathLst>
                  <a:path w="888" h="451">
                    <a:moveTo>
                      <a:pt x="4" y="0"/>
                    </a:moveTo>
                    <a:lnTo>
                      <a:pt x="102" y="7"/>
                    </a:lnTo>
                    <a:lnTo>
                      <a:pt x="538" y="27"/>
                    </a:lnTo>
                    <a:lnTo>
                      <a:pt x="863" y="25"/>
                    </a:lnTo>
                    <a:lnTo>
                      <a:pt x="865" y="90"/>
                    </a:lnTo>
                    <a:lnTo>
                      <a:pt x="887" y="231"/>
                    </a:lnTo>
                    <a:lnTo>
                      <a:pt x="882" y="450"/>
                    </a:lnTo>
                    <a:lnTo>
                      <a:pt x="811" y="413"/>
                    </a:lnTo>
                    <a:lnTo>
                      <a:pt x="735" y="425"/>
                    </a:lnTo>
                    <a:lnTo>
                      <a:pt x="680" y="442"/>
                    </a:lnTo>
                    <a:lnTo>
                      <a:pt x="599" y="442"/>
                    </a:lnTo>
                    <a:lnTo>
                      <a:pt x="539" y="409"/>
                    </a:lnTo>
                    <a:lnTo>
                      <a:pt x="522" y="426"/>
                    </a:lnTo>
                    <a:lnTo>
                      <a:pt x="428" y="386"/>
                    </a:lnTo>
                    <a:lnTo>
                      <a:pt x="382" y="374"/>
                    </a:lnTo>
                    <a:lnTo>
                      <a:pt x="360" y="353"/>
                    </a:lnTo>
                    <a:lnTo>
                      <a:pt x="329" y="351"/>
                    </a:lnTo>
                    <a:lnTo>
                      <a:pt x="299" y="327"/>
                    </a:lnTo>
                    <a:lnTo>
                      <a:pt x="309" y="83"/>
                    </a:lnTo>
                    <a:lnTo>
                      <a:pt x="0" y="66"/>
                    </a:lnTo>
                    <a:lnTo>
                      <a:pt x="4" y="0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90" name=""/>
              <p:cNvSpPr/>
              <p:nvPr/>
            </p:nvSpPr>
            <p:spPr>
              <a:xfrm>
                <a:off x="5556240" y="4203720"/>
                <a:ext cx="1378080" cy="468360"/>
              </a:xfrm>
              <a:custGeom>
                <a:avLst/>
                <a:gdLst/>
                <a:ahLst/>
                <a:rect l="l" t="t" r="r" b="b"/>
                <a:pathLst>
                  <a:path w="878" h="290">
                    <a:moveTo>
                      <a:pt x="16" y="237"/>
                    </a:moveTo>
                    <a:lnTo>
                      <a:pt x="10" y="234"/>
                    </a:lnTo>
                    <a:lnTo>
                      <a:pt x="36" y="214"/>
                    </a:lnTo>
                    <a:lnTo>
                      <a:pt x="60" y="168"/>
                    </a:lnTo>
                    <a:lnTo>
                      <a:pt x="53" y="159"/>
                    </a:lnTo>
                    <a:lnTo>
                      <a:pt x="63" y="138"/>
                    </a:lnTo>
                    <a:lnTo>
                      <a:pt x="64" y="112"/>
                    </a:lnTo>
                    <a:lnTo>
                      <a:pt x="81" y="94"/>
                    </a:lnTo>
                    <a:lnTo>
                      <a:pt x="219" y="84"/>
                    </a:lnTo>
                    <a:lnTo>
                      <a:pt x="216" y="63"/>
                    </a:lnTo>
                    <a:lnTo>
                      <a:pt x="260" y="64"/>
                    </a:lnTo>
                    <a:lnTo>
                      <a:pt x="671" y="27"/>
                    </a:lnTo>
                    <a:lnTo>
                      <a:pt x="877" y="0"/>
                    </a:lnTo>
                    <a:lnTo>
                      <a:pt x="840" y="69"/>
                    </a:lnTo>
                    <a:lnTo>
                      <a:pt x="783" y="81"/>
                    </a:lnTo>
                    <a:lnTo>
                      <a:pt x="757" y="116"/>
                    </a:lnTo>
                    <a:lnTo>
                      <a:pt x="658" y="173"/>
                    </a:lnTo>
                    <a:lnTo>
                      <a:pt x="652" y="196"/>
                    </a:lnTo>
                    <a:lnTo>
                      <a:pt x="626" y="208"/>
                    </a:lnTo>
                    <a:lnTo>
                      <a:pt x="626" y="237"/>
                    </a:lnTo>
                    <a:lnTo>
                      <a:pt x="492" y="252"/>
                    </a:lnTo>
                    <a:lnTo>
                      <a:pt x="219" y="276"/>
                    </a:lnTo>
                    <a:lnTo>
                      <a:pt x="0" y="289"/>
                    </a:lnTo>
                    <a:lnTo>
                      <a:pt x="16" y="237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91" name=""/>
              <p:cNvSpPr/>
              <p:nvPr/>
            </p:nvSpPr>
            <p:spPr>
              <a:xfrm>
                <a:off x="730080" y="1327320"/>
                <a:ext cx="1078200" cy="782640"/>
              </a:xfrm>
              <a:custGeom>
                <a:avLst/>
                <a:gdLst/>
                <a:ahLst/>
                <a:rect l="l" t="t" r="r" b="b"/>
                <a:pathLst>
                  <a:path w="686" h="484">
                    <a:moveTo>
                      <a:pt x="24" y="104"/>
                    </a:moveTo>
                    <a:lnTo>
                      <a:pt x="15" y="237"/>
                    </a:lnTo>
                    <a:lnTo>
                      <a:pt x="31" y="237"/>
                    </a:lnTo>
                    <a:lnTo>
                      <a:pt x="23" y="265"/>
                    </a:lnTo>
                    <a:lnTo>
                      <a:pt x="10" y="248"/>
                    </a:lnTo>
                    <a:lnTo>
                      <a:pt x="0" y="285"/>
                    </a:lnTo>
                    <a:lnTo>
                      <a:pt x="47" y="309"/>
                    </a:lnTo>
                    <a:lnTo>
                      <a:pt x="49" y="322"/>
                    </a:lnTo>
                    <a:lnTo>
                      <a:pt x="63" y="323"/>
                    </a:lnTo>
                    <a:lnTo>
                      <a:pt x="123" y="422"/>
                    </a:lnTo>
                    <a:lnTo>
                      <a:pt x="194" y="419"/>
                    </a:lnTo>
                    <a:lnTo>
                      <a:pt x="245" y="441"/>
                    </a:lnTo>
                    <a:lnTo>
                      <a:pt x="271" y="437"/>
                    </a:lnTo>
                    <a:lnTo>
                      <a:pt x="427" y="441"/>
                    </a:lnTo>
                    <a:lnTo>
                      <a:pt x="606" y="483"/>
                    </a:lnTo>
                    <a:lnTo>
                      <a:pt x="609" y="429"/>
                    </a:lnTo>
                    <a:lnTo>
                      <a:pt x="685" y="118"/>
                    </a:lnTo>
                    <a:lnTo>
                      <a:pt x="209" y="0"/>
                    </a:lnTo>
                    <a:lnTo>
                      <a:pt x="215" y="90"/>
                    </a:lnTo>
                    <a:lnTo>
                      <a:pt x="190" y="164"/>
                    </a:lnTo>
                    <a:lnTo>
                      <a:pt x="187" y="203"/>
                    </a:lnTo>
                    <a:lnTo>
                      <a:pt x="137" y="216"/>
                    </a:lnTo>
                    <a:lnTo>
                      <a:pt x="133" y="197"/>
                    </a:lnTo>
                    <a:lnTo>
                      <a:pt x="175" y="173"/>
                    </a:lnTo>
                    <a:lnTo>
                      <a:pt x="172" y="151"/>
                    </a:lnTo>
                    <a:lnTo>
                      <a:pt x="135" y="157"/>
                    </a:lnTo>
                    <a:lnTo>
                      <a:pt x="162" y="135"/>
                    </a:lnTo>
                    <a:lnTo>
                      <a:pt x="182" y="117"/>
                    </a:lnTo>
                    <a:lnTo>
                      <a:pt x="28" y="22"/>
                    </a:lnTo>
                    <a:lnTo>
                      <a:pt x="15" y="49"/>
                    </a:lnTo>
                    <a:lnTo>
                      <a:pt x="24" y="104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92" name=""/>
              <p:cNvSpPr/>
              <p:nvPr/>
            </p:nvSpPr>
            <p:spPr>
              <a:xfrm>
                <a:off x="6937200" y="2944800"/>
                <a:ext cx="936720" cy="603360"/>
              </a:xfrm>
              <a:custGeom>
                <a:avLst/>
                <a:gdLst/>
                <a:ahLst/>
                <a:rect l="l" t="t" r="r" b="b"/>
                <a:pathLst>
                  <a:path w="598" h="373">
                    <a:moveTo>
                      <a:pt x="47" y="372"/>
                    </a:moveTo>
                    <a:lnTo>
                      <a:pt x="146" y="356"/>
                    </a:lnTo>
                    <a:lnTo>
                      <a:pt x="503" y="289"/>
                    </a:lnTo>
                    <a:lnTo>
                      <a:pt x="519" y="273"/>
                    </a:lnTo>
                    <a:lnTo>
                      <a:pt x="540" y="273"/>
                    </a:lnTo>
                    <a:lnTo>
                      <a:pt x="562" y="256"/>
                    </a:lnTo>
                    <a:lnTo>
                      <a:pt x="597" y="213"/>
                    </a:lnTo>
                    <a:lnTo>
                      <a:pt x="539" y="167"/>
                    </a:lnTo>
                    <a:lnTo>
                      <a:pt x="535" y="125"/>
                    </a:lnTo>
                    <a:lnTo>
                      <a:pt x="562" y="63"/>
                    </a:lnTo>
                    <a:lnTo>
                      <a:pt x="525" y="43"/>
                    </a:lnTo>
                    <a:lnTo>
                      <a:pt x="481" y="0"/>
                    </a:lnTo>
                    <a:lnTo>
                      <a:pt x="84" y="74"/>
                    </a:lnTo>
                    <a:lnTo>
                      <a:pt x="64" y="43"/>
                    </a:lnTo>
                    <a:lnTo>
                      <a:pt x="0" y="90"/>
                    </a:lnTo>
                    <a:lnTo>
                      <a:pt x="47" y="372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93" name=""/>
              <p:cNvSpPr/>
              <p:nvPr/>
            </p:nvSpPr>
            <p:spPr>
              <a:xfrm>
                <a:off x="6327720" y="4562640"/>
                <a:ext cx="868320" cy="911160"/>
              </a:xfrm>
              <a:custGeom>
                <a:avLst/>
                <a:gdLst/>
                <a:ahLst/>
                <a:rect l="l" t="t" r="r" b="b"/>
                <a:pathLst>
                  <a:path w="554" h="564">
                    <a:moveTo>
                      <a:pt x="73" y="291"/>
                    </a:moveTo>
                    <a:lnTo>
                      <a:pt x="111" y="368"/>
                    </a:lnTo>
                    <a:lnTo>
                      <a:pt x="94" y="427"/>
                    </a:lnTo>
                    <a:lnTo>
                      <a:pt x="119" y="524"/>
                    </a:lnTo>
                    <a:lnTo>
                      <a:pt x="139" y="558"/>
                    </a:lnTo>
                    <a:lnTo>
                      <a:pt x="436" y="540"/>
                    </a:lnTo>
                    <a:lnTo>
                      <a:pt x="439" y="561"/>
                    </a:lnTo>
                    <a:lnTo>
                      <a:pt x="456" y="563"/>
                    </a:lnTo>
                    <a:lnTo>
                      <a:pt x="450" y="516"/>
                    </a:lnTo>
                    <a:lnTo>
                      <a:pt x="463" y="502"/>
                    </a:lnTo>
                    <a:lnTo>
                      <a:pt x="505" y="512"/>
                    </a:lnTo>
                    <a:lnTo>
                      <a:pt x="512" y="479"/>
                    </a:lnTo>
                    <a:lnTo>
                      <a:pt x="506" y="434"/>
                    </a:lnTo>
                    <a:lnTo>
                      <a:pt x="525" y="422"/>
                    </a:lnTo>
                    <a:lnTo>
                      <a:pt x="553" y="336"/>
                    </a:lnTo>
                    <a:lnTo>
                      <a:pt x="532" y="332"/>
                    </a:lnTo>
                    <a:lnTo>
                      <a:pt x="462" y="223"/>
                    </a:lnTo>
                    <a:lnTo>
                      <a:pt x="307" y="82"/>
                    </a:lnTo>
                    <a:lnTo>
                      <a:pt x="239" y="40"/>
                    </a:lnTo>
                    <a:lnTo>
                      <a:pt x="261" y="0"/>
                    </a:lnTo>
                    <a:lnTo>
                      <a:pt x="134" y="15"/>
                    </a:lnTo>
                    <a:lnTo>
                      <a:pt x="0" y="30"/>
                    </a:lnTo>
                    <a:lnTo>
                      <a:pt x="73" y="291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94" name=""/>
              <p:cNvSpPr/>
              <p:nvPr/>
            </p:nvSpPr>
            <p:spPr>
              <a:xfrm>
                <a:off x="6703920" y="4481640"/>
                <a:ext cx="819360" cy="625320"/>
              </a:xfrm>
              <a:custGeom>
                <a:avLst/>
                <a:gdLst/>
                <a:ahLst/>
                <a:rect l="l" t="t" r="r" b="b"/>
                <a:pathLst>
                  <a:path w="523" h="387">
                    <a:moveTo>
                      <a:pt x="21" y="49"/>
                    </a:moveTo>
                    <a:lnTo>
                      <a:pt x="95" y="14"/>
                    </a:lnTo>
                    <a:lnTo>
                      <a:pt x="235" y="0"/>
                    </a:lnTo>
                    <a:lnTo>
                      <a:pt x="292" y="34"/>
                    </a:lnTo>
                    <a:lnTo>
                      <a:pt x="383" y="21"/>
                    </a:lnTo>
                    <a:lnTo>
                      <a:pt x="522" y="118"/>
                    </a:lnTo>
                    <a:lnTo>
                      <a:pt x="461" y="192"/>
                    </a:lnTo>
                    <a:lnTo>
                      <a:pt x="464" y="224"/>
                    </a:lnTo>
                    <a:lnTo>
                      <a:pt x="359" y="318"/>
                    </a:lnTo>
                    <a:lnTo>
                      <a:pt x="342" y="321"/>
                    </a:lnTo>
                    <a:lnTo>
                      <a:pt x="334" y="350"/>
                    </a:lnTo>
                    <a:lnTo>
                      <a:pt x="311" y="332"/>
                    </a:lnTo>
                    <a:lnTo>
                      <a:pt x="331" y="360"/>
                    </a:lnTo>
                    <a:lnTo>
                      <a:pt x="312" y="386"/>
                    </a:lnTo>
                    <a:lnTo>
                      <a:pt x="292" y="382"/>
                    </a:lnTo>
                    <a:lnTo>
                      <a:pt x="222" y="272"/>
                    </a:lnTo>
                    <a:lnTo>
                      <a:pt x="67" y="132"/>
                    </a:lnTo>
                    <a:lnTo>
                      <a:pt x="0" y="89"/>
                    </a:lnTo>
                    <a:lnTo>
                      <a:pt x="21" y="49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95" name=""/>
              <p:cNvSpPr/>
              <p:nvPr/>
            </p:nvSpPr>
            <p:spPr>
              <a:xfrm>
                <a:off x="6064200" y="5375160"/>
                <a:ext cx="1463760" cy="1111320"/>
              </a:xfrm>
              <a:custGeom>
                <a:avLst/>
                <a:gdLst/>
                <a:ahLst/>
                <a:rect l="l" t="t" r="r" b="b"/>
                <a:pathLst>
                  <a:path w="933" h="688">
                    <a:moveTo>
                      <a:pt x="0" y="66"/>
                    </a:moveTo>
                    <a:lnTo>
                      <a:pt x="25" y="90"/>
                    </a:lnTo>
                    <a:lnTo>
                      <a:pt x="21" y="106"/>
                    </a:lnTo>
                    <a:lnTo>
                      <a:pt x="30" y="115"/>
                    </a:lnTo>
                    <a:lnTo>
                      <a:pt x="18" y="133"/>
                    </a:lnTo>
                    <a:lnTo>
                      <a:pt x="128" y="96"/>
                    </a:lnTo>
                    <a:lnTo>
                      <a:pt x="266" y="182"/>
                    </a:lnTo>
                    <a:lnTo>
                      <a:pt x="381" y="122"/>
                    </a:lnTo>
                    <a:lnTo>
                      <a:pt x="447" y="136"/>
                    </a:lnTo>
                    <a:lnTo>
                      <a:pt x="530" y="218"/>
                    </a:lnTo>
                    <a:lnTo>
                      <a:pt x="561" y="219"/>
                    </a:lnTo>
                    <a:lnTo>
                      <a:pt x="588" y="275"/>
                    </a:lnTo>
                    <a:lnTo>
                      <a:pt x="581" y="384"/>
                    </a:lnTo>
                    <a:lnTo>
                      <a:pt x="600" y="396"/>
                    </a:lnTo>
                    <a:lnTo>
                      <a:pt x="604" y="377"/>
                    </a:lnTo>
                    <a:lnTo>
                      <a:pt x="631" y="377"/>
                    </a:lnTo>
                    <a:lnTo>
                      <a:pt x="604" y="428"/>
                    </a:lnTo>
                    <a:lnTo>
                      <a:pt x="675" y="500"/>
                    </a:lnTo>
                    <a:lnTo>
                      <a:pt x="687" y="479"/>
                    </a:lnTo>
                    <a:lnTo>
                      <a:pt x="692" y="531"/>
                    </a:lnTo>
                    <a:lnTo>
                      <a:pt x="714" y="540"/>
                    </a:lnTo>
                    <a:lnTo>
                      <a:pt x="739" y="602"/>
                    </a:lnTo>
                    <a:lnTo>
                      <a:pt x="764" y="602"/>
                    </a:lnTo>
                    <a:lnTo>
                      <a:pt x="818" y="658"/>
                    </a:lnTo>
                    <a:lnTo>
                      <a:pt x="848" y="663"/>
                    </a:lnTo>
                    <a:lnTo>
                      <a:pt x="848" y="671"/>
                    </a:lnTo>
                    <a:lnTo>
                      <a:pt x="827" y="687"/>
                    </a:lnTo>
                    <a:lnTo>
                      <a:pt x="875" y="681"/>
                    </a:lnTo>
                    <a:lnTo>
                      <a:pt x="906" y="666"/>
                    </a:lnTo>
                    <a:lnTo>
                      <a:pt x="922" y="587"/>
                    </a:lnTo>
                    <a:lnTo>
                      <a:pt x="932" y="591"/>
                    </a:lnTo>
                    <a:lnTo>
                      <a:pt x="923" y="481"/>
                    </a:lnTo>
                    <a:lnTo>
                      <a:pt x="913" y="448"/>
                    </a:lnTo>
                    <a:lnTo>
                      <a:pt x="811" y="288"/>
                    </a:lnTo>
                    <a:lnTo>
                      <a:pt x="732" y="135"/>
                    </a:lnTo>
                    <a:lnTo>
                      <a:pt x="684" y="11"/>
                    </a:lnTo>
                    <a:lnTo>
                      <a:pt x="672" y="9"/>
                    </a:lnTo>
                    <a:lnTo>
                      <a:pt x="629" y="0"/>
                    </a:lnTo>
                    <a:lnTo>
                      <a:pt x="617" y="14"/>
                    </a:lnTo>
                    <a:lnTo>
                      <a:pt x="622" y="60"/>
                    </a:lnTo>
                    <a:lnTo>
                      <a:pt x="606" y="59"/>
                    </a:lnTo>
                    <a:lnTo>
                      <a:pt x="602" y="37"/>
                    </a:lnTo>
                    <a:lnTo>
                      <a:pt x="306" y="55"/>
                    </a:lnTo>
                    <a:lnTo>
                      <a:pt x="286" y="21"/>
                    </a:lnTo>
                    <a:lnTo>
                      <a:pt x="1" y="47"/>
                    </a:lnTo>
                    <a:lnTo>
                      <a:pt x="0" y="66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96" name=""/>
              <p:cNvSpPr/>
              <p:nvPr/>
            </p:nvSpPr>
            <p:spPr>
              <a:xfrm>
                <a:off x="7969320" y="2817720"/>
                <a:ext cx="276120" cy="265320"/>
              </a:xfrm>
              <a:custGeom>
                <a:avLst/>
                <a:gdLst/>
                <a:ahLst/>
                <a:rect l="l" t="t" r="r" b="b"/>
                <a:pathLst>
                  <a:path w="177" h="164">
                    <a:moveTo>
                      <a:pt x="16" y="118"/>
                    </a:moveTo>
                    <a:lnTo>
                      <a:pt x="14" y="163"/>
                    </a:lnTo>
                    <a:lnTo>
                      <a:pt x="29" y="158"/>
                    </a:lnTo>
                    <a:lnTo>
                      <a:pt x="62" y="135"/>
                    </a:lnTo>
                    <a:lnTo>
                      <a:pt x="73" y="114"/>
                    </a:lnTo>
                    <a:lnTo>
                      <a:pt x="81" y="118"/>
                    </a:lnTo>
                    <a:lnTo>
                      <a:pt x="126" y="105"/>
                    </a:lnTo>
                    <a:lnTo>
                      <a:pt x="128" y="98"/>
                    </a:lnTo>
                    <a:lnTo>
                      <a:pt x="135" y="101"/>
                    </a:lnTo>
                    <a:lnTo>
                      <a:pt x="145" y="94"/>
                    </a:lnTo>
                    <a:lnTo>
                      <a:pt x="159" y="92"/>
                    </a:lnTo>
                    <a:lnTo>
                      <a:pt x="176" y="82"/>
                    </a:lnTo>
                    <a:lnTo>
                      <a:pt x="160" y="0"/>
                    </a:lnTo>
                    <a:lnTo>
                      <a:pt x="0" y="33"/>
                    </a:lnTo>
                    <a:lnTo>
                      <a:pt x="16" y="118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97" name=""/>
              <p:cNvSpPr/>
              <p:nvPr/>
            </p:nvSpPr>
            <p:spPr>
              <a:xfrm>
                <a:off x="7167600" y="3411360"/>
                <a:ext cx="733320" cy="368640"/>
              </a:xfrm>
              <a:custGeom>
                <a:avLst/>
                <a:gdLst/>
                <a:ahLst/>
                <a:rect l="l" t="t" r="r" b="b"/>
                <a:pathLst>
                  <a:path w="467" h="227">
                    <a:moveTo>
                      <a:pt x="0" y="67"/>
                    </a:moveTo>
                    <a:lnTo>
                      <a:pt x="10" y="131"/>
                    </a:lnTo>
                    <a:lnTo>
                      <a:pt x="47" y="91"/>
                    </a:lnTo>
                    <a:lnTo>
                      <a:pt x="102" y="75"/>
                    </a:lnTo>
                    <a:lnTo>
                      <a:pt x="113" y="57"/>
                    </a:lnTo>
                    <a:lnTo>
                      <a:pt x="143" y="55"/>
                    </a:lnTo>
                    <a:lnTo>
                      <a:pt x="181" y="86"/>
                    </a:lnTo>
                    <a:lnTo>
                      <a:pt x="209" y="93"/>
                    </a:lnTo>
                    <a:lnTo>
                      <a:pt x="260" y="139"/>
                    </a:lnTo>
                    <a:lnTo>
                      <a:pt x="241" y="182"/>
                    </a:lnTo>
                    <a:lnTo>
                      <a:pt x="248" y="201"/>
                    </a:lnTo>
                    <a:lnTo>
                      <a:pt x="270" y="192"/>
                    </a:lnTo>
                    <a:lnTo>
                      <a:pt x="290" y="192"/>
                    </a:lnTo>
                    <a:lnTo>
                      <a:pt x="300" y="205"/>
                    </a:lnTo>
                    <a:lnTo>
                      <a:pt x="324" y="205"/>
                    </a:lnTo>
                    <a:lnTo>
                      <a:pt x="333" y="202"/>
                    </a:lnTo>
                    <a:lnTo>
                      <a:pt x="317" y="162"/>
                    </a:lnTo>
                    <a:lnTo>
                      <a:pt x="314" y="91"/>
                    </a:lnTo>
                    <a:lnTo>
                      <a:pt x="296" y="80"/>
                    </a:lnTo>
                    <a:lnTo>
                      <a:pt x="333" y="46"/>
                    </a:lnTo>
                    <a:lnTo>
                      <a:pt x="335" y="26"/>
                    </a:lnTo>
                    <a:lnTo>
                      <a:pt x="356" y="28"/>
                    </a:lnTo>
                    <a:lnTo>
                      <a:pt x="329" y="73"/>
                    </a:lnTo>
                    <a:lnTo>
                      <a:pt x="345" y="126"/>
                    </a:lnTo>
                    <a:lnTo>
                      <a:pt x="352" y="140"/>
                    </a:lnTo>
                    <a:lnTo>
                      <a:pt x="364" y="146"/>
                    </a:lnTo>
                    <a:lnTo>
                      <a:pt x="342" y="146"/>
                    </a:lnTo>
                    <a:lnTo>
                      <a:pt x="349" y="178"/>
                    </a:lnTo>
                    <a:lnTo>
                      <a:pt x="386" y="201"/>
                    </a:lnTo>
                    <a:lnTo>
                      <a:pt x="396" y="205"/>
                    </a:lnTo>
                    <a:lnTo>
                      <a:pt x="405" y="205"/>
                    </a:lnTo>
                    <a:lnTo>
                      <a:pt x="401" y="226"/>
                    </a:lnTo>
                    <a:lnTo>
                      <a:pt x="447" y="202"/>
                    </a:lnTo>
                    <a:lnTo>
                      <a:pt x="455" y="172"/>
                    </a:lnTo>
                    <a:lnTo>
                      <a:pt x="466" y="144"/>
                    </a:lnTo>
                    <a:lnTo>
                      <a:pt x="401" y="156"/>
                    </a:lnTo>
                    <a:lnTo>
                      <a:pt x="357" y="0"/>
                    </a:lnTo>
                    <a:lnTo>
                      <a:pt x="0" y="67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98" name=""/>
              <p:cNvSpPr/>
              <p:nvPr/>
            </p:nvSpPr>
            <p:spPr>
              <a:xfrm>
                <a:off x="4941720" y="5087880"/>
                <a:ext cx="922680" cy="800280"/>
              </a:xfrm>
              <a:custGeom>
                <a:avLst/>
                <a:gdLst/>
                <a:ahLst/>
                <a:rect l="l" t="t" r="r" b="b"/>
                <a:pathLst>
                  <a:path w="588" h="495">
                    <a:moveTo>
                      <a:pt x="0" y="3"/>
                    </a:moveTo>
                    <a:lnTo>
                      <a:pt x="7" y="137"/>
                    </a:lnTo>
                    <a:lnTo>
                      <a:pt x="60" y="233"/>
                    </a:lnTo>
                    <a:lnTo>
                      <a:pt x="38" y="311"/>
                    </a:lnTo>
                    <a:lnTo>
                      <a:pt x="43" y="374"/>
                    </a:lnTo>
                    <a:lnTo>
                      <a:pt x="18" y="406"/>
                    </a:lnTo>
                    <a:lnTo>
                      <a:pt x="29" y="417"/>
                    </a:lnTo>
                    <a:lnTo>
                      <a:pt x="107" y="406"/>
                    </a:lnTo>
                    <a:lnTo>
                      <a:pt x="205" y="433"/>
                    </a:lnTo>
                    <a:lnTo>
                      <a:pt x="235" y="409"/>
                    </a:lnTo>
                    <a:lnTo>
                      <a:pt x="330" y="446"/>
                    </a:lnTo>
                    <a:lnTo>
                      <a:pt x="337" y="469"/>
                    </a:lnTo>
                    <a:lnTo>
                      <a:pt x="373" y="486"/>
                    </a:lnTo>
                    <a:lnTo>
                      <a:pt x="391" y="465"/>
                    </a:lnTo>
                    <a:lnTo>
                      <a:pt x="438" y="483"/>
                    </a:lnTo>
                    <a:lnTo>
                      <a:pt x="465" y="469"/>
                    </a:lnTo>
                    <a:lnTo>
                      <a:pt x="460" y="439"/>
                    </a:lnTo>
                    <a:lnTo>
                      <a:pt x="537" y="465"/>
                    </a:lnTo>
                    <a:lnTo>
                      <a:pt x="533" y="494"/>
                    </a:lnTo>
                    <a:lnTo>
                      <a:pt x="587" y="457"/>
                    </a:lnTo>
                    <a:lnTo>
                      <a:pt x="539" y="452"/>
                    </a:lnTo>
                    <a:lnTo>
                      <a:pt x="505" y="416"/>
                    </a:lnTo>
                    <a:lnTo>
                      <a:pt x="548" y="370"/>
                    </a:lnTo>
                    <a:lnTo>
                      <a:pt x="548" y="343"/>
                    </a:lnTo>
                    <a:lnTo>
                      <a:pt x="499" y="381"/>
                    </a:lnTo>
                    <a:lnTo>
                      <a:pt x="476" y="370"/>
                    </a:lnTo>
                    <a:lnTo>
                      <a:pt x="497" y="347"/>
                    </a:lnTo>
                    <a:lnTo>
                      <a:pt x="444" y="363"/>
                    </a:lnTo>
                    <a:lnTo>
                      <a:pt x="409" y="348"/>
                    </a:lnTo>
                    <a:lnTo>
                      <a:pt x="418" y="325"/>
                    </a:lnTo>
                    <a:lnTo>
                      <a:pt x="508" y="343"/>
                    </a:lnTo>
                    <a:lnTo>
                      <a:pt x="472" y="284"/>
                    </a:lnTo>
                    <a:lnTo>
                      <a:pt x="479" y="241"/>
                    </a:lnTo>
                    <a:lnTo>
                      <a:pt x="272" y="248"/>
                    </a:lnTo>
                    <a:lnTo>
                      <a:pt x="297" y="157"/>
                    </a:lnTo>
                    <a:lnTo>
                      <a:pt x="332" y="109"/>
                    </a:lnTo>
                    <a:lnTo>
                      <a:pt x="321" y="97"/>
                    </a:lnTo>
                    <a:lnTo>
                      <a:pt x="308" y="0"/>
                    </a:lnTo>
                    <a:lnTo>
                      <a:pt x="0" y="3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99" name=""/>
              <p:cNvSpPr/>
              <p:nvPr/>
            </p:nvSpPr>
            <p:spPr>
              <a:xfrm>
                <a:off x="5367240" y="4649760"/>
                <a:ext cx="574920" cy="993960"/>
              </a:xfrm>
              <a:custGeom>
                <a:avLst/>
                <a:gdLst/>
                <a:ahLst/>
                <a:rect l="l" t="t" r="r" b="b"/>
                <a:pathLst>
                  <a:path w="366" h="615">
                    <a:moveTo>
                      <a:pt x="24" y="428"/>
                    </a:moveTo>
                    <a:lnTo>
                      <a:pt x="60" y="380"/>
                    </a:lnTo>
                    <a:lnTo>
                      <a:pt x="49" y="368"/>
                    </a:lnTo>
                    <a:lnTo>
                      <a:pt x="36" y="270"/>
                    </a:lnTo>
                    <a:lnTo>
                      <a:pt x="29" y="200"/>
                    </a:lnTo>
                    <a:lnTo>
                      <a:pt x="55" y="126"/>
                    </a:lnTo>
                    <a:lnTo>
                      <a:pt x="94" y="74"/>
                    </a:lnTo>
                    <a:lnTo>
                      <a:pt x="90" y="60"/>
                    </a:lnTo>
                    <a:lnTo>
                      <a:pt x="119" y="12"/>
                    </a:lnTo>
                    <a:lnTo>
                      <a:pt x="339" y="0"/>
                    </a:lnTo>
                    <a:lnTo>
                      <a:pt x="350" y="11"/>
                    </a:lnTo>
                    <a:lnTo>
                      <a:pt x="339" y="392"/>
                    </a:lnTo>
                    <a:lnTo>
                      <a:pt x="365" y="577"/>
                    </a:lnTo>
                    <a:lnTo>
                      <a:pt x="355" y="585"/>
                    </a:lnTo>
                    <a:lnTo>
                      <a:pt x="308" y="575"/>
                    </a:lnTo>
                    <a:lnTo>
                      <a:pt x="236" y="614"/>
                    </a:lnTo>
                    <a:lnTo>
                      <a:pt x="200" y="554"/>
                    </a:lnTo>
                    <a:lnTo>
                      <a:pt x="207" y="512"/>
                    </a:lnTo>
                    <a:lnTo>
                      <a:pt x="0" y="519"/>
                    </a:lnTo>
                    <a:lnTo>
                      <a:pt x="24" y="428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00" name=""/>
              <p:cNvSpPr/>
              <p:nvPr/>
            </p:nvSpPr>
            <p:spPr>
              <a:xfrm>
                <a:off x="8155080" y="1641600"/>
                <a:ext cx="588960" cy="927000"/>
              </a:xfrm>
              <a:custGeom>
                <a:avLst/>
                <a:gdLst/>
                <a:ahLst/>
                <a:rect l="l" t="t" r="r" b="b"/>
                <a:pathLst>
                  <a:path w="376" h="573">
                    <a:moveTo>
                      <a:pt x="0" y="308"/>
                    </a:moveTo>
                    <a:lnTo>
                      <a:pt x="22" y="310"/>
                    </a:lnTo>
                    <a:lnTo>
                      <a:pt x="24" y="273"/>
                    </a:lnTo>
                    <a:lnTo>
                      <a:pt x="49" y="220"/>
                    </a:lnTo>
                    <a:lnTo>
                      <a:pt x="37" y="182"/>
                    </a:lnTo>
                    <a:lnTo>
                      <a:pt x="91" y="4"/>
                    </a:lnTo>
                    <a:lnTo>
                      <a:pt x="102" y="4"/>
                    </a:lnTo>
                    <a:lnTo>
                      <a:pt x="108" y="27"/>
                    </a:lnTo>
                    <a:lnTo>
                      <a:pt x="161" y="7"/>
                    </a:lnTo>
                    <a:lnTo>
                      <a:pt x="162" y="0"/>
                    </a:lnTo>
                    <a:lnTo>
                      <a:pt x="205" y="9"/>
                    </a:lnTo>
                    <a:lnTo>
                      <a:pt x="274" y="186"/>
                    </a:lnTo>
                    <a:lnTo>
                      <a:pt x="307" y="186"/>
                    </a:lnTo>
                    <a:lnTo>
                      <a:pt x="365" y="253"/>
                    </a:lnTo>
                    <a:lnTo>
                      <a:pt x="356" y="266"/>
                    </a:lnTo>
                    <a:lnTo>
                      <a:pt x="375" y="266"/>
                    </a:lnTo>
                    <a:lnTo>
                      <a:pt x="363" y="297"/>
                    </a:lnTo>
                    <a:lnTo>
                      <a:pt x="333" y="318"/>
                    </a:lnTo>
                    <a:lnTo>
                      <a:pt x="300" y="334"/>
                    </a:lnTo>
                    <a:lnTo>
                      <a:pt x="297" y="356"/>
                    </a:lnTo>
                    <a:lnTo>
                      <a:pt x="280" y="337"/>
                    </a:lnTo>
                    <a:lnTo>
                      <a:pt x="251" y="360"/>
                    </a:lnTo>
                    <a:lnTo>
                      <a:pt x="238" y="359"/>
                    </a:lnTo>
                    <a:lnTo>
                      <a:pt x="225" y="346"/>
                    </a:lnTo>
                    <a:lnTo>
                      <a:pt x="218" y="415"/>
                    </a:lnTo>
                    <a:lnTo>
                      <a:pt x="192" y="425"/>
                    </a:lnTo>
                    <a:lnTo>
                      <a:pt x="179" y="452"/>
                    </a:lnTo>
                    <a:lnTo>
                      <a:pt x="162" y="451"/>
                    </a:lnTo>
                    <a:lnTo>
                      <a:pt x="125" y="492"/>
                    </a:lnTo>
                    <a:lnTo>
                      <a:pt x="125" y="524"/>
                    </a:lnTo>
                    <a:lnTo>
                      <a:pt x="114" y="537"/>
                    </a:lnTo>
                    <a:lnTo>
                      <a:pt x="104" y="572"/>
                    </a:lnTo>
                    <a:lnTo>
                      <a:pt x="69" y="526"/>
                    </a:lnTo>
                    <a:lnTo>
                      <a:pt x="0" y="308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01" name=""/>
              <p:cNvSpPr/>
              <p:nvPr/>
            </p:nvSpPr>
            <p:spPr>
              <a:xfrm>
                <a:off x="5407200" y="2112840"/>
                <a:ext cx="920520" cy="473040"/>
              </a:xfrm>
              <a:custGeom>
                <a:avLst/>
                <a:gdLst/>
                <a:ahLst/>
                <a:rect l="l" t="t" r="r" b="b"/>
                <a:pathLst>
                  <a:path w="587" h="293">
                    <a:moveTo>
                      <a:pt x="211" y="191"/>
                    </a:moveTo>
                    <a:lnTo>
                      <a:pt x="219" y="209"/>
                    </a:lnTo>
                    <a:lnTo>
                      <a:pt x="239" y="215"/>
                    </a:lnTo>
                    <a:lnTo>
                      <a:pt x="269" y="292"/>
                    </a:lnTo>
                    <a:lnTo>
                      <a:pt x="320" y="186"/>
                    </a:lnTo>
                    <a:lnTo>
                      <a:pt x="347" y="191"/>
                    </a:lnTo>
                    <a:lnTo>
                      <a:pt x="379" y="176"/>
                    </a:lnTo>
                    <a:lnTo>
                      <a:pt x="437" y="176"/>
                    </a:lnTo>
                    <a:lnTo>
                      <a:pt x="456" y="148"/>
                    </a:lnTo>
                    <a:lnTo>
                      <a:pt x="564" y="153"/>
                    </a:lnTo>
                    <a:lnTo>
                      <a:pt x="586" y="137"/>
                    </a:lnTo>
                    <a:lnTo>
                      <a:pt x="550" y="95"/>
                    </a:lnTo>
                    <a:lnTo>
                      <a:pt x="483" y="96"/>
                    </a:lnTo>
                    <a:lnTo>
                      <a:pt x="431" y="91"/>
                    </a:lnTo>
                    <a:lnTo>
                      <a:pt x="362" y="91"/>
                    </a:lnTo>
                    <a:lnTo>
                      <a:pt x="340" y="124"/>
                    </a:lnTo>
                    <a:lnTo>
                      <a:pt x="304" y="105"/>
                    </a:lnTo>
                    <a:lnTo>
                      <a:pt x="269" y="108"/>
                    </a:lnTo>
                    <a:lnTo>
                      <a:pt x="256" y="73"/>
                    </a:lnTo>
                    <a:lnTo>
                      <a:pt x="179" y="67"/>
                    </a:lnTo>
                    <a:lnTo>
                      <a:pt x="171" y="54"/>
                    </a:lnTo>
                    <a:lnTo>
                      <a:pt x="205" y="17"/>
                    </a:lnTo>
                    <a:lnTo>
                      <a:pt x="232" y="14"/>
                    </a:lnTo>
                    <a:lnTo>
                      <a:pt x="205" y="0"/>
                    </a:lnTo>
                    <a:lnTo>
                      <a:pt x="163" y="10"/>
                    </a:lnTo>
                    <a:lnTo>
                      <a:pt x="90" y="83"/>
                    </a:lnTo>
                    <a:lnTo>
                      <a:pt x="55" y="89"/>
                    </a:lnTo>
                    <a:lnTo>
                      <a:pt x="0" y="126"/>
                    </a:lnTo>
                    <a:lnTo>
                      <a:pt x="211" y="191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02" name=""/>
              <p:cNvSpPr/>
              <p:nvPr/>
            </p:nvSpPr>
            <p:spPr>
              <a:xfrm>
                <a:off x="8221680" y="2806560"/>
                <a:ext cx="123840" cy="147600"/>
              </a:xfrm>
              <a:custGeom>
                <a:avLst/>
                <a:gdLst/>
                <a:ahLst/>
                <a:rect l="l" t="t" r="r" b="b"/>
                <a:pathLst>
                  <a:path w="80" h="92">
                    <a:moveTo>
                      <a:pt x="15" y="91"/>
                    </a:moveTo>
                    <a:lnTo>
                      <a:pt x="49" y="79"/>
                    </a:lnTo>
                    <a:lnTo>
                      <a:pt x="51" y="42"/>
                    </a:lnTo>
                    <a:lnTo>
                      <a:pt x="60" y="50"/>
                    </a:lnTo>
                    <a:lnTo>
                      <a:pt x="62" y="69"/>
                    </a:lnTo>
                    <a:lnTo>
                      <a:pt x="69" y="67"/>
                    </a:lnTo>
                    <a:lnTo>
                      <a:pt x="79" y="50"/>
                    </a:lnTo>
                    <a:lnTo>
                      <a:pt x="69" y="30"/>
                    </a:lnTo>
                    <a:lnTo>
                      <a:pt x="50" y="27"/>
                    </a:lnTo>
                    <a:lnTo>
                      <a:pt x="38" y="2"/>
                    </a:lnTo>
                    <a:lnTo>
                      <a:pt x="27" y="0"/>
                    </a:lnTo>
                    <a:lnTo>
                      <a:pt x="0" y="8"/>
                    </a:lnTo>
                    <a:lnTo>
                      <a:pt x="15" y="91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03" name=""/>
              <p:cNvSpPr/>
              <p:nvPr/>
            </p:nvSpPr>
            <p:spPr>
              <a:xfrm>
                <a:off x="7800840" y="3738600"/>
                <a:ext cx="71640" cy="176040"/>
              </a:xfrm>
              <a:custGeom>
                <a:avLst/>
                <a:gdLst/>
                <a:ahLst/>
                <a:rect l="l" t="t" r="r" b="b"/>
                <a:pathLst>
                  <a:path w="44" h="110">
                    <a:moveTo>
                      <a:pt x="0" y="109"/>
                    </a:moveTo>
                    <a:lnTo>
                      <a:pt x="15" y="78"/>
                    </a:lnTo>
                    <a:lnTo>
                      <a:pt x="30" y="60"/>
                    </a:lnTo>
                    <a:lnTo>
                      <a:pt x="43" y="0"/>
                    </a:lnTo>
                    <a:lnTo>
                      <a:pt x="17" y="14"/>
                    </a:lnTo>
                    <a:lnTo>
                      <a:pt x="2" y="69"/>
                    </a:lnTo>
                    <a:lnTo>
                      <a:pt x="0" y="109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04" name=""/>
              <p:cNvSpPr/>
              <p:nvPr/>
            </p:nvSpPr>
            <p:spPr>
              <a:xfrm>
                <a:off x="7800840" y="3738600"/>
                <a:ext cx="71640" cy="176040"/>
              </a:xfrm>
              <a:custGeom>
                <a:avLst/>
                <a:gdLst/>
                <a:ahLst/>
                <a:rect l="l" t="t" r="r" b="b"/>
                <a:pathLst>
                  <a:path w="44" h="110">
                    <a:moveTo>
                      <a:pt x="0" y="109"/>
                    </a:moveTo>
                    <a:lnTo>
                      <a:pt x="15" y="78"/>
                    </a:lnTo>
                    <a:lnTo>
                      <a:pt x="30" y="60"/>
                    </a:lnTo>
                    <a:lnTo>
                      <a:pt x="43" y="0"/>
                    </a:lnTo>
                    <a:lnTo>
                      <a:pt x="17" y="14"/>
                    </a:lnTo>
                    <a:lnTo>
                      <a:pt x="2" y="69"/>
                    </a:lnTo>
                    <a:lnTo>
                      <a:pt x="0" y="109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05" name=""/>
              <p:cNvSpPr/>
              <p:nvPr/>
            </p:nvSpPr>
            <p:spPr>
              <a:xfrm>
                <a:off x="7728120" y="3387600"/>
                <a:ext cx="172800" cy="277920"/>
              </a:xfrm>
              <a:custGeom>
                <a:avLst/>
                <a:gdLst/>
                <a:ahLst/>
                <a:rect l="l" t="t" r="r" b="b"/>
                <a:pathLst>
                  <a:path w="109" h="172">
                    <a:moveTo>
                      <a:pt x="0" y="15"/>
                    </a:moveTo>
                    <a:lnTo>
                      <a:pt x="15" y="0"/>
                    </a:lnTo>
                    <a:lnTo>
                      <a:pt x="36" y="0"/>
                    </a:lnTo>
                    <a:lnTo>
                      <a:pt x="28" y="16"/>
                    </a:lnTo>
                    <a:lnTo>
                      <a:pt x="23" y="22"/>
                    </a:lnTo>
                    <a:lnTo>
                      <a:pt x="28" y="41"/>
                    </a:lnTo>
                    <a:lnTo>
                      <a:pt x="52" y="69"/>
                    </a:lnTo>
                    <a:lnTo>
                      <a:pt x="58" y="88"/>
                    </a:lnTo>
                    <a:lnTo>
                      <a:pt x="79" y="112"/>
                    </a:lnTo>
                    <a:lnTo>
                      <a:pt x="96" y="117"/>
                    </a:lnTo>
                    <a:lnTo>
                      <a:pt x="103" y="134"/>
                    </a:lnTo>
                    <a:lnTo>
                      <a:pt x="89" y="147"/>
                    </a:lnTo>
                    <a:lnTo>
                      <a:pt x="103" y="145"/>
                    </a:lnTo>
                    <a:lnTo>
                      <a:pt x="108" y="159"/>
                    </a:lnTo>
                    <a:lnTo>
                      <a:pt x="43" y="171"/>
                    </a:lnTo>
                    <a:lnTo>
                      <a:pt x="0" y="15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06" name=""/>
              <p:cNvSpPr/>
              <p:nvPr/>
            </p:nvSpPr>
            <p:spPr>
              <a:xfrm>
                <a:off x="7167600" y="3411360"/>
                <a:ext cx="733320" cy="368640"/>
              </a:xfrm>
              <a:custGeom>
                <a:avLst/>
                <a:gdLst/>
                <a:ahLst/>
                <a:rect l="l" t="t" r="r" b="b"/>
                <a:pathLst>
                  <a:path w="467" h="227">
                    <a:moveTo>
                      <a:pt x="0" y="67"/>
                    </a:moveTo>
                    <a:lnTo>
                      <a:pt x="10" y="131"/>
                    </a:lnTo>
                    <a:lnTo>
                      <a:pt x="47" y="91"/>
                    </a:lnTo>
                    <a:lnTo>
                      <a:pt x="102" y="75"/>
                    </a:lnTo>
                    <a:lnTo>
                      <a:pt x="113" y="57"/>
                    </a:lnTo>
                    <a:lnTo>
                      <a:pt x="143" y="55"/>
                    </a:lnTo>
                    <a:lnTo>
                      <a:pt x="181" y="86"/>
                    </a:lnTo>
                    <a:lnTo>
                      <a:pt x="209" y="93"/>
                    </a:lnTo>
                    <a:lnTo>
                      <a:pt x="260" y="139"/>
                    </a:lnTo>
                    <a:lnTo>
                      <a:pt x="241" y="182"/>
                    </a:lnTo>
                    <a:lnTo>
                      <a:pt x="248" y="201"/>
                    </a:lnTo>
                    <a:lnTo>
                      <a:pt x="270" y="192"/>
                    </a:lnTo>
                    <a:lnTo>
                      <a:pt x="290" y="192"/>
                    </a:lnTo>
                    <a:lnTo>
                      <a:pt x="300" y="205"/>
                    </a:lnTo>
                    <a:lnTo>
                      <a:pt x="324" y="205"/>
                    </a:lnTo>
                    <a:lnTo>
                      <a:pt x="333" y="202"/>
                    </a:lnTo>
                    <a:lnTo>
                      <a:pt x="317" y="162"/>
                    </a:lnTo>
                    <a:lnTo>
                      <a:pt x="314" y="91"/>
                    </a:lnTo>
                    <a:lnTo>
                      <a:pt x="296" y="80"/>
                    </a:lnTo>
                    <a:lnTo>
                      <a:pt x="333" y="46"/>
                    </a:lnTo>
                    <a:lnTo>
                      <a:pt x="335" y="26"/>
                    </a:lnTo>
                    <a:lnTo>
                      <a:pt x="356" y="28"/>
                    </a:lnTo>
                    <a:lnTo>
                      <a:pt x="329" y="73"/>
                    </a:lnTo>
                    <a:lnTo>
                      <a:pt x="345" y="126"/>
                    </a:lnTo>
                    <a:lnTo>
                      <a:pt x="352" y="140"/>
                    </a:lnTo>
                    <a:lnTo>
                      <a:pt x="364" y="146"/>
                    </a:lnTo>
                    <a:lnTo>
                      <a:pt x="342" y="146"/>
                    </a:lnTo>
                    <a:lnTo>
                      <a:pt x="349" y="178"/>
                    </a:lnTo>
                    <a:lnTo>
                      <a:pt x="386" y="201"/>
                    </a:lnTo>
                    <a:lnTo>
                      <a:pt x="396" y="205"/>
                    </a:lnTo>
                    <a:lnTo>
                      <a:pt x="405" y="205"/>
                    </a:lnTo>
                    <a:lnTo>
                      <a:pt x="401" y="226"/>
                    </a:lnTo>
                    <a:lnTo>
                      <a:pt x="447" y="202"/>
                    </a:lnTo>
                    <a:lnTo>
                      <a:pt x="455" y="172"/>
                    </a:lnTo>
                    <a:lnTo>
                      <a:pt x="466" y="144"/>
                    </a:lnTo>
                    <a:lnTo>
                      <a:pt x="401" y="156"/>
                    </a:lnTo>
                    <a:lnTo>
                      <a:pt x="357" y="0"/>
                    </a:lnTo>
                    <a:lnTo>
                      <a:pt x="0" y="67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07" name=""/>
              <p:cNvSpPr/>
              <p:nvPr/>
            </p:nvSpPr>
            <p:spPr>
              <a:xfrm>
                <a:off x="7800840" y="3738600"/>
                <a:ext cx="71640" cy="176040"/>
              </a:xfrm>
              <a:custGeom>
                <a:avLst/>
                <a:gdLst/>
                <a:ahLst/>
                <a:rect l="l" t="t" r="r" b="b"/>
                <a:pathLst>
                  <a:path w="44" h="110">
                    <a:moveTo>
                      <a:pt x="0" y="109"/>
                    </a:moveTo>
                    <a:lnTo>
                      <a:pt x="15" y="78"/>
                    </a:lnTo>
                    <a:lnTo>
                      <a:pt x="30" y="60"/>
                    </a:lnTo>
                    <a:lnTo>
                      <a:pt x="43" y="0"/>
                    </a:lnTo>
                    <a:lnTo>
                      <a:pt x="17" y="14"/>
                    </a:lnTo>
                    <a:lnTo>
                      <a:pt x="2" y="69"/>
                    </a:lnTo>
                    <a:lnTo>
                      <a:pt x="0" y="109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08" name=""/>
              <p:cNvSpPr/>
              <p:nvPr/>
            </p:nvSpPr>
            <p:spPr>
              <a:xfrm>
                <a:off x="7800840" y="3738600"/>
                <a:ext cx="71640" cy="176040"/>
              </a:xfrm>
              <a:custGeom>
                <a:avLst/>
                <a:gdLst/>
                <a:ahLst/>
                <a:rect l="l" t="t" r="r" b="b"/>
                <a:pathLst>
                  <a:path w="44" h="110">
                    <a:moveTo>
                      <a:pt x="0" y="109"/>
                    </a:moveTo>
                    <a:lnTo>
                      <a:pt x="15" y="78"/>
                    </a:lnTo>
                    <a:lnTo>
                      <a:pt x="30" y="60"/>
                    </a:lnTo>
                    <a:lnTo>
                      <a:pt x="43" y="0"/>
                    </a:lnTo>
                    <a:lnTo>
                      <a:pt x="17" y="14"/>
                    </a:lnTo>
                    <a:lnTo>
                      <a:pt x="2" y="69"/>
                    </a:lnTo>
                    <a:lnTo>
                      <a:pt x="0" y="109"/>
                    </a:lnTo>
                  </a:path>
                </a:pathLst>
              </a:custGeom>
              <a:noFill/>
              <a:ln cap="rnd" w="12600">
                <a:solidFill>
                  <a:srgbClr val="c0c0c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709" name=""/>
            <p:cNvSpPr/>
            <p:nvPr/>
          </p:nvSpPr>
          <p:spPr>
            <a:xfrm>
              <a:off x="534960" y="608760"/>
              <a:ext cx="7701120" cy="532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b">
              <a:spAutoFit/>
            </a:bodyPr>
            <a:p>
              <a:pPr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3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Current El Paso Interstate Pipelines</a:t>
              </a:r>
              <a:endParaRPr b="0" lang="en-US" sz="3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710" name=""/>
          <p:cNvGrpSpPr/>
          <p:nvPr/>
        </p:nvGrpSpPr>
        <p:grpSpPr>
          <a:xfrm>
            <a:off x="351000" y="1265400"/>
            <a:ext cx="7984800" cy="5227560"/>
            <a:chOff x="351000" y="1265400"/>
            <a:chExt cx="7984800" cy="5227560"/>
          </a:xfrm>
        </p:grpSpPr>
        <p:grpSp>
          <p:nvGrpSpPr>
            <p:cNvPr id="711" name=""/>
            <p:cNvGrpSpPr/>
            <p:nvPr/>
          </p:nvGrpSpPr>
          <p:grpSpPr>
            <a:xfrm>
              <a:off x="955800" y="1265400"/>
              <a:ext cx="7380000" cy="5227560"/>
              <a:chOff x="955800" y="1265400"/>
              <a:chExt cx="7380000" cy="5227560"/>
            </a:xfrm>
          </p:grpSpPr>
          <p:grpSp>
            <p:nvGrpSpPr>
              <p:cNvPr id="712" name=""/>
              <p:cNvGrpSpPr/>
              <p:nvPr/>
            </p:nvGrpSpPr>
            <p:grpSpPr>
              <a:xfrm>
                <a:off x="955800" y="2224080"/>
                <a:ext cx="7380000" cy="4268880"/>
                <a:chOff x="955800" y="2224080"/>
                <a:chExt cx="7380000" cy="4268880"/>
              </a:xfrm>
            </p:grpSpPr>
            <p:grpSp>
              <p:nvGrpSpPr>
                <p:cNvPr id="713" name=""/>
                <p:cNvGrpSpPr/>
                <p:nvPr/>
              </p:nvGrpSpPr>
              <p:grpSpPr>
                <a:xfrm>
                  <a:off x="4356000" y="4564080"/>
                  <a:ext cx="3119400" cy="1790640"/>
                  <a:chOff x="4356000" y="4564080"/>
                  <a:chExt cx="3119400" cy="1790640"/>
                </a:xfrm>
              </p:grpSpPr>
              <p:sp>
                <p:nvSpPr>
                  <p:cNvPr id="714" name=""/>
                  <p:cNvSpPr/>
                  <p:nvPr/>
                </p:nvSpPr>
                <p:spPr>
                  <a:xfrm flipH="1" flipV="1">
                    <a:off x="4568760" y="5878440"/>
                    <a:ext cx="108000" cy="2088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15" name=""/>
                  <p:cNvSpPr/>
                  <p:nvPr/>
                </p:nvSpPr>
                <p:spPr>
                  <a:xfrm>
                    <a:off x="5729400" y="5348160"/>
                    <a:ext cx="38160" cy="473040"/>
                  </a:xfrm>
                  <a:custGeom>
                    <a:avLst/>
                    <a:gdLst/>
                    <a:ahLst/>
                    <a:rect l="l" t="t" r="r" b="b"/>
                    <a:pathLst>
                      <a:path w="24" h="298">
                        <a:moveTo>
                          <a:pt x="24" y="0"/>
                        </a:moveTo>
                        <a:lnTo>
                          <a:pt x="0" y="298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16" name=""/>
                  <p:cNvSpPr/>
                  <p:nvPr/>
                </p:nvSpPr>
                <p:spPr>
                  <a:xfrm>
                    <a:off x="4492800" y="6046920"/>
                    <a:ext cx="120600" cy="17928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17" name=""/>
                  <p:cNvSpPr/>
                  <p:nvPr/>
                </p:nvSpPr>
                <p:spPr>
                  <a:xfrm flipH="1" flipV="1">
                    <a:off x="4443480" y="5916600"/>
                    <a:ext cx="47520" cy="6336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6560" bIns="165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18" name=""/>
                  <p:cNvSpPr/>
                  <p:nvPr/>
                </p:nvSpPr>
                <p:spPr>
                  <a:xfrm flipH="1" flipV="1">
                    <a:off x="4525560" y="5837040"/>
                    <a:ext cx="49320" cy="6660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9800" bIns="19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19" name=""/>
                  <p:cNvSpPr/>
                  <p:nvPr/>
                </p:nvSpPr>
                <p:spPr>
                  <a:xfrm>
                    <a:off x="4592520" y="5883120"/>
                    <a:ext cx="14400" cy="10476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20" name=""/>
                  <p:cNvSpPr/>
                  <p:nvPr/>
                </p:nvSpPr>
                <p:spPr>
                  <a:xfrm>
                    <a:off x="5068800" y="5630760"/>
                    <a:ext cx="3240" cy="5580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9000" bIns="9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21" name=""/>
                  <p:cNvSpPr/>
                  <p:nvPr/>
                </p:nvSpPr>
                <p:spPr>
                  <a:xfrm>
                    <a:off x="5396040" y="5572080"/>
                    <a:ext cx="77760" cy="15876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22" name=""/>
                  <p:cNvSpPr/>
                  <p:nvPr/>
                </p:nvSpPr>
                <p:spPr>
                  <a:xfrm>
                    <a:off x="5580000" y="4971960"/>
                    <a:ext cx="461880" cy="865440"/>
                  </a:xfrm>
                  <a:custGeom>
                    <a:avLst/>
                    <a:gdLst/>
                    <a:ahLst/>
                    <a:rect l="l" t="t" r="r" b="b"/>
                    <a:pathLst>
                      <a:path w="510" h="981">
                        <a:moveTo>
                          <a:pt x="108" y="0"/>
                        </a:moveTo>
                        <a:lnTo>
                          <a:pt x="87" y="105"/>
                        </a:lnTo>
                        <a:lnTo>
                          <a:pt x="114" y="285"/>
                        </a:lnTo>
                        <a:lnTo>
                          <a:pt x="0" y="609"/>
                        </a:lnTo>
                        <a:lnTo>
                          <a:pt x="75" y="690"/>
                        </a:lnTo>
                        <a:lnTo>
                          <a:pt x="78" y="852"/>
                        </a:lnTo>
                        <a:lnTo>
                          <a:pt x="174" y="948"/>
                        </a:lnTo>
                        <a:lnTo>
                          <a:pt x="258" y="981"/>
                        </a:lnTo>
                        <a:lnTo>
                          <a:pt x="483" y="966"/>
                        </a:lnTo>
                        <a:lnTo>
                          <a:pt x="510" y="924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23" name=""/>
                  <p:cNvSpPr/>
                  <p:nvPr/>
                </p:nvSpPr>
                <p:spPr>
                  <a:xfrm>
                    <a:off x="5641920" y="5710320"/>
                    <a:ext cx="85680" cy="309600"/>
                  </a:xfrm>
                  <a:custGeom>
                    <a:avLst/>
                    <a:gdLst/>
                    <a:ahLst/>
                    <a:rect l="l" t="t" r="r" b="b"/>
                    <a:pathLst>
                      <a:path w="93" h="351">
                        <a:moveTo>
                          <a:pt x="93" y="0"/>
                        </a:moveTo>
                        <a:lnTo>
                          <a:pt x="0" y="93"/>
                        </a:lnTo>
                        <a:lnTo>
                          <a:pt x="72" y="264"/>
                        </a:lnTo>
                        <a:lnTo>
                          <a:pt x="27" y="351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24" name=""/>
                  <p:cNvSpPr/>
                  <p:nvPr/>
                </p:nvSpPr>
                <p:spPr>
                  <a:xfrm flipV="1">
                    <a:off x="5616720" y="5905440"/>
                    <a:ext cx="74520" cy="10152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25" name=""/>
                  <p:cNvSpPr/>
                  <p:nvPr/>
                </p:nvSpPr>
                <p:spPr>
                  <a:xfrm flipV="1">
                    <a:off x="5781600" y="5753160"/>
                    <a:ext cx="74520" cy="6984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3040" bIns="230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26" name=""/>
                  <p:cNvSpPr/>
                  <p:nvPr/>
                </p:nvSpPr>
                <p:spPr>
                  <a:xfrm>
                    <a:off x="5816520" y="5834160"/>
                    <a:ext cx="28800" cy="153720"/>
                  </a:xfrm>
                  <a:custGeom>
                    <a:avLst/>
                    <a:gdLst/>
                    <a:ahLst/>
                    <a:rect l="l" t="t" r="r" b="b"/>
                    <a:pathLst>
                      <a:path w="33" h="174">
                        <a:moveTo>
                          <a:pt x="33" y="174"/>
                        </a:moveTo>
                        <a:lnTo>
                          <a:pt x="0" y="141"/>
                        </a:lnTo>
                        <a:lnTo>
                          <a:pt x="21" y="90"/>
                        </a:lnTo>
                        <a:lnTo>
                          <a:pt x="15" y="0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27" name=""/>
                  <p:cNvSpPr/>
                  <p:nvPr/>
                </p:nvSpPr>
                <p:spPr>
                  <a:xfrm>
                    <a:off x="5877000" y="5783400"/>
                    <a:ext cx="42840" cy="149040"/>
                  </a:xfrm>
                  <a:custGeom>
                    <a:avLst/>
                    <a:gdLst/>
                    <a:ahLst/>
                    <a:rect l="l" t="t" r="r" b="b"/>
                    <a:pathLst>
                      <a:path w="48" h="168">
                        <a:moveTo>
                          <a:pt x="3" y="168"/>
                        </a:moveTo>
                        <a:lnTo>
                          <a:pt x="30" y="138"/>
                        </a:lnTo>
                        <a:lnTo>
                          <a:pt x="0" y="0"/>
                        </a:lnTo>
                        <a:lnTo>
                          <a:pt x="48" y="3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28" name=""/>
                  <p:cNvSpPr/>
                  <p:nvPr/>
                </p:nvSpPr>
                <p:spPr>
                  <a:xfrm flipH="1">
                    <a:off x="5911920" y="5746680"/>
                    <a:ext cx="22320" cy="8280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6000" bIns="36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29" name=""/>
                  <p:cNvSpPr/>
                  <p:nvPr/>
                </p:nvSpPr>
                <p:spPr>
                  <a:xfrm>
                    <a:off x="5943600" y="5823000"/>
                    <a:ext cx="90360" cy="169920"/>
                  </a:xfrm>
                  <a:custGeom>
                    <a:avLst/>
                    <a:gdLst/>
                    <a:ahLst/>
                    <a:rect l="l" t="t" r="r" b="b"/>
                    <a:pathLst>
                      <a:path w="99" h="192">
                        <a:moveTo>
                          <a:pt x="99" y="192"/>
                        </a:moveTo>
                        <a:lnTo>
                          <a:pt x="93" y="156"/>
                        </a:lnTo>
                        <a:lnTo>
                          <a:pt x="9" y="90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30" name=""/>
                  <p:cNvSpPr/>
                  <p:nvPr/>
                </p:nvSpPr>
                <p:spPr>
                  <a:xfrm>
                    <a:off x="5954760" y="5905440"/>
                    <a:ext cx="0" cy="4284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960" bIns="-39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31" name=""/>
                  <p:cNvSpPr/>
                  <p:nvPr/>
                </p:nvSpPr>
                <p:spPr>
                  <a:xfrm>
                    <a:off x="5973840" y="5778360"/>
                    <a:ext cx="6120" cy="4464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160" bIns="-2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32" name=""/>
                  <p:cNvSpPr/>
                  <p:nvPr/>
                </p:nvSpPr>
                <p:spPr>
                  <a:xfrm flipV="1">
                    <a:off x="5992920" y="5823000"/>
                    <a:ext cx="4680" cy="4608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720" bIns="-7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33" name=""/>
                  <p:cNvSpPr/>
                  <p:nvPr/>
                </p:nvSpPr>
                <p:spPr>
                  <a:xfrm flipH="1" flipV="1">
                    <a:off x="6014880" y="5819760"/>
                    <a:ext cx="28800" cy="3024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6560" bIns="-165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34" name=""/>
                  <p:cNvSpPr/>
                  <p:nvPr/>
                </p:nvSpPr>
                <p:spPr>
                  <a:xfrm>
                    <a:off x="5286240" y="5504040"/>
                    <a:ext cx="290520" cy="209520"/>
                  </a:xfrm>
                  <a:custGeom>
                    <a:avLst/>
                    <a:gdLst/>
                    <a:ahLst/>
                    <a:rect l="l" t="t" r="r" b="b"/>
                    <a:pathLst>
                      <a:path w="321" h="237">
                        <a:moveTo>
                          <a:pt x="321" y="0"/>
                        </a:moveTo>
                        <a:lnTo>
                          <a:pt x="117" y="183"/>
                        </a:lnTo>
                        <a:lnTo>
                          <a:pt x="12" y="168"/>
                        </a:lnTo>
                        <a:lnTo>
                          <a:pt x="0" y="237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35" name=""/>
                  <p:cNvSpPr/>
                  <p:nvPr/>
                </p:nvSpPr>
                <p:spPr>
                  <a:xfrm>
                    <a:off x="5388120" y="5665680"/>
                    <a:ext cx="0" cy="6048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3680" bIns="136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36" name=""/>
                  <p:cNvSpPr/>
                  <p:nvPr/>
                </p:nvSpPr>
                <p:spPr>
                  <a:xfrm>
                    <a:off x="6318360" y="5086440"/>
                    <a:ext cx="744480" cy="390600"/>
                  </a:xfrm>
                  <a:custGeom>
                    <a:avLst/>
                    <a:gdLst/>
                    <a:ahLst/>
                    <a:rect l="l" t="t" r="r" b="b"/>
                    <a:pathLst>
                      <a:path w="822" h="444">
                        <a:moveTo>
                          <a:pt x="0" y="0"/>
                        </a:moveTo>
                        <a:lnTo>
                          <a:pt x="237" y="129"/>
                        </a:lnTo>
                        <a:lnTo>
                          <a:pt x="492" y="306"/>
                        </a:lnTo>
                        <a:lnTo>
                          <a:pt x="543" y="372"/>
                        </a:lnTo>
                        <a:lnTo>
                          <a:pt x="534" y="423"/>
                        </a:lnTo>
                        <a:lnTo>
                          <a:pt x="786" y="444"/>
                        </a:lnTo>
                        <a:lnTo>
                          <a:pt x="822" y="408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37" name=""/>
                  <p:cNvSpPr/>
                  <p:nvPr/>
                </p:nvSpPr>
                <p:spPr>
                  <a:xfrm>
                    <a:off x="6462720" y="5183280"/>
                    <a:ext cx="119160" cy="288720"/>
                  </a:xfrm>
                  <a:custGeom>
                    <a:avLst/>
                    <a:gdLst/>
                    <a:ahLst/>
                    <a:rect l="l" t="t" r="r" b="b"/>
                    <a:pathLst>
                      <a:path w="132" h="327">
                        <a:moveTo>
                          <a:pt x="42" y="0"/>
                        </a:moveTo>
                        <a:lnTo>
                          <a:pt x="0" y="195"/>
                        </a:lnTo>
                        <a:lnTo>
                          <a:pt x="132" y="327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38" name=""/>
                  <p:cNvSpPr/>
                  <p:nvPr/>
                </p:nvSpPr>
                <p:spPr>
                  <a:xfrm>
                    <a:off x="6649920" y="5167440"/>
                    <a:ext cx="131760" cy="110880"/>
                  </a:xfrm>
                  <a:custGeom>
                    <a:avLst/>
                    <a:gdLst/>
                    <a:ahLst/>
                    <a:rect l="l" t="t" r="r" b="b"/>
                    <a:pathLst>
                      <a:path w="147" h="126">
                        <a:moveTo>
                          <a:pt x="126" y="0"/>
                        </a:moveTo>
                        <a:lnTo>
                          <a:pt x="147" y="69"/>
                        </a:lnTo>
                        <a:lnTo>
                          <a:pt x="0" y="126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39" name=""/>
                  <p:cNvSpPr/>
                  <p:nvPr/>
                </p:nvSpPr>
                <p:spPr>
                  <a:xfrm>
                    <a:off x="6546960" y="5294160"/>
                    <a:ext cx="126720" cy="139680"/>
                  </a:xfrm>
                  <a:custGeom>
                    <a:avLst/>
                    <a:gdLst/>
                    <a:ahLst/>
                    <a:rect l="l" t="t" r="r" b="b"/>
                    <a:pathLst>
                      <a:path w="141" h="159">
                        <a:moveTo>
                          <a:pt x="141" y="0"/>
                        </a:moveTo>
                        <a:lnTo>
                          <a:pt x="84" y="63"/>
                        </a:lnTo>
                        <a:lnTo>
                          <a:pt x="105" y="114"/>
                        </a:lnTo>
                        <a:lnTo>
                          <a:pt x="0" y="159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40" name=""/>
                  <p:cNvSpPr/>
                  <p:nvPr/>
                </p:nvSpPr>
                <p:spPr>
                  <a:xfrm>
                    <a:off x="5983200" y="4699080"/>
                    <a:ext cx="79560" cy="264960"/>
                  </a:xfrm>
                  <a:custGeom>
                    <a:avLst/>
                    <a:gdLst/>
                    <a:ahLst/>
                    <a:rect l="l" t="t" r="r" b="b"/>
                    <a:pathLst>
                      <a:path w="90" h="300">
                        <a:moveTo>
                          <a:pt x="0" y="0"/>
                        </a:moveTo>
                        <a:lnTo>
                          <a:pt x="90" y="63"/>
                        </a:lnTo>
                        <a:lnTo>
                          <a:pt x="78" y="171"/>
                        </a:lnTo>
                        <a:lnTo>
                          <a:pt x="48" y="180"/>
                        </a:lnTo>
                        <a:lnTo>
                          <a:pt x="42" y="300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41" name=""/>
                  <p:cNvSpPr/>
                  <p:nvPr/>
                </p:nvSpPr>
                <p:spPr>
                  <a:xfrm flipH="1">
                    <a:off x="6060600" y="4689360"/>
                    <a:ext cx="11160" cy="6516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360" bIns="183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42" name=""/>
                  <p:cNvSpPr/>
                  <p:nvPr/>
                </p:nvSpPr>
                <p:spPr>
                  <a:xfrm>
                    <a:off x="5396040" y="4873680"/>
                    <a:ext cx="1724040" cy="385560"/>
                  </a:xfrm>
                  <a:custGeom>
                    <a:avLst/>
                    <a:gdLst/>
                    <a:ahLst/>
                    <a:rect l="l" t="t" r="r" b="b"/>
                    <a:pathLst>
                      <a:path w="1905" h="438">
                        <a:moveTo>
                          <a:pt x="1905" y="300"/>
                        </a:moveTo>
                        <a:lnTo>
                          <a:pt x="1671" y="0"/>
                        </a:lnTo>
                        <a:lnTo>
                          <a:pt x="1593" y="0"/>
                        </a:lnTo>
                        <a:lnTo>
                          <a:pt x="1131" y="216"/>
                        </a:lnTo>
                        <a:lnTo>
                          <a:pt x="24" y="438"/>
                        </a:lnTo>
                        <a:lnTo>
                          <a:pt x="0" y="417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43" name=""/>
                  <p:cNvSpPr/>
                  <p:nvPr/>
                </p:nvSpPr>
                <p:spPr>
                  <a:xfrm>
                    <a:off x="4811760" y="4807080"/>
                    <a:ext cx="2027160" cy="479160"/>
                  </a:xfrm>
                  <a:custGeom>
                    <a:avLst/>
                    <a:gdLst/>
                    <a:ahLst/>
                    <a:rect l="l" t="t" r="r" b="b"/>
                    <a:pathLst>
                      <a:path w="2241" h="543">
                        <a:moveTo>
                          <a:pt x="2241" y="270"/>
                        </a:moveTo>
                        <a:lnTo>
                          <a:pt x="1935" y="0"/>
                        </a:lnTo>
                        <a:lnTo>
                          <a:pt x="657" y="375"/>
                        </a:lnTo>
                        <a:lnTo>
                          <a:pt x="471" y="387"/>
                        </a:lnTo>
                        <a:lnTo>
                          <a:pt x="117" y="543"/>
                        </a:lnTo>
                        <a:lnTo>
                          <a:pt x="0" y="483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44" name=""/>
                  <p:cNvSpPr/>
                  <p:nvPr/>
                </p:nvSpPr>
                <p:spPr>
                  <a:xfrm>
                    <a:off x="5943600" y="4983120"/>
                    <a:ext cx="133200" cy="14760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45" name=""/>
                  <p:cNvSpPr/>
                  <p:nvPr/>
                </p:nvSpPr>
                <p:spPr>
                  <a:xfrm flipH="1">
                    <a:off x="6321240" y="4984920"/>
                    <a:ext cx="75960" cy="9504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46" name=""/>
                  <p:cNvSpPr/>
                  <p:nvPr/>
                </p:nvSpPr>
                <p:spPr>
                  <a:xfrm>
                    <a:off x="6354720" y="4564080"/>
                    <a:ext cx="58680" cy="298440"/>
                  </a:xfrm>
                  <a:custGeom>
                    <a:avLst/>
                    <a:gdLst/>
                    <a:ahLst/>
                    <a:rect l="l" t="t" r="r" b="b"/>
                    <a:pathLst>
                      <a:path w="66" h="339">
                        <a:moveTo>
                          <a:pt x="48" y="0"/>
                        </a:moveTo>
                        <a:lnTo>
                          <a:pt x="24" y="99"/>
                        </a:lnTo>
                        <a:lnTo>
                          <a:pt x="66" y="141"/>
                        </a:lnTo>
                        <a:lnTo>
                          <a:pt x="33" y="183"/>
                        </a:lnTo>
                        <a:lnTo>
                          <a:pt x="0" y="339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47" name=""/>
                  <p:cNvSpPr/>
                  <p:nvPr/>
                </p:nvSpPr>
                <p:spPr>
                  <a:xfrm>
                    <a:off x="6335640" y="4579920"/>
                    <a:ext cx="39600" cy="71280"/>
                  </a:xfrm>
                  <a:custGeom>
                    <a:avLst/>
                    <a:gdLst/>
                    <a:ahLst/>
                    <a:rect l="l" t="t" r="r" b="b"/>
                    <a:pathLst>
                      <a:path w="45" h="81">
                        <a:moveTo>
                          <a:pt x="3" y="0"/>
                        </a:moveTo>
                        <a:lnTo>
                          <a:pt x="0" y="48"/>
                        </a:lnTo>
                        <a:lnTo>
                          <a:pt x="45" y="81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tIns="25560" bIns="255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48" name=""/>
                  <p:cNvSpPr/>
                  <p:nvPr/>
                </p:nvSpPr>
                <p:spPr>
                  <a:xfrm>
                    <a:off x="5781600" y="5029200"/>
                    <a:ext cx="46080" cy="7308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6280" bIns="262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49" name=""/>
                  <p:cNvSpPr/>
                  <p:nvPr/>
                </p:nvSpPr>
                <p:spPr>
                  <a:xfrm>
                    <a:off x="6210360" y="4781520"/>
                    <a:ext cx="50760" cy="12060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138">
                        <a:moveTo>
                          <a:pt x="57" y="0"/>
                        </a:moveTo>
                        <a:lnTo>
                          <a:pt x="0" y="66"/>
                        </a:lnTo>
                        <a:lnTo>
                          <a:pt x="3" y="138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50" name=""/>
                  <p:cNvSpPr/>
                  <p:nvPr/>
                </p:nvSpPr>
                <p:spPr>
                  <a:xfrm flipH="1" flipV="1">
                    <a:off x="6245280" y="4895640"/>
                    <a:ext cx="23760" cy="5868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1880" bIns="118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51" name=""/>
                  <p:cNvSpPr/>
                  <p:nvPr/>
                </p:nvSpPr>
                <p:spPr>
                  <a:xfrm>
                    <a:off x="6043680" y="4952880"/>
                    <a:ext cx="96840" cy="74880"/>
                  </a:xfrm>
                  <a:custGeom>
                    <a:avLst/>
                    <a:gdLst/>
                    <a:ahLst/>
                    <a:rect l="l" t="t" r="r" b="b"/>
                    <a:pathLst>
                      <a:path w="105" h="84">
                        <a:moveTo>
                          <a:pt x="105" y="60"/>
                        </a:moveTo>
                        <a:lnTo>
                          <a:pt x="54" y="84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tIns="29160" bIns="29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52" name=""/>
                  <p:cNvSpPr/>
                  <p:nvPr/>
                </p:nvSpPr>
                <p:spPr>
                  <a:xfrm>
                    <a:off x="6046920" y="4896000"/>
                    <a:ext cx="39600" cy="4428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20" bIns="-25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53" name=""/>
                  <p:cNvSpPr/>
                  <p:nvPr/>
                </p:nvSpPr>
                <p:spPr>
                  <a:xfrm>
                    <a:off x="6543720" y="5153040"/>
                    <a:ext cx="109440" cy="50760"/>
                  </a:xfrm>
                  <a:custGeom>
                    <a:avLst/>
                    <a:gdLst/>
                    <a:ahLst/>
                    <a:rect l="l" t="t" r="r" b="b"/>
                    <a:pathLst>
                      <a:path w="120" h="60">
                        <a:moveTo>
                          <a:pt x="120" y="0"/>
                        </a:moveTo>
                        <a:lnTo>
                          <a:pt x="90" y="33"/>
                        </a:lnTo>
                        <a:lnTo>
                          <a:pt x="33" y="18"/>
                        </a:lnTo>
                        <a:lnTo>
                          <a:pt x="0" y="60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tIns="5040" bIns="50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54" name=""/>
                  <p:cNvSpPr/>
                  <p:nvPr/>
                </p:nvSpPr>
                <p:spPr>
                  <a:xfrm>
                    <a:off x="6370560" y="4781520"/>
                    <a:ext cx="90720" cy="5544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8640" bIns="86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55" name=""/>
                  <p:cNvSpPr/>
                  <p:nvPr/>
                </p:nvSpPr>
                <p:spPr>
                  <a:xfrm>
                    <a:off x="6507000" y="4759200"/>
                    <a:ext cx="24120" cy="5400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7200" bIns="7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56" name=""/>
                  <p:cNvSpPr/>
                  <p:nvPr/>
                </p:nvSpPr>
                <p:spPr>
                  <a:xfrm flipH="1">
                    <a:off x="6573600" y="4778280"/>
                    <a:ext cx="37800" cy="4284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960" bIns="-39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57" name=""/>
                  <p:cNvSpPr/>
                  <p:nvPr/>
                </p:nvSpPr>
                <p:spPr>
                  <a:xfrm flipH="1">
                    <a:off x="6919920" y="4807080"/>
                    <a:ext cx="71280" cy="7776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0960" bIns="309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58" name=""/>
                  <p:cNvSpPr/>
                  <p:nvPr/>
                </p:nvSpPr>
                <p:spPr>
                  <a:xfrm flipH="1" flipV="1">
                    <a:off x="6416640" y="5063760"/>
                    <a:ext cx="22320" cy="4932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520" bIns="25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759" name=""/>
                  <p:cNvSpPr/>
                  <p:nvPr/>
                </p:nvSpPr>
                <p:spPr>
                  <a:xfrm flipH="1" flipV="1">
                    <a:off x="5823000" y="4924440"/>
                    <a:ext cx="1440" cy="8568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8880" bIns="388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grpSp>
                <p:nvGrpSpPr>
                  <p:cNvPr id="760" name=""/>
                  <p:cNvGrpSpPr/>
                  <p:nvPr/>
                </p:nvGrpSpPr>
                <p:grpSpPr>
                  <a:xfrm>
                    <a:off x="4356000" y="5440320"/>
                    <a:ext cx="3119400" cy="914400"/>
                    <a:chOff x="4356000" y="5440320"/>
                    <a:chExt cx="3119400" cy="914400"/>
                  </a:xfrm>
                </p:grpSpPr>
                <p:sp>
                  <p:nvSpPr>
                    <p:cNvPr id="761" name=""/>
                    <p:cNvSpPr/>
                    <p:nvPr/>
                  </p:nvSpPr>
                  <p:spPr>
                    <a:xfrm>
                      <a:off x="6966000" y="5468760"/>
                      <a:ext cx="114120" cy="258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6" h="294">
                          <a:moveTo>
                            <a:pt x="126" y="0"/>
                          </a:moveTo>
                          <a:lnTo>
                            <a:pt x="21" y="96"/>
                          </a:lnTo>
                          <a:lnTo>
                            <a:pt x="48" y="231"/>
                          </a:lnTo>
                          <a:lnTo>
                            <a:pt x="0" y="294"/>
                          </a:lnTo>
                        </a:path>
                      </a:pathLst>
                    </a:custGeom>
                    <a:noFill/>
                    <a:ln w="38160">
                      <a:solidFill>
                        <a:srgbClr val="cc33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wrap="none" anchor="ctr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p:txBody>
                </p:sp>
                <p:grpSp>
                  <p:nvGrpSpPr>
                    <p:cNvPr id="762" name=""/>
                    <p:cNvGrpSpPr/>
                    <p:nvPr/>
                  </p:nvGrpSpPr>
                  <p:grpSpPr>
                    <a:xfrm>
                      <a:off x="4356000" y="5440320"/>
                      <a:ext cx="3119400" cy="914400"/>
                      <a:chOff x="4356000" y="5440320"/>
                      <a:chExt cx="3119400" cy="914400"/>
                    </a:xfrm>
                  </p:grpSpPr>
                  <p:sp>
                    <p:nvSpPr>
                      <p:cNvPr id="763" name=""/>
                      <p:cNvSpPr/>
                      <p:nvPr/>
                    </p:nvSpPr>
                    <p:spPr>
                      <a:xfrm>
                        <a:off x="4356000" y="5446440"/>
                        <a:ext cx="3119400" cy="9082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3447" h="1029">
                            <a:moveTo>
                              <a:pt x="0" y="811"/>
                            </a:moveTo>
                            <a:lnTo>
                              <a:pt x="186" y="595"/>
                            </a:lnTo>
                            <a:lnTo>
                              <a:pt x="430" y="378"/>
                            </a:lnTo>
                            <a:lnTo>
                              <a:pt x="481" y="385"/>
                            </a:lnTo>
                            <a:lnTo>
                              <a:pt x="667" y="244"/>
                            </a:lnTo>
                            <a:lnTo>
                              <a:pt x="1859" y="0"/>
                            </a:lnTo>
                            <a:lnTo>
                              <a:pt x="2963" y="96"/>
                            </a:lnTo>
                            <a:lnTo>
                              <a:pt x="3155" y="429"/>
                            </a:lnTo>
                            <a:lnTo>
                              <a:pt x="3303" y="490"/>
                            </a:lnTo>
                            <a:lnTo>
                              <a:pt x="3447" y="754"/>
                            </a:lnTo>
                            <a:lnTo>
                              <a:pt x="3444" y="1029"/>
                            </a:lnTo>
                          </a:path>
                        </a:pathLst>
                      </a:custGeom>
                      <a:noFill/>
                      <a:ln w="38160">
                        <a:solidFill>
                          <a:srgbClr val="cc33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wrap="none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764" name=""/>
                      <p:cNvSpPr/>
                      <p:nvPr/>
                    </p:nvSpPr>
                    <p:spPr>
                      <a:xfrm>
                        <a:off x="6427800" y="5440320"/>
                        <a:ext cx="65160" cy="1839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72" h="210">
                            <a:moveTo>
                              <a:pt x="72" y="210"/>
                            </a:moveTo>
                            <a:lnTo>
                              <a:pt x="0" y="123"/>
                            </a:lnTo>
                            <a:lnTo>
                              <a:pt x="66" y="0"/>
                            </a:lnTo>
                          </a:path>
                        </a:pathLst>
                      </a:custGeom>
                      <a:noFill/>
                      <a:ln w="38160">
                        <a:solidFill>
                          <a:srgbClr val="cc33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wrap="none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765" name=""/>
                      <p:cNvSpPr/>
                      <p:nvPr/>
                    </p:nvSpPr>
                    <p:spPr>
                      <a:xfrm>
                        <a:off x="6945480" y="5524200"/>
                        <a:ext cx="136440" cy="5112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50" h="579">
                            <a:moveTo>
                              <a:pt x="0" y="0"/>
                            </a:moveTo>
                            <a:lnTo>
                              <a:pt x="0" y="159"/>
                            </a:lnTo>
                            <a:lnTo>
                              <a:pt x="72" y="270"/>
                            </a:lnTo>
                            <a:lnTo>
                              <a:pt x="72" y="366"/>
                            </a:lnTo>
                            <a:lnTo>
                              <a:pt x="141" y="423"/>
                            </a:lnTo>
                            <a:lnTo>
                              <a:pt x="150" y="534"/>
                            </a:lnTo>
                            <a:lnTo>
                              <a:pt x="105" y="579"/>
                            </a:lnTo>
                          </a:path>
                        </a:pathLst>
                      </a:custGeom>
                      <a:noFill/>
                      <a:ln w="38160">
                        <a:solidFill>
                          <a:srgbClr val="cc33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wrap="none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766" name=""/>
                      <p:cNvSpPr/>
                      <p:nvPr/>
                    </p:nvSpPr>
                    <p:spPr>
                      <a:xfrm>
                        <a:off x="6989760" y="5805360"/>
                        <a:ext cx="357120" cy="1476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396" h="168">
                            <a:moveTo>
                              <a:pt x="396" y="87"/>
                            </a:moveTo>
                            <a:lnTo>
                              <a:pt x="336" y="0"/>
                            </a:lnTo>
                            <a:lnTo>
                              <a:pt x="237" y="30"/>
                            </a:lnTo>
                            <a:lnTo>
                              <a:pt x="90" y="108"/>
                            </a:lnTo>
                            <a:lnTo>
                              <a:pt x="0" y="108"/>
                            </a:lnTo>
                            <a:lnTo>
                              <a:pt x="3" y="165"/>
                            </a:lnTo>
                            <a:lnTo>
                              <a:pt x="57" y="168"/>
                            </a:lnTo>
                          </a:path>
                        </a:pathLst>
                      </a:custGeom>
                      <a:noFill/>
                      <a:ln w="38160">
                        <a:solidFill>
                          <a:srgbClr val="cc33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wrap="none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767" name=""/>
                      <p:cNvSpPr/>
                      <p:nvPr/>
                    </p:nvSpPr>
                    <p:spPr>
                      <a:xfrm>
                        <a:off x="7137360" y="5868720"/>
                        <a:ext cx="114480" cy="1983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29" h="225">
                            <a:moveTo>
                              <a:pt x="0" y="0"/>
                            </a:moveTo>
                            <a:lnTo>
                              <a:pt x="30" y="114"/>
                            </a:lnTo>
                            <a:lnTo>
                              <a:pt x="84" y="129"/>
                            </a:lnTo>
                            <a:lnTo>
                              <a:pt x="129" y="225"/>
                            </a:lnTo>
                          </a:path>
                        </a:pathLst>
                      </a:custGeom>
                      <a:noFill/>
                      <a:ln w="38160">
                        <a:solidFill>
                          <a:srgbClr val="cc33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wrap="none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768" name=""/>
                      <p:cNvSpPr/>
                      <p:nvPr/>
                    </p:nvSpPr>
                    <p:spPr>
                      <a:xfrm>
                        <a:off x="7081920" y="5967360"/>
                        <a:ext cx="79200" cy="3312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87" h="39">
                            <a:moveTo>
                              <a:pt x="0" y="30"/>
                            </a:moveTo>
                            <a:lnTo>
                              <a:pt x="60" y="39"/>
                            </a:lnTo>
                            <a:lnTo>
                              <a:pt x="87" y="0"/>
                            </a:lnTo>
                          </a:path>
                        </a:pathLst>
                      </a:custGeom>
                      <a:noFill/>
                      <a:ln w="38160">
                        <a:solidFill>
                          <a:srgbClr val="cc33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wrap="none" tIns="-12600" bIns="-12600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769" name=""/>
                      <p:cNvSpPr/>
                      <p:nvPr/>
                    </p:nvSpPr>
                    <p:spPr>
                      <a:xfrm>
                        <a:off x="7108920" y="5654520"/>
                        <a:ext cx="128520" cy="8712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41" h="99">
                            <a:moveTo>
                              <a:pt x="141" y="0"/>
                            </a:moveTo>
                            <a:lnTo>
                              <a:pt x="102" y="42"/>
                            </a:lnTo>
                            <a:lnTo>
                              <a:pt x="114" y="87"/>
                            </a:lnTo>
                            <a:lnTo>
                              <a:pt x="0" y="99"/>
                            </a:lnTo>
                          </a:path>
                        </a:pathLst>
                      </a:custGeom>
                      <a:noFill/>
                      <a:ln w="38160">
                        <a:solidFill>
                          <a:srgbClr val="cc33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wrap="none" tIns="41400" bIns="41400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770" name=""/>
                      <p:cNvSpPr/>
                      <p:nvPr/>
                    </p:nvSpPr>
                    <p:spPr>
                      <a:xfrm>
                        <a:off x="7034040" y="5657760"/>
                        <a:ext cx="78120" cy="442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87" h="51">
                            <a:moveTo>
                              <a:pt x="0" y="15"/>
                            </a:moveTo>
                            <a:lnTo>
                              <a:pt x="45" y="51"/>
                            </a:lnTo>
                            <a:lnTo>
                              <a:pt x="87" y="0"/>
                            </a:lnTo>
                          </a:path>
                        </a:pathLst>
                      </a:custGeom>
                      <a:noFill/>
                      <a:ln w="38160">
                        <a:solidFill>
                          <a:srgbClr val="cc33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wrap="none" tIns="-1440" bIns="-1440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771" name=""/>
                      <p:cNvSpPr/>
                      <p:nvPr/>
                    </p:nvSpPr>
                    <p:spPr>
                      <a:xfrm>
                        <a:off x="7367760" y="6035400"/>
                        <a:ext cx="75960" cy="399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84" h="45">
                            <a:moveTo>
                              <a:pt x="0" y="0"/>
                            </a:moveTo>
                            <a:lnTo>
                              <a:pt x="57" y="45"/>
                            </a:lnTo>
                            <a:lnTo>
                              <a:pt x="84" y="21"/>
                            </a:lnTo>
                          </a:path>
                        </a:pathLst>
                      </a:custGeom>
                      <a:noFill/>
                      <a:ln w="38160">
                        <a:solidFill>
                          <a:srgbClr val="cc33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wrap="none" tIns="-5760" bIns="-5760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772" name=""/>
                      <p:cNvSpPr/>
                      <p:nvPr/>
                    </p:nvSpPr>
                    <p:spPr>
                      <a:xfrm flipH="1">
                        <a:off x="7066080" y="5572080"/>
                        <a:ext cx="64800" cy="0"/>
                      </a:xfrm>
                      <a:prstGeom prst="line">
                        <a:avLst/>
                      </a:prstGeom>
                      <a:ln w="38160">
                        <a:solidFill>
                          <a:srgbClr val="cc3300"/>
                        </a:solidFill>
                        <a:miter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-46800" bIns="-46800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</p:grpSp>
              </p:grpSp>
            </p:grpSp>
            <p:grpSp>
              <p:nvGrpSpPr>
                <p:cNvPr id="773" name=""/>
                <p:cNvGrpSpPr/>
                <p:nvPr/>
              </p:nvGrpSpPr>
              <p:grpSpPr>
                <a:xfrm>
                  <a:off x="4618080" y="5689440"/>
                  <a:ext cx="1509480" cy="465120"/>
                  <a:chOff x="4618080" y="5689440"/>
                  <a:chExt cx="1509480" cy="465120"/>
                </a:xfrm>
              </p:grpSpPr>
              <p:grpSp>
                <p:nvGrpSpPr>
                  <p:cNvPr id="774" name=""/>
                  <p:cNvGrpSpPr/>
                  <p:nvPr/>
                </p:nvGrpSpPr>
                <p:grpSpPr>
                  <a:xfrm>
                    <a:off x="4618080" y="5910120"/>
                    <a:ext cx="285480" cy="244440"/>
                    <a:chOff x="4618080" y="5910120"/>
                    <a:chExt cx="285480" cy="244440"/>
                  </a:xfrm>
                </p:grpSpPr>
                <p:sp>
                  <p:nvSpPr>
                    <p:cNvPr id="775" name=""/>
                    <p:cNvSpPr/>
                    <p:nvPr/>
                  </p:nvSpPr>
                  <p:spPr>
                    <a:xfrm>
                      <a:off x="4618080" y="5987880"/>
                      <a:ext cx="125280" cy="88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78" h="54">
                          <a:moveTo>
                            <a:pt x="0" y="27"/>
                          </a:moveTo>
                          <a:lnTo>
                            <a:pt x="28" y="30"/>
                          </a:lnTo>
                          <a:lnTo>
                            <a:pt x="50" y="53"/>
                          </a:lnTo>
                          <a:lnTo>
                            <a:pt x="69" y="43"/>
                          </a:lnTo>
                          <a:lnTo>
                            <a:pt x="77" y="7"/>
                          </a:lnTo>
                          <a:lnTo>
                            <a:pt x="67" y="0"/>
                          </a:lnTo>
                        </a:path>
                      </a:pathLst>
                    </a:custGeom>
                    <a:noFill/>
                    <a:ln cap="rnd" w="25560">
                      <a:solidFill>
                        <a:srgbClr val="cc33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2120" bIns="4212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p:txBody>
                </p:sp>
                <p:sp>
                  <p:nvSpPr>
                    <p:cNvPr id="776" name=""/>
                    <p:cNvSpPr/>
                    <p:nvPr/>
                  </p:nvSpPr>
                  <p:spPr>
                    <a:xfrm>
                      <a:off x="4656240" y="6076800"/>
                      <a:ext cx="52200" cy="604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2" h="37">
                          <a:moveTo>
                            <a:pt x="16" y="36"/>
                          </a:moveTo>
                          <a:lnTo>
                            <a:pt x="0" y="21"/>
                          </a:lnTo>
                          <a:lnTo>
                            <a:pt x="31" y="0"/>
                          </a:lnTo>
                        </a:path>
                      </a:pathLst>
                    </a:custGeom>
                    <a:noFill/>
                    <a:ln cap="rnd" w="25560">
                      <a:solidFill>
                        <a:srgbClr val="cc33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13680" bIns="1368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p:txBody>
                </p:sp>
                <p:sp>
                  <p:nvSpPr>
                    <p:cNvPr id="777" name=""/>
                    <p:cNvSpPr/>
                    <p:nvPr/>
                  </p:nvSpPr>
                  <p:spPr>
                    <a:xfrm flipV="1">
                      <a:off x="4705200" y="6089760"/>
                      <a:ext cx="0" cy="64800"/>
                    </a:xfrm>
                    <a:prstGeom prst="line">
                      <a:avLst/>
                    </a:prstGeom>
                    <a:ln w="25560">
                      <a:solidFill>
                        <a:srgbClr val="cc33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18000" bIns="18000" anchor="ctr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p:txBody>
                </p:sp>
                <p:sp>
                  <p:nvSpPr>
                    <p:cNvPr id="778" name=""/>
                    <p:cNvSpPr/>
                    <p:nvPr/>
                  </p:nvSpPr>
                  <p:spPr>
                    <a:xfrm flipH="1" flipV="1">
                      <a:off x="4711320" y="6098760"/>
                      <a:ext cx="19080" cy="9720"/>
                    </a:xfrm>
                    <a:prstGeom prst="line">
                      <a:avLst/>
                    </a:prstGeom>
                    <a:ln w="25560">
                      <a:solidFill>
                        <a:srgbClr val="cc33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-37080" bIns="-37080" anchor="ctr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p:txBody>
                </p:sp>
                <p:sp>
                  <p:nvSpPr>
                    <p:cNvPr id="779" name=""/>
                    <p:cNvSpPr/>
                    <p:nvPr/>
                  </p:nvSpPr>
                  <p:spPr>
                    <a:xfrm flipH="1" flipV="1">
                      <a:off x="4714560" y="6078240"/>
                      <a:ext cx="21960" cy="19080"/>
                    </a:xfrm>
                    <a:prstGeom prst="line">
                      <a:avLst/>
                    </a:prstGeom>
                    <a:ln w="25560">
                      <a:solidFill>
                        <a:srgbClr val="cc33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-27720" bIns="-27720" anchor="ctr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p:txBody>
                </p:sp>
                <p:grpSp>
                  <p:nvGrpSpPr>
                    <p:cNvPr id="780" name=""/>
                    <p:cNvGrpSpPr/>
                    <p:nvPr/>
                  </p:nvGrpSpPr>
                  <p:grpSpPr>
                    <a:xfrm>
                      <a:off x="4803840" y="5910120"/>
                      <a:ext cx="99720" cy="109800"/>
                      <a:chOff x="4803840" y="5910120"/>
                      <a:chExt cx="99720" cy="109800"/>
                    </a:xfrm>
                  </p:grpSpPr>
                  <p:sp>
                    <p:nvSpPr>
                      <p:cNvPr id="781" name=""/>
                      <p:cNvSpPr/>
                      <p:nvPr/>
                    </p:nvSpPr>
                    <p:spPr>
                      <a:xfrm>
                        <a:off x="4803840" y="5910120"/>
                        <a:ext cx="99720" cy="10980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62" h="67">
                            <a:moveTo>
                              <a:pt x="48" y="0"/>
                            </a:moveTo>
                            <a:lnTo>
                              <a:pt x="61" y="34"/>
                            </a:lnTo>
                            <a:lnTo>
                              <a:pt x="44" y="48"/>
                            </a:lnTo>
                            <a:lnTo>
                              <a:pt x="0" y="66"/>
                            </a:lnTo>
                          </a:path>
                        </a:pathLst>
                      </a:custGeom>
                      <a:noFill/>
                      <a:ln cap="rnd" w="25560">
                        <a:solidFill>
                          <a:srgbClr val="cc33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782" name=""/>
                      <p:cNvSpPr/>
                      <p:nvPr/>
                    </p:nvSpPr>
                    <p:spPr>
                      <a:xfrm>
                        <a:off x="4859280" y="5942160"/>
                        <a:ext cx="11160" cy="47520"/>
                      </a:xfrm>
                      <a:prstGeom prst="line">
                        <a:avLst/>
                      </a:prstGeom>
                      <a:ln w="25560">
                        <a:solidFill>
                          <a:srgbClr val="cc3300"/>
                        </a:solidFill>
                        <a:miter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720" bIns="720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</p:grpSp>
              </p:grpSp>
              <p:grpSp>
                <p:nvGrpSpPr>
                  <p:cNvPr id="783" name=""/>
                  <p:cNvGrpSpPr/>
                  <p:nvPr/>
                </p:nvGrpSpPr>
                <p:grpSpPr>
                  <a:xfrm>
                    <a:off x="5068800" y="5689440"/>
                    <a:ext cx="1058760" cy="463680"/>
                    <a:chOff x="5068800" y="5689440"/>
                    <a:chExt cx="1058760" cy="463680"/>
                  </a:xfrm>
                </p:grpSpPr>
                <p:grpSp>
                  <p:nvGrpSpPr>
                    <p:cNvPr id="784" name=""/>
                    <p:cNvGrpSpPr/>
                    <p:nvPr/>
                  </p:nvGrpSpPr>
                  <p:grpSpPr>
                    <a:xfrm>
                      <a:off x="5068800" y="5689440"/>
                      <a:ext cx="1058760" cy="463680"/>
                      <a:chOff x="5068800" y="5689440"/>
                      <a:chExt cx="1058760" cy="463680"/>
                    </a:xfrm>
                  </p:grpSpPr>
                  <p:sp>
                    <p:nvSpPr>
                      <p:cNvPr id="785" name=""/>
                      <p:cNvSpPr/>
                      <p:nvPr/>
                    </p:nvSpPr>
                    <p:spPr>
                      <a:xfrm>
                        <a:off x="5688000" y="5983200"/>
                        <a:ext cx="58680" cy="730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264" h="304">
                            <a:moveTo>
                              <a:pt x="264" y="304"/>
                            </a:moveTo>
                            <a:lnTo>
                              <a:pt x="168" y="160"/>
                            </a:lnTo>
                            <a:lnTo>
                              <a:pt x="0" y="0"/>
                            </a:lnTo>
                          </a:path>
                        </a:pathLst>
                      </a:custGeom>
                      <a:noFill/>
                      <a:ln cap="rnd" w="25560">
                        <a:solidFill>
                          <a:srgbClr val="cc33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tIns="27360" bIns="2736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786" name=""/>
                      <p:cNvSpPr/>
                      <p:nvPr/>
                    </p:nvSpPr>
                    <p:spPr>
                      <a:xfrm>
                        <a:off x="5651280" y="6056280"/>
                        <a:ext cx="61920" cy="85680"/>
                      </a:xfrm>
                      <a:prstGeom prst="line">
                        <a:avLst/>
                      </a:prstGeom>
                      <a:ln cap="rnd" w="25560">
                        <a:solidFill>
                          <a:srgbClr val="cc3300"/>
                        </a:solidFill>
                        <a:miter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38880" bIns="3888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787" name=""/>
                      <p:cNvSpPr/>
                      <p:nvPr/>
                    </p:nvSpPr>
                    <p:spPr>
                      <a:xfrm>
                        <a:off x="5295960" y="5978520"/>
                        <a:ext cx="25200" cy="982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14" h="396">
                            <a:moveTo>
                              <a:pt x="0" y="0"/>
                            </a:moveTo>
                            <a:lnTo>
                              <a:pt x="114" y="204"/>
                            </a:lnTo>
                            <a:lnTo>
                              <a:pt x="114" y="276"/>
                            </a:lnTo>
                            <a:lnTo>
                              <a:pt x="90" y="396"/>
                            </a:lnTo>
                          </a:path>
                        </a:pathLst>
                      </a:custGeom>
                      <a:noFill/>
                      <a:ln cap="rnd" w="25560">
                        <a:solidFill>
                          <a:srgbClr val="cc33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788" name=""/>
                      <p:cNvSpPr/>
                      <p:nvPr/>
                    </p:nvSpPr>
                    <p:spPr>
                      <a:xfrm>
                        <a:off x="5241960" y="6008760"/>
                        <a:ext cx="19080" cy="1047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96" h="420">
                            <a:moveTo>
                              <a:pt x="0" y="0"/>
                            </a:moveTo>
                            <a:lnTo>
                              <a:pt x="90" y="252"/>
                            </a:lnTo>
                            <a:lnTo>
                              <a:pt x="96" y="420"/>
                            </a:lnTo>
                          </a:path>
                        </a:pathLst>
                      </a:custGeom>
                      <a:noFill/>
                      <a:ln cap="rnd" w="25560">
                        <a:solidFill>
                          <a:srgbClr val="cc33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789" name=""/>
                      <p:cNvSpPr/>
                      <p:nvPr/>
                    </p:nvSpPr>
                    <p:spPr>
                      <a:xfrm>
                        <a:off x="5497560" y="6014880"/>
                        <a:ext cx="87120" cy="525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402" h="210">
                            <a:moveTo>
                              <a:pt x="0" y="210"/>
                            </a:moveTo>
                            <a:lnTo>
                              <a:pt x="168" y="132"/>
                            </a:lnTo>
                            <a:lnTo>
                              <a:pt x="402" y="0"/>
                            </a:lnTo>
                          </a:path>
                        </a:pathLst>
                      </a:custGeom>
                      <a:noFill/>
                      <a:ln cap="rnd" w="25560">
                        <a:solidFill>
                          <a:srgbClr val="cc33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tIns="6840" bIns="684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790" name=""/>
                      <p:cNvSpPr/>
                      <p:nvPr/>
                    </p:nvSpPr>
                    <p:spPr>
                      <a:xfrm>
                        <a:off x="5548320" y="5748480"/>
                        <a:ext cx="73080" cy="3459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336" h="1392">
                            <a:moveTo>
                              <a:pt x="0" y="0"/>
                            </a:moveTo>
                            <a:lnTo>
                              <a:pt x="0" y="336"/>
                            </a:lnTo>
                            <a:lnTo>
                              <a:pt x="336" y="912"/>
                            </a:lnTo>
                            <a:lnTo>
                              <a:pt x="336" y="1392"/>
                            </a:lnTo>
                          </a:path>
                        </a:pathLst>
                      </a:custGeom>
                      <a:noFill/>
                      <a:ln cap="rnd" w="25560">
                        <a:solidFill>
                          <a:srgbClr val="cc33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grpSp>
                    <p:nvGrpSpPr>
                      <p:cNvPr id="791" name=""/>
                      <p:cNvGrpSpPr/>
                      <p:nvPr/>
                    </p:nvGrpSpPr>
                    <p:grpSpPr>
                      <a:xfrm>
                        <a:off x="5068800" y="5689440"/>
                        <a:ext cx="405000" cy="405000"/>
                        <a:chOff x="5068800" y="5689440"/>
                        <a:chExt cx="405000" cy="405000"/>
                      </a:xfrm>
                    </p:grpSpPr>
                    <p:sp>
                      <p:nvSpPr>
                        <p:cNvPr id="792" name=""/>
                        <p:cNvSpPr/>
                        <p:nvPr/>
                      </p:nvSpPr>
                      <p:spPr>
                        <a:xfrm>
                          <a:off x="5068800" y="5689440"/>
                          <a:ext cx="165960" cy="36936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768" h="1488">
                              <a:moveTo>
                                <a:pt x="624" y="0"/>
                              </a:moveTo>
                              <a:lnTo>
                                <a:pt x="624" y="42"/>
                              </a:lnTo>
                              <a:lnTo>
                                <a:pt x="768" y="336"/>
                              </a:lnTo>
                              <a:lnTo>
                                <a:pt x="480" y="1104"/>
                              </a:lnTo>
                              <a:lnTo>
                                <a:pt x="372" y="1188"/>
                              </a:lnTo>
                              <a:lnTo>
                                <a:pt x="30" y="1440"/>
                              </a:lnTo>
                              <a:lnTo>
                                <a:pt x="0" y="1488"/>
                              </a:lnTo>
                            </a:path>
                          </a:pathLst>
                        </a:custGeom>
                        <a:noFill/>
                        <a:ln cap="rnd" w="25560">
                          <a:solidFill>
                            <a:srgbClr val="cc3300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  <p:sp>
                      <p:nvSpPr>
                        <p:cNvPr id="793" name=""/>
                        <p:cNvSpPr/>
                        <p:nvPr/>
                      </p:nvSpPr>
                      <p:spPr>
                        <a:xfrm>
                          <a:off x="5214240" y="5689440"/>
                          <a:ext cx="165960" cy="40500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768" h="1632">
                              <a:moveTo>
                                <a:pt x="0" y="0"/>
                              </a:moveTo>
                              <a:lnTo>
                                <a:pt x="166" y="282"/>
                              </a:lnTo>
                              <a:lnTo>
                                <a:pt x="228" y="564"/>
                              </a:lnTo>
                              <a:lnTo>
                                <a:pt x="258" y="672"/>
                              </a:lnTo>
                              <a:lnTo>
                                <a:pt x="366" y="1146"/>
                              </a:lnTo>
                              <a:lnTo>
                                <a:pt x="672" y="1296"/>
                              </a:lnTo>
                              <a:lnTo>
                                <a:pt x="768" y="1440"/>
                              </a:lnTo>
                              <a:lnTo>
                                <a:pt x="702" y="1632"/>
                              </a:lnTo>
                            </a:path>
                          </a:pathLst>
                        </a:custGeom>
                        <a:noFill/>
                        <a:ln cap="rnd" w="25560">
                          <a:solidFill>
                            <a:srgbClr val="cc3300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  <p:sp>
                      <p:nvSpPr>
                        <p:cNvPr id="794" name=""/>
                        <p:cNvSpPr/>
                        <p:nvPr/>
                      </p:nvSpPr>
                      <p:spPr>
                        <a:xfrm>
                          <a:off x="5131080" y="5926320"/>
                          <a:ext cx="281880" cy="14436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1302" h="582">
                              <a:moveTo>
                                <a:pt x="1302" y="0"/>
                              </a:moveTo>
                              <a:lnTo>
                                <a:pt x="1248" y="102"/>
                              </a:lnTo>
                              <a:lnTo>
                                <a:pt x="948" y="174"/>
                              </a:lnTo>
                              <a:lnTo>
                                <a:pt x="768" y="198"/>
                              </a:lnTo>
                              <a:lnTo>
                                <a:pt x="480" y="342"/>
                              </a:lnTo>
                              <a:lnTo>
                                <a:pt x="378" y="456"/>
                              </a:lnTo>
                              <a:lnTo>
                                <a:pt x="198" y="462"/>
                              </a:lnTo>
                              <a:lnTo>
                                <a:pt x="180" y="348"/>
                              </a:lnTo>
                              <a:lnTo>
                                <a:pt x="210" y="138"/>
                              </a:lnTo>
                              <a:lnTo>
                                <a:pt x="156" y="192"/>
                              </a:lnTo>
                              <a:lnTo>
                                <a:pt x="138" y="264"/>
                              </a:lnTo>
                              <a:lnTo>
                                <a:pt x="48" y="438"/>
                              </a:lnTo>
                              <a:lnTo>
                                <a:pt x="0" y="582"/>
                              </a:lnTo>
                            </a:path>
                          </a:pathLst>
                        </a:custGeom>
                        <a:noFill/>
                        <a:ln cap="rnd" w="25560">
                          <a:solidFill>
                            <a:srgbClr val="cc3300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  <p:sp>
                      <p:nvSpPr>
                        <p:cNvPr id="795" name=""/>
                        <p:cNvSpPr/>
                        <p:nvPr/>
                      </p:nvSpPr>
                      <p:spPr>
                        <a:xfrm>
                          <a:off x="5453280" y="5987160"/>
                          <a:ext cx="20520" cy="10728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96" h="432">
                              <a:moveTo>
                                <a:pt x="0" y="0"/>
                              </a:moveTo>
                              <a:lnTo>
                                <a:pt x="0" y="48"/>
                              </a:lnTo>
                              <a:lnTo>
                                <a:pt x="48" y="96"/>
                              </a:lnTo>
                              <a:lnTo>
                                <a:pt x="96" y="288"/>
                              </a:lnTo>
                              <a:lnTo>
                                <a:pt x="48" y="432"/>
                              </a:lnTo>
                            </a:path>
                          </a:pathLst>
                        </a:custGeom>
                        <a:noFill/>
                        <a:ln cap="rnd" w="25560">
                          <a:solidFill>
                            <a:srgbClr val="cc3300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</p:grpSp>
                  <p:sp>
                    <p:nvSpPr>
                      <p:cNvPr id="796" name=""/>
                      <p:cNvSpPr/>
                      <p:nvPr/>
                    </p:nvSpPr>
                    <p:spPr>
                      <a:xfrm>
                        <a:off x="5900760" y="5816520"/>
                        <a:ext cx="226800" cy="8748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044" h="354">
                            <a:moveTo>
                              <a:pt x="0" y="354"/>
                            </a:moveTo>
                            <a:lnTo>
                              <a:pt x="144" y="354"/>
                            </a:lnTo>
                            <a:lnTo>
                              <a:pt x="288" y="306"/>
                            </a:lnTo>
                            <a:lnTo>
                              <a:pt x="384" y="210"/>
                            </a:lnTo>
                            <a:lnTo>
                              <a:pt x="576" y="162"/>
                            </a:lnTo>
                            <a:lnTo>
                              <a:pt x="816" y="66"/>
                            </a:lnTo>
                            <a:lnTo>
                              <a:pt x="924" y="36"/>
                            </a:lnTo>
                            <a:lnTo>
                              <a:pt x="1044" y="0"/>
                            </a:lnTo>
                          </a:path>
                        </a:pathLst>
                      </a:custGeom>
                      <a:noFill/>
                      <a:ln cap="rnd" w="25560">
                        <a:solidFill>
                          <a:srgbClr val="cc33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tIns="41760" bIns="4176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797" name=""/>
                      <p:cNvSpPr/>
                      <p:nvPr/>
                    </p:nvSpPr>
                    <p:spPr>
                      <a:xfrm>
                        <a:off x="5476680" y="6060960"/>
                        <a:ext cx="57240" cy="381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270" h="150">
                            <a:moveTo>
                              <a:pt x="0" y="0"/>
                            </a:moveTo>
                            <a:lnTo>
                              <a:pt x="210" y="72"/>
                            </a:lnTo>
                            <a:lnTo>
                              <a:pt x="270" y="150"/>
                            </a:lnTo>
                          </a:path>
                        </a:pathLst>
                      </a:custGeom>
                      <a:noFill/>
                      <a:ln cap="rnd" w="25560">
                        <a:solidFill>
                          <a:srgbClr val="cc33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tIns="-7560" bIns="-756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798" name=""/>
                      <p:cNvSpPr/>
                      <p:nvPr/>
                    </p:nvSpPr>
                    <p:spPr>
                      <a:xfrm flipV="1">
                        <a:off x="5321160" y="6027480"/>
                        <a:ext cx="19080" cy="3240"/>
                      </a:xfrm>
                      <a:prstGeom prst="line">
                        <a:avLst/>
                      </a:prstGeom>
                      <a:ln cap="rnd" w="25560">
                        <a:solidFill>
                          <a:srgbClr val="cc3300"/>
                        </a:solidFill>
                        <a:miter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-43560" bIns="-4356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799" name=""/>
                      <p:cNvSpPr/>
                      <p:nvPr/>
                    </p:nvSpPr>
                    <p:spPr>
                      <a:xfrm>
                        <a:off x="5254560" y="5761080"/>
                        <a:ext cx="20520" cy="111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02" h="42">
                            <a:moveTo>
                              <a:pt x="0" y="6"/>
                            </a:moveTo>
                            <a:lnTo>
                              <a:pt x="90" y="0"/>
                            </a:lnTo>
                            <a:lnTo>
                              <a:pt x="102" y="42"/>
                            </a:lnTo>
                          </a:path>
                        </a:pathLst>
                      </a:custGeom>
                      <a:noFill/>
                      <a:ln cap="rnd" w="25560">
                        <a:solidFill>
                          <a:srgbClr val="cc33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tIns="-34560" bIns="-3456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800" name=""/>
                      <p:cNvSpPr/>
                      <p:nvPr/>
                    </p:nvSpPr>
                    <p:spPr>
                      <a:xfrm flipH="1" flipV="1">
                        <a:off x="5621400" y="5991120"/>
                        <a:ext cx="79200" cy="108000"/>
                      </a:xfrm>
                      <a:prstGeom prst="line">
                        <a:avLst/>
                      </a:prstGeom>
                      <a:ln cap="rnd" w="25560">
                        <a:solidFill>
                          <a:srgbClr val="cc3300"/>
                        </a:solidFill>
                        <a:miter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lIns="90000" rIns="90000" tIns="46800" bIns="4680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801" name=""/>
                      <p:cNvSpPr/>
                      <p:nvPr/>
                    </p:nvSpPr>
                    <p:spPr>
                      <a:xfrm>
                        <a:off x="5624280" y="6041880"/>
                        <a:ext cx="76320" cy="399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354" h="162">
                            <a:moveTo>
                              <a:pt x="354" y="0"/>
                            </a:moveTo>
                            <a:lnTo>
                              <a:pt x="282" y="18"/>
                            </a:lnTo>
                            <a:lnTo>
                              <a:pt x="132" y="66"/>
                            </a:lnTo>
                            <a:lnTo>
                              <a:pt x="0" y="162"/>
                            </a:lnTo>
                          </a:path>
                        </a:pathLst>
                      </a:custGeom>
                      <a:noFill/>
                      <a:ln cap="rnd" w="25560">
                        <a:solidFill>
                          <a:srgbClr val="cc33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tIns="-5760" bIns="-576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sp>
                    <p:nvSpPr>
                      <p:cNvPr id="802" name=""/>
                      <p:cNvSpPr/>
                      <p:nvPr/>
                    </p:nvSpPr>
                    <p:spPr>
                      <a:xfrm>
                        <a:off x="5235480" y="6014880"/>
                        <a:ext cx="3240" cy="38160"/>
                      </a:xfrm>
                      <a:custGeom>
                        <a:avLst/>
                        <a:gdLst/>
                        <a:ahLst/>
                        <a:rect l="l" t="t" r="r" b="b"/>
                        <a:pathLst>
                          <a:path w="12" h="144">
                            <a:moveTo>
                              <a:pt x="0" y="0"/>
                            </a:moveTo>
                            <a:lnTo>
                              <a:pt x="12" y="66"/>
                            </a:lnTo>
                            <a:lnTo>
                              <a:pt x="6" y="144"/>
                            </a:lnTo>
                          </a:path>
                        </a:pathLst>
                      </a:custGeom>
                      <a:noFill/>
                      <a:ln cap="rnd" w="25560">
                        <a:solidFill>
                          <a:srgbClr val="cc3300"/>
                        </a:solidFill>
                        <a:round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tIns="-7560" bIns="-7560" anchor="t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  <p:grpSp>
                    <p:nvGrpSpPr>
                      <p:cNvPr id="803" name=""/>
                      <p:cNvGrpSpPr/>
                      <p:nvPr/>
                    </p:nvGrpSpPr>
                    <p:grpSpPr>
                      <a:xfrm>
                        <a:off x="5370480" y="5713560"/>
                        <a:ext cx="341280" cy="439560"/>
                        <a:chOff x="5370480" y="5713560"/>
                        <a:chExt cx="341280" cy="439560"/>
                      </a:xfrm>
                    </p:grpSpPr>
                    <p:sp>
                      <p:nvSpPr>
                        <p:cNvPr id="804" name=""/>
                        <p:cNvSpPr/>
                        <p:nvPr/>
                      </p:nvSpPr>
                      <p:spPr>
                        <a:xfrm>
                          <a:off x="5453280" y="5713560"/>
                          <a:ext cx="258480" cy="43956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1192" h="1776">
                              <a:moveTo>
                                <a:pt x="1192" y="0"/>
                              </a:moveTo>
                              <a:lnTo>
                                <a:pt x="1176" y="168"/>
                              </a:lnTo>
                              <a:lnTo>
                                <a:pt x="1104" y="336"/>
                              </a:lnTo>
                              <a:lnTo>
                                <a:pt x="1080" y="1064"/>
                              </a:lnTo>
                              <a:lnTo>
                                <a:pt x="1056" y="1200"/>
                              </a:lnTo>
                              <a:lnTo>
                                <a:pt x="912" y="1392"/>
                              </a:lnTo>
                              <a:lnTo>
                                <a:pt x="768" y="1440"/>
                              </a:lnTo>
                              <a:lnTo>
                                <a:pt x="240" y="1440"/>
                              </a:lnTo>
                              <a:lnTo>
                                <a:pt x="144" y="1488"/>
                              </a:lnTo>
                              <a:lnTo>
                                <a:pt x="96" y="1536"/>
                              </a:lnTo>
                              <a:lnTo>
                                <a:pt x="0" y="1776"/>
                              </a:lnTo>
                            </a:path>
                          </a:pathLst>
                        </a:custGeom>
                        <a:noFill/>
                        <a:ln cap="rnd" w="25560">
                          <a:solidFill>
                            <a:srgbClr val="cc3300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  <p:sp>
                      <p:nvSpPr>
                        <p:cNvPr id="805" name=""/>
                        <p:cNvSpPr/>
                        <p:nvPr/>
                      </p:nvSpPr>
                      <p:spPr>
                        <a:xfrm>
                          <a:off x="5370480" y="6081840"/>
                          <a:ext cx="100080" cy="17640"/>
                        </a:xfrm>
                        <a:custGeom>
                          <a:avLst/>
                          <a:gdLst/>
                          <a:ahLst/>
                          <a:rect l="l" t="t" r="r" b="b"/>
                          <a:pathLst>
                            <a:path w="464" h="72">
                              <a:moveTo>
                                <a:pt x="464" y="72"/>
                              </a:moveTo>
                              <a:lnTo>
                                <a:pt x="384" y="0"/>
                              </a:lnTo>
                              <a:lnTo>
                                <a:pt x="48" y="0"/>
                              </a:lnTo>
                              <a:lnTo>
                                <a:pt x="0" y="48"/>
                              </a:lnTo>
                            </a:path>
                          </a:pathLst>
                        </a:custGeom>
                        <a:noFill/>
                        <a:ln cap="rnd" w="25560">
                          <a:solidFill>
                            <a:srgbClr val="cc3300"/>
                          </a:solidFill>
                          <a:round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tIns="-28080" bIns="-28080"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</p:grpSp>
                </p:grpSp>
                <p:grpSp>
                  <p:nvGrpSpPr>
                    <p:cNvPr id="806" name=""/>
                    <p:cNvGrpSpPr/>
                    <p:nvPr/>
                  </p:nvGrpSpPr>
                  <p:grpSpPr>
                    <a:xfrm>
                      <a:off x="5300640" y="5830920"/>
                      <a:ext cx="744120" cy="271440"/>
                      <a:chOff x="5300640" y="5830920"/>
                      <a:chExt cx="744120" cy="271440"/>
                    </a:xfrm>
                  </p:grpSpPr>
                  <p:grpSp>
                    <p:nvGrpSpPr>
                      <p:cNvPr id="807" name=""/>
                      <p:cNvGrpSpPr/>
                      <p:nvPr/>
                    </p:nvGrpSpPr>
                    <p:grpSpPr>
                      <a:xfrm>
                        <a:off x="5300640" y="5830920"/>
                        <a:ext cx="744120" cy="271440"/>
                        <a:chOff x="5300640" y="5830920"/>
                        <a:chExt cx="744120" cy="271440"/>
                      </a:xfrm>
                    </p:grpSpPr>
                    <p:sp>
                      <p:nvSpPr>
                        <p:cNvPr id="808" name=""/>
                        <p:cNvSpPr/>
                        <p:nvPr/>
                      </p:nvSpPr>
                      <p:spPr>
                        <a:xfrm flipH="1">
                          <a:off x="5348880" y="6080760"/>
                          <a:ext cx="18720" cy="21600"/>
                        </a:xfrm>
                        <a:prstGeom prst="rect">
                          <a:avLst/>
                        </a:prstGeom>
                        <a:solidFill>
                          <a:srgbClr val="ccccff"/>
                        </a:solidFill>
                        <a:ln w="25560">
                          <a:solidFill>
                            <a:srgbClr val="cc3300"/>
                          </a:solidFill>
                          <a:miter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-25200" bIns="-25200"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  <p:sp>
                      <p:nvSpPr>
                        <p:cNvPr id="809" name=""/>
                        <p:cNvSpPr/>
                        <p:nvPr/>
                      </p:nvSpPr>
                      <p:spPr>
                        <a:xfrm flipH="1">
                          <a:off x="5300640" y="6068880"/>
                          <a:ext cx="18720" cy="21600"/>
                        </a:xfrm>
                        <a:prstGeom prst="rect">
                          <a:avLst/>
                        </a:prstGeom>
                        <a:solidFill>
                          <a:srgbClr val="ccccff"/>
                        </a:solidFill>
                        <a:ln w="25560">
                          <a:solidFill>
                            <a:srgbClr val="cc3300"/>
                          </a:solidFill>
                          <a:miter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-25200" bIns="-25200"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  <p:sp>
                      <p:nvSpPr>
                        <p:cNvPr id="810" name=""/>
                        <p:cNvSpPr/>
                        <p:nvPr/>
                      </p:nvSpPr>
                      <p:spPr>
                        <a:xfrm flipH="1">
                          <a:off x="6026040" y="5830920"/>
                          <a:ext cx="18720" cy="21600"/>
                        </a:xfrm>
                        <a:prstGeom prst="rect">
                          <a:avLst/>
                        </a:prstGeom>
                        <a:solidFill>
                          <a:srgbClr val="ccccff"/>
                        </a:solidFill>
                        <a:ln w="25560">
                          <a:solidFill>
                            <a:srgbClr val="cc3300"/>
                          </a:solidFill>
                          <a:miter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-25200" bIns="-25200"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  <p:sp>
                      <p:nvSpPr>
                        <p:cNvPr id="811" name=""/>
                        <p:cNvSpPr/>
                        <p:nvPr/>
                      </p:nvSpPr>
                      <p:spPr>
                        <a:xfrm flipH="1">
                          <a:off x="5698080" y="6021000"/>
                          <a:ext cx="18720" cy="21600"/>
                        </a:xfrm>
                        <a:prstGeom prst="rect">
                          <a:avLst/>
                        </a:prstGeom>
                        <a:solidFill>
                          <a:srgbClr val="ccccff"/>
                        </a:solidFill>
                        <a:ln w="25560">
                          <a:solidFill>
                            <a:srgbClr val="cc3300"/>
                          </a:solidFill>
                          <a:miter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-25200" bIns="-25200"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  <p:sp>
                      <p:nvSpPr>
                        <p:cNvPr id="812" name=""/>
                        <p:cNvSpPr/>
                        <p:nvPr/>
                      </p:nvSpPr>
                      <p:spPr>
                        <a:xfrm flipH="1">
                          <a:off x="5639760" y="6032880"/>
                          <a:ext cx="18720" cy="21600"/>
                        </a:xfrm>
                        <a:prstGeom prst="rect">
                          <a:avLst/>
                        </a:prstGeom>
                        <a:solidFill>
                          <a:srgbClr val="ccccff"/>
                        </a:solidFill>
                        <a:ln w="25560">
                          <a:solidFill>
                            <a:srgbClr val="cc3300"/>
                          </a:solidFill>
                          <a:miter/>
                        </a:ln>
                      </p:spPr>
                      <p:style>
                        <a:lnRef idx="0"/>
                        <a:fillRef idx="0"/>
                        <a:effectRef idx="0"/>
                        <a:fontRef idx="minor"/>
                      </p:style>
                      <p:txBody>
                        <a:bodyPr lIns="90000" rIns="90000" tIns="-25200" bIns="-25200" anchor="t">
                          <a:noAutofit/>
                        </a:bodyPr>
                        <a:p>
                          <a:endParaRPr b="0" lang="en-US" sz="2400" strike="noStrike" u="none">
                            <a:solidFill>
                              <a:srgbClr val="000000"/>
                            </a:solidFill>
                            <a:effectLst/>
                            <a:uFillTx/>
                            <a:latin typeface="Arial"/>
                          </a:endParaRPr>
                        </a:p>
                      </p:txBody>
                    </p:sp>
                  </p:grpSp>
                  <p:sp>
                    <p:nvSpPr>
                      <p:cNvPr id="813" name=""/>
                      <p:cNvSpPr/>
                      <p:nvPr/>
                    </p:nvSpPr>
                    <p:spPr>
                      <a:xfrm flipH="1">
                        <a:off x="5615640" y="6021360"/>
                        <a:ext cx="17640" cy="22320"/>
                      </a:xfrm>
                      <a:prstGeom prst="rect">
                        <a:avLst/>
                      </a:prstGeom>
                      <a:solidFill>
                        <a:srgbClr val="ccccff"/>
                      </a:solidFill>
                      <a:ln w="25560">
                        <a:solidFill>
                          <a:srgbClr val="cc3300"/>
                        </a:solidFill>
                        <a:miter/>
                      </a:ln>
                    </p:spPr>
                    <p:style>
                      <a:lnRef idx="0"/>
                      <a:fillRef idx="0"/>
                      <a:effectRef idx="0"/>
                      <a:fontRef idx="minor"/>
                    </p:style>
                    <p:txBody>
                      <a:bodyPr wrap="none" lIns="90000" rIns="90000" tIns="-24480" bIns="-24480" anchor="ctr">
                        <a:noAutofit/>
                      </a:bodyPr>
                      <a:p>
                        <a:endPara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endParaRPr>
                      </a:p>
                    </p:txBody>
                  </p:sp>
                </p:grpSp>
              </p:grpSp>
            </p:grpSp>
            <p:grpSp>
              <p:nvGrpSpPr>
                <p:cNvPr id="814" name=""/>
                <p:cNvGrpSpPr/>
                <p:nvPr/>
              </p:nvGrpSpPr>
              <p:grpSpPr>
                <a:xfrm>
                  <a:off x="955800" y="4148280"/>
                  <a:ext cx="3006720" cy="1393560"/>
                  <a:chOff x="955800" y="4148280"/>
                  <a:chExt cx="3006720" cy="1393560"/>
                </a:xfrm>
              </p:grpSpPr>
              <p:grpSp>
                <p:nvGrpSpPr>
                  <p:cNvPr id="815" name=""/>
                  <p:cNvGrpSpPr/>
                  <p:nvPr/>
                </p:nvGrpSpPr>
                <p:grpSpPr>
                  <a:xfrm>
                    <a:off x="1088640" y="4400640"/>
                    <a:ext cx="2278440" cy="1085760"/>
                    <a:chOff x="1088640" y="4400640"/>
                    <a:chExt cx="2278440" cy="1085760"/>
                  </a:xfrm>
                </p:grpSpPr>
                <p:sp>
                  <p:nvSpPr>
                    <p:cNvPr id="816" name=""/>
                    <p:cNvSpPr/>
                    <p:nvPr/>
                  </p:nvSpPr>
                  <p:spPr>
                    <a:xfrm>
                      <a:off x="2685960" y="5119560"/>
                      <a:ext cx="681120" cy="366840"/>
                    </a:xfrm>
                    <a:prstGeom prst="line">
                      <a:avLst/>
                    </a:prstGeom>
                    <a:ln w="38160">
                      <a:solidFill>
                        <a:srgbClr val="cc33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ctr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p:txBody>
                </p:sp>
                <p:sp>
                  <p:nvSpPr>
                    <p:cNvPr id="817" name=""/>
                    <p:cNvSpPr/>
                    <p:nvPr/>
                  </p:nvSpPr>
                  <p:spPr>
                    <a:xfrm flipH="1" flipV="1">
                      <a:off x="1720440" y="4869000"/>
                      <a:ext cx="965160" cy="249120"/>
                    </a:xfrm>
                    <a:prstGeom prst="line">
                      <a:avLst/>
                    </a:prstGeom>
                    <a:ln w="38160">
                      <a:solidFill>
                        <a:srgbClr val="cc33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ctr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p:txBody>
                </p:sp>
                <p:sp>
                  <p:nvSpPr>
                    <p:cNvPr id="818" name=""/>
                    <p:cNvSpPr/>
                    <p:nvPr/>
                  </p:nvSpPr>
                  <p:spPr>
                    <a:xfrm flipH="1" flipV="1">
                      <a:off x="1088640" y="4400640"/>
                      <a:ext cx="647640" cy="482400"/>
                    </a:xfrm>
                    <a:prstGeom prst="line">
                      <a:avLst/>
                    </a:prstGeom>
                    <a:ln w="38160">
                      <a:solidFill>
                        <a:srgbClr val="cc3300"/>
                      </a:solidFill>
                      <a:prstDash val="sysDot"/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ctr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p:txBody>
                </p:sp>
              </p:grpSp>
              <p:sp>
                <p:nvSpPr>
                  <p:cNvPr id="819" name=""/>
                  <p:cNvSpPr/>
                  <p:nvPr/>
                </p:nvSpPr>
                <p:spPr>
                  <a:xfrm>
                    <a:off x="2387520" y="5087880"/>
                    <a:ext cx="997200" cy="277920"/>
                  </a:xfrm>
                  <a:custGeom>
                    <a:avLst/>
                    <a:gdLst/>
                    <a:ahLst/>
                    <a:rect l="l" t="t" r="r" b="b"/>
                    <a:pathLst>
                      <a:path w="676" h="176">
                        <a:moveTo>
                          <a:pt x="676" y="17"/>
                        </a:moveTo>
                        <a:lnTo>
                          <a:pt x="589" y="176"/>
                        </a:lnTo>
                        <a:lnTo>
                          <a:pt x="152" y="24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20" name=""/>
                  <p:cNvSpPr/>
                  <p:nvPr/>
                </p:nvSpPr>
                <p:spPr>
                  <a:xfrm flipH="1">
                    <a:off x="1690200" y="4438800"/>
                    <a:ext cx="32040" cy="31428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21" name=""/>
                  <p:cNvSpPr/>
                  <p:nvPr/>
                </p:nvSpPr>
                <p:spPr>
                  <a:xfrm flipH="1">
                    <a:off x="1815840" y="4427640"/>
                    <a:ext cx="44280" cy="40320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22" name=""/>
                  <p:cNvSpPr/>
                  <p:nvPr/>
                </p:nvSpPr>
                <p:spPr>
                  <a:xfrm flipH="1">
                    <a:off x="1607760" y="4762440"/>
                    <a:ext cx="42840" cy="26208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23" name=""/>
                  <p:cNvSpPr/>
                  <p:nvPr/>
                </p:nvSpPr>
                <p:spPr>
                  <a:xfrm flipH="1">
                    <a:off x="2259000" y="5054760"/>
                    <a:ext cx="22320" cy="23004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24" name=""/>
                  <p:cNvSpPr/>
                  <p:nvPr/>
                </p:nvSpPr>
                <p:spPr>
                  <a:xfrm>
                    <a:off x="1500120" y="4668840"/>
                    <a:ext cx="1971720" cy="873000"/>
                  </a:xfrm>
                  <a:custGeom>
                    <a:avLst/>
                    <a:gdLst/>
                    <a:ahLst/>
                    <a:rect l="l" t="t" r="r" b="b"/>
                    <a:pathLst>
                      <a:path w="1281" h="567">
                        <a:moveTo>
                          <a:pt x="1281" y="567"/>
                        </a:moveTo>
                        <a:lnTo>
                          <a:pt x="1171" y="462"/>
                        </a:lnTo>
                        <a:lnTo>
                          <a:pt x="980" y="386"/>
                        </a:lnTo>
                        <a:lnTo>
                          <a:pt x="757" y="311"/>
                        </a:lnTo>
                        <a:lnTo>
                          <a:pt x="578" y="277"/>
                        </a:lnTo>
                        <a:lnTo>
                          <a:pt x="461" y="239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25" name=""/>
                  <p:cNvSpPr/>
                  <p:nvPr/>
                </p:nvSpPr>
                <p:spPr>
                  <a:xfrm>
                    <a:off x="2874960" y="5234040"/>
                    <a:ext cx="442800" cy="290520"/>
                  </a:xfrm>
                  <a:custGeom>
                    <a:avLst/>
                    <a:gdLst/>
                    <a:ahLst/>
                    <a:rect l="l" t="t" r="r" b="b"/>
                    <a:pathLst>
                      <a:path w="296" h="180">
                        <a:moveTo>
                          <a:pt x="0" y="0"/>
                        </a:moveTo>
                        <a:lnTo>
                          <a:pt x="296" y="180"/>
                        </a:lnTo>
                        <a:lnTo>
                          <a:pt x="279" y="81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26" name=""/>
                  <p:cNvSpPr/>
                  <p:nvPr/>
                </p:nvSpPr>
                <p:spPr>
                  <a:xfrm>
                    <a:off x="2819520" y="5229360"/>
                    <a:ext cx="0" cy="15696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27" name=""/>
                  <p:cNvSpPr/>
                  <p:nvPr/>
                </p:nvSpPr>
                <p:spPr>
                  <a:xfrm>
                    <a:off x="1500120" y="4365720"/>
                    <a:ext cx="1082880" cy="69840"/>
                  </a:xfrm>
                  <a:custGeom>
                    <a:avLst/>
                    <a:gdLst/>
                    <a:ahLst/>
                    <a:rect l="l" t="t" r="r" b="b"/>
                    <a:pathLst>
                      <a:path w="679" h="47">
                        <a:moveTo>
                          <a:pt x="679" y="0"/>
                        </a:moveTo>
                        <a:lnTo>
                          <a:pt x="0" y="47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tIns="24120" bIns="241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28" name=""/>
                  <p:cNvSpPr/>
                  <p:nvPr/>
                </p:nvSpPr>
                <p:spPr>
                  <a:xfrm flipH="1" flipV="1">
                    <a:off x="1096920" y="4305240"/>
                    <a:ext cx="31680" cy="10656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29" name=""/>
                  <p:cNvSpPr/>
                  <p:nvPr/>
                </p:nvSpPr>
                <p:spPr>
                  <a:xfrm>
                    <a:off x="2595600" y="4148280"/>
                    <a:ext cx="1366920" cy="969840"/>
                  </a:xfrm>
                  <a:custGeom>
                    <a:avLst/>
                    <a:gdLst/>
                    <a:ahLst/>
                    <a:rect l="l" t="t" r="r" b="b"/>
                    <a:pathLst>
                      <a:path w="876" h="600">
                        <a:moveTo>
                          <a:pt x="875" y="272"/>
                        </a:moveTo>
                        <a:lnTo>
                          <a:pt x="736" y="198"/>
                        </a:lnTo>
                        <a:lnTo>
                          <a:pt x="510" y="599"/>
                        </a:lnTo>
                        <a:lnTo>
                          <a:pt x="0" y="138"/>
                        </a:lnTo>
                        <a:lnTo>
                          <a:pt x="127" y="0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30" name=""/>
                  <p:cNvSpPr/>
                  <p:nvPr/>
                </p:nvSpPr>
                <p:spPr>
                  <a:xfrm>
                    <a:off x="2587680" y="4164120"/>
                    <a:ext cx="147600" cy="209520"/>
                  </a:xfrm>
                  <a:custGeom>
                    <a:avLst/>
                    <a:gdLst/>
                    <a:ahLst/>
                    <a:rect l="l" t="t" r="r" b="b"/>
                    <a:pathLst>
                      <a:path w="102" h="133">
                        <a:moveTo>
                          <a:pt x="102" y="25"/>
                        </a:moveTo>
                        <a:lnTo>
                          <a:pt x="15" y="0"/>
                        </a:lnTo>
                        <a:lnTo>
                          <a:pt x="0" y="133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31" name=""/>
                  <p:cNvSpPr/>
                  <p:nvPr/>
                </p:nvSpPr>
                <p:spPr>
                  <a:xfrm>
                    <a:off x="955800" y="4329000"/>
                    <a:ext cx="596880" cy="106560"/>
                  </a:xfrm>
                  <a:custGeom>
                    <a:avLst/>
                    <a:gdLst/>
                    <a:ahLst/>
                    <a:rect l="l" t="t" r="r" b="b"/>
                    <a:pathLst>
                      <a:path w="380" h="65">
                        <a:moveTo>
                          <a:pt x="379" y="64"/>
                        </a:moveTo>
                        <a:lnTo>
                          <a:pt x="216" y="64"/>
                        </a:lnTo>
                        <a:lnTo>
                          <a:pt x="53" y="42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</p:grpSp>
            <p:grpSp>
              <p:nvGrpSpPr>
                <p:cNvPr id="832" name=""/>
                <p:cNvGrpSpPr/>
                <p:nvPr/>
              </p:nvGrpSpPr>
              <p:grpSpPr>
                <a:xfrm>
                  <a:off x="4251240" y="2224080"/>
                  <a:ext cx="4084560" cy="4268880"/>
                  <a:chOff x="4251240" y="2224080"/>
                  <a:chExt cx="4084560" cy="4268880"/>
                </a:xfrm>
              </p:grpSpPr>
              <p:sp>
                <p:nvSpPr>
                  <p:cNvPr id="833" name=""/>
                  <p:cNvSpPr/>
                  <p:nvPr/>
                </p:nvSpPr>
                <p:spPr>
                  <a:xfrm flipH="1" flipV="1">
                    <a:off x="4568760" y="5878440"/>
                    <a:ext cx="108000" cy="2088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920" bIns="-259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34" name=""/>
                  <p:cNvSpPr/>
                  <p:nvPr/>
                </p:nvSpPr>
                <p:spPr>
                  <a:xfrm>
                    <a:off x="8115480" y="2224080"/>
                    <a:ext cx="161640" cy="419040"/>
                  </a:xfrm>
                  <a:custGeom>
                    <a:avLst/>
                    <a:gdLst/>
                    <a:ahLst/>
                    <a:rect l="l" t="t" r="r" b="b"/>
                    <a:pathLst>
                      <a:path w="104" h="260">
                        <a:moveTo>
                          <a:pt x="64" y="260"/>
                        </a:moveTo>
                        <a:lnTo>
                          <a:pt x="96" y="232"/>
                        </a:lnTo>
                        <a:lnTo>
                          <a:pt x="104" y="180"/>
                        </a:lnTo>
                        <a:lnTo>
                          <a:pt x="59" y="136"/>
                        </a:lnTo>
                        <a:lnTo>
                          <a:pt x="32" y="80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35" name=""/>
                  <p:cNvSpPr/>
                  <p:nvPr/>
                </p:nvSpPr>
                <p:spPr>
                  <a:xfrm>
                    <a:off x="6032520" y="3213000"/>
                    <a:ext cx="1023840" cy="1106640"/>
                  </a:xfrm>
                  <a:custGeom>
                    <a:avLst/>
                    <a:gdLst/>
                    <a:ahLst/>
                    <a:rect l="l" t="t" r="r" b="b"/>
                    <a:pathLst>
                      <a:path w="668" h="681">
                        <a:moveTo>
                          <a:pt x="668" y="0"/>
                        </a:moveTo>
                        <a:lnTo>
                          <a:pt x="385" y="425"/>
                        </a:lnTo>
                        <a:lnTo>
                          <a:pt x="0" y="681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36" name=""/>
                  <p:cNvSpPr/>
                  <p:nvPr/>
                </p:nvSpPr>
                <p:spPr>
                  <a:xfrm flipH="1">
                    <a:off x="6611760" y="3879720"/>
                    <a:ext cx="231840" cy="3024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6560" bIns="-165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37" name=""/>
                  <p:cNvSpPr/>
                  <p:nvPr/>
                </p:nvSpPr>
                <p:spPr>
                  <a:xfrm>
                    <a:off x="8201160" y="2781360"/>
                    <a:ext cx="134640" cy="792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8880" bIns="-388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38" name=""/>
                  <p:cNvSpPr/>
                  <p:nvPr/>
                </p:nvSpPr>
                <p:spPr>
                  <a:xfrm flipH="1" flipV="1">
                    <a:off x="8160840" y="2584080"/>
                    <a:ext cx="95400" cy="11916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39" name=""/>
                  <p:cNvSpPr/>
                  <p:nvPr/>
                </p:nvSpPr>
                <p:spPr>
                  <a:xfrm flipH="1">
                    <a:off x="7470360" y="2882880"/>
                    <a:ext cx="11160" cy="14616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40" name=""/>
                  <p:cNvSpPr/>
                  <p:nvPr/>
                </p:nvSpPr>
                <p:spPr>
                  <a:xfrm>
                    <a:off x="6973920" y="2658960"/>
                    <a:ext cx="1330200" cy="577800"/>
                  </a:xfrm>
                  <a:custGeom>
                    <a:avLst/>
                    <a:gdLst/>
                    <a:ahLst/>
                    <a:rect l="l" t="t" r="r" b="b"/>
                    <a:pathLst>
                      <a:path w="855" h="358">
                        <a:moveTo>
                          <a:pt x="854" y="0"/>
                        </a:moveTo>
                        <a:lnTo>
                          <a:pt x="790" y="70"/>
                        </a:lnTo>
                        <a:lnTo>
                          <a:pt x="683" y="81"/>
                        </a:lnTo>
                        <a:lnTo>
                          <a:pt x="641" y="272"/>
                        </a:lnTo>
                        <a:lnTo>
                          <a:pt x="506" y="236"/>
                        </a:lnTo>
                        <a:lnTo>
                          <a:pt x="315" y="236"/>
                        </a:lnTo>
                        <a:lnTo>
                          <a:pt x="46" y="357"/>
                        </a:lnTo>
                        <a:lnTo>
                          <a:pt x="63" y="265"/>
                        </a:lnTo>
                        <a:lnTo>
                          <a:pt x="0" y="229"/>
                        </a:lnTo>
                        <a:lnTo>
                          <a:pt x="120" y="141"/>
                        </a:lnTo>
                        <a:lnTo>
                          <a:pt x="680" y="116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41" name=""/>
                  <p:cNvSpPr/>
                  <p:nvPr/>
                </p:nvSpPr>
                <p:spPr>
                  <a:xfrm flipV="1">
                    <a:off x="5586480" y="5842080"/>
                    <a:ext cx="0" cy="18576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42" name=""/>
                  <p:cNvSpPr/>
                  <p:nvPr/>
                </p:nvSpPr>
                <p:spPr>
                  <a:xfrm>
                    <a:off x="5300640" y="5978520"/>
                    <a:ext cx="61920" cy="77760"/>
                  </a:xfrm>
                  <a:custGeom>
                    <a:avLst/>
                    <a:gdLst/>
                    <a:ahLst/>
                    <a:rect l="l" t="t" r="r" b="b"/>
                    <a:pathLst>
                      <a:path w="40" h="47">
                        <a:moveTo>
                          <a:pt x="39" y="0"/>
                        </a:moveTo>
                        <a:lnTo>
                          <a:pt x="0" y="46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tIns="32040" bIns="320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43" name=""/>
                  <p:cNvSpPr/>
                  <p:nvPr/>
                </p:nvSpPr>
                <p:spPr>
                  <a:xfrm>
                    <a:off x="4251240" y="4307040"/>
                    <a:ext cx="1784520" cy="2185920"/>
                  </a:xfrm>
                  <a:custGeom>
                    <a:avLst/>
                    <a:gdLst/>
                    <a:ahLst/>
                    <a:rect l="l" t="t" r="r" b="b"/>
                    <a:pathLst>
                      <a:path w="1147" h="1351">
                        <a:moveTo>
                          <a:pt x="1146" y="0"/>
                        </a:moveTo>
                        <a:lnTo>
                          <a:pt x="109" y="1073"/>
                        </a:lnTo>
                        <a:lnTo>
                          <a:pt x="0" y="1211"/>
                        </a:lnTo>
                        <a:lnTo>
                          <a:pt x="0" y="1350"/>
                        </a:lnTo>
                        <a:lnTo>
                          <a:pt x="3" y="1350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44" name=""/>
                  <p:cNvSpPr/>
                  <p:nvPr/>
                </p:nvSpPr>
                <p:spPr>
                  <a:xfrm>
                    <a:off x="5224320" y="4307040"/>
                    <a:ext cx="811440" cy="1538280"/>
                  </a:xfrm>
                  <a:custGeom>
                    <a:avLst/>
                    <a:gdLst/>
                    <a:ahLst/>
                    <a:rect l="l" t="t" r="r" b="b"/>
                    <a:pathLst>
                      <a:path w="521" h="950">
                        <a:moveTo>
                          <a:pt x="520" y="0"/>
                        </a:moveTo>
                        <a:lnTo>
                          <a:pt x="10" y="718"/>
                        </a:lnTo>
                        <a:lnTo>
                          <a:pt x="0" y="828"/>
                        </a:lnTo>
                        <a:lnTo>
                          <a:pt x="237" y="938"/>
                        </a:lnTo>
                        <a:lnTo>
                          <a:pt x="279" y="917"/>
                        </a:lnTo>
                        <a:lnTo>
                          <a:pt x="360" y="949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45" name=""/>
                  <p:cNvSpPr/>
                  <p:nvPr/>
                </p:nvSpPr>
                <p:spPr>
                  <a:xfrm>
                    <a:off x="4913280" y="5189400"/>
                    <a:ext cx="669960" cy="790560"/>
                  </a:xfrm>
                  <a:custGeom>
                    <a:avLst/>
                    <a:gdLst/>
                    <a:ahLst/>
                    <a:rect l="l" t="t" r="r" b="b"/>
                    <a:pathLst>
                      <a:path w="431" h="489">
                        <a:moveTo>
                          <a:pt x="0" y="0"/>
                        </a:moveTo>
                        <a:lnTo>
                          <a:pt x="127" y="77"/>
                        </a:lnTo>
                        <a:lnTo>
                          <a:pt x="298" y="488"/>
                        </a:lnTo>
                        <a:lnTo>
                          <a:pt x="430" y="452"/>
                        </a:lnTo>
                        <a:lnTo>
                          <a:pt x="430" y="396"/>
                        </a:lnTo>
                      </a:path>
                    </a:pathLst>
                  </a:custGeom>
                  <a:noFill/>
                  <a:ln w="381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46" name=""/>
                  <p:cNvSpPr/>
                  <p:nvPr/>
                </p:nvSpPr>
                <p:spPr>
                  <a:xfrm flipH="1" flipV="1">
                    <a:off x="4884840" y="5124240"/>
                    <a:ext cx="372960" cy="1260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34200" bIns="-34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47" name=""/>
                  <p:cNvSpPr/>
                  <p:nvPr/>
                </p:nvSpPr>
                <p:spPr>
                  <a:xfrm flipH="1" flipV="1">
                    <a:off x="4443480" y="5916600"/>
                    <a:ext cx="47520" cy="6336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6560" bIns="165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48" name=""/>
                  <p:cNvSpPr/>
                  <p:nvPr/>
                </p:nvSpPr>
                <p:spPr>
                  <a:xfrm flipH="1" flipV="1">
                    <a:off x="4525560" y="5837040"/>
                    <a:ext cx="49320" cy="6660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9800" bIns="19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49" name=""/>
                  <p:cNvSpPr/>
                  <p:nvPr/>
                </p:nvSpPr>
                <p:spPr>
                  <a:xfrm>
                    <a:off x="4592520" y="5883120"/>
                    <a:ext cx="14400" cy="10476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50" name=""/>
                  <p:cNvSpPr/>
                  <p:nvPr/>
                </p:nvSpPr>
                <p:spPr>
                  <a:xfrm flipH="1" flipV="1">
                    <a:off x="4968360" y="5211360"/>
                    <a:ext cx="41400" cy="34920"/>
                  </a:xfrm>
                  <a:prstGeom prst="line">
                    <a:avLst/>
                  </a:prstGeom>
                  <a:ln w="381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11880" bIns="-118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</p:grpSp>
            <p:sp>
              <p:nvSpPr>
                <p:cNvPr id="851" name=""/>
                <p:cNvSpPr/>
                <p:nvPr/>
              </p:nvSpPr>
              <p:spPr>
                <a:xfrm>
                  <a:off x="3227400" y="5380200"/>
                  <a:ext cx="1335240" cy="406080"/>
                </a:xfrm>
                <a:custGeom>
                  <a:avLst/>
                  <a:gdLst/>
                  <a:ahLst/>
                  <a:rect l="l" t="t" r="r" b="b"/>
                  <a:pathLst>
                    <a:path w="867" h="264">
                      <a:moveTo>
                        <a:pt x="867" y="264"/>
                      </a:moveTo>
                      <a:lnTo>
                        <a:pt x="719" y="188"/>
                      </a:lnTo>
                      <a:lnTo>
                        <a:pt x="578" y="146"/>
                      </a:lnTo>
                      <a:lnTo>
                        <a:pt x="422" y="138"/>
                      </a:lnTo>
                      <a:lnTo>
                        <a:pt x="258" y="138"/>
                      </a:lnTo>
                      <a:lnTo>
                        <a:pt x="110" y="105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38160">
                  <a:solidFill>
                    <a:srgbClr val="cc33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</p:grpSp>
          <p:grpSp>
            <p:nvGrpSpPr>
              <p:cNvPr id="852" name=""/>
              <p:cNvGrpSpPr/>
              <p:nvPr/>
            </p:nvGrpSpPr>
            <p:grpSpPr>
              <a:xfrm>
                <a:off x="2209680" y="1265400"/>
                <a:ext cx="4313520" cy="5103720"/>
                <a:chOff x="2209680" y="1265400"/>
                <a:chExt cx="4313520" cy="5103720"/>
              </a:xfrm>
            </p:grpSpPr>
            <p:grpSp>
              <p:nvGrpSpPr>
                <p:cNvPr id="853" name=""/>
                <p:cNvGrpSpPr/>
                <p:nvPr/>
              </p:nvGrpSpPr>
              <p:grpSpPr>
                <a:xfrm>
                  <a:off x="4754520" y="6081840"/>
                  <a:ext cx="665280" cy="287280"/>
                  <a:chOff x="4754520" y="6081840"/>
                  <a:chExt cx="665280" cy="287280"/>
                </a:xfrm>
              </p:grpSpPr>
              <p:sp>
                <p:nvSpPr>
                  <p:cNvPr id="854" name=""/>
                  <p:cNvSpPr/>
                  <p:nvPr/>
                </p:nvSpPr>
                <p:spPr>
                  <a:xfrm flipH="1">
                    <a:off x="5287680" y="6103800"/>
                    <a:ext cx="60120" cy="50760"/>
                  </a:xfrm>
                  <a:prstGeom prst="line">
                    <a:avLst/>
                  </a:prstGeom>
                  <a:ln w="38160">
                    <a:solidFill>
                      <a:srgbClr val="3399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960" bIns="39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55" name=""/>
                  <p:cNvSpPr/>
                  <p:nvPr/>
                </p:nvSpPr>
                <p:spPr>
                  <a:xfrm flipH="1">
                    <a:off x="5245200" y="6159600"/>
                    <a:ext cx="41040" cy="0"/>
                  </a:xfrm>
                  <a:prstGeom prst="line">
                    <a:avLst/>
                  </a:prstGeom>
                  <a:ln w="38160">
                    <a:solidFill>
                      <a:srgbClr val="3399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6800" bIns="-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56" name=""/>
                  <p:cNvSpPr/>
                  <p:nvPr/>
                </p:nvSpPr>
                <p:spPr>
                  <a:xfrm flipH="1">
                    <a:off x="5333760" y="6108840"/>
                    <a:ext cx="14040" cy="61920"/>
                  </a:xfrm>
                  <a:prstGeom prst="line">
                    <a:avLst/>
                  </a:prstGeom>
                  <a:ln w="38160">
                    <a:solidFill>
                      <a:srgbClr val="3399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5120" bIns="151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57" name=""/>
                  <p:cNvSpPr/>
                  <p:nvPr/>
                </p:nvSpPr>
                <p:spPr>
                  <a:xfrm>
                    <a:off x="5348160" y="6108840"/>
                    <a:ext cx="71640" cy="66600"/>
                  </a:xfrm>
                  <a:prstGeom prst="line">
                    <a:avLst/>
                  </a:prstGeom>
                  <a:ln w="38160">
                    <a:solidFill>
                      <a:srgbClr val="3399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9800" bIns="19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58" name=""/>
                  <p:cNvSpPr/>
                  <p:nvPr/>
                </p:nvSpPr>
                <p:spPr>
                  <a:xfrm flipH="1">
                    <a:off x="4846320" y="6081840"/>
                    <a:ext cx="103320" cy="287280"/>
                  </a:xfrm>
                  <a:prstGeom prst="line">
                    <a:avLst/>
                  </a:prstGeom>
                  <a:ln w="38160">
                    <a:solidFill>
                      <a:srgbClr val="3399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59" name=""/>
                  <p:cNvSpPr/>
                  <p:nvPr/>
                </p:nvSpPr>
                <p:spPr>
                  <a:xfrm flipV="1">
                    <a:off x="4754520" y="6208200"/>
                    <a:ext cx="149400" cy="103320"/>
                  </a:xfrm>
                  <a:prstGeom prst="line">
                    <a:avLst/>
                  </a:prstGeom>
                  <a:ln w="38160">
                    <a:solidFill>
                      <a:srgbClr val="3399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860" name=""/>
                  <p:cNvSpPr/>
                  <p:nvPr/>
                </p:nvSpPr>
                <p:spPr>
                  <a:xfrm>
                    <a:off x="4927680" y="6208560"/>
                    <a:ext cx="46080" cy="81000"/>
                  </a:xfrm>
                  <a:prstGeom prst="line">
                    <a:avLst/>
                  </a:prstGeom>
                  <a:ln w="38160">
                    <a:solidFill>
                      <a:srgbClr val="3399ff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4200" bIns="34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</p:grpSp>
            <p:sp>
              <p:nvSpPr>
                <p:cNvPr id="861" name=""/>
                <p:cNvSpPr/>
                <p:nvPr/>
              </p:nvSpPr>
              <p:spPr>
                <a:xfrm>
                  <a:off x="3403440" y="3549600"/>
                  <a:ext cx="39960" cy="9540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62" name=""/>
                <p:cNvSpPr/>
                <p:nvPr/>
              </p:nvSpPr>
              <p:spPr>
                <a:xfrm>
                  <a:off x="2554200" y="3314880"/>
                  <a:ext cx="488880" cy="6012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3320" bIns="133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63" name=""/>
                <p:cNvSpPr/>
                <p:nvPr/>
              </p:nvSpPr>
              <p:spPr>
                <a:xfrm flipH="1" flipV="1">
                  <a:off x="2336400" y="3284640"/>
                  <a:ext cx="222120" cy="3024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6560" bIns="-165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64" name=""/>
                <p:cNvSpPr/>
                <p:nvPr/>
              </p:nvSpPr>
              <p:spPr>
                <a:xfrm flipH="1" flipV="1">
                  <a:off x="2209680" y="3224160"/>
                  <a:ext cx="136800" cy="6048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3680" bIns="136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65" name=""/>
                <p:cNvSpPr/>
                <p:nvPr/>
              </p:nvSpPr>
              <p:spPr>
                <a:xfrm flipV="1">
                  <a:off x="3041640" y="3066840"/>
                  <a:ext cx="76320" cy="31428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66" name=""/>
                <p:cNvSpPr/>
                <p:nvPr/>
              </p:nvSpPr>
              <p:spPr>
                <a:xfrm>
                  <a:off x="3041640" y="3386160"/>
                  <a:ext cx="228600" cy="11592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67" name=""/>
                <p:cNvSpPr/>
                <p:nvPr/>
              </p:nvSpPr>
              <p:spPr>
                <a:xfrm>
                  <a:off x="3265560" y="3492360"/>
                  <a:ext cx="4680" cy="60480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68" name=""/>
                <p:cNvSpPr/>
                <p:nvPr/>
              </p:nvSpPr>
              <p:spPr>
                <a:xfrm>
                  <a:off x="3265560" y="4083120"/>
                  <a:ext cx="115920" cy="7596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9160" bIns="291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69" name=""/>
                <p:cNvSpPr/>
                <p:nvPr/>
              </p:nvSpPr>
              <p:spPr>
                <a:xfrm flipH="1">
                  <a:off x="2990520" y="4159080"/>
                  <a:ext cx="390600" cy="11592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70" name=""/>
                <p:cNvSpPr/>
                <p:nvPr/>
              </p:nvSpPr>
              <p:spPr>
                <a:xfrm flipV="1">
                  <a:off x="3270240" y="3554280"/>
                  <a:ext cx="133200" cy="6048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3680" bIns="136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71" name=""/>
                <p:cNvSpPr/>
                <p:nvPr/>
              </p:nvSpPr>
              <p:spPr>
                <a:xfrm>
                  <a:off x="3265560" y="3630600"/>
                  <a:ext cx="514440" cy="56520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72" name=""/>
                <p:cNvSpPr/>
                <p:nvPr/>
              </p:nvSpPr>
              <p:spPr>
                <a:xfrm flipH="1">
                  <a:off x="3484080" y="3924360"/>
                  <a:ext cx="50760" cy="10800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73" name=""/>
                <p:cNvSpPr/>
                <p:nvPr/>
              </p:nvSpPr>
              <p:spPr>
                <a:xfrm>
                  <a:off x="3479760" y="4022640"/>
                  <a:ext cx="41400" cy="15732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74" name=""/>
                <p:cNvSpPr/>
                <p:nvPr/>
              </p:nvSpPr>
              <p:spPr>
                <a:xfrm>
                  <a:off x="3378240" y="4159080"/>
                  <a:ext cx="268200" cy="6048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3680" bIns="136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75" name=""/>
                <p:cNvSpPr/>
                <p:nvPr/>
              </p:nvSpPr>
              <p:spPr>
                <a:xfrm flipH="1">
                  <a:off x="3346560" y="3635280"/>
                  <a:ext cx="101520" cy="6048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3680" bIns="136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76" name=""/>
                <p:cNvSpPr/>
                <p:nvPr/>
              </p:nvSpPr>
              <p:spPr>
                <a:xfrm>
                  <a:off x="3535200" y="4199040"/>
                  <a:ext cx="28800" cy="35064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77" name=""/>
                <p:cNvSpPr/>
                <p:nvPr/>
              </p:nvSpPr>
              <p:spPr>
                <a:xfrm flipV="1">
                  <a:off x="3564000" y="3613320"/>
                  <a:ext cx="1255680" cy="91440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78" name=""/>
                <p:cNvSpPr/>
                <p:nvPr/>
              </p:nvSpPr>
              <p:spPr>
                <a:xfrm flipV="1">
                  <a:off x="4815000" y="3355920"/>
                  <a:ext cx="1117440" cy="25416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79" name=""/>
                <p:cNvSpPr/>
                <p:nvPr/>
              </p:nvSpPr>
              <p:spPr>
                <a:xfrm>
                  <a:off x="3625920" y="4214880"/>
                  <a:ext cx="101520" cy="20772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80" name=""/>
                <p:cNvSpPr/>
                <p:nvPr/>
              </p:nvSpPr>
              <p:spPr>
                <a:xfrm>
                  <a:off x="3733920" y="4427640"/>
                  <a:ext cx="339480" cy="2052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6280" bIns="-262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81" name=""/>
                <p:cNvSpPr/>
                <p:nvPr/>
              </p:nvSpPr>
              <p:spPr>
                <a:xfrm flipH="1">
                  <a:off x="4061880" y="4178160"/>
                  <a:ext cx="1800" cy="63504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82" name=""/>
                <p:cNvSpPr/>
                <p:nvPr/>
              </p:nvSpPr>
              <p:spPr>
                <a:xfrm>
                  <a:off x="3570120" y="4549680"/>
                  <a:ext cx="214560" cy="14148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83" name=""/>
                <p:cNvSpPr/>
                <p:nvPr/>
              </p:nvSpPr>
              <p:spPr>
                <a:xfrm flipH="1">
                  <a:off x="3967200" y="4819680"/>
                  <a:ext cx="101520" cy="3024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6560" bIns="-165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84" name=""/>
                <p:cNvSpPr/>
                <p:nvPr/>
              </p:nvSpPr>
              <p:spPr>
                <a:xfrm flipH="1" flipV="1">
                  <a:off x="3900240" y="4838760"/>
                  <a:ext cx="66600" cy="1584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0960" bIns="-309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85" name=""/>
                <p:cNvSpPr/>
                <p:nvPr/>
              </p:nvSpPr>
              <p:spPr>
                <a:xfrm>
                  <a:off x="4068720" y="4803840"/>
                  <a:ext cx="106560" cy="2520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600" bIns="-216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86" name=""/>
                <p:cNvSpPr/>
                <p:nvPr/>
              </p:nvSpPr>
              <p:spPr>
                <a:xfrm>
                  <a:off x="4064040" y="4799160"/>
                  <a:ext cx="120600" cy="10620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87" name=""/>
                <p:cNvSpPr/>
                <p:nvPr/>
              </p:nvSpPr>
              <p:spPr>
                <a:xfrm flipV="1">
                  <a:off x="4068720" y="4427640"/>
                  <a:ext cx="101520" cy="7128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4480" bIns="244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88" name=""/>
                <p:cNvSpPr/>
                <p:nvPr/>
              </p:nvSpPr>
              <p:spPr>
                <a:xfrm flipV="1">
                  <a:off x="4064040" y="4489560"/>
                  <a:ext cx="69840" cy="5544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8640" bIns="86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89" name=""/>
                <p:cNvSpPr/>
                <p:nvPr/>
              </p:nvSpPr>
              <p:spPr>
                <a:xfrm flipH="1" flipV="1">
                  <a:off x="3966840" y="4732200"/>
                  <a:ext cx="106200" cy="6192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5120" bIns="151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90" name=""/>
                <p:cNvSpPr/>
                <p:nvPr/>
              </p:nvSpPr>
              <p:spPr>
                <a:xfrm flipH="1">
                  <a:off x="3849480" y="4732200"/>
                  <a:ext cx="122040" cy="5724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0440" bIns="104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91" name=""/>
                <p:cNvSpPr/>
                <p:nvPr/>
              </p:nvSpPr>
              <p:spPr>
                <a:xfrm flipH="1" flipV="1">
                  <a:off x="3768480" y="4697280"/>
                  <a:ext cx="122040" cy="12240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92" name=""/>
                <p:cNvSpPr/>
                <p:nvPr/>
              </p:nvSpPr>
              <p:spPr>
                <a:xfrm flipH="1" flipV="1">
                  <a:off x="5600520" y="3155760"/>
                  <a:ext cx="52200" cy="26028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93" name=""/>
                <p:cNvSpPr/>
                <p:nvPr/>
              </p:nvSpPr>
              <p:spPr>
                <a:xfrm flipH="1" flipV="1">
                  <a:off x="5479560" y="3151080"/>
                  <a:ext cx="127080" cy="1440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2400" bIns="-324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94" name=""/>
                <p:cNvSpPr/>
                <p:nvPr/>
              </p:nvSpPr>
              <p:spPr>
                <a:xfrm flipH="1" flipV="1">
                  <a:off x="5429160" y="2914560"/>
                  <a:ext cx="61920" cy="26352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95" name=""/>
                <p:cNvSpPr/>
                <p:nvPr/>
              </p:nvSpPr>
              <p:spPr>
                <a:xfrm flipV="1">
                  <a:off x="5424480" y="2660400"/>
                  <a:ext cx="258840" cy="23796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96" name=""/>
                <p:cNvSpPr/>
                <p:nvPr/>
              </p:nvSpPr>
              <p:spPr>
                <a:xfrm flipH="1">
                  <a:off x="5272200" y="2843280"/>
                  <a:ext cx="193680" cy="3492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1880" bIns="-118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97" name=""/>
                <p:cNvSpPr/>
                <p:nvPr/>
              </p:nvSpPr>
              <p:spPr>
                <a:xfrm flipH="1">
                  <a:off x="5216040" y="2674800"/>
                  <a:ext cx="360360" cy="12240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98" name=""/>
                <p:cNvSpPr/>
                <p:nvPr/>
              </p:nvSpPr>
              <p:spPr>
                <a:xfrm flipH="1" flipV="1">
                  <a:off x="5338800" y="2670120"/>
                  <a:ext cx="71280" cy="24912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899" name=""/>
                <p:cNvSpPr/>
                <p:nvPr/>
              </p:nvSpPr>
              <p:spPr>
                <a:xfrm flipV="1">
                  <a:off x="5338800" y="2593440"/>
                  <a:ext cx="218880" cy="8100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4200" bIns="342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00" name=""/>
                <p:cNvSpPr/>
                <p:nvPr/>
              </p:nvSpPr>
              <p:spPr>
                <a:xfrm>
                  <a:off x="5572080" y="2351160"/>
                  <a:ext cx="130320" cy="73656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01" name=""/>
                <p:cNvSpPr/>
                <p:nvPr/>
              </p:nvSpPr>
              <p:spPr>
                <a:xfrm>
                  <a:off x="5602320" y="3106800"/>
                  <a:ext cx="25200" cy="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02" name=""/>
                <p:cNvSpPr/>
                <p:nvPr/>
              </p:nvSpPr>
              <p:spPr>
                <a:xfrm flipH="1">
                  <a:off x="5587560" y="3040200"/>
                  <a:ext cx="111240" cy="12204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03" name=""/>
                <p:cNvSpPr/>
                <p:nvPr/>
              </p:nvSpPr>
              <p:spPr>
                <a:xfrm flipH="1">
                  <a:off x="5520960" y="2776680"/>
                  <a:ext cx="182520" cy="10152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04" name=""/>
                <p:cNvSpPr/>
                <p:nvPr/>
              </p:nvSpPr>
              <p:spPr>
                <a:xfrm flipH="1" flipV="1">
                  <a:off x="5486400" y="2838240"/>
                  <a:ext cx="39600" cy="5076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960" bIns="39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05" name=""/>
                <p:cNvSpPr/>
                <p:nvPr/>
              </p:nvSpPr>
              <p:spPr>
                <a:xfrm>
                  <a:off x="5521320" y="2889360"/>
                  <a:ext cx="66600" cy="4428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20" bIns="-25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06" name=""/>
                <p:cNvSpPr/>
                <p:nvPr/>
              </p:nvSpPr>
              <p:spPr>
                <a:xfrm flipV="1">
                  <a:off x="5592600" y="2868120"/>
                  <a:ext cx="76320" cy="5580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9000" bIns="90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07" name=""/>
                <p:cNvSpPr/>
                <p:nvPr/>
              </p:nvSpPr>
              <p:spPr>
                <a:xfrm flipV="1">
                  <a:off x="5932440" y="2847600"/>
                  <a:ext cx="223920" cy="50796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08" name=""/>
                <p:cNvSpPr/>
                <p:nvPr/>
              </p:nvSpPr>
              <p:spPr>
                <a:xfrm flipV="1">
                  <a:off x="6100920" y="2857320"/>
                  <a:ext cx="101520" cy="3636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0440" bIns="-104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09" name=""/>
                <p:cNvSpPr/>
                <p:nvPr/>
              </p:nvSpPr>
              <p:spPr>
                <a:xfrm>
                  <a:off x="5973840" y="3263760"/>
                  <a:ext cx="339480" cy="5724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0440" bIns="104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10" name=""/>
                <p:cNvSpPr/>
                <p:nvPr/>
              </p:nvSpPr>
              <p:spPr>
                <a:xfrm flipV="1">
                  <a:off x="6151680" y="3147840"/>
                  <a:ext cx="39600" cy="13680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11" name=""/>
                <p:cNvSpPr/>
                <p:nvPr/>
              </p:nvSpPr>
              <p:spPr>
                <a:xfrm flipV="1">
                  <a:off x="6099120" y="3182760"/>
                  <a:ext cx="290520" cy="80352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12" name=""/>
                <p:cNvSpPr/>
                <p:nvPr/>
              </p:nvSpPr>
              <p:spPr>
                <a:xfrm flipH="1">
                  <a:off x="5127480" y="3975120"/>
                  <a:ext cx="973440" cy="142380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13" name=""/>
                <p:cNvSpPr/>
                <p:nvPr/>
              </p:nvSpPr>
              <p:spPr>
                <a:xfrm flipH="1">
                  <a:off x="4886280" y="5383080"/>
                  <a:ext cx="254160" cy="67644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14" name=""/>
                <p:cNvSpPr/>
                <p:nvPr/>
              </p:nvSpPr>
              <p:spPr>
                <a:xfrm>
                  <a:off x="5059440" y="5641920"/>
                  <a:ext cx="136440" cy="3492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1880" bIns="-118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15" name=""/>
                <p:cNvSpPr/>
                <p:nvPr/>
              </p:nvSpPr>
              <p:spPr>
                <a:xfrm>
                  <a:off x="5186520" y="5681520"/>
                  <a:ext cx="156960" cy="19368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16" name=""/>
                <p:cNvSpPr/>
                <p:nvPr/>
              </p:nvSpPr>
              <p:spPr>
                <a:xfrm flipH="1">
                  <a:off x="5251320" y="5854680"/>
                  <a:ext cx="82800" cy="16344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17" name=""/>
                <p:cNvSpPr/>
                <p:nvPr/>
              </p:nvSpPr>
              <p:spPr>
                <a:xfrm flipH="1" flipV="1">
                  <a:off x="4952880" y="5632560"/>
                  <a:ext cx="44640" cy="8568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8880" bIns="388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18" name=""/>
                <p:cNvSpPr/>
                <p:nvPr/>
              </p:nvSpPr>
              <p:spPr>
                <a:xfrm flipH="1">
                  <a:off x="4890600" y="5722920"/>
                  <a:ext cx="117720" cy="4608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720" bIns="-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19" name=""/>
                <p:cNvSpPr/>
                <p:nvPr/>
              </p:nvSpPr>
              <p:spPr>
                <a:xfrm>
                  <a:off x="5029200" y="5718240"/>
                  <a:ext cx="44280" cy="4608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720" bIns="-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20" name=""/>
                <p:cNvSpPr/>
                <p:nvPr/>
              </p:nvSpPr>
              <p:spPr>
                <a:xfrm flipH="1">
                  <a:off x="4780080" y="6048360"/>
                  <a:ext cx="110880" cy="4140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5400" bIns="-54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21" name=""/>
                <p:cNvSpPr/>
                <p:nvPr/>
              </p:nvSpPr>
              <p:spPr>
                <a:xfrm>
                  <a:off x="4886280" y="6058080"/>
                  <a:ext cx="85680" cy="5688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0080" bIns="100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22" name=""/>
                <p:cNvSpPr/>
                <p:nvPr/>
              </p:nvSpPr>
              <p:spPr>
                <a:xfrm flipH="1" flipV="1">
                  <a:off x="5195880" y="6001920"/>
                  <a:ext cx="61920" cy="2052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6280" bIns="-262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23" name=""/>
                <p:cNvSpPr/>
                <p:nvPr/>
              </p:nvSpPr>
              <p:spPr>
                <a:xfrm flipH="1">
                  <a:off x="5200200" y="6022800"/>
                  <a:ext cx="57240" cy="3528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1520" bIns="-115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24" name=""/>
                <p:cNvSpPr/>
                <p:nvPr/>
              </p:nvSpPr>
              <p:spPr>
                <a:xfrm>
                  <a:off x="5251320" y="6018120"/>
                  <a:ext cx="25560" cy="8100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4200" bIns="342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25" name=""/>
                <p:cNvSpPr/>
                <p:nvPr/>
              </p:nvSpPr>
              <p:spPr>
                <a:xfrm>
                  <a:off x="6238800" y="3681360"/>
                  <a:ext cx="152640" cy="7164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4840" bIns="248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26" name=""/>
                <p:cNvSpPr/>
                <p:nvPr/>
              </p:nvSpPr>
              <p:spPr>
                <a:xfrm>
                  <a:off x="5624640" y="3044880"/>
                  <a:ext cx="126720" cy="10296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27" name=""/>
                <p:cNvSpPr/>
                <p:nvPr/>
              </p:nvSpPr>
              <p:spPr>
                <a:xfrm flipH="1">
                  <a:off x="5970240" y="2894040"/>
                  <a:ext cx="127080" cy="3492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1880" bIns="-118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28" name=""/>
                <p:cNvSpPr/>
                <p:nvPr/>
              </p:nvSpPr>
              <p:spPr>
                <a:xfrm flipH="1" flipV="1">
                  <a:off x="6062400" y="2812680"/>
                  <a:ext cx="58680" cy="5868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1880" bIns="118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29" name=""/>
                <p:cNvSpPr/>
                <p:nvPr/>
              </p:nvSpPr>
              <p:spPr>
                <a:xfrm>
                  <a:off x="5133960" y="5160960"/>
                  <a:ext cx="136440" cy="12852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30" name=""/>
                <p:cNvSpPr/>
                <p:nvPr/>
              </p:nvSpPr>
              <p:spPr>
                <a:xfrm>
                  <a:off x="5164200" y="5330880"/>
                  <a:ext cx="81000" cy="10476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31" name=""/>
                <p:cNvSpPr/>
                <p:nvPr/>
              </p:nvSpPr>
              <p:spPr>
                <a:xfrm>
                  <a:off x="3187800" y="1265400"/>
                  <a:ext cx="1155600" cy="96984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32" name=""/>
                <p:cNvSpPr/>
                <p:nvPr/>
              </p:nvSpPr>
              <p:spPr>
                <a:xfrm>
                  <a:off x="4354560" y="2224080"/>
                  <a:ext cx="739800" cy="100476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33" name=""/>
                <p:cNvSpPr/>
                <p:nvPr/>
              </p:nvSpPr>
              <p:spPr>
                <a:xfrm>
                  <a:off x="5094360" y="3218040"/>
                  <a:ext cx="461880" cy="21888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34" name=""/>
                <p:cNvSpPr/>
                <p:nvPr/>
              </p:nvSpPr>
              <p:spPr>
                <a:xfrm>
                  <a:off x="4514760" y="1855800"/>
                  <a:ext cx="150840" cy="18396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35" name=""/>
                <p:cNvSpPr/>
                <p:nvPr/>
              </p:nvSpPr>
              <p:spPr>
                <a:xfrm>
                  <a:off x="4654440" y="2028960"/>
                  <a:ext cx="1074960" cy="54288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36" name=""/>
                <p:cNvSpPr/>
                <p:nvPr/>
              </p:nvSpPr>
              <p:spPr>
                <a:xfrm flipV="1">
                  <a:off x="5740560" y="2281320"/>
                  <a:ext cx="369720" cy="27936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37" name=""/>
                <p:cNvSpPr/>
                <p:nvPr/>
              </p:nvSpPr>
              <p:spPr>
                <a:xfrm>
                  <a:off x="6108840" y="2306520"/>
                  <a:ext cx="58680" cy="56520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38" name=""/>
                <p:cNvSpPr/>
                <p:nvPr/>
              </p:nvSpPr>
              <p:spPr>
                <a:xfrm>
                  <a:off x="6176880" y="2859120"/>
                  <a:ext cx="346320" cy="27792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39" name=""/>
                <p:cNvSpPr/>
                <p:nvPr/>
              </p:nvSpPr>
              <p:spPr>
                <a:xfrm>
                  <a:off x="2685960" y="2498760"/>
                  <a:ext cx="127080" cy="39060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40" name=""/>
                <p:cNvSpPr/>
                <p:nvPr/>
              </p:nvSpPr>
              <p:spPr>
                <a:xfrm flipH="1">
                  <a:off x="2685600" y="2882880"/>
                  <a:ext cx="127080" cy="44280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41" name=""/>
                <p:cNvSpPr/>
                <p:nvPr/>
              </p:nvSpPr>
              <p:spPr>
                <a:xfrm flipH="1">
                  <a:off x="2604600" y="3325680"/>
                  <a:ext cx="71640" cy="462240"/>
                </a:xfrm>
                <a:prstGeom prst="line">
                  <a:avLst/>
                </a:prstGeom>
                <a:ln w="38160">
                  <a:solidFill>
                    <a:srgbClr val="3399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42" name=""/>
                <p:cNvSpPr/>
                <p:nvPr/>
              </p:nvSpPr>
              <p:spPr>
                <a:xfrm>
                  <a:off x="2365200" y="3781440"/>
                  <a:ext cx="247680" cy="12600"/>
                </a:xfrm>
                <a:custGeom>
                  <a:avLst/>
                  <a:gdLst/>
                  <a:ahLst/>
                  <a:rect l="l" t="t" r="r" b="b"/>
                  <a:pathLst>
                    <a:path w="156" h="8">
                      <a:moveTo>
                        <a:pt x="0" y="0"/>
                      </a:moveTo>
                      <a:lnTo>
                        <a:pt x="156" y="8"/>
                      </a:lnTo>
                    </a:path>
                  </a:pathLst>
                </a:custGeom>
                <a:noFill/>
                <a:ln w="38160">
                  <a:solidFill>
                    <a:srgbClr val="3399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tIns="-33120" bIns="-331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</p:grpSp>
        </p:grpSp>
        <p:grpSp>
          <p:nvGrpSpPr>
            <p:cNvPr id="943" name=""/>
            <p:cNvGrpSpPr/>
            <p:nvPr/>
          </p:nvGrpSpPr>
          <p:grpSpPr>
            <a:xfrm>
              <a:off x="351000" y="5776920"/>
              <a:ext cx="2205000" cy="520920"/>
              <a:chOff x="351000" y="5776920"/>
              <a:chExt cx="2205000" cy="520920"/>
            </a:xfrm>
          </p:grpSpPr>
          <p:sp>
            <p:nvSpPr>
              <p:cNvPr id="944" name=""/>
              <p:cNvSpPr/>
              <p:nvPr/>
            </p:nvSpPr>
            <p:spPr>
              <a:xfrm>
                <a:off x="752400" y="5776920"/>
                <a:ext cx="180360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El Paso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Coastal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45" name=""/>
              <p:cNvSpPr/>
              <p:nvPr/>
            </p:nvSpPr>
            <p:spPr>
              <a:xfrm>
                <a:off x="351000" y="5937120"/>
                <a:ext cx="287280" cy="0"/>
              </a:xfrm>
              <a:prstGeom prst="line">
                <a:avLst/>
              </a:prstGeom>
              <a:ln w="38160">
                <a:solidFill>
                  <a:srgbClr val="cc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46" name=""/>
              <p:cNvSpPr/>
              <p:nvPr/>
            </p:nvSpPr>
            <p:spPr>
              <a:xfrm>
                <a:off x="351000" y="6153120"/>
                <a:ext cx="287280" cy="0"/>
              </a:xfrm>
              <a:prstGeom prst="line">
                <a:avLst/>
              </a:prstGeom>
              <a:ln w="38160">
                <a:solidFill>
                  <a:srgbClr val="3399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7" name=""/>
          <p:cNvGrpSpPr/>
          <p:nvPr/>
        </p:nvGrpSpPr>
        <p:grpSpPr>
          <a:xfrm>
            <a:off x="325440" y="-12600"/>
            <a:ext cx="8958240" cy="6529320"/>
            <a:chOff x="325440" y="-12600"/>
            <a:chExt cx="8958240" cy="6529320"/>
          </a:xfrm>
        </p:grpSpPr>
        <p:grpSp>
          <p:nvGrpSpPr>
            <p:cNvPr id="948" name=""/>
            <p:cNvGrpSpPr/>
            <p:nvPr/>
          </p:nvGrpSpPr>
          <p:grpSpPr>
            <a:xfrm>
              <a:off x="325440" y="-12600"/>
              <a:ext cx="8958240" cy="6529320"/>
              <a:chOff x="325440" y="-12600"/>
              <a:chExt cx="8958240" cy="6529320"/>
            </a:xfrm>
          </p:grpSpPr>
          <p:sp>
            <p:nvSpPr>
              <p:cNvPr id="949" name=""/>
              <p:cNvSpPr/>
              <p:nvPr/>
            </p:nvSpPr>
            <p:spPr>
              <a:xfrm>
                <a:off x="609480" y="-12600"/>
                <a:ext cx="8674200" cy="1130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3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Combined Enron and El Paso</a:t>
                </a:r>
                <a:endParaRPr b="0" lang="en-US" sz="3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3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Interstate Pipelines</a:t>
                </a:r>
                <a:endParaRPr b="0" lang="en-US" sz="3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grpSp>
            <p:nvGrpSpPr>
              <p:cNvPr id="950" name=""/>
              <p:cNvGrpSpPr/>
              <p:nvPr/>
            </p:nvGrpSpPr>
            <p:grpSpPr>
              <a:xfrm>
                <a:off x="325440" y="1314720"/>
                <a:ext cx="8418600" cy="5202000"/>
                <a:chOff x="325440" y="1314720"/>
                <a:chExt cx="8418600" cy="5202000"/>
              </a:xfrm>
            </p:grpSpPr>
            <p:sp>
              <p:nvSpPr>
                <p:cNvPr id="951" name=""/>
                <p:cNvSpPr/>
                <p:nvPr/>
              </p:nvSpPr>
              <p:spPr>
                <a:xfrm>
                  <a:off x="7953480" y="2994120"/>
                  <a:ext cx="303120" cy="179280"/>
                </a:xfrm>
                <a:custGeom>
                  <a:avLst/>
                  <a:gdLst/>
                  <a:ahLst/>
                  <a:rect l="l" t="t" r="r" b="b"/>
                  <a:pathLst>
                    <a:path w="192" h="110">
                      <a:moveTo>
                        <a:pt x="13" y="109"/>
                      </a:moveTo>
                      <a:lnTo>
                        <a:pt x="80" y="71"/>
                      </a:lnTo>
                      <a:lnTo>
                        <a:pt x="125" y="50"/>
                      </a:lnTo>
                      <a:lnTo>
                        <a:pt x="79" y="84"/>
                      </a:lnTo>
                      <a:lnTo>
                        <a:pt x="84" y="86"/>
                      </a:lnTo>
                      <a:lnTo>
                        <a:pt x="154" y="36"/>
                      </a:lnTo>
                      <a:lnTo>
                        <a:pt x="191" y="5"/>
                      </a:lnTo>
                      <a:lnTo>
                        <a:pt x="187" y="1"/>
                      </a:lnTo>
                      <a:lnTo>
                        <a:pt x="153" y="18"/>
                      </a:lnTo>
                      <a:lnTo>
                        <a:pt x="149" y="16"/>
                      </a:lnTo>
                      <a:lnTo>
                        <a:pt x="135" y="36"/>
                      </a:lnTo>
                      <a:lnTo>
                        <a:pt x="124" y="36"/>
                      </a:lnTo>
                      <a:lnTo>
                        <a:pt x="149" y="0"/>
                      </a:lnTo>
                      <a:lnTo>
                        <a:pt x="123" y="28"/>
                      </a:lnTo>
                      <a:lnTo>
                        <a:pt x="36" y="58"/>
                      </a:lnTo>
                      <a:lnTo>
                        <a:pt x="21" y="78"/>
                      </a:lnTo>
                      <a:lnTo>
                        <a:pt x="8" y="82"/>
                      </a:lnTo>
                      <a:lnTo>
                        <a:pt x="0" y="97"/>
                      </a:lnTo>
                      <a:lnTo>
                        <a:pt x="13" y="109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52" name=""/>
                <p:cNvSpPr/>
                <p:nvPr/>
              </p:nvSpPr>
              <p:spPr>
                <a:xfrm>
                  <a:off x="7728120" y="3375000"/>
                  <a:ext cx="172800" cy="277920"/>
                </a:xfrm>
                <a:custGeom>
                  <a:avLst/>
                  <a:gdLst/>
                  <a:ahLst/>
                  <a:rect l="l" t="t" r="r" b="b"/>
                  <a:pathLst>
                    <a:path w="109" h="172">
                      <a:moveTo>
                        <a:pt x="0" y="15"/>
                      </a:moveTo>
                      <a:lnTo>
                        <a:pt x="15" y="0"/>
                      </a:lnTo>
                      <a:lnTo>
                        <a:pt x="36" y="0"/>
                      </a:lnTo>
                      <a:lnTo>
                        <a:pt x="28" y="16"/>
                      </a:lnTo>
                      <a:lnTo>
                        <a:pt x="23" y="22"/>
                      </a:lnTo>
                      <a:lnTo>
                        <a:pt x="28" y="41"/>
                      </a:lnTo>
                      <a:lnTo>
                        <a:pt x="52" y="69"/>
                      </a:lnTo>
                      <a:lnTo>
                        <a:pt x="58" y="88"/>
                      </a:lnTo>
                      <a:lnTo>
                        <a:pt x="79" y="112"/>
                      </a:lnTo>
                      <a:lnTo>
                        <a:pt x="96" y="117"/>
                      </a:lnTo>
                      <a:lnTo>
                        <a:pt x="103" y="134"/>
                      </a:lnTo>
                      <a:lnTo>
                        <a:pt x="89" y="147"/>
                      </a:lnTo>
                      <a:lnTo>
                        <a:pt x="103" y="145"/>
                      </a:lnTo>
                      <a:lnTo>
                        <a:pt x="108" y="159"/>
                      </a:lnTo>
                      <a:lnTo>
                        <a:pt x="43" y="171"/>
                      </a:lnTo>
                      <a:lnTo>
                        <a:pt x="0" y="15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53" name=""/>
                <p:cNvSpPr/>
                <p:nvPr/>
              </p:nvSpPr>
              <p:spPr>
                <a:xfrm>
                  <a:off x="5683320" y="3743280"/>
                  <a:ext cx="1173240" cy="601920"/>
                </a:xfrm>
                <a:custGeom>
                  <a:avLst/>
                  <a:gdLst/>
                  <a:ahLst/>
                  <a:rect l="l" t="t" r="r" b="b"/>
                  <a:pathLst>
                    <a:path w="746" h="372">
                      <a:moveTo>
                        <a:pt x="5" y="352"/>
                      </a:moveTo>
                      <a:lnTo>
                        <a:pt x="22" y="348"/>
                      </a:lnTo>
                      <a:lnTo>
                        <a:pt x="27" y="310"/>
                      </a:lnTo>
                      <a:lnTo>
                        <a:pt x="16" y="308"/>
                      </a:lnTo>
                      <a:lnTo>
                        <a:pt x="40" y="276"/>
                      </a:lnTo>
                      <a:lnTo>
                        <a:pt x="87" y="290"/>
                      </a:lnTo>
                      <a:lnTo>
                        <a:pt x="93" y="246"/>
                      </a:lnTo>
                      <a:lnTo>
                        <a:pt x="125" y="234"/>
                      </a:lnTo>
                      <a:lnTo>
                        <a:pt x="120" y="223"/>
                      </a:lnTo>
                      <a:lnTo>
                        <a:pt x="138" y="183"/>
                      </a:lnTo>
                      <a:lnTo>
                        <a:pt x="200" y="179"/>
                      </a:lnTo>
                      <a:lnTo>
                        <a:pt x="249" y="162"/>
                      </a:lnTo>
                      <a:lnTo>
                        <a:pt x="282" y="142"/>
                      </a:lnTo>
                      <a:lnTo>
                        <a:pt x="298" y="133"/>
                      </a:lnTo>
                      <a:lnTo>
                        <a:pt x="340" y="130"/>
                      </a:lnTo>
                      <a:lnTo>
                        <a:pt x="387" y="54"/>
                      </a:lnTo>
                      <a:lnTo>
                        <a:pt x="401" y="58"/>
                      </a:lnTo>
                      <a:lnTo>
                        <a:pt x="436" y="34"/>
                      </a:lnTo>
                      <a:lnTo>
                        <a:pt x="427" y="14"/>
                      </a:lnTo>
                      <a:lnTo>
                        <a:pt x="432" y="3"/>
                      </a:lnTo>
                      <a:lnTo>
                        <a:pt x="464" y="0"/>
                      </a:lnTo>
                      <a:lnTo>
                        <a:pt x="485" y="8"/>
                      </a:lnTo>
                      <a:lnTo>
                        <a:pt x="550" y="45"/>
                      </a:lnTo>
                      <a:lnTo>
                        <a:pt x="596" y="44"/>
                      </a:lnTo>
                      <a:lnTo>
                        <a:pt x="617" y="29"/>
                      </a:lnTo>
                      <a:lnTo>
                        <a:pt x="668" y="61"/>
                      </a:lnTo>
                      <a:lnTo>
                        <a:pt x="684" y="122"/>
                      </a:lnTo>
                      <a:lnTo>
                        <a:pt x="745" y="164"/>
                      </a:lnTo>
                      <a:lnTo>
                        <a:pt x="715" y="197"/>
                      </a:lnTo>
                      <a:lnTo>
                        <a:pt x="664" y="246"/>
                      </a:lnTo>
                      <a:lnTo>
                        <a:pt x="664" y="257"/>
                      </a:lnTo>
                      <a:lnTo>
                        <a:pt x="590" y="303"/>
                      </a:lnTo>
                      <a:lnTo>
                        <a:pt x="179" y="341"/>
                      </a:lnTo>
                      <a:lnTo>
                        <a:pt x="134" y="340"/>
                      </a:lnTo>
                      <a:lnTo>
                        <a:pt x="138" y="361"/>
                      </a:lnTo>
                      <a:lnTo>
                        <a:pt x="0" y="371"/>
                      </a:lnTo>
                      <a:lnTo>
                        <a:pt x="5" y="352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54" name=""/>
                <p:cNvSpPr/>
                <p:nvPr/>
              </p:nvSpPr>
              <p:spPr>
                <a:xfrm>
                  <a:off x="6002280" y="2392560"/>
                  <a:ext cx="620640" cy="847800"/>
                </a:xfrm>
                <a:custGeom>
                  <a:avLst/>
                  <a:gdLst/>
                  <a:ahLst/>
                  <a:rect l="l" t="t" r="r" b="b"/>
                  <a:pathLst>
                    <a:path w="397" h="525">
                      <a:moveTo>
                        <a:pt x="45" y="436"/>
                      </a:moveTo>
                      <a:lnTo>
                        <a:pt x="40" y="349"/>
                      </a:lnTo>
                      <a:lnTo>
                        <a:pt x="7" y="283"/>
                      </a:lnTo>
                      <a:lnTo>
                        <a:pt x="21" y="151"/>
                      </a:lnTo>
                      <a:lnTo>
                        <a:pt x="77" y="80"/>
                      </a:lnTo>
                      <a:lnTo>
                        <a:pt x="75" y="133"/>
                      </a:lnTo>
                      <a:lnTo>
                        <a:pt x="91" y="121"/>
                      </a:lnTo>
                      <a:lnTo>
                        <a:pt x="90" y="79"/>
                      </a:lnTo>
                      <a:lnTo>
                        <a:pt x="113" y="54"/>
                      </a:lnTo>
                      <a:lnTo>
                        <a:pt x="120" y="7"/>
                      </a:lnTo>
                      <a:lnTo>
                        <a:pt x="140" y="0"/>
                      </a:lnTo>
                      <a:lnTo>
                        <a:pt x="259" y="41"/>
                      </a:lnTo>
                      <a:lnTo>
                        <a:pt x="271" y="75"/>
                      </a:lnTo>
                      <a:lnTo>
                        <a:pt x="286" y="106"/>
                      </a:lnTo>
                      <a:lnTo>
                        <a:pt x="289" y="165"/>
                      </a:lnTo>
                      <a:lnTo>
                        <a:pt x="248" y="214"/>
                      </a:lnTo>
                      <a:lnTo>
                        <a:pt x="247" y="251"/>
                      </a:lnTo>
                      <a:lnTo>
                        <a:pt x="271" y="264"/>
                      </a:lnTo>
                      <a:lnTo>
                        <a:pt x="302" y="213"/>
                      </a:lnTo>
                      <a:lnTo>
                        <a:pt x="333" y="194"/>
                      </a:lnTo>
                      <a:lnTo>
                        <a:pt x="355" y="205"/>
                      </a:lnTo>
                      <a:lnTo>
                        <a:pt x="396" y="322"/>
                      </a:lnTo>
                      <a:lnTo>
                        <a:pt x="367" y="370"/>
                      </a:lnTo>
                      <a:lnTo>
                        <a:pt x="361" y="405"/>
                      </a:lnTo>
                      <a:lnTo>
                        <a:pt x="345" y="418"/>
                      </a:lnTo>
                      <a:lnTo>
                        <a:pt x="344" y="450"/>
                      </a:lnTo>
                      <a:lnTo>
                        <a:pt x="322" y="490"/>
                      </a:lnTo>
                      <a:lnTo>
                        <a:pt x="194" y="509"/>
                      </a:lnTo>
                      <a:lnTo>
                        <a:pt x="189" y="502"/>
                      </a:lnTo>
                      <a:lnTo>
                        <a:pt x="0" y="524"/>
                      </a:lnTo>
                      <a:lnTo>
                        <a:pt x="45" y="436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55" name=""/>
                <p:cNvSpPr/>
                <p:nvPr/>
              </p:nvSpPr>
              <p:spPr>
                <a:xfrm>
                  <a:off x="6732720" y="3345120"/>
                  <a:ext cx="720720" cy="718920"/>
                </a:xfrm>
                <a:custGeom>
                  <a:avLst/>
                  <a:gdLst/>
                  <a:ahLst/>
                  <a:rect l="l" t="t" r="r" b="b"/>
                  <a:pathLst>
                    <a:path w="459" h="445">
                      <a:moveTo>
                        <a:pt x="0" y="307"/>
                      </a:moveTo>
                      <a:lnTo>
                        <a:pt x="16" y="368"/>
                      </a:lnTo>
                      <a:lnTo>
                        <a:pt x="76" y="410"/>
                      </a:lnTo>
                      <a:lnTo>
                        <a:pt x="104" y="444"/>
                      </a:lnTo>
                      <a:lnTo>
                        <a:pt x="191" y="408"/>
                      </a:lnTo>
                      <a:lnTo>
                        <a:pt x="230" y="402"/>
                      </a:lnTo>
                      <a:lnTo>
                        <a:pt x="253" y="376"/>
                      </a:lnTo>
                      <a:lnTo>
                        <a:pt x="286" y="243"/>
                      </a:lnTo>
                      <a:lnTo>
                        <a:pt x="323" y="259"/>
                      </a:lnTo>
                      <a:lnTo>
                        <a:pt x="395" y="114"/>
                      </a:lnTo>
                      <a:lnTo>
                        <a:pt x="450" y="145"/>
                      </a:lnTo>
                      <a:lnTo>
                        <a:pt x="458" y="119"/>
                      </a:lnTo>
                      <a:lnTo>
                        <a:pt x="420" y="88"/>
                      </a:lnTo>
                      <a:lnTo>
                        <a:pt x="389" y="90"/>
                      </a:lnTo>
                      <a:lnTo>
                        <a:pt x="379" y="108"/>
                      </a:lnTo>
                      <a:lnTo>
                        <a:pt x="323" y="123"/>
                      </a:lnTo>
                      <a:lnTo>
                        <a:pt x="287" y="164"/>
                      </a:lnTo>
                      <a:lnTo>
                        <a:pt x="276" y="100"/>
                      </a:lnTo>
                      <a:lnTo>
                        <a:pt x="177" y="115"/>
                      </a:lnTo>
                      <a:lnTo>
                        <a:pt x="158" y="0"/>
                      </a:lnTo>
                      <a:lnTo>
                        <a:pt x="143" y="10"/>
                      </a:lnTo>
                      <a:lnTo>
                        <a:pt x="151" y="31"/>
                      </a:lnTo>
                      <a:lnTo>
                        <a:pt x="140" y="133"/>
                      </a:lnTo>
                      <a:lnTo>
                        <a:pt x="67" y="196"/>
                      </a:lnTo>
                      <a:lnTo>
                        <a:pt x="57" y="238"/>
                      </a:lnTo>
                      <a:lnTo>
                        <a:pt x="37" y="229"/>
                      </a:lnTo>
                      <a:lnTo>
                        <a:pt x="31" y="281"/>
                      </a:lnTo>
                      <a:lnTo>
                        <a:pt x="0" y="307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56" name=""/>
                <p:cNvSpPr/>
                <p:nvPr/>
              </p:nvSpPr>
              <p:spPr>
                <a:xfrm>
                  <a:off x="6608880" y="3530880"/>
                  <a:ext cx="1251000" cy="706320"/>
                </a:xfrm>
                <a:custGeom>
                  <a:avLst/>
                  <a:gdLst/>
                  <a:ahLst/>
                  <a:rect l="l" t="t" r="r" b="b"/>
                  <a:pathLst>
                    <a:path w="797" h="436">
                      <a:moveTo>
                        <a:pt x="74" y="389"/>
                      </a:moveTo>
                      <a:lnTo>
                        <a:pt x="74" y="377"/>
                      </a:lnTo>
                      <a:lnTo>
                        <a:pt x="125" y="328"/>
                      </a:lnTo>
                      <a:lnTo>
                        <a:pt x="154" y="295"/>
                      </a:lnTo>
                      <a:lnTo>
                        <a:pt x="183" y="328"/>
                      </a:lnTo>
                      <a:lnTo>
                        <a:pt x="270" y="293"/>
                      </a:lnTo>
                      <a:lnTo>
                        <a:pt x="309" y="287"/>
                      </a:lnTo>
                      <a:lnTo>
                        <a:pt x="332" y="261"/>
                      </a:lnTo>
                      <a:lnTo>
                        <a:pt x="365" y="128"/>
                      </a:lnTo>
                      <a:lnTo>
                        <a:pt x="403" y="145"/>
                      </a:lnTo>
                      <a:lnTo>
                        <a:pt x="475" y="0"/>
                      </a:lnTo>
                      <a:lnTo>
                        <a:pt x="531" y="30"/>
                      </a:lnTo>
                      <a:lnTo>
                        <a:pt x="538" y="4"/>
                      </a:lnTo>
                      <a:lnTo>
                        <a:pt x="566" y="11"/>
                      </a:lnTo>
                      <a:lnTo>
                        <a:pt x="617" y="57"/>
                      </a:lnTo>
                      <a:lnTo>
                        <a:pt x="598" y="100"/>
                      </a:lnTo>
                      <a:lnTo>
                        <a:pt x="605" y="119"/>
                      </a:lnTo>
                      <a:lnTo>
                        <a:pt x="626" y="110"/>
                      </a:lnTo>
                      <a:lnTo>
                        <a:pt x="642" y="130"/>
                      </a:lnTo>
                      <a:lnTo>
                        <a:pt x="721" y="154"/>
                      </a:lnTo>
                      <a:lnTo>
                        <a:pt x="646" y="152"/>
                      </a:lnTo>
                      <a:lnTo>
                        <a:pt x="723" y="218"/>
                      </a:lnTo>
                      <a:lnTo>
                        <a:pt x="676" y="211"/>
                      </a:lnTo>
                      <a:lnTo>
                        <a:pt x="772" y="271"/>
                      </a:lnTo>
                      <a:lnTo>
                        <a:pt x="796" y="312"/>
                      </a:lnTo>
                      <a:lnTo>
                        <a:pt x="779" y="305"/>
                      </a:lnTo>
                      <a:lnTo>
                        <a:pt x="775" y="317"/>
                      </a:lnTo>
                      <a:lnTo>
                        <a:pt x="463" y="376"/>
                      </a:lnTo>
                      <a:lnTo>
                        <a:pt x="205" y="407"/>
                      </a:lnTo>
                      <a:lnTo>
                        <a:pt x="0" y="435"/>
                      </a:lnTo>
                      <a:lnTo>
                        <a:pt x="74" y="389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57" name=""/>
                <p:cNvSpPr/>
                <p:nvPr/>
              </p:nvSpPr>
              <p:spPr>
                <a:xfrm>
                  <a:off x="7039080" y="2266920"/>
                  <a:ext cx="957240" cy="857520"/>
                </a:xfrm>
                <a:custGeom>
                  <a:avLst/>
                  <a:gdLst/>
                  <a:ahLst/>
                  <a:rect l="l" t="t" r="r" b="b"/>
                  <a:pathLst>
                    <a:path w="610" h="529">
                      <a:moveTo>
                        <a:pt x="20" y="485"/>
                      </a:moveTo>
                      <a:lnTo>
                        <a:pt x="416" y="411"/>
                      </a:lnTo>
                      <a:lnTo>
                        <a:pt x="460" y="454"/>
                      </a:lnTo>
                      <a:lnTo>
                        <a:pt x="498" y="474"/>
                      </a:lnTo>
                      <a:lnTo>
                        <a:pt x="586" y="504"/>
                      </a:lnTo>
                      <a:lnTo>
                        <a:pt x="592" y="528"/>
                      </a:lnTo>
                      <a:lnTo>
                        <a:pt x="606" y="496"/>
                      </a:lnTo>
                      <a:lnTo>
                        <a:pt x="609" y="451"/>
                      </a:lnTo>
                      <a:lnTo>
                        <a:pt x="592" y="366"/>
                      </a:lnTo>
                      <a:lnTo>
                        <a:pt x="592" y="276"/>
                      </a:lnTo>
                      <a:lnTo>
                        <a:pt x="549" y="146"/>
                      </a:lnTo>
                      <a:lnTo>
                        <a:pt x="542" y="88"/>
                      </a:lnTo>
                      <a:lnTo>
                        <a:pt x="516" y="0"/>
                      </a:lnTo>
                      <a:lnTo>
                        <a:pt x="388" y="28"/>
                      </a:lnTo>
                      <a:lnTo>
                        <a:pt x="316" y="105"/>
                      </a:lnTo>
                      <a:lnTo>
                        <a:pt x="312" y="122"/>
                      </a:lnTo>
                      <a:lnTo>
                        <a:pt x="271" y="168"/>
                      </a:lnTo>
                      <a:lnTo>
                        <a:pt x="283" y="185"/>
                      </a:lnTo>
                      <a:lnTo>
                        <a:pt x="290" y="196"/>
                      </a:lnTo>
                      <a:lnTo>
                        <a:pt x="284" y="200"/>
                      </a:lnTo>
                      <a:lnTo>
                        <a:pt x="297" y="218"/>
                      </a:lnTo>
                      <a:lnTo>
                        <a:pt x="298" y="233"/>
                      </a:lnTo>
                      <a:lnTo>
                        <a:pt x="258" y="270"/>
                      </a:lnTo>
                      <a:lnTo>
                        <a:pt x="200" y="288"/>
                      </a:lnTo>
                      <a:lnTo>
                        <a:pt x="185" y="298"/>
                      </a:lnTo>
                      <a:lnTo>
                        <a:pt x="162" y="289"/>
                      </a:lnTo>
                      <a:lnTo>
                        <a:pt x="97" y="296"/>
                      </a:lnTo>
                      <a:lnTo>
                        <a:pt x="49" y="315"/>
                      </a:lnTo>
                      <a:lnTo>
                        <a:pt x="49" y="340"/>
                      </a:lnTo>
                      <a:lnTo>
                        <a:pt x="59" y="356"/>
                      </a:lnTo>
                      <a:lnTo>
                        <a:pt x="67" y="356"/>
                      </a:lnTo>
                      <a:lnTo>
                        <a:pt x="73" y="377"/>
                      </a:lnTo>
                      <a:lnTo>
                        <a:pt x="60" y="387"/>
                      </a:lnTo>
                      <a:lnTo>
                        <a:pt x="54" y="405"/>
                      </a:lnTo>
                      <a:lnTo>
                        <a:pt x="0" y="454"/>
                      </a:lnTo>
                      <a:lnTo>
                        <a:pt x="20" y="485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58" name=""/>
                <p:cNvSpPr/>
                <p:nvPr/>
              </p:nvSpPr>
              <p:spPr>
                <a:xfrm>
                  <a:off x="1892160" y="1535040"/>
                  <a:ext cx="1651320" cy="1051200"/>
                </a:xfrm>
                <a:custGeom>
                  <a:avLst/>
                  <a:gdLst/>
                  <a:ahLst/>
                  <a:rect l="l" t="t" r="r" b="b"/>
                  <a:pathLst>
                    <a:path w="1051" h="650">
                      <a:moveTo>
                        <a:pt x="18" y="164"/>
                      </a:moveTo>
                      <a:lnTo>
                        <a:pt x="18" y="191"/>
                      </a:lnTo>
                      <a:lnTo>
                        <a:pt x="9" y="195"/>
                      </a:lnTo>
                      <a:lnTo>
                        <a:pt x="41" y="225"/>
                      </a:lnTo>
                      <a:lnTo>
                        <a:pt x="73" y="302"/>
                      </a:lnTo>
                      <a:lnTo>
                        <a:pt x="84" y="372"/>
                      </a:lnTo>
                      <a:lnTo>
                        <a:pt x="89" y="410"/>
                      </a:lnTo>
                      <a:lnTo>
                        <a:pt x="66" y="446"/>
                      </a:lnTo>
                      <a:lnTo>
                        <a:pt x="82" y="461"/>
                      </a:lnTo>
                      <a:lnTo>
                        <a:pt x="123" y="438"/>
                      </a:lnTo>
                      <a:lnTo>
                        <a:pt x="153" y="560"/>
                      </a:lnTo>
                      <a:lnTo>
                        <a:pt x="172" y="567"/>
                      </a:lnTo>
                      <a:lnTo>
                        <a:pt x="176" y="604"/>
                      </a:lnTo>
                      <a:lnTo>
                        <a:pt x="191" y="620"/>
                      </a:lnTo>
                      <a:lnTo>
                        <a:pt x="232" y="618"/>
                      </a:lnTo>
                      <a:lnTo>
                        <a:pt x="318" y="618"/>
                      </a:lnTo>
                      <a:lnTo>
                        <a:pt x="355" y="634"/>
                      </a:lnTo>
                      <a:lnTo>
                        <a:pt x="365" y="569"/>
                      </a:lnTo>
                      <a:lnTo>
                        <a:pt x="651" y="613"/>
                      </a:lnTo>
                      <a:lnTo>
                        <a:pt x="1002" y="649"/>
                      </a:lnTo>
                      <a:lnTo>
                        <a:pt x="1014" y="532"/>
                      </a:lnTo>
                      <a:lnTo>
                        <a:pt x="1050" y="152"/>
                      </a:lnTo>
                      <a:lnTo>
                        <a:pt x="583" y="97"/>
                      </a:lnTo>
                      <a:lnTo>
                        <a:pt x="352" y="61"/>
                      </a:lnTo>
                      <a:lnTo>
                        <a:pt x="27" y="0"/>
                      </a:lnTo>
                      <a:lnTo>
                        <a:pt x="0" y="120"/>
                      </a:lnTo>
                      <a:lnTo>
                        <a:pt x="18" y="164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59" name=""/>
                <p:cNvSpPr/>
                <p:nvPr/>
              </p:nvSpPr>
              <p:spPr>
                <a:xfrm>
                  <a:off x="7773840" y="3035520"/>
                  <a:ext cx="203400" cy="493560"/>
                </a:xfrm>
                <a:custGeom>
                  <a:avLst/>
                  <a:gdLst/>
                  <a:ahLst/>
                  <a:rect l="l" t="t" r="r" b="b"/>
                  <a:pathLst>
                    <a:path w="130" h="306">
                      <a:moveTo>
                        <a:pt x="8" y="209"/>
                      </a:moveTo>
                      <a:lnTo>
                        <a:pt x="30" y="191"/>
                      </a:lnTo>
                      <a:lnTo>
                        <a:pt x="64" y="149"/>
                      </a:lnTo>
                      <a:lnTo>
                        <a:pt x="7" y="103"/>
                      </a:lnTo>
                      <a:lnTo>
                        <a:pt x="3" y="61"/>
                      </a:lnTo>
                      <a:lnTo>
                        <a:pt x="30" y="0"/>
                      </a:lnTo>
                      <a:lnTo>
                        <a:pt x="118" y="29"/>
                      </a:lnTo>
                      <a:lnTo>
                        <a:pt x="118" y="41"/>
                      </a:lnTo>
                      <a:lnTo>
                        <a:pt x="109" y="75"/>
                      </a:lnTo>
                      <a:lnTo>
                        <a:pt x="99" y="83"/>
                      </a:lnTo>
                      <a:lnTo>
                        <a:pt x="97" y="98"/>
                      </a:lnTo>
                      <a:lnTo>
                        <a:pt x="107" y="104"/>
                      </a:lnTo>
                      <a:lnTo>
                        <a:pt x="127" y="98"/>
                      </a:lnTo>
                      <a:lnTo>
                        <a:pt x="129" y="151"/>
                      </a:lnTo>
                      <a:lnTo>
                        <a:pt x="127" y="183"/>
                      </a:lnTo>
                      <a:lnTo>
                        <a:pt x="129" y="201"/>
                      </a:lnTo>
                      <a:lnTo>
                        <a:pt x="120" y="217"/>
                      </a:lnTo>
                      <a:lnTo>
                        <a:pt x="113" y="219"/>
                      </a:lnTo>
                      <a:lnTo>
                        <a:pt x="116" y="233"/>
                      </a:lnTo>
                      <a:lnTo>
                        <a:pt x="84" y="305"/>
                      </a:lnTo>
                      <a:lnTo>
                        <a:pt x="75" y="305"/>
                      </a:lnTo>
                      <a:lnTo>
                        <a:pt x="73" y="277"/>
                      </a:lnTo>
                      <a:lnTo>
                        <a:pt x="51" y="279"/>
                      </a:lnTo>
                      <a:lnTo>
                        <a:pt x="7" y="249"/>
                      </a:lnTo>
                      <a:lnTo>
                        <a:pt x="0" y="226"/>
                      </a:lnTo>
                      <a:lnTo>
                        <a:pt x="8" y="209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60" name=""/>
                <p:cNvSpPr/>
                <p:nvPr/>
              </p:nvSpPr>
              <p:spPr>
                <a:xfrm>
                  <a:off x="8077320" y="2129040"/>
                  <a:ext cx="242640" cy="563400"/>
                </a:xfrm>
                <a:custGeom>
                  <a:avLst/>
                  <a:gdLst/>
                  <a:ahLst/>
                  <a:rect l="l" t="t" r="r" b="b"/>
                  <a:pathLst>
                    <a:path w="156" h="348">
                      <a:moveTo>
                        <a:pt x="0" y="160"/>
                      </a:moveTo>
                      <a:lnTo>
                        <a:pt x="18" y="126"/>
                      </a:lnTo>
                      <a:lnTo>
                        <a:pt x="21" y="46"/>
                      </a:lnTo>
                      <a:lnTo>
                        <a:pt x="20" y="15"/>
                      </a:lnTo>
                      <a:lnTo>
                        <a:pt x="49" y="0"/>
                      </a:lnTo>
                      <a:lnTo>
                        <a:pt x="119" y="217"/>
                      </a:lnTo>
                      <a:lnTo>
                        <a:pt x="155" y="263"/>
                      </a:lnTo>
                      <a:lnTo>
                        <a:pt x="152" y="293"/>
                      </a:lnTo>
                      <a:lnTo>
                        <a:pt x="120" y="317"/>
                      </a:lnTo>
                      <a:lnTo>
                        <a:pt x="4" y="347"/>
                      </a:lnTo>
                      <a:lnTo>
                        <a:pt x="0" y="160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61" name=""/>
                <p:cNvSpPr/>
                <p:nvPr/>
              </p:nvSpPr>
              <p:spPr>
                <a:xfrm>
                  <a:off x="449280" y="1790640"/>
                  <a:ext cx="1282680" cy="1094040"/>
                </a:xfrm>
                <a:custGeom>
                  <a:avLst/>
                  <a:gdLst/>
                  <a:ahLst/>
                  <a:rect l="l" t="t" r="r" b="b"/>
                  <a:pathLst>
                    <a:path w="818" h="677">
                      <a:moveTo>
                        <a:pt x="0" y="503"/>
                      </a:moveTo>
                      <a:lnTo>
                        <a:pt x="35" y="332"/>
                      </a:lnTo>
                      <a:lnTo>
                        <a:pt x="75" y="283"/>
                      </a:lnTo>
                      <a:lnTo>
                        <a:pt x="175" y="0"/>
                      </a:lnTo>
                      <a:lnTo>
                        <a:pt x="226" y="15"/>
                      </a:lnTo>
                      <a:lnTo>
                        <a:pt x="229" y="27"/>
                      </a:lnTo>
                      <a:lnTo>
                        <a:pt x="243" y="28"/>
                      </a:lnTo>
                      <a:lnTo>
                        <a:pt x="303" y="127"/>
                      </a:lnTo>
                      <a:lnTo>
                        <a:pt x="374" y="123"/>
                      </a:lnTo>
                      <a:lnTo>
                        <a:pt x="425" y="147"/>
                      </a:lnTo>
                      <a:lnTo>
                        <a:pt x="451" y="141"/>
                      </a:lnTo>
                      <a:lnTo>
                        <a:pt x="608" y="147"/>
                      </a:lnTo>
                      <a:lnTo>
                        <a:pt x="786" y="187"/>
                      </a:lnTo>
                      <a:lnTo>
                        <a:pt x="795" y="208"/>
                      </a:lnTo>
                      <a:lnTo>
                        <a:pt x="817" y="239"/>
                      </a:lnTo>
                      <a:lnTo>
                        <a:pt x="756" y="331"/>
                      </a:lnTo>
                      <a:lnTo>
                        <a:pt x="717" y="366"/>
                      </a:lnTo>
                      <a:lnTo>
                        <a:pt x="713" y="390"/>
                      </a:lnTo>
                      <a:lnTo>
                        <a:pt x="734" y="416"/>
                      </a:lnTo>
                      <a:lnTo>
                        <a:pt x="709" y="471"/>
                      </a:lnTo>
                      <a:lnTo>
                        <a:pt x="661" y="676"/>
                      </a:lnTo>
                      <a:lnTo>
                        <a:pt x="383" y="608"/>
                      </a:lnTo>
                      <a:lnTo>
                        <a:pt x="0" y="503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62" name=""/>
                <p:cNvSpPr/>
                <p:nvPr/>
              </p:nvSpPr>
              <p:spPr>
                <a:xfrm>
                  <a:off x="325440" y="2606760"/>
                  <a:ext cx="1276200" cy="2189160"/>
                </a:xfrm>
                <a:custGeom>
                  <a:avLst/>
                  <a:gdLst/>
                  <a:ahLst/>
                  <a:rect l="l" t="t" r="r" b="b"/>
                  <a:pathLst>
                    <a:path w="814" h="1355">
                      <a:moveTo>
                        <a:pt x="29" y="275"/>
                      </a:moveTo>
                      <a:lnTo>
                        <a:pt x="5" y="380"/>
                      </a:lnTo>
                      <a:lnTo>
                        <a:pt x="83" y="550"/>
                      </a:lnTo>
                      <a:lnTo>
                        <a:pt x="96" y="539"/>
                      </a:lnTo>
                      <a:lnTo>
                        <a:pt x="122" y="609"/>
                      </a:lnTo>
                      <a:lnTo>
                        <a:pt x="83" y="560"/>
                      </a:lnTo>
                      <a:lnTo>
                        <a:pt x="74" y="639"/>
                      </a:lnTo>
                      <a:lnTo>
                        <a:pt x="119" y="687"/>
                      </a:lnTo>
                      <a:lnTo>
                        <a:pt x="88" y="753"/>
                      </a:lnTo>
                      <a:lnTo>
                        <a:pt x="173" y="932"/>
                      </a:lnTo>
                      <a:lnTo>
                        <a:pt x="154" y="998"/>
                      </a:lnTo>
                      <a:lnTo>
                        <a:pt x="267" y="1050"/>
                      </a:lnTo>
                      <a:lnTo>
                        <a:pt x="307" y="1103"/>
                      </a:lnTo>
                      <a:lnTo>
                        <a:pt x="354" y="1121"/>
                      </a:lnTo>
                      <a:lnTo>
                        <a:pt x="355" y="1153"/>
                      </a:lnTo>
                      <a:lnTo>
                        <a:pt x="386" y="1161"/>
                      </a:lnTo>
                      <a:lnTo>
                        <a:pt x="452" y="1264"/>
                      </a:lnTo>
                      <a:lnTo>
                        <a:pt x="453" y="1337"/>
                      </a:lnTo>
                      <a:lnTo>
                        <a:pt x="741" y="1354"/>
                      </a:lnTo>
                      <a:lnTo>
                        <a:pt x="723" y="1324"/>
                      </a:lnTo>
                      <a:lnTo>
                        <a:pt x="732" y="1280"/>
                      </a:lnTo>
                      <a:lnTo>
                        <a:pt x="778" y="1207"/>
                      </a:lnTo>
                      <a:lnTo>
                        <a:pt x="813" y="1185"/>
                      </a:lnTo>
                      <a:lnTo>
                        <a:pt x="792" y="1159"/>
                      </a:lnTo>
                      <a:lnTo>
                        <a:pt x="780" y="1086"/>
                      </a:lnTo>
                      <a:lnTo>
                        <a:pt x="365" y="465"/>
                      </a:lnTo>
                      <a:lnTo>
                        <a:pt x="461" y="105"/>
                      </a:lnTo>
                      <a:lnTo>
                        <a:pt x="78" y="0"/>
                      </a:lnTo>
                      <a:lnTo>
                        <a:pt x="67" y="22"/>
                      </a:lnTo>
                      <a:lnTo>
                        <a:pt x="0" y="180"/>
                      </a:lnTo>
                      <a:lnTo>
                        <a:pt x="29" y="275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63" name=""/>
                <p:cNvSpPr/>
                <p:nvPr/>
              </p:nvSpPr>
              <p:spPr>
                <a:xfrm>
                  <a:off x="900000" y="2776680"/>
                  <a:ext cx="1027080" cy="1585800"/>
                </a:xfrm>
                <a:custGeom>
                  <a:avLst/>
                  <a:gdLst/>
                  <a:ahLst/>
                  <a:rect l="l" t="t" r="r" b="b"/>
                  <a:pathLst>
                    <a:path w="654" h="982">
                      <a:moveTo>
                        <a:pt x="0" y="360"/>
                      </a:moveTo>
                      <a:lnTo>
                        <a:pt x="415" y="981"/>
                      </a:lnTo>
                      <a:lnTo>
                        <a:pt x="431" y="849"/>
                      </a:lnTo>
                      <a:lnTo>
                        <a:pt x="454" y="841"/>
                      </a:lnTo>
                      <a:lnTo>
                        <a:pt x="493" y="865"/>
                      </a:lnTo>
                      <a:lnTo>
                        <a:pt x="526" y="747"/>
                      </a:lnTo>
                      <a:lnTo>
                        <a:pt x="653" y="126"/>
                      </a:lnTo>
                      <a:lnTo>
                        <a:pt x="374" y="67"/>
                      </a:lnTo>
                      <a:lnTo>
                        <a:pt x="96" y="0"/>
                      </a:lnTo>
                      <a:lnTo>
                        <a:pt x="0" y="360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64" name=""/>
                <p:cNvSpPr/>
                <p:nvPr/>
              </p:nvSpPr>
              <p:spPr>
                <a:xfrm>
                  <a:off x="1420920" y="3981600"/>
                  <a:ext cx="1100160" cy="1278000"/>
                </a:xfrm>
                <a:custGeom>
                  <a:avLst/>
                  <a:gdLst/>
                  <a:ahLst/>
                  <a:rect l="l" t="t" r="r" b="b"/>
                  <a:pathLst>
                    <a:path w="701" h="790">
                      <a:moveTo>
                        <a:pt x="44" y="501"/>
                      </a:moveTo>
                      <a:lnTo>
                        <a:pt x="27" y="472"/>
                      </a:lnTo>
                      <a:lnTo>
                        <a:pt x="36" y="428"/>
                      </a:lnTo>
                      <a:lnTo>
                        <a:pt x="82" y="355"/>
                      </a:lnTo>
                      <a:lnTo>
                        <a:pt x="116" y="333"/>
                      </a:lnTo>
                      <a:lnTo>
                        <a:pt x="96" y="307"/>
                      </a:lnTo>
                      <a:lnTo>
                        <a:pt x="83" y="233"/>
                      </a:lnTo>
                      <a:lnTo>
                        <a:pt x="98" y="102"/>
                      </a:lnTo>
                      <a:lnTo>
                        <a:pt x="122" y="94"/>
                      </a:lnTo>
                      <a:lnTo>
                        <a:pt x="161" y="118"/>
                      </a:lnTo>
                      <a:lnTo>
                        <a:pt x="194" y="0"/>
                      </a:lnTo>
                      <a:lnTo>
                        <a:pt x="700" y="85"/>
                      </a:lnTo>
                      <a:lnTo>
                        <a:pt x="593" y="789"/>
                      </a:lnTo>
                      <a:lnTo>
                        <a:pt x="439" y="767"/>
                      </a:lnTo>
                      <a:lnTo>
                        <a:pt x="342" y="740"/>
                      </a:lnTo>
                      <a:lnTo>
                        <a:pt x="144" y="661"/>
                      </a:lnTo>
                      <a:lnTo>
                        <a:pt x="0" y="540"/>
                      </a:lnTo>
                      <a:lnTo>
                        <a:pt x="44" y="501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65" name=""/>
                <p:cNvSpPr/>
                <p:nvPr/>
              </p:nvSpPr>
              <p:spPr>
                <a:xfrm>
                  <a:off x="2521080" y="3311640"/>
                  <a:ext cx="1176120" cy="927000"/>
                </a:xfrm>
                <a:custGeom>
                  <a:avLst/>
                  <a:gdLst/>
                  <a:ahLst/>
                  <a:rect l="l" t="t" r="r" b="b"/>
                  <a:pathLst>
                    <a:path w="751" h="574">
                      <a:moveTo>
                        <a:pt x="75" y="0"/>
                      </a:moveTo>
                      <a:lnTo>
                        <a:pt x="557" y="51"/>
                      </a:lnTo>
                      <a:lnTo>
                        <a:pt x="750" y="68"/>
                      </a:lnTo>
                      <a:lnTo>
                        <a:pt x="741" y="193"/>
                      </a:lnTo>
                      <a:lnTo>
                        <a:pt x="715" y="573"/>
                      </a:lnTo>
                      <a:lnTo>
                        <a:pt x="617" y="565"/>
                      </a:lnTo>
                      <a:lnTo>
                        <a:pt x="309" y="539"/>
                      </a:lnTo>
                      <a:lnTo>
                        <a:pt x="0" y="501"/>
                      </a:lnTo>
                      <a:lnTo>
                        <a:pt x="75" y="0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66" name=""/>
                <p:cNvSpPr/>
                <p:nvPr/>
              </p:nvSpPr>
              <p:spPr>
                <a:xfrm>
                  <a:off x="2354400" y="4119840"/>
                  <a:ext cx="1133280" cy="1160280"/>
                </a:xfrm>
                <a:custGeom>
                  <a:avLst/>
                  <a:gdLst/>
                  <a:ahLst/>
                  <a:rect l="l" t="t" r="r" b="b"/>
                  <a:pathLst>
                    <a:path w="722" h="718">
                      <a:moveTo>
                        <a:pt x="90" y="717"/>
                      </a:moveTo>
                      <a:lnTo>
                        <a:pt x="100" y="662"/>
                      </a:lnTo>
                      <a:lnTo>
                        <a:pt x="280" y="686"/>
                      </a:lnTo>
                      <a:lnTo>
                        <a:pt x="273" y="657"/>
                      </a:lnTo>
                      <a:lnTo>
                        <a:pt x="662" y="694"/>
                      </a:lnTo>
                      <a:lnTo>
                        <a:pt x="721" y="64"/>
                      </a:lnTo>
                      <a:lnTo>
                        <a:pt x="414" y="38"/>
                      </a:lnTo>
                      <a:lnTo>
                        <a:pt x="106" y="0"/>
                      </a:lnTo>
                      <a:lnTo>
                        <a:pt x="0" y="704"/>
                      </a:lnTo>
                      <a:lnTo>
                        <a:pt x="90" y="717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67" name=""/>
                <p:cNvSpPr/>
                <p:nvPr/>
              </p:nvSpPr>
              <p:spPr>
                <a:xfrm>
                  <a:off x="3484440" y="1781280"/>
                  <a:ext cx="1060560" cy="668160"/>
                </a:xfrm>
                <a:custGeom>
                  <a:avLst/>
                  <a:gdLst/>
                  <a:ahLst/>
                  <a:rect l="l" t="t" r="r" b="b"/>
                  <a:pathLst>
                    <a:path w="676" h="414">
                      <a:moveTo>
                        <a:pt x="35" y="0"/>
                      </a:moveTo>
                      <a:lnTo>
                        <a:pt x="624" y="29"/>
                      </a:lnTo>
                      <a:lnTo>
                        <a:pt x="627" y="134"/>
                      </a:lnTo>
                      <a:lnTo>
                        <a:pt x="653" y="218"/>
                      </a:lnTo>
                      <a:lnTo>
                        <a:pt x="657" y="325"/>
                      </a:lnTo>
                      <a:lnTo>
                        <a:pt x="675" y="413"/>
                      </a:lnTo>
                      <a:lnTo>
                        <a:pt x="319" y="402"/>
                      </a:lnTo>
                      <a:lnTo>
                        <a:pt x="0" y="379"/>
                      </a:lnTo>
                      <a:lnTo>
                        <a:pt x="35" y="0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68" name=""/>
                <p:cNvSpPr/>
                <p:nvPr/>
              </p:nvSpPr>
              <p:spPr>
                <a:xfrm>
                  <a:off x="3427560" y="2394000"/>
                  <a:ext cx="1135080" cy="758880"/>
                </a:xfrm>
                <a:custGeom>
                  <a:avLst/>
                  <a:gdLst/>
                  <a:ahLst/>
                  <a:rect l="l" t="t" r="r" b="b"/>
                  <a:pathLst>
                    <a:path w="724" h="470">
                      <a:moveTo>
                        <a:pt x="36" y="0"/>
                      </a:moveTo>
                      <a:lnTo>
                        <a:pt x="355" y="22"/>
                      </a:lnTo>
                      <a:lnTo>
                        <a:pt x="711" y="33"/>
                      </a:lnTo>
                      <a:lnTo>
                        <a:pt x="688" y="77"/>
                      </a:lnTo>
                      <a:lnTo>
                        <a:pt x="723" y="109"/>
                      </a:lnTo>
                      <a:lnTo>
                        <a:pt x="720" y="341"/>
                      </a:lnTo>
                      <a:lnTo>
                        <a:pt x="706" y="340"/>
                      </a:lnTo>
                      <a:lnTo>
                        <a:pt x="707" y="369"/>
                      </a:lnTo>
                      <a:lnTo>
                        <a:pt x="719" y="392"/>
                      </a:lnTo>
                      <a:lnTo>
                        <a:pt x="711" y="415"/>
                      </a:lnTo>
                      <a:lnTo>
                        <a:pt x="718" y="469"/>
                      </a:lnTo>
                      <a:lnTo>
                        <a:pt x="702" y="464"/>
                      </a:lnTo>
                      <a:lnTo>
                        <a:pt x="684" y="443"/>
                      </a:lnTo>
                      <a:lnTo>
                        <a:pt x="620" y="422"/>
                      </a:lnTo>
                      <a:lnTo>
                        <a:pt x="558" y="425"/>
                      </a:lnTo>
                      <a:lnTo>
                        <a:pt x="524" y="399"/>
                      </a:lnTo>
                      <a:lnTo>
                        <a:pt x="0" y="368"/>
                      </a:lnTo>
                      <a:lnTo>
                        <a:pt x="36" y="0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69" name=""/>
                <p:cNvSpPr/>
                <p:nvPr/>
              </p:nvSpPr>
              <p:spPr>
                <a:xfrm>
                  <a:off x="3394080" y="2989440"/>
                  <a:ext cx="1328760" cy="669960"/>
                </a:xfrm>
                <a:custGeom>
                  <a:avLst/>
                  <a:gdLst/>
                  <a:ahLst/>
                  <a:rect l="l" t="t" r="r" b="b"/>
                  <a:pathLst>
                    <a:path w="847" h="415">
                      <a:moveTo>
                        <a:pt x="22" y="0"/>
                      </a:moveTo>
                      <a:lnTo>
                        <a:pt x="546" y="30"/>
                      </a:lnTo>
                      <a:lnTo>
                        <a:pt x="580" y="56"/>
                      </a:lnTo>
                      <a:lnTo>
                        <a:pt x="641" y="54"/>
                      </a:lnTo>
                      <a:lnTo>
                        <a:pt x="705" y="74"/>
                      </a:lnTo>
                      <a:lnTo>
                        <a:pt x="724" y="95"/>
                      </a:lnTo>
                      <a:lnTo>
                        <a:pt x="739" y="100"/>
                      </a:lnTo>
                      <a:lnTo>
                        <a:pt x="769" y="180"/>
                      </a:lnTo>
                      <a:lnTo>
                        <a:pt x="769" y="204"/>
                      </a:lnTo>
                      <a:lnTo>
                        <a:pt x="789" y="241"/>
                      </a:lnTo>
                      <a:lnTo>
                        <a:pt x="798" y="300"/>
                      </a:lnTo>
                      <a:lnTo>
                        <a:pt x="794" y="318"/>
                      </a:lnTo>
                      <a:lnTo>
                        <a:pt x="804" y="338"/>
                      </a:lnTo>
                      <a:lnTo>
                        <a:pt x="846" y="414"/>
                      </a:lnTo>
                      <a:lnTo>
                        <a:pt x="468" y="409"/>
                      </a:lnTo>
                      <a:lnTo>
                        <a:pt x="184" y="392"/>
                      </a:lnTo>
                      <a:lnTo>
                        <a:pt x="192" y="267"/>
                      </a:lnTo>
                      <a:lnTo>
                        <a:pt x="0" y="250"/>
                      </a:lnTo>
                      <a:lnTo>
                        <a:pt x="22" y="0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70" name=""/>
                <p:cNvSpPr/>
                <p:nvPr/>
              </p:nvSpPr>
              <p:spPr>
                <a:xfrm>
                  <a:off x="3639960" y="3622680"/>
                  <a:ext cx="1197000" cy="647640"/>
                </a:xfrm>
                <a:custGeom>
                  <a:avLst/>
                  <a:gdLst/>
                  <a:ahLst/>
                  <a:rect l="l" t="t" r="r" b="b"/>
                  <a:pathLst>
                    <a:path w="763" h="401">
                      <a:moveTo>
                        <a:pt x="25" y="0"/>
                      </a:moveTo>
                      <a:lnTo>
                        <a:pt x="310" y="16"/>
                      </a:lnTo>
                      <a:lnTo>
                        <a:pt x="687" y="21"/>
                      </a:lnTo>
                      <a:lnTo>
                        <a:pt x="707" y="37"/>
                      </a:lnTo>
                      <a:lnTo>
                        <a:pt x="719" y="34"/>
                      </a:lnTo>
                      <a:lnTo>
                        <a:pt x="733" y="54"/>
                      </a:lnTo>
                      <a:lnTo>
                        <a:pt x="723" y="54"/>
                      </a:lnTo>
                      <a:lnTo>
                        <a:pt x="710" y="80"/>
                      </a:lnTo>
                      <a:lnTo>
                        <a:pt x="739" y="122"/>
                      </a:lnTo>
                      <a:lnTo>
                        <a:pt x="762" y="128"/>
                      </a:lnTo>
                      <a:lnTo>
                        <a:pt x="759" y="398"/>
                      </a:lnTo>
                      <a:lnTo>
                        <a:pt x="435" y="400"/>
                      </a:lnTo>
                      <a:lnTo>
                        <a:pt x="0" y="379"/>
                      </a:lnTo>
                      <a:lnTo>
                        <a:pt x="25" y="0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71" name=""/>
                <p:cNvSpPr/>
                <p:nvPr/>
              </p:nvSpPr>
              <p:spPr>
                <a:xfrm>
                  <a:off x="4462560" y="1773360"/>
                  <a:ext cx="1052280" cy="1173240"/>
                </a:xfrm>
                <a:custGeom>
                  <a:avLst/>
                  <a:gdLst/>
                  <a:ahLst/>
                  <a:rect l="l" t="t" r="r" b="b"/>
                  <a:pathLst>
                    <a:path w="669" h="726">
                      <a:moveTo>
                        <a:pt x="3" y="138"/>
                      </a:moveTo>
                      <a:lnTo>
                        <a:pt x="29" y="221"/>
                      </a:lnTo>
                      <a:lnTo>
                        <a:pt x="33" y="329"/>
                      </a:lnTo>
                      <a:lnTo>
                        <a:pt x="50" y="416"/>
                      </a:lnTo>
                      <a:lnTo>
                        <a:pt x="28" y="461"/>
                      </a:lnTo>
                      <a:lnTo>
                        <a:pt x="62" y="493"/>
                      </a:lnTo>
                      <a:lnTo>
                        <a:pt x="60" y="725"/>
                      </a:lnTo>
                      <a:lnTo>
                        <a:pt x="547" y="715"/>
                      </a:lnTo>
                      <a:lnTo>
                        <a:pt x="540" y="670"/>
                      </a:lnTo>
                      <a:lnTo>
                        <a:pt x="487" y="630"/>
                      </a:lnTo>
                      <a:lnTo>
                        <a:pt x="461" y="602"/>
                      </a:lnTo>
                      <a:lnTo>
                        <a:pt x="395" y="562"/>
                      </a:lnTo>
                      <a:lnTo>
                        <a:pt x="397" y="494"/>
                      </a:lnTo>
                      <a:lnTo>
                        <a:pt x="382" y="451"/>
                      </a:lnTo>
                      <a:lnTo>
                        <a:pt x="436" y="387"/>
                      </a:lnTo>
                      <a:lnTo>
                        <a:pt x="434" y="323"/>
                      </a:lnTo>
                      <a:lnTo>
                        <a:pt x="524" y="257"/>
                      </a:lnTo>
                      <a:lnTo>
                        <a:pt x="545" y="219"/>
                      </a:lnTo>
                      <a:lnTo>
                        <a:pt x="668" y="155"/>
                      </a:lnTo>
                      <a:lnTo>
                        <a:pt x="613" y="131"/>
                      </a:lnTo>
                      <a:lnTo>
                        <a:pt x="565" y="135"/>
                      </a:lnTo>
                      <a:lnTo>
                        <a:pt x="554" y="119"/>
                      </a:lnTo>
                      <a:lnTo>
                        <a:pt x="465" y="116"/>
                      </a:lnTo>
                      <a:lnTo>
                        <a:pt x="405" y="99"/>
                      </a:lnTo>
                      <a:lnTo>
                        <a:pt x="283" y="87"/>
                      </a:lnTo>
                      <a:lnTo>
                        <a:pt x="263" y="64"/>
                      </a:lnTo>
                      <a:lnTo>
                        <a:pt x="213" y="44"/>
                      </a:lnTo>
                      <a:lnTo>
                        <a:pt x="205" y="0"/>
                      </a:lnTo>
                      <a:lnTo>
                        <a:pt x="173" y="0"/>
                      </a:lnTo>
                      <a:lnTo>
                        <a:pt x="173" y="33"/>
                      </a:lnTo>
                      <a:lnTo>
                        <a:pt x="0" y="33"/>
                      </a:lnTo>
                      <a:lnTo>
                        <a:pt x="3" y="138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72" name=""/>
                <p:cNvSpPr/>
                <p:nvPr/>
              </p:nvSpPr>
              <p:spPr>
                <a:xfrm>
                  <a:off x="4535640" y="2930760"/>
                  <a:ext cx="965160" cy="639720"/>
                </a:xfrm>
                <a:custGeom>
                  <a:avLst/>
                  <a:gdLst/>
                  <a:ahLst/>
                  <a:rect l="l" t="t" r="r" b="b"/>
                  <a:pathLst>
                    <a:path w="614" h="396">
                      <a:moveTo>
                        <a:pt x="1" y="37"/>
                      </a:moveTo>
                      <a:lnTo>
                        <a:pt x="12" y="60"/>
                      </a:lnTo>
                      <a:lnTo>
                        <a:pt x="4" y="83"/>
                      </a:lnTo>
                      <a:lnTo>
                        <a:pt x="11" y="136"/>
                      </a:lnTo>
                      <a:lnTo>
                        <a:pt x="41" y="216"/>
                      </a:lnTo>
                      <a:lnTo>
                        <a:pt x="41" y="240"/>
                      </a:lnTo>
                      <a:lnTo>
                        <a:pt x="61" y="277"/>
                      </a:lnTo>
                      <a:lnTo>
                        <a:pt x="70" y="336"/>
                      </a:lnTo>
                      <a:lnTo>
                        <a:pt x="66" y="353"/>
                      </a:lnTo>
                      <a:lnTo>
                        <a:pt x="76" y="373"/>
                      </a:lnTo>
                      <a:lnTo>
                        <a:pt x="472" y="365"/>
                      </a:lnTo>
                      <a:lnTo>
                        <a:pt x="501" y="395"/>
                      </a:lnTo>
                      <a:lnTo>
                        <a:pt x="543" y="306"/>
                      </a:lnTo>
                      <a:lnTo>
                        <a:pt x="529" y="271"/>
                      </a:lnTo>
                      <a:lnTo>
                        <a:pt x="598" y="218"/>
                      </a:lnTo>
                      <a:lnTo>
                        <a:pt x="613" y="179"/>
                      </a:lnTo>
                      <a:lnTo>
                        <a:pt x="562" y="122"/>
                      </a:lnTo>
                      <a:lnTo>
                        <a:pt x="511" y="63"/>
                      </a:lnTo>
                      <a:lnTo>
                        <a:pt x="501" y="0"/>
                      </a:lnTo>
                      <a:lnTo>
                        <a:pt x="14" y="9"/>
                      </a:lnTo>
                      <a:lnTo>
                        <a:pt x="0" y="8"/>
                      </a:lnTo>
                      <a:lnTo>
                        <a:pt x="1" y="37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73" name=""/>
                <p:cNvSpPr/>
                <p:nvPr/>
              </p:nvSpPr>
              <p:spPr>
                <a:xfrm>
                  <a:off x="4654440" y="3522600"/>
                  <a:ext cx="1074960" cy="933480"/>
                </a:xfrm>
                <a:custGeom>
                  <a:avLst/>
                  <a:gdLst/>
                  <a:ahLst/>
                  <a:rect l="l" t="t" r="r" b="b"/>
                  <a:pathLst>
                    <a:path w="684" h="578">
                      <a:moveTo>
                        <a:pt x="41" y="83"/>
                      </a:moveTo>
                      <a:lnTo>
                        <a:pt x="61" y="100"/>
                      </a:lnTo>
                      <a:lnTo>
                        <a:pt x="73" y="96"/>
                      </a:lnTo>
                      <a:lnTo>
                        <a:pt x="87" y="116"/>
                      </a:lnTo>
                      <a:lnTo>
                        <a:pt x="76" y="116"/>
                      </a:lnTo>
                      <a:lnTo>
                        <a:pt x="63" y="142"/>
                      </a:lnTo>
                      <a:lnTo>
                        <a:pt x="93" y="185"/>
                      </a:lnTo>
                      <a:lnTo>
                        <a:pt x="115" y="191"/>
                      </a:lnTo>
                      <a:lnTo>
                        <a:pt x="113" y="461"/>
                      </a:lnTo>
                      <a:lnTo>
                        <a:pt x="115" y="526"/>
                      </a:lnTo>
                      <a:lnTo>
                        <a:pt x="570" y="512"/>
                      </a:lnTo>
                      <a:lnTo>
                        <a:pt x="574" y="552"/>
                      </a:lnTo>
                      <a:lnTo>
                        <a:pt x="556" y="577"/>
                      </a:lnTo>
                      <a:lnTo>
                        <a:pt x="627" y="573"/>
                      </a:lnTo>
                      <a:lnTo>
                        <a:pt x="638" y="552"/>
                      </a:lnTo>
                      <a:lnTo>
                        <a:pt x="639" y="526"/>
                      </a:lnTo>
                      <a:lnTo>
                        <a:pt x="655" y="508"/>
                      </a:lnTo>
                      <a:lnTo>
                        <a:pt x="661" y="489"/>
                      </a:lnTo>
                      <a:lnTo>
                        <a:pt x="678" y="486"/>
                      </a:lnTo>
                      <a:lnTo>
                        <a:pt x="683" y="448"/>
                      </a:lnTo>
                      <a:lnTo>
                        <a:pt x="659" y="442"/>
                      </a:lnTo>
                      <a:lnTo>
                        <a:pt x="642" y="414"/>
                      </a:lnTo>
                      <a:lnTo>
                        <a:pt x="618" y="344"/>
                      </a:lnTo>
                      <a:lnTo>
                        <a:pt x="589" y="335"/>
                      </a:lnTo>
                      <a:lnTo>
                        <a:pt x="556" y="309"/>
                      </a:lnTo>
                      <a:lnTo>
                        <a:pt x="544" y="272"/>
                      </a:lnTo>
                      <a:lnTo>
                        <a:pt x="563" y="218"/>
                      </a:lnTo>
                      <a:lnTo>
                        <a:pt x="547" y="206"/>
                      </a:lnTo>
                      <a:lnTo>
                        <a:pt x="506" y="207"/>
                      </a:lnTo>
                      <a:lnTo>
                        <a:pt x="499" y="173"/>
                      </a:lnTo>
                      <a:lnTo>
                        <a:pt x="433" y="106"/>
                      </a:lnTo>
                      <a:lnTo>
                        <a:pt x="418" y="51"/>
                      </a:lnTo>
                      <a:lnTo>
                        <a:pt x="425" y="29"/>
                      </a:lnTo>
                      <a:lnTo>
                        <a:pt x="397" y="0"/>
                      </a:lnTo>
                      <a:lnTo>
                        <a:pt x="0" y="8"/>
                      </a:lnTo>
                      <a:lnTo>
                        <a:pt x="41" y="83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74" name=""/>
                <p:cNvSpPr/>
                <p:nvPr/>
              </p:nvSpPr>
              <p:spPr>
                <a:xfrm>
                  <a:off x="4836960" y="4349880"/>
                  <a:ext cx="814680" cy="730080"/>
                </a:xfrm>
                <a:custGeom>
                  <a:avLst/>
                  <a:gdLst/>
                  <a:ahLst/>
                  <a:rect l="l" t="t" r="r" b="b"/>
                  <a:pathLst>
                    <a:path w="520" h="453">
                      <a:moveTo>
                        <a:pt x="21" y="154"/>
                      </a:moveTo>
                      <a:lnTo>
                        <a:pt x="16" y="372"/>
                      </a:lnTo>
                      <a:lnTo>
                        <a:pt x="27" y="385"/>
                      </a:lnTo>
                      <a:lnTo>
                        <a:pt x="63" y="384"/>
                      </a:lnTo>
                      <a:lnTo>
                        <a:pt x="66" y="452"/>
                      </a:lnTo>
                      <a:lnTo>
                        <a:pt x="375" y="448"/>
                      </a:lnTo>
                      <a:lnTo>
                        <a:pt x="368" y="378"/>
                      </a:lnTo>
                      <a:lnTo>
                        <a:pt x="394" y="304"/>
                      </a:lnTo>
                      <a:lnTo>
                        <a:pt x="433" y="252"/>
                      </a:lnTo>
                      <a:lnTo>
                        <a:pt x="430" y="238"/>
                      </a:lnTo>
                      <a:lnTo>
                        <a:pt x="458" y="191"/>
                      </a:lnTo>
                      <a:lnTo>
                        <a:pt x="475" y="139"/>
                      </a:lnTo>
                      <a:lnTo>
                        <a:pt x="469" y="136"/>
                      </a:lnTo>
                      <a:lnTo>
                        <a:pt x="495" y="116"/>
                      </a:lnTo>
                      <a:lnTo>
                        <a:pt x="519" y="70"/>
                      </a:lnTo>
                      <a:lnTo>
                        <a:pt x="511" y="61"/>
                      </a:lnTo>
                      <a:lnTo>
                        <a:pt x="440" y="64"/>
                      </a:lnTo>
                      <a:lnTo>
                        <a:pt x="458" y="40"/>
                      </a:lnTo>
                      <a:lnTo>
                        <a:pt x="455" y="0"/>
                      </a:lnTo>
                      <a:lnTo>
                        <a:pt x="0" y="14"/>
                      </a:lnTo>
                      <a:lnTo>
                        <a:pt x="21" y="154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75" name=""/>
                <p:cNvSpPr/>
                <p:nvPr/>
              </p:nvSpPr>
              <p:spPr>
                <a:xfrm>
                  <a:off x="5062680" y="2232000"/>
                  <a:ext cx="858600" cy="898560"/>
                </a:xfrm>
                <a:custGeom>
                  <a:avLst/>
                  <a:gdLst/>
                  <a:ahLst/>
                  <a:rect l="l" t="t" r="r" b="b"/>
                  <a:pathLst>
                    <a:path w="546" h="556">
                      <a:moveTo>
                        <a:pt x="15" y="211"/>
                      </a:moveTo>
                      <a:lnTo>
                        <a:pt x="12" y="278"/>
                      </a:lnTo>
                      <a:lnTo>
                        <a:pt x="79" y="318"/>
                      </a:lnTo>
                      <a:lnTo>
                        <a:pt x="104" y="347"/>
                      </a:lnTo>
                      <a:lnTo>
                        <a:pt x="158" y="387"/>
                      </a:lnTo>
                      <a:lnTo>
                        <a:pt x="165" y="432"/>
                      </a:lnTo>
                      <a:lnTo>
                        <a:pt x="175" y="495"/>
                      </a:lnTo>
                      <a:lnTo>
                        <a:pt x="226" y="555"/>
                      </a:lnTo>
                      <a:lnTo>
                        <a:pt x="496" y="538"/>
                      </a:lnTo>
                      <a:lnTo>
                        <a:pt x="481" y="453"/>
                      </a:lnTo>
                      <a:lnTo>
                        <a:pt x="506" y="323"/>
                      </a:lnTo>
                      <a:lnTo>
                        <a:pt x="504" y="288"/>
                      </a:lnTo>
                      <a:lnTo>
                        <a:pt x="545" y="186"/>
                      </a:lnTo>
                      <a:lnTo>
                        <a:pt x="533" y="183"/>
                      </a:lnTo>
                      <a:lnTo>
                        <a:pt x="509" y="240"/>
                      </a:lnTo>
                      <a:lnTo>
                        <a:pt x="488" y="244"/>
                      </a:lnTo>
                      <a:lnTo>
                        <a:pt x="477" y="269"/>
                      </a:lnTo>
                      <a:lnTo>
                        <a:pt x="455" y="285"/>
                      </a:lnTo>
                      <a:lnTo>
                        <a:pt x="471" y="231"/>
                      </a:lnTo>
                      <a:lnTo>
                        <a:pt x="488" y="210"/>
                      </a:lnTo>
                      <a:lnTo>
                        <a:pt x="458" y="133"/>
                      </a:lnTo>
                      <a:lnTo>
                        <a:pt x="438" y="127"/>
                      </a:lnTo>
                      <a:lnTo>
                        <a:pt x="430" y="109"/>
                      </a:lnTo>
                      <a:lnTo>
                        <a:pt x="219" y="44"/>
                      </a:lnTo>
                      <a:lnTo>
                        <a:pt x="194" y="33"/>
                      </a:lnTo>
                      <a:lnTo>
                        <a:pt x="179" y="44"/>
                      </a:lnTo>
                      <a:lnTo>
                        <a:pt x="173" y="41"/>
                      </a:lnTo>
                      <a:lnTo>
                        <a:pt x="182" y="18"/>
                      </a:lnTo>
                      <a:lnTo>
                        <a:pt x="186" y="3"/>
                      </a:lnTo>
                      <a:lnTo>
                        <a:pt x="180" y="0"/>
                      </a:lnTo>
                      <a:lnTo>
                        <a:pt x="93" y="35"/>
                      </a:lnTo>
                      <a:lnTo>
                        <a:pt x="83" y="36"/>
                      </a:lnTo>
                      <a:lnTo>
                        <a:pt x="68" y="28"/>
                      </a:lnTo>
                      <a:lnTo>
                        <a:pt x="51" y="40"/>
                      </a:lnTo>
                      <a:lnTo>
                        <a:pt x="54" y="103"/>
                      </a:lnTo>
                      <a:lnTo>
                        <a:pt x="0" y="167"/>
                      </a:lnTo>
                      <a:lnTo>
                        <a:pt x="15" y="211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76" name=""/>
                <p:cNvSpPr/>
                <p:nvPr/>
              </p:nvSpPr>
              <p:spPr>
                <a:xfrm>
                  <a:off x="5310360" y="3102120"/>
                  <a:ext cx="634680" cy="1143000"/>
                </a:xfrm>
                <a:custGeom>
                  <a:avLst/>
                  <a:gdLst/>
                  <a:ahLst/>
                  <a:rect l="l" t="t" r="r" b="b"/>
                  <a:pathLst>
                    <a:path w="404" h="707">
                      <a:moveTo>
                        <a:pt x="7" y="289"/>
                      </a:moveTo>
                      <a:lnTo>
                        <a:pt x="49" y="200"/>
                      </a:lnTo>
                      <a:lnTo>
                        <a:pt x="35" y="165"/>
                      </a:lnTo>
                      <a:lnTo>
                        <a:pt x="104" y="112"/>
                      </a:lnTo>
                      <a:lnTo>
                        <a:pt x="119" y="73"/>
                      </a:lnTo>
                      <a:lnTo>
                        <a:pt x="68" y="16"/>
                      </a:lnTo>
                      <a:lnTo>
                        <a:pt x="338" y="0"/>
                      </a:lnTo>
                      <a:lnTo>
                        <a:pt x="344" y="42"/>
                      </a:lnTo>
                      <a:lnTo>
                        <a:pt x="371" y="94"/>
                      </a:lnTo>
                      <a:lnTo>
                        <a:pt x="394" y="362"/>
                      </a:lnTo>
                      <a:lnTo>
                        <a:pt x="390" y="419"/>
                      </a:lnTo>
                      <a:lnTo>
                        <a:pt x="403" y="450"/>
                      </a:lnTo>
                      <a:lnTo>
                        <a:pt x="386" y="511"/>
                      </a:lnTo>
                      <a:lnTo>
                        <a:pt x="365" y="539"/>
                      </a:lnTo>
                      <a:lnTo>
                        <a:pt x="355" y="582"/>
                      </a:lnTo>
                      <a:lnTo>
                        <a:pt x="367" y="597"/>
                      </a:lnTo>
                      <a:lnTo>
                        <a:pt x="357" y="620"/>
                      </a:lnTo>
                      <a:lnTo>
                        <a:pt x="361" y="631"/>
                      </a:lnTo>
                      <a:lnTo>
                        <a:pt x="329" y="643"/>
                      </a:lnTo>
                      <a:lnTo>
                        <a:pt x="324" y="688"/>
                      </a:lnTo>
                      <a:lnTo>
                        <a:pt x="276" y="674"/>
                      </a:lnTo>
                      <a:lnTo>
                        <a:pt x="253" y="706"/>
                      </a:lnTo>
                      <a:lnTo>
                        <a:pt x="240" y="702"/>
                      </a:lnTo>
                      <a:lnTo>
                        <a:pt x="223" y="674"/>
                      </a:lnTo>
                      <a:lnTo>
                        <a:pt x="199" y="604"/>
                      </a:lnTo>
                      <a:lnTo>
                        <a:pt x="137" y="569"/>
                      </a:lnTo>
                      <a:lnTo>
                        <a:pt x="126" y="532"/>
                      </a:lnTo>
                      <a:lnTo>
                        <a:pt x="144" y="478"/>
                      </a:lnTo>
                      <a:lnTo>
                        <a:pt x="128" y="466"/>
                      </a:lnTo>
                      <a:lnTo>
                        <a:pt x="88" y="467"/>
                      </a:lnTo>
                      <a:lnTo>
                        <a:pt x="81" y="433"/>
                      </a:lnTo>
                      <a:lnTo>
                        <a:pt x="15" y="365"/>
                      </a:lnTo>
                      <a:lnTo>
                        <a:pt x="0" y="311"/>
                      </a:lnTo>
                      <a:lnTo>
                        <a:pt x="7" y="289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77" name=""/>
                <p:cNvSpPr/>
                <p:nvPr/>
              </p:nvSpPr>
              <p:spPr>
                <a:xfrm>
                  <a:off x="5870520" y="3205440"/>
                  <a:ext cx="501840" cy="858600"/>
                </a:xfrm>
                <a:custGeom>
                  <a:avLst/>
                  <a:gdLst/>
                  <a:ahLst/>
                  <a:rect l="l" t="t" r="r" b="b"/>
                  <a:pathLst>
                    <a:path w="319" h="532">
                      <a:moveTo>
                        <a:pt x="9" y="531"/>
                      </a:moveTo>
                      <a:lnTo>
                        <a:pt x="18" y="516"/>
                      </a:lnTo>
                      <a:lnTo>
                        <a:pt x="81" y="512"/>
                      </a:lnTo>
                      <a:lnTo>
                        <a:pt x="130" y="495"/>
                      </a:lnTo>
                      <a:lnTo>
                        <a:pt x="179" y="466"/>
                      </a:lnTo>
                      <a:lnTo>
                        <a:pt x="221" y="463"/>
                      </a:lnTo>
                      <a:lnTo>
                        <a:pt x="268" y="387"/>
                      </a:lnTo>
                      <a:lnTo>
                        <a:pt x="282" y="391"/>
                      </a:lnTo>
                      <a:lnTo>
                        <a:pt x="318" y="366"/>
                      </a:lnTo>
                      <a:lnTo>
                        <a:pt x="308" y="346"/>
                      </a:lnTo>
                      <a:lnTo>
                        <a:pt x="313" y="336"/>
                      </a:lnTo>
                      <a:lnTo>
                        <a:pt x="277" y="7"/>
                      </a:lnTo>
                      <a:lnTo>
                        <a:pt x="273" y="0"/>
                      </a:lnTo>
                      <a:lnTo>
                        <a:pt x="82" y="21"/>
                      </a:lnTo>
                      <a:lnTo>
                        <a:pt x="47" y="40"/>
                      </a:lnTo>
                      <a:lnTo>
                        <a:pt x="15" y="30"/>
                      </a:lnTo>
                      <a:lnTo>
                        <a:pt x="39" y="298"/>
                      </a:lnTo>
                      <a:lnTo>
                        <a:pt x="34" y="355"/>
                      </a:lnTo>
                      <a:lnTo>
                        <a:pt x="47" y="387"/>
                      </a:lnTo>
                      <a:lnTo>
                        <a:pt x="30" y="447"/>
                      </a:lnTo>
                      <a:lnTo>
                        <a:pt x="9" y="475"/>
                      </a:lnTo>
                      <a:lnTo>
                        <a:pt x="0" y="518"/>
                      </a:lnTo>
                      <a:lnTo>
                        <a:pt x="9" y="531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78" name=""/>
                <p:cNvSpPr/>
                <p:nvPr/>
              </p:nvSpPr>
              <p:spPr>
                <a:xfrm>
                  <a:off x="5900760" y="4599000"/>
                  <a:ext cx="619200" cy="1001880"/>
                </a:xfrm>
                <a:custGeom>
                  <a:avLst/>
                  <a:gdLst/>
                  <a:ahLst/>
                  <a:rect l="l" t="t" r="r" b="b"/>
                  <a:pathLst>
                    <a:path w="394" h="619">
                      <a:moveTo>
                        <a:pt x="11" y="35"/>
                      </a:moveTo>
                      <a:lnTo>
                        <a:pt x="0" y="415"/>
                      </a:lnTo>
                      <a:lnTo>
                        <a:pt x="26" y="600"/>
                      </a:lnTo>
                      <a:lnTo>
                        <a:pt x="53" y="606"/>
                      </a:lnTo>
                      <a:lnTo>
                        <a:pt x="76" y="592"/>
                      </a:lnTo>
                      <a:lnTo>
                        <a:pt x="91" y="606"/>
                      </a:lnTo>
                      <a:lnTo>
                        <a:pt x="68" y="618"/>
                      </a:lnTo>
                      <a:lnTo>
                        <a:pt x="124" y="605"/>
                      </a:lnTo>
                      <a:lnTo>
                        <a:pt x="136" y="587"/>
                      </a:lnTo>
                      <a:lnTo>
                        <a:pt x="126" y="577"/>
                      </a:lnTo>
                      <a:lnTo>
                        <a:pt x="131" y="562"/>
                      </a:lnTo>
                      <a:lnTo>
                        <a:pt x="105" y="537"/>
                      </a:lnTo>
                      <a:lnTo>
                        <a:pt x="106" y="518"/>
                      </a:lnTo>
                      <a:lnTo>
                        <a:pt x="393" y="492"/>
                      </a:lnTo>
                      <a:lnTo>
                        <a:pt x="368" y="396"/>
                      </a:lnTo>
                      <a:lnTo>
                        <a:pt x="384" y="337"/>
                      </a:lnTo>
                      <a:lnTo>
                        <a:pt x="346" y="260"/>
                      </a:lnTo>
                      <a:lnTo>
                        <a:pt x="273" y="0"/>
                      </a:lnTo>
                      <a:lnTo>
                        <a:pt x="0" y="23"/>
                      </a:lnTo>
                      <a:lnTo>
                        <a:pt x="11" y="35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79" name=""/>
                <p:cNvSpPr/>
                <p:nvPr/>
              </p:nvSpPr>
              <p:spPr>
                <a:xfrm>
                  <a:off x="6308640" y="3078360"/>
                  <a:ext cx="674640" cy="766800"/>
                </a:xfrm>
                <a:custGeom>
                  <a:avLst/>
                  <a:gdLst/>
                  <a:ahLst/>
                  <a:rect l="l" t="t" r="r" b="b"/>
                  <a:pathLst>
                    <a:path w="429" h="473">
                      <a:moveTo>
                        <a:pt x="0" y="84"/>
                      </a:moveTo>
                      <a:lnTo>
                        <a:pt x="35" y="414"/>
                      </a:lnTo>
                      <a:lnTo>
                        <a:pt x="87" y="418"/>
                      </a:lnTo>
                      <a:lnTo>
                        <a:pt x="152" y="456"/>
                      </a:lnTo>
                      <a:lnTo>
                        <a:pt x="198" y="455"/>
                      </a:lnTo>
                      <a:lnTo>
                        <a:pt x="219" y="440"/>
                      </a:lnTo>
                      <a:lnTo>
                        <a:pt x="269" y="472"/>
                      </a:lnTo>
                      <a:lnTo>
                        <a:pt x="301" y="446"/>
                      </a:lnTo>
                      <a:lnTo>
                        <a:pt x="307" y="394"/>
                      </a:lnTo>
                      <a:lnTo>
                        <a:pt x="327" y="403"/>
                      </a:lnTo>
                      <a:lnTo>
                        <a:pt x="336" y="361"/>
                      </a:lnTo>
                      <a:lnTo>
                        <a:pt x="409" y="298"/>
                      </a:lnTo>
                      <a:lnTo>
                        <a:pt x="420" y="197"/>
                      </a:lnTo>
                      <a:lnTo>
                        <a:pt x="412" y="175"/>
                      </a:lnTo>
                      <a:lnTo>
                        <a:pt x="428" y="165"/>
                      </a:lnTo>
                      <a:lnTo>
                        <a:pt x="399" y="0"/>
                      </a:lnTo>
                      <a:lnTo>
                        <a:pt x="327" y="38"/>
                      </a:lnTo>
                      <a:lnTo>
                        <a:pt x="290" y="76"/>
                      </a:lnTo>
                      <a:lnTo>
                        <a:pt x="263" y="79"/>
                      </a:lnTo>
                      <a:lnTo>
                        <a:pt x="222" y="99"/>
                      </a:lnTo>
                      <a:lnTo>
                        <a:pt x="127" y="66"/>
                      </a:lnTo>
                      <a:lnTo>
                        <a:pt x="0" y="84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80" name=""/>
                <p:cNvSpPr/>
                <p:nvPr/>
              </p:nvSpPr>
              <p:spPr>
                <a:xfrm>
                  <a:off x="6537240" y="4043520"/>
                  <a:ext cx="1379520" cy="617400"/>
                </a:xfrm>
                <a:custGeom>
                  <a:avLst/>
                  <a:gdLst/>
                  <a:ahLst/>
                  <a:rect l="l" t="t" r="r" b="b"/>
                  <a:pathLst>
                    <a:path w="878" h="382">
                      <a:moveTo>
                        <a:pt x="0" y="327"/>
                      </a:moveTo>
                      <a:lnTo>
                        <a:pt x="126" y="312"/>
                      </a:lnTo>
                      <a:lnTo>
                        <a:pt x="200" y="277"/>
                      </a:lnTo>
                      <a:lnTo>
                        <a:pt x="340" y="263"/>
                      </a:lnTo>
                      <a:lnTo>
                        <a:pt x="398" y="297"/>
                      </a:lnTo>
                      <a:lnTo>
                        <a:pt x="489" y="284"/>
                      </a:lnTo>
                      <a:lnTo>
                        <a:pt x="627" y="381"/>
                      </a:lnTo>
                      <a:lnTo>
                        <a:pt x="680" y="368"/>
                      </a:lnTo>
                      <a:lnTo>
                        <a:pt x="757" y="258"/>
                      </a:lnTo>
                      <a:lnTo>
                        <a:pt x="820" y="234"/>
                      </a:lnTo>
                      <a:lnTo>
                        <a:pt x="839" y="202"/>
                      </a:lnTo>
                      <a:lnTo>
                        <a:pt x="771" y="214"/>
                      </a:lnTo>
                      <a:lnTo>
                        <a:pt x="752" y="192"/>
                      </a:lnTo>
                      <a:lnTo>
                        <a:pt x="795" y="181"/>
                      </a:lnTo>
                      <a:lnTo>
                        <a:pt x="794" y="167"/>
                      </a:lnTo>
                      <a:lnTo>
                        <a:pt x="748" y="150"/>
                      </a:lnTo>
                      <a:lnTo>
                        <a:pt x="807" y="130"/>
                      </a:lnTo>
                      <a:lnTo>
                        <a:pt x="803" y="154"/>
                      </a:lnTo>
                      <a:lnTo>
                        <a:pt x="842" y="152"/>
                      </a:lnTo>
                      <a:lnTo>
                        <a:pt x="862" y="113"/>
                      </a:lnTo>
                      <a:lnTo>
                        <a:pt x="877" y="112"/>
                      </a:lnTo>
                      <a:lnTo>
                        <a:pt x="867" y="76"/>
                      </a:lnTo>
                      <a:lnTo>
                        <a:pt x="840" y="112"/>
                      </a:lnTo>
                      <a:lnTo>
                        <a:pt x="815" y="34"/>
                      </a:lnTo>
                      <a:lnTo>
                        <a:pt x="833" y="30"/>
                      </a:lnTo>
                      <a:lnTo>
                        <a:pt x="856" y="51"/>
                      </a:lnTo>
                      <a:lnTo>
                        <a:pt x="839" y="15"/>
                      </a:lnTo>
                      <a:lnTo>
                        <a:pt x="820" y="0"/>
                      </a:lnTo>
                      <a:lnTo>
                        <a:pt x="508" y="58"/>
                      </a:lnTo>
                      <a:lnTo>
                        <a:pt x="250" y="90"/>
                      </a:lnTo>
                      <a:lnTo>
                        <a:pt x="213" y="160"/>
                      </a:lnTo>
                      <a:lnTo>
                        <a:pt x="157" y="172"/>
                      </a:lnTo>
                      <a:lnTo>
                        <a:pt x="131" y="207"/>
                      </a:lnTo>
                      <a:lnTo>
                        <a:pt x="31" y="264"/>
                      </a:lnTo>
                      <a:lnTo>
                        <a:pt x="26" y="287"/>
                      </a:lnTo>
                      <a:lnTo>
                        <a:pt x="0" y="299"/>
                      </a:lnTo>
                      <a:lnTo>
                        <a:pt x="0" y="327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81" name=""/>
                <p:cNvSpPr/>
                <p:nvPr/>
              </p:nvSpPr>
              <p:spPr>
                <a:xfrm>
                  <a:off x="7969320" y="2603520"/>
                  <a:ext cx="539640" cy="276480"/>
                </a:xfrm>
                <a:custGeom>
                  <a:avLst/>
                  <a:gdLst/>
                  <a:ahLst/>
                  <a:rect l="l" t="t" r="r" b="b"/>
                  <a:pathLst>
                    <a:path w="345" h="170">
                      <a:moveTo>
                        <a:pt x="0" y="158"/>
                      </a:moveTo>
                      <a:lnTo>
                        <a:pt x="161" y="125"/>
                      </a:lnTo>
                      <a:lnTo>
                        <a:pt x="188" y="117"/>
                      </a:lnTo>
                      <a:lnTo>
                        <a:pt x="200" y="119"/>
                      </a:lnTo>
                      <a:lnTo>
                        <a:pt x="212" y="144"/>
                      </a:lnTo>
                      <a:lnTo>
                        <a:pt x="231" y="147"/>
                      </a:lnTo>
                      <a:lnTo>
                        <a:pt x="240" y="167"/>
                      </a:lnTo>
                      <a:lnTo>
                        <a:pt x="251" y="169"/>
                      </a:lnTo>
                      <a:lnTo>
                        <a:pt x="265" y="148"/>
                      </a:lnTo>
                      <a:lnTo>
                        <a:pt x="269" y="133"/>
                      </a:lnTo>
                      <a:lnTo>
                        <a:pt x="282" y="154"/>
                      </a:lnTo>
                      <a:lnTo>
                        <a:pt x="344" y="134"/>
                      </a:lnTo>
                      <a:lnTo>
                        <a:pt x="341" y="112"/>
                      </a:lnTo>
                      <a:lnTo>
                        <a:pt x="325" y="82"/>
                      </a:lnTo>
                      <a:lnTo>
                        <a:pt x="314" y="79"/>
                      </a:lnTo>
                      <a:lnTo>
                        <a:pt x="303" y="79"/>
                      </a:lnTo>
                      <a:lnTo>
                        <a:pt x="306" y="86"/>
                      </a:lnTo>
                      <a:lnTo>
                        <a:pt x="321" y="86"/>
                      </a:lnTo>
                      <a:lnTo>
                        <a:pt x="326" y="115"/>
                      </a:lnTo>
                      <a:lnTo>
                        <a:pt x="300" y="127"/>
                      </a:lnTo>
                      <a:lnTo>
                        <a:pt x="265" y="104"/>
                      </a:lnTo>
                      <a:lnTo>
                        <a:pt x="252" y="78"/>
                      </a:lnTo>
                      <a:lnTo>
                        <a:pt x="236" y="70"/>
                      </a:lnTo>
                      <a:lnTo>
                        <a:pt x="234" y="79"/>
                      </a:lnTo>
                      <a:lnTo>
                        <a:pt x="219" y="65"/>
                      </a:lnTo>
                      <a:lnTo>
                        <a:pt x="231" y="46"/>
                      </a:lnTo>
                      <a:lnTo>
                        <a:pt x="243" y="29"/>
                      </a:lnTo>
                      <a:lnTo>
                        <a:pt x="221" y="0"/>
                      </a:lnTo>
                      <a:lnTo>
                        <a:pt x="189" y="23"/>
                      </a:lnTo>
                      <a:lnTo>
                        <a:pt x="73" y="53"/>
                      </a:lnTo>
                      <a:lnTo>
                        <a:pt x="0" y="68"/>
                      </a:lnTo>
                      <a:lnTo>
                        <a:pt x="0" y="158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82" name=""/>
                <p:cNvSpPr/>
                <p:nvPr/>
              </p:nvSpPr>
              <p:spPr>
                <a:xfrm>
                  <a:off x="7850160" y="2203560"/>
                  <a:ext cx="262080" cy="512640"/>
                </a:xfrm>
                <a:custGeom>
                  <a:avLst/>
                  <a:gdLst/>
                  <a:ahLst/>
                  <a:rect l="l" t="t" r="r" b="b"/>
                  <a:pathLst>
                    <a:path w="166" h="317">
                      <a:moveTo>
                        <a:pt x="25" y="128"/>
                      </a:moveTo>
                      <a:lnTo>
                        <a:pt x="33" y="186"/>
                      </a:lnTo>
                      <a:lnTo>
                        <a:pt x="75" y="316"/>
                      </a:lnTo>
                      <a:lnTo>
                        <a:pt x="148" y="300"/>
                      </a:lnTo>
                      <a:lnTo>
                        <a:pt x="143" y="114"/>
                      </a:lnTo>
                      <a:lnTo>
                        <a:pt x="162" y="80"/>
                      </a:lnTo>
                      <a:lnTo>
                        <a:pt x="165" y="0"/>
                      </a:lnTo>
                      <a:lnTo>
                        <a:pt x="0" y="40"/>
                      </a:lnTo>
                      <a:lnTo>
                        <a:pt x="25" y="128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83" name=""/>
                <p:cNvSpPr/>
                <p:nvPr/>
              </p:nvSpPr>
              <p:spPr>
                <a:xfrm>
                  <a:off x="2782800" y="4330800"/>
                  <a:ext cx="2255760" cy="2185920"/>
                </a:xfrm>
                <a:custGeom>
                  <a:avLst/>
                  <a:gdLst/>
                  <a:ahLst/>
                  <a:rect l="l" t="t" r="r" b="b"/>
                  <a:pathLst>
                    <a:path w="1438" h="1352">
                      <a:moveTo>
                        <a:pt x="0" y="526"/>
                      </a:moveTo>
                      <a:lnTo>
                        <a:pt x="389" y="563"/>
                      </a:lnTo>
                      <a:lnTo>
                        <a:pt x="444" y="0"/>
                      </a:lnTo>
                      <a:lnTo>
                        <a:pt x="753" y="17"/>
                      </a:lnTo>
                      <a:lnTo>
                        <a:pt x="744" y="260"/>
                      </a:lnTo>
                      <a:lnTo>
                        <a:pt x="774" y="285"/>
                      </a:lnTo>
                      <a:lnTo>
                        <a:pt x="804" y="285"/>
                      </a:lnTo>
                      <a:lnTo>
                        <a:pt x="827" y="308"/>
                      </a:lnTo>
                      <a:lnTo>
                        <a:pt x="873" y="320"/>
                      </a:lnTo>
                      <a:lnTo>
                        <a:pt x="966" y="360"/>
                      </a:lnTo>
                      <a:lnTo>
                        <a:pt x="984" y="343"/>
                      </a:lnTo>
                      <a:lnTo>
                        <a:pt x="1044" y="376"/>
                      </a:lnTo>
                      <a:lnTo>
                        <a:pt x="1125" y="376"/>
                      </a:lnTo>
                      <a:lnTo>
                        <a:pt x="1180" y="359"/>
                      </a:lnTo>
                      <a:lnTo>
                        <a:pt x="1256" y="347"/>
                      </a:lnTo>
                      <a:lnTo>
                        <a:pt x="1327" y="383"/>
                      </a:lnTo>
                      <a:lnTo>
                        <a:pt x="1337" y="396"/>
                      </a:lnTo>
                      <a:lnTo>
                        <a:pt x="1374" y="395"/>
                      </a:lnTo>
                      <a:lnTo>
                        <a:pt x="1383" y="597"/>
                      </a:lnTo>
                      <a:lnTo>
                        <a:pt x="1437" y="693"/>
                      </a:lnTo>
                      <a:lnTo>
                        <a:pt x="1415" y="771"/>
                      </a:lnTo>
                      <a:lnTo>
                        <a:pt x="1420" y="834"/>
                      </a:lnTo>
                      <a:lnTo>
                        <a:pt x="1395" y="866"/>
                      </a:lnTo>
                      <a:lnTo>
                        <a:pt x="1406" y="877"/>
                      </a:lnTo>
                      <a:lnTo>
                        <a:pt x="1348" y="895"/>
                      </a:lnTo>
                      <a:lnTo>
                        <a:pt x="1298" y="901"/>
                      </a:lnTo>
                      <a:lnTo>
                        <a:pt x="1309" y="865"/>
                      </a:lnTo>
                      <a:lnTo>
                        <a:pt x="1283" y="885"/>
                      </a:lnTo>
                      <a:lnTo>
                        <a:pt x="1285" y="927"/>
                      </a:lnTo>
                      <a:lnTo>
                        <a:pt x="1253" y="966"/>
                      </a:lnTo>
                      <a:lnTo>
                        <a:pt x="1084" y="1053"/>
                      </a:lnTo>
                      <a:lnTo>
                        <a:pt x="1030" y="1107"/>
                      </a:lnTo>
                      <a:lnTo>
                        <a:pt x="979" y="1225"/>
                      </a:lnTo>
                      <a:lnTo>
                        <a:pt x="1022" y="1349"/>
                      </a:lnTo>
                      <a:lnTo>
                        <a:pt x="980" y="1351"/>
                      </a:lnTo>
                      <a:lnTo>
                        <a:pt x="797" y="1287"/>
                      </a:lnTo>
                      <a:lnTo>
                        <a:pt x="778" y="1231"/>
                      </a:lnTo>
                      <a:lnTo>
                        <a:pt x="758" y="1208"/>
                      </a:lnTo>
                      <a:lnTo>
                        <a:pt x="752" y="1138"/>
                      </a:lnTo>
                      <a:lnTo>
                        <a:pt x="717" y="1112"/>
                      </a:lnTo>
                      <a:lnTo>
                        <a:pt x="619" y="924"/>
                      </a:lnTo>
                      <a:lnTo>
                        <a:pt x="570" y="889"/>
                      </a:lnTo>
                      <a:lnTo>
                        <a:pt x="556" y="858"/>
                      </a:lnTo>
                      <a:lnTo>
                        <a:pt x="411" y="850"/>
                      </a:lnTo>
                      <a:lnTo>
                        <a:pt x="334" y="940"/>
                      </a:lnTo>
                      <a:lnTo>
                        <a:pt x="204" y="847"/>
                      </a:lnTo>
                      <a:lnTo>
                        <a:pt x="165" y="718"/>
                      </a:lnTo>
                      <a:lnTo>
                        <a:pt x="38" y="598"/>
                      </a:lnTo>
                      <a:lnTo>
                        <a:pt x="24" y="560"/>
                      </a:lnTo>
                      <a:lnTo>
                        <a:pt x="7" y="555"/>
                      </a:lnTo>
                      <a:lnTo>
                        <a:pt x="0" y="526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84" name=""/>
                <p:cNvSpPr/>
                <p:nvPr/>
              </p:nvSpPr>
              <p:spPr>
                <a:xfrm>
                  <a:off x="1725480" y="2979720"/>
                  <a:ext cx="914400" cy="1141560"/>
                </a:xfrm>
                <a:custGeom>
                  <a:avLst/>
                  <a:gdLst/>
                  <a:ahLst/>
                  <a:rect l="l" t="t" r="r" b="b"/>
                  <a:pathLst>
                    <a:path w="583" h="707">
                      <a:moveTo>
                        <a:pt x="126" y="0"/>
                      </a:moveTo>
                      <a:lnTo>
                        <a:pt x="407" y="50"/>
                      </a:lnTo>
                      <a:lnTo>
                        <a:pt x="387" y="174"/>
                      </a:lnTo>
                      <a:lnTo>
                        <a:pt x="582" y="204"/>
                      </a:lnTo>
                      <a:lnTo>
                        <a:pt x="506" y="706"/>
                      </a:lnTo>
                      <a:lnTo>
                        <a:pt x="0" y="620"/>
                      </a:lnTo>
                      <a:lnTo>
                        <a:pt x="126" y="0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85" name=""/>
                <p:cNvSpPr/>
                <p:nvPr/>
              </p:nvSpPr>
              <p:spPr>
                <a:xfrm>
                  <a:off x="1486080" y="1505160"/>
                  <a:ext cx="965160" cy="1558800"/>
                </a:xfrm>
                <a:custGeom>
                  <a:avLst/>
                  <a:gdLst/>
                  <a:ahLst/>
                  <a:rect l="l" t="t" r="r" b="b"/>
                  <a:pathLst>
                    <a:path w="614" h="964">
                      <a:moveTo>
                        <a:pt x="0" y="853"/>
                      </a:moveTo>
                      <a:lnTo>
                        <a:pt x="48" y="649"/>
                      </a:lnTo>
                      <a:lnTo>
                        <a:pt x="73" y="593"/>
                      </a:lnTo>
                      <a:lnTo>
                        <a:pt x="51" y="567"/>
                      </a:lnTo>
                      <a:lnTo>
                        <a:pt x="56" y="544"/>
                      </a:lnTo>
                      <a:lnTo>
                        <a:pt x="95" y="508"/>
                      </a:lnTo>
                      <a:lnTo>
                        <a:pt x="155" y="416"/>
                      </a:lnTo>
                      <a:lnTo>
                        <a:pt x="134" y="385"/>
                      </a:lnTo>
                      <a:lnTo>
                        <a:pt x="124" y="364"/>
                      </a:lnTo>
                      <a:lnTo>
                        <a:pt x="128" y="312"/>
                      </a:lnTo>
                      <a:lnTo>
                        <a:pt x="203" y="0"/>
                      </a:lnTo>
                      <a:lnTo>
                        <a:pt x="285" y="17"/>
                      </a:lnTo>
                      <a:lnTo>
                        <a:pt x="258" y="138"/>
                      </a:lnTo>
                      <a:lnTo>
                        <a:pt x="277" y="181"/>
                      </a:lnTo>
                      <a:lnTo>
                        <a:pt x="277" y="208"/>
                      </a:lnTo>
                      <a:lnTo>
                        <a:pt x="267" y="213"/>
                      </a:lnTo>
                      <a:lnTo>
                        <a:pt x="299" y="243"/>
                      </a:lnTo>
                      <a:lnTo>
                        <a:pt x="331" y="319"/>
                      </a:lnTo>
                      <a:lnTo>
                        <a:pt x="343" y="390"/>
                      </a:lnTo>
                      <a:lnTo>
                        <a:pt x="347" y="428"/>
                      </a:lnTo>
                      <a:lnTo>
                        <a:pt x="324" y="463"/>
                      </a:lnTo>
                      <a:lnTo>
                        <a:pt x="340" y="479"/>
                      </a:lnTo>
                      <a:lnTo>
                        <a:pt x="381" y="456"/>
                      </a:lnTo>
                      <a:lnTo>
                        <a:pt x="411" y="578"/>
                      </a:lnTo>
                      <a:lnTo>
                        <a:pt x="430" y="585"/>
                      </a:lnTo>
                      <a:lnTo>
                        <a:pt x="434" y="621"/>
                      </a:lnTo>
                      <a:lnTo>
                        <a:pt x="490" y="636"/>
                      </a:lnTo>
                      <a:lnTo>
                        <a:pt x="576" y="636"/>
                      </a:lnTo>
                      <a:lnTo>
                        <a:pt x="613" y="652"/>
                      </a:lnTo>
                      <a:lnTo>
                        <a:pt x="559" y="963"/>
                      </a:lnTo>
                      <a:lnTo>
                        <a:pt x="278" y="912"/>
                      </a:lnTo>
                      <a:lnTo>
                        <a:pt x="0" y="853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86" name=""/>
                <p:cNvSpPr/>
                <p:nvPr/>
              </p:nvSpPr>
              <p:spPr>
                <a:xfrm>
                  <a:off x="2335320" y="2454480"/>
                  <a:ext cx="1133280" cy="941400"/>
                </a:xfrm>
                <a:custGeom>
                  <a:avLst/>
                  <a:gdLst/>
                  <a:ahLst/>
                  <a:rect l="l" t="t" r="r" b="b"/>
                  <a:pathLst>
                    <a:path w="724" h="582">
                      <a:moveTo>
                        <a:pt x="0" y="499"/>
                      </a:moveTo>
                      <a:lnTo>
                        <a:pt x="85" y="0"/>
                      </a:lnTo>
                      <a:lnTo>
                        <a:pt x="370" y="43"/>
                      </a:lnTo>
                      <a:lnTo>
                        <a:pt x="723" y="79"/>
                      </a:lnTo>
                      <a:lnTo>
                        <a:pt x="698" y="330"/>
                      </a:lnTo>
                      <a:lnTo>
                        <a:pt x="675" y="581"/>
                      </a:lnTo>
                      <a:lnTo>
                        <a:pt x="194" y="529"/>
                      </a:lnTo>
                      <a:lnTo>
                        <a:pt x="0" y="499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87" name=""/>
                <p:cNvSpPr/>
                <p:nvPr/>
              </p:nvSpPr>
              <p:spPr>
                <a:xfrm>
                  <a:off x="3479760" y="4224600"/>
                  <a:ext cx="1392120" cy="728640"/>
                </a:xfrm>
                <a:custGeom>
                  <a:avLst/>
                  <a:gdLst/>
                  <a:ahLst/>
                  <a:rect l="l" t="t" r="r" b="b"/>
                  <a:pathLst>
                    <a:path w="888" h="451">
                      <a:moveTo>
                        <a:pt x="4" y="0"/>
                      </a:moveTo>
                      <a:lnTo>
                        <a:pt x="102" y="7"/>
                      </a:lnTo>
                      <a:lnTo>
                        <a:pt x="538" y="27"/>
                      </a:lnTo>
                      <a:lnTo>
                        <a:pt x="863" y="25"/>
                      </a:lnTo>
                      <a:lnTo>
                        <a:pt x="865" y="90"/>
                      </a:lnTo>
                      <a:lnTo>
                        <a:pt x="887" y="231"/>
                      </a:lnTo>
                      <a:lnTo>
                        <a:pt x="882" y="450"/>
                      </a:lnTo>
                      <a:lnTo>
                        <a:pt x="811" y="413"/>
                      </a:lnTo>
                      <a:lnTo>
                        <a:pt x="735" y="425"/>
                      </a:lnTo>
                      <a:lnTo>
                        <a:pt x="680" y="442"/>
                      </a:lnTo>
                      <a:lnTo>
                        <a:pt x="599" y="442"/>
                      </a:lnTo>
                      <a:lnTo>
                        <a:pt x="539" y="409"/>
                      </a:lnTo>
                      <a:lnTo>
                        <a:pt x="522" y="426"/>
                      </a:lnTo>
                      <a:lnTo>
                        <a:pt x="428" y="386"/>
                      </a:lnTo>
                      <a:lnTo>
                        <a:pt x="382" y="374"/>
                      </a:lnTo>
                      <a:lnTo>
                        <a:pt x="360" y="353"/>
                      </a:lnTo>
                      <a:lnTo>
                        <a:pt x="329" y="351"/>
                      </a:lnTo>
                      <a:lnTo>
                        <a:pt x="299" y="327"/>
                      </a:lnTo>
                      <a:lnTo>
                        <a:pt x="309" y="83"/>
                      </a:lnTo>
                      <a:lnTo>
                        <a:pt x="0" y="66"/>
                      </a:lnTo>
                      <a:lnTo>
                        <a:pt x="4" y="0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88" name=""/>
                <p:cNvSpPr/>
                <p:nvPr/>
              </p:nvSpPr>
              <p:spPr>
                <a:xfrm>
                  <a:off x="5556240" y="4191120"/>
                  <a:ext cx="1378080" cy="468360"/>
                </a:xfrm>
                <a:custGeom>
                  <a:avLst/>
                  <a:gdLst/>
                  <a:ahLst/>
                  <a:rect l="l" t="t" r="r" b="b"/>
                  <a:pathLst>
                    <a:path w="878" h="290">
                      <a:moveTo>
                        <a:pt x="16" y="237"/>
                      </a:moveTo>
                      <a:lnTo>
                        <a:pt x="10" y="234"/>
                      </a:lnTo>
                      <a:lnTo>
                        <a:pt x="36" y="214"/>
                      </a:lnTo>
                      <a:lnTo>
                        <a:pt x="60" y="168"/>
                      </a:lnTo>
                      <a:lnTo>
                        <a:pt x="53" y="159"/>
                      </a:lnTo>
                      <a:lnTo>
                        <a:pt x="63" y="138"/>
                      </a:lnTo>
                      <a:lnTo>
                        <a:pt x="64" y="112"/>
                      </a:lnTo>
                      <a:lnTo>
                        <a:pt x="81" y="94"/>
                      </a:lnTo>
                      <a:lnTo>
                        <a:pt x="219" y="84"/>
                      </a:lnTo>
                      <a:lnTo>
                        <a:pt x="216" y="63"/>
                      </a:lnTo>
                      <a:lnTo>
                        <a:pt x="260" y="64"/>
                      </a:lnTo>
                      <a:lnTo>
                        <a:pt x="671" y="27"/>
                      </a:lnTo>
                      <a:lnTo>
                        <a:pt x="877" y="0"/>
                      </a:lnTo>
                      <a:lnTo>
                        <a:pt x="840" y="69"/>
                      </a:lnTo>
                      <a:lnTo>
                        <a:pt x="783" y="81"/>
                      </a:lnTo>
                      <a:lnTo>
                        <a:pt x="757" y="116"/>
                      </a:lnTo>
                      <a:lnTo>
                        <a:pt x="658" y="173"/>
                      </a:lnTo>
                      <a:lnTo>
                        <a:pt x="652" y="196"/>
                      </a:lnTo>
                      <a:lnTo>
                        <a:pt x="626" y="208"/>
                      </a:lnTo>
                      <a:lnTo>
                        <a:pt x="626" y="237"/>
                      </a:lnTo>
                      <a:lnTo>
                        <a:pt x="492" y="252"/>
                      </a:lnTo>
                      <a:lnTo>
                        <a:pt x="219" y="276"/>
                      </a:lnTo>
                      <a:lnTo>
                        <a:pt x="0" y="289"/>
                      </a:lnTo>
                      <a:lnTo>
                        <a:pt x="16" y="237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89" name=""/>
                <p:cNvSpPr/>
                <p:nvPr/>
              </p:nvSpPr>
              <p:spPr>
                <a:xfrm>
                  <a:off x="730080" y="1314720"/>
                  <a:ext cx="1078200" cy="782640"/>
                </a:xfrm>
                <a:custGeom>
                  <a:avLst/>
                  <a:gdLst/>
                  <a:ahLst/>
                  <a:rect l="l" t="t" r="r" b="b"/>
                  <a:pathLst>
                    <a:path w="686" h="484">
                      <a:moveTo>
                        <a:pt x="24" y="104"/>
                      </a:moveTo>
                      <a:lnTo>
                        <a:pt x="15" y="237"/>
                      </a:lnTo>
                      <a:lnTo>
                        <a:pt x="31" y="237"/>
                      </a:lnTo>
                      <a:lnTo>
                        <a:pt x="23" y="265"/>
                      </a:lnTo>
                      <a:lnTo>
                        <a:pt x="10" y="248"/>
                      </a:lnTo>
                      <a:lnTo>
                        <a:pt x="0" y="285"/>
                      </a:lnTo>
                      <a:lnTo>
                        <a:pt x="47" y="309"/>
                      </a:lnTo>
                      <a:lnTo>
                        <a:pt x="49" y="322"/>
                      </a:lnTo>
                      <a:lnTo>
                        <a:pt x="63" y="323"/>
                      </a:lnTo>
                      <a:lnTo>
                        <a:pt x="123" y="422"/>
                      </a:lnTo>
                      <a:lnTo>
                        <a:pt x="194" y="419"/>
                      </a:lnTo>
                      <a:lnTo>
                        <a:pt x="245" y="441"/>
                      </a:lnTo>
                      <a:lnTo>
                        <a:pt x="271" y="437"/>
                      </a:lnTo>
                      <a:lnTo>
                        <a:pt x="427" y="441"/>
                      </a:lnTo>
                      <a:lnTo>
                        <a:pt x="606" y="483"/>
                      </a:lnTo>
                      <a:lnTo>
                        <a:pt x="609" y="429"/>
                      </a:lnTo>
                      <a:lnTo>
                        <a:pt x="685" y="118"/>
                      </a:lnTo>
                      <a:lnTo>
                        <a:pt x="209" y="0"/>
                      </a:lnTo>
                      <a:lnTo>
                        <a:pt x="215" y="90"/>
                      </a:lnTo>
                      <a:lnTo>
                        <a:pt x="190" y="164"/>
                      </a:lnTo>
                      <a:lnTo>
                        <a:pt x="187" y="203"/>
                      </a:lnTo>
                      <a:lnTo>
                        <a:pt x="137" y="216"/>
                      </a:lnTo>
                      <a:lnTo>
                        <a:pt x="133" y="197"/>
                      </a:lnTo>
                      <a:lnTo>
                        <a:pt x="175" y="173"/>
                      </a:lnTo>
                      <a:lnTo>
                        <a:pt x="172" y="151"/>
                      </a:lnTo>
                      <a:lnTo>
                        <a:pt x="135" y="157"/>
                      </a:lnTo>
                      <a:lnTo>
                        <a:pt x="162" y="135"/>
                      </a:lnTo>
                      <a:lnTo>
                        <a:pt x="182" y="117"/>
                      </a:lnTo>
                      <a:lnTo>
                        <a:pt x="28" y="22"/>
                      </a:lnTo>
                      <a:lnTo>
                        <a:pt x="15" y="49"/>
                      </a:lnTo>
                      <a:lnTo>
                        <a:pt x="24" y="104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90" name=""/>
                <p:cNvSpPr/>
                <p:nvPr/>
              </p:nvSpPr>
              <p:spPr>
                <a:xfrm>
                  <a:off x="6937200" y="2932200"/>
                  <a:ext cx="936720" cy="603360"/>
                </a:xfrm>
                <a:custGeom>
                  <a:avLst/>
                  <a:gdLst/>
                  <a:ahLst/>
                  <a:rect l="l" t="t" r="r" b="b"/>
                  <a:pathLst>
                    <a:path w="598" h="373">
                      <a:moveTo>
                        <a:pt x="47" y="372"/>
                      </a:moveTo>
                      <a:lnTo>
                        <a:pt x="146" y="356"/>
                      </a:lnTo>
                      <a:lnTo>
                        <a:pt x="503" y="289"/>
                      </a:lnTo>
                      <a:lnTo>
                        <a:pt x="519" y="273"/>
                      </a:lnTo>
                      <a:lnTo>
                        <a:pt x="540" y="273"/>
                      </a:lnTo>
                      <a:lnTo>
                        <a:pt x="562" y="256"/>
                      </a:lnTo>
                      <a:lnTo>
                        <a:pt x="597" y="213"/>
                      </a:lnTo>
                      <a:lnTo>
                        <a:pt x="539" y="167"/>
                      </a:lnTo>
                      <a:lnTo>
                        <a:pt x="535" y="125"/>
                      </a:lnTo>
                      <a:lnTo>
                        <a:pt x="562" y="63"/>
                      </a:lnTo>
                      <a:lnTo>
                        <a:pt x="525" y="43"/>
                      </a:lnTo>
                      <a:lnTo>
                        <a:pt x="481" y="0"/>
                      </a:lnTo>
                      <a:lnTo>
                        <a:pt x="84" y="74"/>
                      </a:lnTo>
                      <a:lnTo>
                        <a:pt x="64" y="43"/>
                      </a:lnTo>
                      <a:lnTo>
                        <a:pt x="0" y="90"/>
                      </a:lnTo>
                      <a:lnTo>
                        <a:pt x="47" y="372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91" name=""/>
                <p:cNvSpPr/>
                <p:nvPr/>
              </p:nvSpPr>
              <p:spPr>
                <a:xfrm>
                  <a:off x="6327720" y="4550040"/>
                  <a:ext cx="868320" cy="911160"/>
                </a:xfrm>
                <a:custGeom>
                  <a:avLst/>
                  <a:gdLst/>
                  <a:ahLst/>
                  <a:rect l="l" t="t" r="r" b="b"/>
                  <a:pathLst>
                    <a:path w="554" h="564">
                      <a:moveTo>
                        <a:pt x="73" y="291"/>
                      </a:moveTo>
                      <a:lnTo>
                        <a:pt x="111" y="368"/>
                      </a:lnTo>
                      <a:lnTo>
                        <a:pt x="94" y="427"/>
                      </a:lnTo>
                      <a:lnTo>
                        <a:pt x="119" y="524"/>
                      </a:lnTo>
                      <a:lnTo>
                        <a:pt x="139" y="558"/>
                      </a:lnTo>
                      <a:lnTo>
                        <a:pt x="436" y="540"/>
                      </a:lnTo>
                      <a:lnTo>
                        <a:pt x="439" y="561"/>
                      </a:lnTo>
                      <a:lnTo>
                        <a:pt x="456" y="563"/>
                      </a:lnTo>
                      <a:lnTo>
                        <a:pt x="450" y="516"/>
                      </a:lnTo>
                      <a:lnTo>
                        <a:pt x="463" y="502"/>
                      </a:lnTo>
                      <a:lnTo>
                        <a:pt x="505" y="512"/>
                      </a:lnTo>
                      <a:lnTo>
                        <a:pt x="512" y="479"/>
                      </a:lnTo>
                      <a:lnTo>
                        <a:pt x="506" y="434"/>
                      </a:lnTo>
                      <a:lnTo>
                        <a:pt x="525" y="422"/>
                      </a:lnTo>
                      <a:lnTo>
                        <a:pt x="553" y="336"/>
                      </a:lnTo>
                      <a:lnTo>
                        <a:pt x="532" y="332"/>
                      </a:lnTo>
                      <a:lnTo>
                        <a:pt x="462" y="223"/>
                      </a:lnTo>
                      <a:lnTo>
                        <a:pt x="307" y="82"/>
                      </a:lnTo>
                      <a:lnTo>
                        <a:pt x="239" y="40"/>
                      </a:lnTo>
                      <a:lnTo>
                        <a:pt x="261" y="0"/>
                      </a:lnTo>
                      <a:lnTo>
                        <a:pt x="134" y="15"/>
                      </a:lnTo>
                      <a:lnTo>
                        <a:pt x="0" y="30"/>
                      </a:lnTo>
                      <a:lnTo>
                        <a:pt x="73" y="291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92" name=""/>
                <p:cNvSpPr/>
                <p:nvPr/>
              </p:nvSpPr>
              <p:spPr>
                <a:xfrm>
                  <a:off x="6703920" y="4469040"/>
                  <a:ext cx="819360" cy="625320"/>
                </a:xfrm>
                <a:custGeom>
                  <a:avLst/>
                  <a:gdLst/>
                  <a:ahLst/>
                  <a:rect l="l" t="t" r="r" b="b"/>
                  <a:pathLst>
                    <a:path w="523" h="387">
                      <a:moveTo>
                        <a:pt x="21" y="49"/>
                      </a:moveTo>
                      <a:lnTo>
                        <a:pt x="95" y="14"/>
                      </a:lnTo>
                      <a:lnTo>
                        <a:pt x="235" y="0"/>
                      </a:lnTo>
                      <a:lnTo>
                        <a:pt x="292" y="34"/>
                      </a:lnTo>
                      <a:lnTo>
                        <a:pt x="383" y="21"/>
                      </a:lnTo>
                      <a:lnTo>
                        <a:pt x="522" y="118"/>
                      </a:lnTo>
                      <a:lnTo>
                        <a:pt x="461" y="192"/>
                      </a:lnTo>
                      <a:lnTo>
                        <a:pt x="464" y="224"/>
                      </a:lnTo>
                      <a:lnTo>
                        <a:pt x="359" y="318"/>
                      </a:lnTo>
                      <a:lnTo>
                        <a:pt x="342" y="321"/>
                      </a:lnTo>
                      <a:lnTo>
                        <a:pt x="334" y="350"/>
                      </a:lnTo>
                      <a:lnTo>
                        <a:pt x="311" y="332"/>
                      </a:lnTo>
                      <a:lnTo>
                        <a:pt x="331" y="360"/>
                      </a:lnTo>
                      <a:lnTo>
                        <a:pt x="312" y="386"/>
                      </a:lnTo>
                      <a:lnTo>
                        <a:pt x="292" y="382"/>
                      </a:lnTo>
                      <a:lnTo>
                        <a:pt x="222" y="272"/>
                      </a:lnTo>
                      <a:lnTo>
                        <a:pt x="67" y="132"/>
                      </a:lnTo>
                      <a:lnTo>
                        <a:pt x="0" y="89"/>
                      </a:lnTo>
                      <a:lnTo>
                        <a:pt x="21" y="49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93" name=""/>
                <p:cNvSpPr/>
                <p:nvPr/>
              </p:nvSpPr>
              <p:spPr>
                <a:xfrm>
                  <a:off x="6064200" y="5362560"/>
                  <a:ext cx="1463760" cy="1111320"/>
                </a:xfrm>
                <a:custGeom>
                  <a:avLst/>
                  <a:gdLst/>
                  <a:ahLst/>
                  <a:rect l="l" t="t" r="r" b="b"/>
                  <a:pathLst>
                    <a:path w="933" h="688">
                      <a:moveTo>
                        <a:pt x="0" y="66"/>
                      </a:moveTo>
                      <a:lnTo>
                        <a:pt x="25" y="90"/>
                      </a:lnTo>
                      <a:lnTo>
                        <a:pt x="21" y="106"/>
                      </a:lnTo>
                      <a:lnTo>
                        <a:pt x="30" y="115"/>
                      </a:lnTo>
                      <a:lnTo>
                        <a:pt x="18" y="133"/>
                      </a:lnTo>
                      <a:lnTo>
                        <a:pt x="128" y="96"/>
                      </a:lnTo>
                      <a:lnTo>
                        <a:pt x="266" y="182"/>
                      </a:lnTo>
                      <a:lnTo>
                        <a:pt x="381" y="122"/>
                      </a:lnTo>
                      <a:lnTo>
                        <a:pt x="447" y="136"/>
                      </a:lnTo>
                      <a:lnTo>
                        <a:pt x="530" y="218"/>
                      </a:lnTo>
                      <a:lnTo>
                        <a:pt x="561" y="219"/>
                      </a:lnTo>
                      <a:lnTo>
                        <a:pt x="588" y="275"/>
                      </a:lnTo>
                      <a:lnTo>
                        <a:pt x="581" y="384"/>
                      </a:lnTo>
                      <a:lnTo>
                        <a:pt x="600" y="396"/>
                      </a:lnTo>
                      <a:lnTo>
                        <a:pt x="604" y="377"/>
                      </a:lnTo>
                      <a:lnTo>
                        <a:pt x="631" y="377"/>
                      </a:lnTo>
                      <a:lnTo>
                        <a:pt x="604" y="428"/>
                      </a:lnTo>
                      <a:lnTo>
                        <a:pt x="675" y="500"/>
                      </a:lnTo>
                      <a:lnTo>
                        <a:pt x="687" y="479"/>
                      </a:lnTo>
                      <a:lnTo>
                        <a:pt x="692" y="531"/>
                      </a:lnTo>
                      <a:lnTo>
                        <a:pt x="714" y="540"/>
                      </a:lnTo>
                      <a:lnTo>
                        <a:pt x="739" y="602"/>
                      </a:lnTo>
                      <a:lnTo>
                        <a:pt x="764" y="602"/>
                      </a:lnTo>
                      <a:lnTo>
                        <a:pt x="818" y="658"/>
                      </a:lnTo>
                      <a:lnTo>
                        <a:pt x="848" y="663"/>
                      </a:lnTo>
                      <a:lnTo>
                        <a:pt x="848" y="671"/>
                      </a:lnTo>
                      <a:lnTo>
                        <a:pt x="827" y="687"/>
                      </a:lnTo>
                      <a:lnTo>
                        <a:pt x="875" y="681"/>
                      </a:lnTo>
                      <a:lnTo>
                        <a:pt x="906" y="666"/>
                      </a:lnTo>
                      <a:lnTo>
                        <a:pt x="922" y="587"/>
                      </a:lnTo>
                      <a:lnTo>
                        <a:pt x="932" y="591"/>
                      </a:lnTo>
                      <a:lnTo>
                        <a:pt x="923" y="481"/>
                      </a:lnTo>
                      <a:lnTo>
                        <a:pt x="913" y="448"/>
                      </a:lnTo>
                      <a:lnTo>
                        <a:pt x="811" y="288"/>
                      </a:lnTo>
                      <a:lnTo>
                        <a:pt x="732" y="135"/>
                      </a:lnTo>
                      <a:lnTo>
                        <a:pt x="684" y="11"/>
                      </a:lnTo>
                      <a:lnTo>
                        <a:pt x="672" y="9"/>
                      </a:lnTo>
                      <a:lnTo>
                        <a:pt x="629" y="0"/>
                      </a:lnTo>
                      <a:lnTo>
                        <a:pt x="617" y="14"/>
                      </a:lnTo>
                      <a:lnTo>
                        <a:pt x="622" y="60"/>
                      </a:lnTo>
                      <a:lnTo>
                        <a:pt x="606" y="59"/>
                      </a:lnTo>
                      <a:lnTo>
                        <a:pt x="602" y="37"/>
                      </a:lnTo>
                      <a:lnTo>
                        <a:pt x="306" y="55"/>
                      </a:lnTo>
                      <a:lnTo>
                        <a:pt x="286" y="21"/>
                      </a:lnTo>
                      <a:lnTo>
                        <a:pt x="1" y="47"/>
                      </a:lnTo>
                      <a:lnTo>
                        <a:pt x="0" y="66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94" name=""/>
                <p:cNvSpPr/>
                <p:nvPr/>
              </p:nvSpPr>
              <p:spPr>
                <a:xfrm>
                  <a:off x="7969320" y="2805120"/>
                  <a:ext cx="276120" cy="265320"/>
                </a:xfrm>
                <a:custGeom>
                  <a:avLst/>
                  <a:gdLst/>
                  <a:ahLst/>
                  <a:rect l="l" t="t" r="r" b="b"/>
                  <a:pathLst>
                    <a:path w="177" h="164">
                      <a:moveTo>
                        <a:pt x="16" y="118"/>
                      </a:moveTo>
                      <a:lnTo>
                        <a:pt x="14" y="163"/>
                      </a:lnTo>
                      <a:lnTo>
                        <a:pt x="29" y="158"/>
                      </a:lnTo>
                      <a:lnTo>
                        <a:pt x="62" y="135"/>
                      </a:lnTo>
                      <a:lnTo>
                        <a:pt x="73" y="114"/>
                      </a:lnTo>
                      <a:lnTo>
                        <a:pt x="81" y="118"/>
                      </a:lnTo>
                      <a:lnTo>
                        <a:pt x="126" y="105"/>
                      </a:lnTo>
                      <a:lnTo>
                        <a:pt x="128" y="98"/>
                      </a:lnTo>
                      <a:lnTo>
                        <a:pt x="135" y="101"/>
                      </a:lnTo>
                      <a:lnTo>
                        <a:pt x="145" y="94"/>
                      </a:lnTo>
                      <a:lnTo>
                        <a:pt x="159" y="92"/>
                      </a:lnTo>
                      <a:lnTo>
                        <a:pt x="176" y="82"/>
                      </a:lnTo>
                      <a:lnTo>
                        <a:pt x="160" y="0"/>
                      </a:lnTo>
                      <a:lnTo>
                        <a:pt x="0" y="33"/>
                      </a:lnTo>
                      <a:lnTo>
                        <a:pt x="16" y="118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95" name=""/>
                <p:cNvSpPr/>
                <p:nvPr/>
              </p:nvSpPr>
              <p:spPr>
                <a:xfrm>
                  <a:off x="7167600" y="3398760"/>
                  <a:ext cx="733320" cy="368640"/>
                </a:xfrm>
                <a:custGeom>
                  <a:avLst/>
                  <a:gdLst/>
                  <a:ahLst/>
                  <a:rect l="l" t="t" r="r" b="b"/>
                  <a:pathLst>
                    <a:path w="467" h="227">
                      <a:moveTo>
                        <a:pt x="0" y="67"/>
                      </a:moveTo>
                      <a:lnTo>
                        <a:pt x="10" y="131"/>
                      </a:lnTo>
                      <a:lnTo>
                        <a:pt x="47" y="91"/>
                      </a:lnTo>
                      <a:lnTo>
                        <a:pt x="102" y="75"/>
                      </a:lnTo>
                      <a:lnTo>
                        <a:pt x="113" y="57"/>
                      </a:lnTo>
                      <a:lnTo>
                        <a:pt x="143" y="55"/>
                      </a:lnTo>
                      <a:lnTo>
                        <a:pt x="181" y="86"/>
                      </a:lnTo>
                      <a:lnTo>
                        <a:pt x="209" y="93"/>
                      </a:lnTo>
                      <a:lnTo>
                        <a:pt x="260" y="139"/>
                      </a:lnTo>
                      <a:lnTo>
                        <a:pt x="241" y="182"/>
                      </a:lnTo>
                      <a:lnTo>
                        <a:pt x="248" y="201"/>
                      </a:lnTo>
                      <a:lnTo>
                        <a:pt x="270" y="192"/>
                      </a:lnTo>
                      <a:lnTo>
                        <a:pt x="290" y="192"/>
                      </a:lnTo>
                      <a:lnTo>
                        <a:pt x="300" y="205"/>
                      </a:lnTo>
                      <a:lnTo>
                        <a:pt x="324" y="205"/>
                      </a:lnTo>
                      <a:lnTo>
                        <a:pt x="333" y="202"/>
                      </a:lnTo>
                      <a:lnTo>
                        <a:pt x="317" y="162"/>
                      </a:lnTo>
                      <a:lnTo>
                        <a:pt x="314" y="91"/>
                      </a:lnTo>
                      <a:lnTo>
                        <a:pt x="296" y="80"/>
                      </a:lnTo>
                      <a:lnTo>
                        <a:pt x="333" y="46"/>
                      </a:lnTo>
                      <a:lnTo>
                        <a:pt x="335" y="26"/>
                      </a:lnTo>
                      <a:lnTo>
                        <a:pt x="356" y="28"/>
                      </a:lnTo>
                      <a:lnTo>
                        <a:pt x="329" y="73"/>
                      </a:lnTo>
                      <a:lnTo>
                        <a:pt x="345" y="126"/>
                      </a:lnTo>
                      <a:lnTo>
                        <a:pt x="352" y="140"/>
                      </a:lnTo>
                      <a:lnTo>
                        <a:pt x="364" y="146"/>
                      </a:lnTo>
                      <a:lnTo>
                        <a:pt x="342" y="146"/>
                      </a:lnTo>
                      <a:lnTo>
                        <a:pt x="349" y="178"/>
                      </a:lnTo>
                      <a:lnTo>
                        <a:pt x="386" y="201"/>
                      </a:lnTo>
                      <a:lnTo>
                        <a:pt x="396" y="205"/>
                      </a:lnTo>
                      <a:lnTo>
                        <a:pt x="405" y="205"/>
                      </a:lnTo>
                      <a:lnTo>
                        <a:pt x="401" y="226"/>
                      </a:lnTo>
                      <a:lnTo>
                        <a:pt x="447" y="202"/>
                      </a:lnTo>
                      <a:lnTo>
                        <a:pt x="455" y="172"/>
                      </a:lnTo>
                      <a:lnTo>
                        <a:pt x="466" y="144"/>
                      </a:lnTo>
                      <a:lnTo>
                        <a:pt x="401" y="156"/>
                      </a:lnTo>
                      <a:lnTo>
                        <a:pt x="357" y="0"/>
                      </a:lnTo>
                      <a:lnTo>
                        <a:pt x="0" y="67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96" name=""/>
                <p:cNvSpPr/>
                <p:nvPr/>
              </p:nvSpPr>
              <p:spPr>
                <a:xfrm>
                  <a:off x="4941720" y="5075280"/>
                  <a:ext cx="922680" cy="800280"/>
                </a:xfrm>
                <a:custGeom>
                  <a:avLst/>
                  <a:gdLst/>
                  <a:ahLst/>
                  <a:rect l="l" t="t" r="r" b="b"/>
                  <a:pathLst>
                    <a:path w="588" h="495">
                      <a:moveTo>
                        <a:pt x="0" y="3"/>
                      </a:moveTo>
                      <a:lnTo>
                        <a:pt x="7" y="137"/>
                      </a:lnTo>
                      <a:lnTo>
                        <a:pt x="60" y="233"/>
                      </a:lnTo>
                      <a:lnTo>
                        <a:pt x="38" y="311"/>
                      </a:lnTo>
                      <a:lnTo>
                        <a:pt x="43" y="374"/>
                      </a:lnTo>
                      <a:lnTo>
                        <a:pt x="18" y="406"/>
                      </a:lnTo>
                      <a:lnTo>
                        <a:pt x="29" y="417"/>
                      </a:lnTo>
                      <a:lnTo>
                        <a:pt x="107" y="406"/>
                      </a:lnTo>
                      <a:lnTo>
                        <a:pt x="205" y="433"/>
                      </a:lnTo>
                      <a:lnTo>
                        <a:pt x="235" y="409"/>
                      </a:lnTo>
                      <a:lnTo>
                        <a:pt x="330" y="446"/>
                      </a:lnTo>
                      <a:lnTo>
                        <a:pt x="337" y="469"/>
                      </a:lnTo>
                      <a:lnTo>
                        <a:pt x="373" y="486"/>
                      </a:lnTo>
                      <a:lnTo>
                        <a:pt x="391" y="465"/>
                      </a:lnTo>
                      <a:lnTo>
                        <a:pt x="438" y="483"/>
                      </a:lnTo>
                      <a:lnTo>
                        <a:pt x="465" y="469"/>
                      </a:lnTo>
                      <a:lnTo>
                        <a:pt x="460" y="439"/>
                      </a:lnTo>
                      <a:lnTo>
                        <a:pt x="537" y="465"/>
                      </a:lnTo>
                      <a:lnTo>
                        <a:pt x="533" y="494"/>
                      </a:lnTo>
                      <a:lnTo>
                        <a:pt x="587" y="457"/>
                      </a:lnTo>
                      <a:lnTo>
                        <a:pt x="539" y="452"/>
                      </a:lnTo>
                      <a:lnTo>
                        <a:pt x="505" y="416"/>
                      </a:lnTo>
                      <a:lnTo>
                        <a:pt x="548" y="370"/>
                      </a:lnTo>
                      <a:lnTo>
                        <a:pt x="548" y="343"/>
                      </a:lnTo>
                      <a:lnTo>
                        <a:pt x="499" y="381"/>
                      </a:lnTo>
                      <a:lnTo>
                        <a:pt x="476" y="370"/>
                      </a:lnTo>
                      <a:lnTo>
                        <a:pt x="497" y="347"/>
                      </a:lnTo>
                      <a:lnTo>
                        <a:pt x="444" y="363"/>
                      </a:lnTo>
                      <a:lnTo>
                        <a:pt x="409" y="348"/>
                      </a:lnTo>
                      <a:lnTo>
                        <a:pt x="418" y="325"/>
                      </a:lnTo>
                      <a:lnTo>
                        <a:pt x="508" y="343"/>
                      </a:lnTo>
                      <a:lnTo>
                        <a:pt x="472" y="284"/>
                      </a:lnTo>
                      <a:lnTo>
                        <a:pt x="479" y="241"/>
                      </a:lnTo>
                      <a:lnTo>
                        <a:pt x="272" y="248"/>
                      </a:lnTo>
                      <a:lnTo>
                        <a:pt x="297" y="157"/>
                      </a:lnTo>
                      <a:lnTo>
                        <a:pt x="332" y="109"/>
                      </a:lnTo>
                      <a:lnTo>
                        <a:pt x="321" y="97"/>
                      </a:lnTo>
                      <a:lnTo>
                        <a:pt x="308" y="0"/>
                      </a:lnTo>
                      <a:lnTo>
                        <a:pt x="0" y="3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97" name=""/>
                <p:cNvSpPr/>
                <p:nvPr/>
              </p:nvSpPr>
              <p:spPr>
                <a:xfrm>
                  <a:off x="5367240" y="4637160"/>
                  <a:ext cx="574920" cy="993960"/>
                </a:xfrm>
                <a:custGeom>
                  <a:avLst/>
                  <a:gdLst/>
                  <a:ahLst/>
                  <a:rect l="l" t="t" r="r" b="b"/>
                  <a:pathLst>
                    <a:path w="366" h="615">
                      <a:moveTo>
                        <a:pt x="24" y="428"/>
                      </a:moveTo>
                      <a:lnTo>
                        <a:pt x="60" y="380"/>
                      </a:lnTo>
                      <a:lnTo>
                        <a:pt x="49" y="368"/>
                      </a:lnTo>
                      <a:lnTo>
                        <a:pt x="36" y="270"/>
                      </a:lnTo>
                      <a:lnTo>
                        <a:pt x="29" y="200"/>
                      </a:lnTo>
                      <a:lnTo>
                        <a:pt x="55" y="126"/>
                      </a:lnTo>
                      <a:lnTo>
                        <a:pt x="94" y="74"/>
                      </a:lnTo>
                      <a:lnTo>
                        <a:pt x="90" y="60"/>
                      </a:lnTo>
                      <a:lnTo>
                        <a:pt x="119" y="12"/>
                      </a:lnTo>
                      <a:lnTo>
                        <a:pt x="339" y="0"/>
                      </a:lnTo>
                      <a:lnTo>
                        <a:pt x="350" y="11"/>
                      </a:lnTo>
                      <a:lnTo>
                        <a:pt x="339" y="392"/>
                      </a:lnTo>
                      <a:lnTo>
                        <a:pt x="365" y="577"/>
                      </a:lnTo>
                      <a:lnTo>
                        <a:pt x="355" y="585"/>
                      </a:lnTo>
                      <a:lnTo>
                        <a:pt x="308" y="575"/>
                      </a:lnTo>
                      <a:lnTo>
                        <a:pt x="236" y="614"/>
                      </a:lnTo>
                      <a:lnTo>
                        <a:pt x="200" y="554"/>
                      </a:lnTo>
                      <a:lnTo>
                        <a:pt x="207" y="512"/>
                      </a:lnTo>
                      <a:lnTo>
                        <a:pt x="0" y="519"/>
                      </a:lnTo>
                      <a:lnTo>
                        <a:pt x="24" y="428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98" name=""/>
                <p:cNvSpPr/>
                <p:nvPr/>
              </p:nvSpPr>
              <p:spPr>
                <a:xfrm>
                  <a:off x="8155080" y="1629000"/>
                  <a:ext cx="588960" cy="927000"/>
                </a:xfrm>
                <a:custGeom>
                  <a:avLst/>
                  <a:gdLst/>
                  <a:ahLst/>
                  <a:rect l="l" t="t" r="r" b="b"/>
                  <a:pathLst>
                    <a:path w="376" h="573">
                      <a:moveTo>
                        <a:pt x="0" y="308"/>
                      </a:moveTo>
                      <a:lnTo>
                        <a:pt x="22" y="310"/>
                      </a:lnTo>
                      <a:lnTo>
                        <a:pt x="24" y="273"/>
                      </a:lnTo>
                      <a:lnTo>
                        <a:pt x="49" y="220"/>
                      </a:lnTo>
                      <a:lnTo>
                        <a:pt x="37" y="182"/>
                      </a:lnTo>
                      <a:lnTo>
                        <a:pt x="91" y="4"/>
                      </a:lnTo>
                      <a:lnTo>
                        <a:pt x="102" y="4"/>
                      </a:lnTo>
                      <a:lnTo>
                        <a:pt x="108" y="27"/>
                      </a:lnTo>
                      <a:lnTo>
                        <a:pt x="161" y="7"/>
                      </a:lnTo>
                      <a:lnTo>
                        <a:pt x="162" y="0"/>
                      </a:lnTo>
                      <a:lnTo>
                        <a:pt x="205" y="9"/>
                      </a:lnTo>
                      <a:lnTo>
                        <a:pt x="274" y="186"/>
                      </a:lnTo>
                      <a:lnTo>
                        <a:pt x="307" y="186"/>
                      </a:lnTo>
                      <a:lnTo>
                        <a:pt x="365" y="253"/>
                      </a:lnTo>
                      <a:lnTo>
                        <a:pt x="356" y="266"/>
                      </a:lnTo>
                      <a:lnTo>
                        <a:pt x="375" y="266"/>
                      </a:lnTo>
                      <a:lnTo>
                        <a:pt x="363" y="297"/>
                      </a:lnTo>
                      <a:lnTo>
                        <a:pt x="333" y="318"/>
                      </a:lnTo>
                      <a:lnTo>
                        <a:pt x="300" y="334"/>
                      </a:lnTo>
                      <a:lnTo>
                        <a:pt x="297" y="356"/>
                      </a:lnTo>
                      <a:lnTo>
                        <a:pt x="280" y="337"/>
                      </a:lnTo>
                      <a:lnTo>
                        <a:pt x="251" y="360"/>
                      </a:lnTo>
                      <a:lnTo>
                        <a:pt x="238" y="359"/>
                      </a:lnTo>
                      <a:lnTo>
                        <a:pt x="225" y="346"/>
                      </a:lnTo>
                      <a:lnTo>
                        <a:pt x="218" y="415"/>
                      </a:lnTo>
                      <a:lnTo>
                        <a:pt x="192" y="425"/>
                      </a:lnTo>
                      <a:lnTo>
                        <a:pt x="179" y="452"/>
                      </a:lnTo>
                      <a:lnTo>
                        <a:pt x="162" y="451"/>
                      </a:lnTo>
                      <a:lnTo>
                        <a:pt x="125" y="492"/>
                      </a:lnTo>
                      <a:lnTo>
                        <a:pt x="125" y="524"/>
                      </a:lnTo>
                      <a:lnTo>
                        <a:pt x="114" y="537"/>
                      </a:lnTo>
                      <a:lnTo>
                        <a:pt x="104" y="572"/>
                      </a:lnTo>
                      <a:lnTo>
                        <a:pt x="69" y="526"/>
                      </a:lnTo>
                      <a:lnTo>
                        <a:pt x="0" y="308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999" name=""/>
                <p:cNvSpPr/>
                <p:nvPr/>
              </p:nvSpPr>
              <p:spPr>
                <a:xfrm>
                  <a:off x="5407200" y="2100240"/>
                  <a:ext cx="920520" cy="473040"/>
                </a:xfrm>
                <a:custGeom>
                  <a:avLst/>
                  <a:gdLst/>
                  <a:ahLst/>
                  <a:rect l="l" t="t" r="r" b="b"/>
                  <a:pathLst>
                    <a:path w="587" h="293">
                      <a:moveTo>
                        <a:pt x="211" y="191"/>
                      </a:moveTo>
                      <a:lnTo>
                        <a:pt x="219" y="209"/>
                      </a:lnTo>
                      <a:lnTo>
                        <a:pt x="239" y="215"/>
                      </a:lnTo>
                      <a:lnTo>
                        <a:pt x="269" y="292"/>
                      </a:lnTo>
                      <a:lnTo>
                        <a:pt x="320" y="186"/>
                      </a:lnTo>
                      <a:lnTo>
                        <a:pt x="347" y="191"/>
                      </a:lnTo>
                      <a:lnTo>
                        <a:pt x="379" y="176"/>
                      </a:lnTo>
                      <a:lnTo>
                        <a:pt x="437" y="176"/>
                      </a:lnTo>
                      <a:lnTo>
                        <a:pt x="456" y="148"/>
                      </a:lnTo>
                      <a:lnTo>
                        <a:pt x="564" y="153"/>
                      </a:lnTo>
                      <a:lnTo>
                        <a:pt x="586" y="137"/>
                      </a:lnTo>
                      <a:lnTo>
                        <a:pt x="550" y="95"/>
                      </a:lnTo>
                      <a:lnTo>
                        <a:pt x="483" y="96"/>
                      </a:lnTo>
                      <a:lnTo>
                        <a:pt x="431" y="91"/>
                      </a:lnTo>
                      <a:lnTo>
                        <a:pt x="362" y="91"/>
                      </a:lnTo>
                      <a:lnTo>
                        <a:pt x="340" y="124"/>
                      </a:lnTo>
                      <a:lnTo>
                        <a:pt x="304" y="105"/>
                      </a:lnTo>
                      <a:lnTo>
                        <a:pt x="269" y="108"/>
                      </a:lnTo>
                      <a:lnTo>
                        <a:pt x="256" y="73"/>
                      </a:lnTo>
                      <a:lnTo>
                        <a:pt x="179" y="67"/>
                      </a:lnTo>
                      <a:lnTo>
                        <a:pt x="171" y="54"/>
                      </a:lnTo>
                      <a:lnTo>
                        <a:pt x="205" y="17"/>
                      </a:lnTo>
                      <a:lnTo>
                        <a:pt x="232" y="14"/>
                      </a:lnTo>
                      <a:lnTo>
                        <a:pt x="205" y="0"/>
                      </a:lnTo>
                      <a:lnTo>
                        <a:pt x="163" y="10"/>
                      </a:lnTo>
                      <a:lnTo>
                        <a:pt x="90" y="83"/>
                      </a:lnTo>
                      <a:lnTo>
                        <a:pt x="55" y="89"/>
                      </a:lnTo>
                      <a:lnTo>
                        <a:pt x="0" y="126"/>
                      </a:lnTo>
                      <a:lnTo>
                        <a:pt x="211" y="191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000" name=""/>
                <p:cNvSpPr/>
                <p:nvPr/>
              </p:nvSpPr>
              <p:spPr>
                <a:xfrm>
                  <a:off x="8221680" y="2793960"/>
                  <a:ext cx="123840" cy="147600"/>
                </a:xfrm>
                <a:custGeom>
                  <a:avLst/>
                  <a:gdLst/>
                  <a:ahLst/>
                  <a:rect l="l" t="t" r="r" b="b"/>
                  <a:pathLst>
                    <a:path w="80" h="92">
                      <a:moveTo>
                        <a:pt x="15" y="91"/>
                      </a:moveTo>
                      <a:lnTo>
                        <a:pt x="49" y="79"/>
                      </a:lnTo>
                      <a:lnTo>
                        <a:pt x="51" y="42"/>
                      </a:lnTo>
                      <a:lnTo>
                        <a:pt x="60" y="50"/>
                      </a:lnTo>
                      <a:lnTo>
                        <a:pt x="62" y="69"/>
                      </a:lnTo>
                      <a:lnTo>
                        <a:pt x="69" y="67"/>
                      </a:lnTo>
                      <a:lnTo>
                        <a:pt x="79" y="50"/>
                      </a:lnTo>
                      <a:lnTo>
                        <a:pt x="69" y="30"/>
                      </a:lnTo>
                      <a:lnTo>
                        <a:pt x="50" y="27"/>
                      </a:lnTo>
                      <a:lnTo>
                        <a:pt x="38" y="2"/>
                      </a:lnTo>
                      <a:lnTo>
                        <a:pt x="27" y="0"/>
                      </a:lnTo>
                      <a:lnTo>
                        <a:pt x="0" y="8"/>
                      </a:lnTo>
                      <a:lnTo>
                        <a:pt x="15" y="91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001" name=""/>
                <p:cNvSpPr/>
                <p:nvPr/>
              </p:nvSpPr>
              <p:spPr>
                <a:xfrm>
                  <a:off x="7800840" y="3726000"/>
                  <a:ext cx="71640" cy="176040"/>
                </a:xfrm>
                <a:custGeom>
                  <a:avLst/>
                  <a:gdLst/>
                  <a:ahLst/>
                  <a:rect l="l" t="t" r="r" b="b"/>
                  <a:pathLst>
                    <a:path w="44" h="110">
                      <a:moveTo>
                        <a:pt x="0" y="109"/>
                      </a:moveTo>
                      <a:lnTo>
                        <a:pt x="15" y="78"/>
                      </a:lnTo>
                      <a:lnTo>
                        <a:pt x="30" y="60"/>
                      </a:lnTo>
                      <a:lnTo>
                        <a:pt x="43" y="0"/>
                      </a:lnTo>
                      <a:lnTo>
                        <a:pt x="17" y="14"/>
                      </a:lnTo>
                      <a:lnTo>
                        <a:pt x="2" y="69"/>
                      </a:lnTo>
                      <a:lnTo>
                        <a:pt x="0" y="109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002" name=""/>
                <p:cNvSpPr/>
                <p:nvPr/>
              </p:nvSpPr>
              <p:spPr>
                <a:xfrm>
                  <a:off x="7800840" y="3726000"/>
                  <a:ext cx="71640" cy="176040"/>
                </a:xfrm>
                <a:custGeom>
                  <a:avLst/>
                  <a:gdLst/>
                  <a:ahLst/>
                  <a:rect l="l" t="t" r="r" b="b"/>
                  <a:pathLst>
                    <a:path w="44" h="110">
                      <a:moveTo>
                        <a:pt x="0" y="109"/>
                      </a:moveTo>
                      <a:lnTo>
                        <a:pt x="15" y="78"/>
                      </a:lnTo>
                      <a:lnTo>
                        <a:pt x="30" y="60"/>
                      </a:lnTo>
                      <a:lnTo>
                        <a:pt x="43" y="0"/>
                      </a:lnTo>
                      <a:lnTo>
                        <a:pt x="17" y="14"/>
                      </a:lnTo>
                      <a:lnTo>
                        <a:pt x="2" y="69"/>
                      </a:lnTo>
                      <a:lnTo>
                        <a:pt x="0" y="109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003" name=""/>
                <p:cNvSpPr/>
                <p:nvPr/>
              </p:nvSpPr>
              <p:spPr>
                <a:xfrm>
                  <a:off x="7728120" y="3375000"/>
                  <a:ext cx="172800" cy="277920"/>
                </a:xfrm>
                <a:custGeom>
                  <a:avLst/>
                  <a:gdLst/>
                  <a:ahLst/>
                  <a:rect l="l" t="t" r="r" b="b"/>
                  <a:pathLst>
                    <a:path w="109" h="172">
                      <a:moveTo>
                        <a:pt x="0" y="15"/>
                      </a:moveTo>
                      <a:lnTo>
                        <a:pt x="15" y="0"/>
                      </a:lnTo>
                      <a:lnTo>
                        <a:pt x="36" y="0"/>
                      </a:lnTo>
                      <a:lnTo>
                        <a:pt x="28" y="16"/>
                      </a:lnTo>
                      <a:lnTo>
                        <a:pt x="23" y="22"/>
                      </a:lnTo>
                      <a:lnTo>
                        <a:pt x="28" y="41"/>
                      </a:lnTo>
                      <a:lnTo>
                        <a:pt x="52" y="69"/>
                      </a:lnTo>
                      <a:lnTo>
                        <a:pt x="58" y="88"/>
                      </a:lnTo>
                      <a:lnTo>
                        <a:pt x="79" y="112"/>
                      </a:lnTo>
                      <a:lnTo>
                        <a:pt x="96" y="117"/>
                      </a:lnTo>
                      <a:lnTo>
                        <a:pt x="103" y="134"/>
                      </a:lnTo>
                      <a:lnTo>
                        <a:pt x="89" y="147"/>
                      </a:lnTo>
                      <a:lnTo>
                        <a:pt x="103" y="145"/>
                      </a:lnTo>
                      <a:lnTo>
                        <a:pt x="108" y="159"/>
                      </a:lnTo>
                      <a:lnTo>
                        <a:pt x="43" y="171"/>
                      </a:lnTo>
                      <a:lnTo>
                        <a:pt x="0" y="15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004" name=""/>
                <p:cNvSpPr/>
                <p:nvPr/>
              </p:nvSpPr>
              <p:spPr>
                <a:xfrm>
                  <a:off x="7167600" y="3398760"/>
                  <a:ext cx="733320" cy="368640"/>
                </a:xfrm>
                <a:custGeom>
                  <a:avLst/>
                  <a:gdLst/>
                  <a:ahLst/>
                  <a:rect l="l" t="t" r="r" b="b"/>
                  <a:pathLst>
                    <a:path w="467" h="227">
                      <a:moveTo>
                        <a:pt x="0" y="67"/>
                      </a:moveTo>
                      <a:lnTo>
                        <a:pt x="10" y="131"/>
                      </a:lnTo>
                      <a:lnTo>
                        <a:pt x="47" y="91"/>
                      </a:lnTo>
                      <a:lnTo>
                        <a:pt x="102" y="75"/>
                      </a:lnTo>
                      <a:lnTo>
                        <a:pt x="113" y="57"/>
                      </a:lnTo>
                      <a:lnTo>
                        <a:pt x="143" y="55"/>
                      </a:lnTo>
                      <a:lnTo>
                        <a:pt x="181" y="86"/>
                      </a:lnTo>
                      <a:lnTo>
                        <a:pt x="209" y="93"/>
                      </a:lnTo>
                      <a:lnTo>
                        <a:pt x="260" y="139"/>
                      </a:lnTo>
                      <a:lnTo>
                        <a:pt x="241" y="182"/>
                      </a:lnTo>
                      <a:lnTo>
                        <a:pt x="248" y="201"/>
                      </a:lnTo>
                      <a:lnTo>
                        <a:pt x="270" y="192"/>
                      </a:lnTo>
                      <a:lnTo>
                        <a:pt x="290" y="192"/>
                      </a:lnTo>
                      <a:lnTo>
                        <a:pt x="300" y="205"/>
                      </a:lnTo>
                      <a:lnTo>
                        <a:pt x="324" y="205"/>
                      </a:lnTo>
                      <a:lnTo>
                        <a:pt x="333" y="202"/>
                      </a:lnTo>
                      <a:lnTo>
                        <a:pt x="317" y="162"/>
                      </a:lnTo>
                      <a:lnTo>
                        <a:pt x="314" y="91"/>
                      </a:lnTo>
                      <a:lnTo>
                        <a:pt x="296" y="80"/>
                      </a:lnTo>
                      <a:lnTo>
                        <a:pt x="333" y="46"/>
                      </a:lnTo>
                      <a:lnTo>
                        <a:pt x="335" y="26"/>
                      </a:lnTo>
                      <a:lnTo>
                        <a:pt x="356" y="28"/>
                      </a:lnTo>
                      <a:lnTo>
                        <a:pt x="329" y="73"/>
                      </a:lnTo>
                      <a:lnTo>
                        <a:pt x="345" y="126"/>
                      </a:lnTo>
                      <a:lnTo>
                        <a:pt x="352" y="140"/>
                      </a:lnTo>
                      <a:lnTo>
                        <a:pt x="364" y="146"/>
                      </a:lnTo>
                      <a:lnTo>
                        <a:pt x="342" y="146"/>
                      </a:lnTo>
                      <a:lnTo>
                        <a:pt x="349" y="178"/>
                      </a:lnTo>
                      <a:lnTo>
                        <a:pt x="386" y="201"/>
                      </a:lnTo>
                      <a:lnTo>
                        <a:pt x="396" y="205"/>
                      </a:lnTo>
                      <a:lnTo>
                        <a:pt x="405" y="205"/>
                      </a:lnTo>
                      <a:lnTo>
                        <a:pt x="401" y="226"/>
                      </a:lnTo>
                      <a:lnTo>
                        <a:pt x="447" y="202"/>
                      </a:lnTo>
                      <a:lnTo>
                        <a:pt x="455" y="172"/>
                      </a:lnTo>
                      <a:lnTo>
                        <a:pt x="466" y="144"/>
                      </a:lnTo>
                      <a:lnTo>
                        <a:pt x="401" y="156"/>
                      </a:lnTo>
                      <a:lnTo>
                        <a:pt x="357" y="0"/>
                      </a:lnTo>
                      <a:lnTo>
                        <a:pt x="0" y="67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005" name=""/>
                <p:cNvSpPr/>
                <p:nvPr/>
              </p:nvSpPr>
              <p:spPr>
                <a:xfrm>
                  <a:off x="7800840" y="3726000"/>
                  <a:ext cx="71640" cy="176040"/>
                </a:xfrm>
                <a:custGeom>
                  <a:avLst/>
                  <a:gdLst/>
                  <a:ahLst/>
                  <a:rect l="l" t="t" r="r" b="b"/>
                  <a:pathLst>
                    <a:path w="44" h="110">
                      <a:moveTo>
                        <a:pt x="0" y="109"/>
                      </a:moveTo>
                      <a:lnTo>
                        <a:pt x="15" y="78"/>
                      </a:lnTo>
                      <a:lnTo>
                        <a:pt x="30" y="60"/>
                      </a:lnTo>
                      <a:lnTo>
                        <a:pt x="43" y="0"/>
                      </a:lnTo>
                      <a:lnTo>
                        <a:pt x="17" y="14"/>
                      </a:lnTo>
                      <a:lnTo>
                        <a:pt x="2" y="69"/>
                      </a:lnTo>
                      <a:lnTo>
                        <a:pt x="0" y="109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006" name=""/>
                <p:cNvSpPr/>
                <p:nvPr/>
              </p:nvSpPr>
              <p:spPr>
                <a:xfrm>
                  <a:off x="7800840" y="3726000"/>
                  <a:ext cx="71640" cy="176040"/>
                </a:xfrm>
                <a:custGeom>
                  <a:avLst/>
                  <a:gdLst/>
                  <a:ahLst/>
                  <a:rect l="l" t="t" r="r" b="b"/>
                  <a:pathLst>
                    <a:path w="44" h="110">
                      <a:moveTo>
                        <a:pt x="0" y="109"/>
                      </a:moveTo>
                      <a:lnTo>
                        <a:pt x="15" y="78"/>
                      </a:lnTo>
                      <a:lnTo>
                        <a:pt x="30" y="60"/>
                      </a:lnTo>
                      <a:lnTo>
                        <a:pt x="43" y="0"/>
                      </a:lnTo>
                      <a:lnTo>
                        <a:pt x="17" y="14"/>
                      </a:lnTo>
                      <a:lnTo>
                        <a:pt x="2" y="69"/>
                      </a:lnTo>
                      <a:lnTo>
                        <a:pt x="0" y="109"/>
                      </a:lnTo>
                    </a:path>
                  </a:pathLst>
                </a:custGeom>
                <a:noFill/>
                <a:ln cap="rnd" w="12600">
                  <a:solidFill>
                    <a:srgbClr val="c0c0c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</p:grpSp>
        </p:grpSp>
        <p:grpSp>
          <p:nvGrpSpPr>
            <p:cNvPr id="1007" name=""/>
            <p:cNvGrpSpPr/>
            <p:nvPr/>
          </p:nvGrpSpPr>
          <p:grpSpPr>
            <a:xfrm>
              <a:off x="465120" y="5524560"/>
              <a:ext cx="2230560" cy="947880"/>
              <a:chOff x="465120" y="5524560"/>
              <a:chExt cx="2230560" cy="947880"/>
            </a:xfrm>
          </p:grpSpPr>
          <p:sp>
            <p:nvSpPr>
              <p:cNvPr id="1008" name=""/>
              <p:cNvSpPr/>
              <p:nvPr/>
            </p:nvSpPr>
            <p:spPr>
              <a:xfrm>
                <a:off x="892080" y="5524560"/>
                <a:ext cx="1803600" cy="947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El Paso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Coastal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Enron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Enron/El Paso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09" name=""/>
              <p:cNvSpPr/>
              <p:nvPr/>
            </p:nvSpPr>
            <p:spPr>
              <a:xfrm>
                <a:off x="477720" y="5646600"/>
                <a:ext cx="287280" cy="0"/>
              </a:xfrm>
              <a:prstGeom prst="line">
                <a:avLst/>
              </a:prstGeom>
              <a:ln w="38160">
                <a:solidFill>
                  <a:srgbClr val="cc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10" name=""/>
              <p:cNvSpPr/>
              <p:nvPr/>
            </p:nvSpPr>
            <p:spPr>
              <a:xfrm>
                <a:off x="477720" y="5862600"/>
                <a:ext cx="287280" cy="0"/>
              </a:xfrm>
              <a:prstGeom prst="line">
                <a:avLst/>
              </a:prstGeom>
              <a:ln w="38160">
                <a:solidFill>
                  <a:srgbClr val="3399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11" name=""/>
              <p:cNvSpPr/>
              <p:nvPr/>
            </p:nvSpPr>
            <p:spPr>
              <a:xfrm>
                <a:off x="465120" y="6103800"/>
                <a:ext cx="287280" cy="0"/>
              </a:xfrm>
              <a:prstGeom prst="line">
                <a:avLst/>
              </a:prstGeom>
              <a:ln w="38160">
                <a:solidFill>
                  <a:srgbClr val="66ff33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12" name=""/>
              <p:cNvSpPr/>
              <p:nvPr/>
            </p:nvSpPr>
            <p:spPr>
              <a:xfrm>
                <a:off x="465120" y="6319800"/>
                <a:ext cx="287280" cy="0"/>
              </a:xfrm>
              <a:prstGeom prst="line">
                <a:avLst/>
              </a:prstGeom>
              <a:ln w="38160">
                <a:solidFill>
                  <a:srgbClr val="ffcc99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grpSp>
        <p:nvGrpSpPr>
          <p:cNvPr id="1013" name=""/>
          <p:cNvGrpSpPr/>
          <p:nvPr/>
        </p:nvGrpSpPr>
        <p:grpSpPr>
          <a:xfrm>
            <a:off x="4356000" y="5440320"/>
            <a:ext cx="3119400" cy="914400"/>
            <a:chOff x="4356000" y="5440320"/>
            <a:chExt cx="3119400" cy="914400"/>
          </a:xfrm>
        </p:grpSpPr>
        <p:sp>
          <p:nvSpPr>
            <p:cNvPr id="1014" name=""/>
            <p:cNvSpPr/>
            <p:nvPr/>
          </p:nvSpPr>
          <p:spPr>
            <a:xfrm>
              <a:off x="6966000" y="5468760"/>
              <a:ext cx="114120" cy="258840"/>
            </a:xfrm>
            <a:custGeom>
              <a:avLst/>
              <a:gdLst/>
              <a:ahLst/>
              <a:rect l="l" t="t" r="r" b="b"/>
              <a:pathLst>
                <a:path w="126" h="294">
                  <a:moveTo>
                    <a:pt x="126" y="0"/>
                  </a:moveTo>
                  <a:lnTo>
                    <a:pt x="21" y="96"/>
                  </a:lnTo>
                  <a:lnTo>
                    <a:pt x="48" y="231"/>
                  </a:lnTo>
                  <a:lnTo>
                    <a:pt x="0" y="294"/>
                  </a:lnTo>
                </a:path>
              </a:pathLst>
            </a:custGeom>
            <a:noFill/>
            <a:ln w="38160">
              <a:solidFill>
                <a:srgbClr val="ffcc99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1015" name=""/>
            <p:cNvGrpSpPr/>
            <p:nvPr/>
          </p:nvGrpSpPr>
          <p:grpSpPr>
            <a:xfrm>
              <a:off x="4356000" y="5440320"/>
              <a:ext cx="3119400" cy="914400"/>
              <a:chOff x="4356000" y="5440320"/>
              <a:chExt cx="3119400" cy="914400"/>
            </a:xfrm>
          </p:grpSpPr>
          <p:sp>
            <p:nvSpPr>
              <p:cNvPr id="1016" name=""/>
              <p:cNvSpPr/>
              <p:nvPr/>
            </p:nvSpPr>
            <p:spPr>
              <a:xfrm>
                <a:off x="4356000" y="5446440"/>
                <a:ext cx="3119400" cy="908280"/>
              </a:xfrm>
              <a:custGeom>
                <a:avLst/>
                <a:gdLst/>
                <a:ahLst/>
                <a:rect l="l" t="t" r="r" b="b"/>
                <a:pathLst>
                  <a:path w="3447" h="1029">
                    <a:moveTo>
                      <a:pt x="0" y="811"/>
                    </a:moveTo>
                    <a:lnTo>
                      <a:pt x="186" y="595"/>
                    </a:lnTo>
                    <a:lnTo>
                      <a:pt x="430" y="378"/>
                    </a:lnTo>
                    <a:lnTo>
                      <a:pt x="481" y="385"/>
                    </a:lnTo>
                    <a:lnTo>
                      <a:pt x="667" y="244"/>
                    </a:lnTo>
                    <a:lnTo>
                      <a:pt x="1859" y="0"/>
                    </a:lnTo>
                    <a:lnTo>
                      <a:pt x="2963" y="96"/>
                    </a:lnTo>
                    <a:lnTo>
                      <a:pt x="3155" y="429"/>
                    </a:lnTo>
                    <a:lnTo>
                      <a:pt x="3303" y="490"/>
                    </a:lnTo>
                    <a:lnTo>
                      <a:pt x="3447" y="754"/>
                    </a:lnTo>
                    <a:lnTo>
                      <a:pt x="3444" y="1029"/>
                    </a:lnTo>
                  </a:path>
                </a:pathLst>
              </a:custGeom>
              <a:noFill/>
              <a:ln w="38160">
                <a:solidFill>
                  <a:srgbClr val="ffcc9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17" name=""/>
              <p:cNvSpPr/>
              <p:nvPr/>
            </p:nvSpPr>
            <p:spPr>
              <a:xfrm>
                <a:off x="6427800" y="5440320"/>
                <a:ext cx="65160" cy="183960"/>
              </a:xfrm>
              <a:custGeom>
                <a:avLst/>
                <a:gdLst/>
                <a:ahLst/>
                <a:rect l="l" t="t" r="r" b="b"/>
                <a:pathLst>
                  <a:path w="72" h="210">
                    <a:moveTo>
                      <a:pt x="72" y="210"/>
                    </a:moveTo>
                    <a:lnTo>
                      <a:pt x="0" y="123"/>
                    </a:lnTo>
                    <a:lnTo>
                      <a:pt x="66" y="0"/>
                    </a:lnTo>
                  </a:path>
                </a:pathLst>
              </a:custGeom>
              <a:noFill/>
              <a:ln w="38160">
                <a:solidFill>
                  <a:srgbClr val="ffcc9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18" name=""/>
              <p:cNvSpPr/>
              <p:nvPr/>
            </p:nvSpPr>
            <p:spPr>
              <a:xfrm>
                <a:off x="6945480" y="5524200"/>
                <a:ext cx="136440" cy="511200"/>
              </a:xfrm>
              <a:custGeom>
                <a:avLst/>
                <a:gdLst/>
                <a:ahLst/>
                <a:rect l="l" t="t" r="r" b="b"/>
                <a:pathLst>
                  <a:path w="150" h="579">
                    <a:moveTo>
                      <a:pt x="0" y="0"/>
                    </a:moveTo>
                    <a:lnTo>
                      <a:pt x="0" y="159"/>
                    </a:lnTo>
                    <a:lnTo>
                      <a:pt x="72" y="270"/>
                    </a:lnTo>
                    <a:lnTo>
                      <a:pt x="72" y="366"/>
                    </a:lnTo>
                    <a:lnTo>
                      <a:pt x="141" y="423"/>
                    </a:lnTo>
                    <a:lnTo>
                      <a:pt x="150" y="534"/>
                    </a:lnTo>
                    <a:lnTo>
                      <a:pt x="105" y="579"/>
                    </a:lnTo>
                  </a:path>
                </a:pathLst>
              </a:custGeom>
              <a:noFill/>
              <a:ln w="38160">
                <a:solidFill>
                  <a:srgbClr val="ffcc9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19" name=""/>
              <p:cNvSpPr/>
              <p:nvPr/>
            </p:nvSpPr>
            <p:spPr>
              <a:xfrm>
                <a:off x="6989760" y="5805360"/>
                <a:ext cx="357120" cy="147600"/>
              </a:xfrm>
              <a:custGeom>
                <a:avLst/>
                <a:gdLst/>
                <a:ahLst/>
                <a:rect l="l" t="t" r="r" b="b"/>
                <a:pathLst>
                  <a:path w="396" h="168">
                    <a:moveTo>
                      <a:pt x="396" y="87"/>
                    </a:moveTo>
                    <a:lnTo>
                      <a:pt x="336" y="0"/>
                    </a:lnTo>
                    <a:lnTo>
                      <a:pt x="237" y="30"/>
                    </a:lnTo>
                    <a:lnTo>
                      <a:pt x="90" y="108"/>
                    </a:lnTo>
                    <a:lnTo>
                      <a:pt x="0" y="108"/>
                    </a:lnTo>
                    <a:lnTo>
                      <a:pt x="3" y="165"/>
                    </a:lnTo>
                    <a:lnTo>
                      <a:pt x="57" y="168"/>
                    </a:lnTo>
                  </a:path>
                </a:pathLst>
              </a:custGeom>
              <a:noFill/>
              <a:ln w="38160">
                <a:solidFill>
                  <a:srgbClr val="ffcc9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20" name=""/>
              <p:cNvSpPr/>
              <p:nvPr/>
            </p:nvSpPr>
            <p:spPr>
              <a:xfrm>
                <a:off x="7137360" y="5868720"/>
                <a:ext cx="114480" cy="198360"/>
              </a:xfrm>
              <a:custGeom>
                <a:avLst/>
                <a:gdLst/>
                <a:ahLst/>
                <a:rect l="l" t="t" r="r" b="b"/>
                <a:pathLst>
                  <a:path w="129" h="225">
                    <a:moveTo>
                      <a:pt x="0" y="0"/>
                    </a:moveTo>
                    <a:lnTo>
                      <a:pt x="30" y="114"/>
                    </a:lnTo>
                    <a:lnTo>
                      <a:pt x="84" y="129"/>
                    </a:lnTo>
                    <a:lnTo>
                      <a:pt x="129" y="225"/>
                    </a:lnTo>
                  </a:path>
                </a:pathLst>
              </a:custGeom>
              <a:noFill/>
              <a:ln w="38160">
                <a:solidFill>
                  <a:srgbClr val="ffcc9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21" name=""/>
              <p:cNvSpPr/>
              <p:nvPr/>
            </p:nvSpPr>
            <p:spPr>
              <a:xfrm>
                <a:off x="7081920" y="5967360"/>
                <a:ext cx="79200" cy="33120"/>
              </a:xfrm>
              <a:custGeom>
                <a:avLst/>
                <a:gdLst/>
                <a:ahLst/>
                <a:rect l="l" t="t" r="r" b="b"/>
                <a:pathLst>
                  <a:path w="87" h="39">
                    <a:moveTo>
                      <a:pt x="0" y="30"/>
                    </a:moveTo>
                    <a:lnTo>
                      <a:pt x="60" y="39"/>
                    </a:lnTo>
                    <a:lnTo>
                      <a:pt x="87" y="0"/>
                    </a:lnTo>
                  </a:path>
                </a:pathLst>
              </a:custGeom>
              <a:noFill/>
              <a:ln w="38160">
                <a:solidFill>
                  <a:srgbClr val="ffcc9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tIns="-12600" bIns="-126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22" name=""/>
              <p:cNvSpPr/>
              <p:nvPr/>
            </p:nvSpPr>
            <p:spPr>
              <a:xfrm>
                <a:off x="7108920" y="5654520"/>
                <a:ext cx="128520" cy="87120"/>
              </a:xfrm>
              <a:custGeom>
                <a:avLst/>
                <a:gdLst/>
                <a:ahLst/>
                <a:rect l="l" t="t" r="r" b="b"/>
                <a:pathLst>
                  <a:path w="141" h="99">
                    <a:moveTo>
                      <a:pt x="141" y="0"/>
                    </a:moveTo>
                    <a:lnTo>
                      <a:pt x="102" y="42"/>
                    </a:lnTo>
                    <a:lnTo>
                      <a:pt x="114" y="87"/>
                    </a:lnTo>
                    <a:lnTo>
                      <a:pt x="0" y="99"/>
                    </a:lnTo>
                  </a:path>
                </a:pathLst>
              </a:custGeom>
              <a:noFill/>
              <a:ln w="38160">
                <a:solidFill>
                  <a:srgbClr val="ffcc9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tIns="41400" bIns="414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23" name=""/>
              <p:cNvSpPr/>
              <p:nvPr/>
            </p:nvSpPr>
            <p:spPr>
              <a:xfrm>
                <a:off x="7034040" y="5657760"/>
                <a:ext cx="78120" cy="44280"/>
              </a:xfrm>
              <a:custGeom>
                <a:avLst/>
                <a:gdLst/>
                <a:ahLst/>
                <a:rect l="l" t="t" r="r" b="b"/>
                <a:pathLst>
                  <a:path w="87" h="51">
                    <a:moveTo>
                      <a:pt x="0" y="15"/>
                    </a:moveTo>
                    <a:lnTo>
                      <a:pt x="45" y="51"/>
                    </a:lnTo>
                    <a:lnTo>
                      <a:pt x="87" y="0"/>
                    </a:lnTo>
                  </a:path>
                </a:pathLst>
              </a:custGeom>
              <a:noFill/>
              <a:ln w="38160">
                <a:solidFill>
                  <a:srgbClr val="ffcc9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tIns="-1440" bIns="-1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24" name=""/>
              <p:cNvSpPr/>
              <p:nvPr/>
            </p:nvSpPr>
            <p:spPr>
              <a:xfrm>
                <a:off x="7367760" y="6035400"/>
                <a:ext cx="75960" cy="39960"/>
              </a:xfrm>
              <a:custGeom>
                <a:avLst/>
                <a:gdLst/>
                <a:ahLst/>
                <a:rect l="l" t="t" r="r" b="b"/>
                <a:pathLst>
                  <a:path w="84" h="45">
                    <a:moveTo>
                      <a:pt x="0" y="0"/>
                    </a:moveTo>
                    <a:lnTo>
                      <a:pt x="57" y="45"/>
                    </a:lnTo>
                    <a:lnTo>
                      <a:pt x="84" y="21"/>
                    </a:lnTo>
                  </a:path>
                </a:pathLst>
              </a:custGeom>
              <a:noFill/>
              <a:ln w="38160">
                <a:solidFill>
                  <a:srgbClr val="ffcc99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tIns="-5760" bIns="-576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25" name=""/>
              <p:cNvSpPr/>
              <p:nvPr/>
            </p:nvSpPr>
            <p:spPr>
              <a:xfrm flipH="1">
                <a:off x="7066080" y="5572080"/>
                <a:ext cx="64800" cy="0"/>
              </a:xfrm>
              <a:prstGeom prst="line">
                <a:avLst/>
              </a:prstGeom>
              <a:ln w="38160">
                <a:solidFill>
                  <a:srgbClr val="ffcc99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  <p:grpSp>
        <p:nvGrpSpPr>
          <p:cNvPr id="1026" name=""/>
          <p:cNvGrpSpPr/>
          <p:nvPr/>
        </p:nvGrpSpPr>
        <p:grpSpPr>
          <a:xfrm>
            <a:off x="955800" y="2224080"/>
            <a:ext cx="7380000" cy="4268880"/>
            <a:chOff x="955800" y="2224080"/>
            <a:chExt cx="7380000" cy="4268880"/>
          </a:xfrm>
        </p:grpSpPr>
        <p:sp>
          <p:nvSpPr>
            <p:cNvPr id="1027" name=""/>
            <p:cNvSpPr/>
            <p:nvPr/>
          </p:nvSpPr>
          <p:spPr>
            <a:xfrm flipH="1" flipV="1">
              <a:off x="4568760" y="5878440"/>
              <a:ext cx="108000" cy="20880"/>
            </a:xfrm>
            <a:prstGeom prst="line">
              <a:avLst/>
            </a:prstGeom>
            <a:ln w="38160">
              <a:solidFill>
                <a:srgbClr val="cc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28" name=""/>
            <p:cNvSpPr/>
            <p:nvPr/>
          </p:nvSpPr>
          <p:spPr>
            <a:xfrm>
              <a:off x="5729400" y="5348160"/>
              <a:ext cx="38160" cy="473040"/>
            </a:xfrm>
            <a:custGeom>
              <a:avLst/>
              <a:gdLst/>
              <a:ahLst/>
              <a:rect l="l" t="t" r="r" b="b"/>
              <a:pathLst>
                <a:path w="24" h="298">
                  <a:moveTo>
                    <a:pt x="24" y="0"/>
                  </a:moveTo>
                  <a:lnTo>
                    <a:pt x="0" y="298"/>
                  </a:lnTo>
                </a:path>
              </a:pathLst>
            </a:custGeom>
            <a:noFill/>
            <a:ln w="38160">
              <a:solidFill>
                <a:srgbClr val="cc33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29" name=""/>
            <p:cNvSpPr/>
            <p:nvPr/>
          </p:nvSpPr>
          <p:spPr>
            <a:xfrm>
              <a:off x="4492800" y="6046920"/>
              <a:ext cx="120600" cy="179280"/>
            </a:xfrm>
            <a:prstGeom prst="line">
              <a:avLst/>
            </a:prstGeom>
            <a:ln w="38160">
              <a:solidFill>
                <a:srgbClr val="cc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0" name=""/>
            <p:cNvSpPr/>
            <p:nvPr/>
          </p:nvSpPr>
          <p:spPr>
            <a:xfrm flipH="1" flipV="1">
              <a:off x="4443480" y="5916600"/>
              <a:ext cx="47520" cy="63360"/>
            </a:xfrm>
            <a:prstGeom prst="line">
              <a:avLst/>
            </a:prstGeom>
            <a:ln w="38160">
              <a:solidFill>
                <a:srgbClr val="cc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1" name=""/>
            <p:cNvSpPr/>
            <p:nvPr/>
          </p:nvSpPr>
          <p:spPr>
            <a:xfrm flipH="1" flipV="1">
              <a:off x="4525560" y="5837040"/>
              <a:ext cx="49320" cy="66600"/>
            </a:xfrm>
            <a:prstGeom prst="line">
              <a:avLst/>
            </a:prstGeom>
            <a:ln w="38160">
              <a:solidFill>
                <a:srgbClr val="cc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2" name=""/>
            <p:cNvSpPr/>
            <p:nvPr/>
          </p:nvSpPr>
          <p:spPr>
            <a:xfrm>
              <a:off x="4592520" y="5883120"/>
              <a:ext cx="14400" cy="104760"/>
            </a:xfrm>
            <a:prstGeom prst="line">
              <a:avLst/>
            </a:prstGeom>
            <a:ln w="38160">
              <a:solidFill>
                <a:srgbClr val="cc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3" name=""/>
            <p:cNvSpPr/>
            <p:nvPr/>
          </p:nvSpPr>
          <p:spPr>
            <a:xfrm>
              <a:off x="5068800" y="5630760"/>
              <a:ext cx="3240" cy="55800"/>
            </a:xfrm>
            <a:prstGeom prst="line">
              <a:avLst/>
            </a:prstGeom>
            <a:ln w="38160">
              <a:solidFill>
                <a:srgbClr val="cc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4" name=""/>
            <p:cNvSpPr/>
            <p:nvPr/>
          </p:nvSpPr>
          <p:spPr>
            <a:xfrm>
              <a:off x="5396040" y="5572080"/>
              <a:ext cx="77760" cy="158760"/>
            </a:xfrm>
            <a:prstGeom prst="line">
              <a:avLst/>
            </a:prstGeom>
            <a:ln w="38160">
              <a:solidFill>
                <a:srgbClr val="cc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5" name=""/>
            <p:cNvSpPr/>
            <p:nvPr/>
          </p:nvSpPr>
          <p:spPr>
            <a:xfrm>
              <a:off x="5580000" y="4971960"/>
              <a:ext cx="461880" cy="865440"/>
            </a:xfrm>
            <a:custGeom>
              <a:avLst/>
              <a:gdLst/>
              <a:ahLst/>
              <a:rect l="l" t="t" r="r" b="b"/>
              <a:pathLst>
                <a:path w="510" h="981">
                  <a:moveTo>
                    <a:pt x="108" y="0"/>
                  </a:moveTo>
                  <a:lnTo>
                    <a:pt x="87" y="105"/>
                  </a:lnTo>
                  <a:lnTo>
                    <a:pt x="114" y="285"/>
                  </a:lnTo>
                  <a:lnTo>
                    <a:pt x="0" y="609"/>
                  </a:lnTo>
                  <a:lnTo>
                    <a:pt x="75" y="690"/>
                  </a:lnTo>
                  <a:lnTo>
                    <a:pt x="78" y="852"/>
                  </a:lnTo>
                  <a:lnTo>
                    <a:pt x="174" y="948"/>
                  </a:lnTo>
                  <a:lnTo>
                    <a:pt x="258" y="981"/>
                  </a:lnTo>
                  <a:lnTo>
                    <a:pt x="483" y="966"/>
                  </a:lnTo>
                  <a:lnTo>
                    <a:pt x="510" y="924"/>
                  </a:lnTo>
                </a:path>
              </a:pathLst>
            </a:custGeom>
            <a:noFill/>
            <a:ln w="38160">
              <a:solidFill>
                <a:srgbClr val="cc33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6" name=""/>
            <p:cNvSpPr/>
            <p:nvPr/>
          </p:nvSpPr>
          <p:spPr>
            <a:xfrm>
              <a:off x="5641920" y="5710320"/>
              <a:ext cx="85680" cy="309600"/>
            </a:xfrm>
            <a:custGeom>
              <a:avLst/>
              <a:gdLst/>
              <a:ahLst/>
              <a:rect l="l" t="t" r="r" b="b"/>
              <a:pathLst>
                <a:path w="93" h="351">
                  <a:moveTo>
                    <a:pt x="93" y="0"/>
                  </a:moveTo>
                  <a:lnTo>
                    <a:pt x="0" y="93"/>
                  </a:lnTo>
                  <a:lnTo>
                    <a:pt x="72" y="264"/>
                  </a:lnTo>
                  <a:lnTo>
                    <a:pt x="27" y="351"/>
                  </a:lnTo>
                </a:path>
              </a:pathLst>
            </a:custGeom>
            <a:noFill/>
            <a:ln w="38160">
              <a:solidFill>
                <a:srgbClr val="cc33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7" name=""/>
            <p:cNvSpPr/>
            <p:nvPr/>
          </p:nvSpPr>
          <p:spPr>
            <a:xfrm flipV="1">
              <a:off x="5616720" y="5905440"/>
              <a:ext cx="74520" cy="101520"/>
            </a:xfrm>
            <a:prstGeom prst="line">
              <a:avLst/>
            </a:prstGeom>
            <a:ln w="38160">
              <a:solidFill>
                <a:srgbClr val="cc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8" name=""/>
            <p:cNvSpPr/>
            <p:nvPr/>
          </p:nvSpPr>
          <p:spPr>
            <a:xfrm flipV="1">
              <a:off x="5781600" y="5753160"/>
              <a:ext cx="74520" cy="69840"/>
            </a:xfrm>
            <a:prstGeom prst="line">
              <a:avLst/>
            </a:prstGeom>
            <a:ln w="38160">
              <a:solidFill>
                <a:srgbClr val="cc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9" name=""/>
            <p:cNvSpPr/>
            <p:nvPr/>
          </p:nvSpPr>
          <p:spPr>
            <a:xfrm>
              <a:off x="5816520" y="5834160"/>
              <a:ext cx="28800" cy="153720"/>
            </a:xfrm>
            <a:custGeom>
              <a:avLst/>
              <a:gdLst/>
              <a:ahLst/>
              <a:rect l="l" t="t" r="r" b="b"/>
              <a:pathLst>
                <a:path w="33" h="174">
                  <a:moveTo>
                    <a:pt x="33" y="174"/>
                  </a:moveTo>
                  <a:lnTo>
                    <a:pt x="0" y="141"/>
                  </a:lnTo>
                  <a:lnTo>
                    <a:pt x="21" y="90"/>
                  </a:lnTo>
                  <a:lnTo>
                    <a:pt x="15" y="0"/>
                  </a:lnTo>
                </a:path>
              </a:pathLst>
            </a:custGeom>
            <a:noFill/>
            <a:ln w="38160">
              <a:solidFill>
                <a:srgbClr val="cc33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0" name=""/>
            <p:cNvSpPr/>
            <p:nvPr/>
          </p:nvSpPr>
          <p:spPr>
            <a:xfrm>
              <a:off x="5877000" y="5783400"/>
              <a:ext cx="42840" cy="149040"/>
            </a:xfrm>
            <a:custGeom>
              <a:avLst/>
              <a:gdLst/>
              <a:ahLst/>
              <a:rect l="l" t="t" r="r" b="b"/>
              <a:pathLst>
                <a:path w="48" h="168">
                  <a:moveTo>
                    <a:pt x="3" y="168"/>
                  </a:moveTo>
                  <a:lnTo>
                    <a:pt x="30" y="138"/>
                  </a:lnTo>
                  <a:lnTo>
                    <a:pt x="0" y="0"/>
                  </a:lnTo>
                  <a:lnTo>
                    <a:pt x="48" y="3"/>
                  </a:lnTo>
                </a:path>
              </a:pathLst>
            </a:custGeom>
            <a:noFill/>
            <a:ln w="38160">
              <a:solidFill>
                <a:srgbClr val="cc33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1" name=""/>
            <p:cNvSpPr/>
            <p:nvPr/>
          </p:nvSpPr>
          <p:spPr>
            <a:xfrm flipH="1">
              <a:off x="5911920" y="5746680"/>
              <a:ext cx="22320" cy="82800"/>
            </a:xfrm>
            <a:prstGeom prst="line">
              <a:avLst/>
            </a:prstGeom>
            <a:ln w="38160">
              <a:solidFill>
                <a:srgbClr val="cc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2" name=""/>
            <p:cNvSpPr/>
            <p:nvPr/>
          </p:nvSpPr>
          <p:spPr>
            <a:xfrm>
              <a:off x="5943600" y="5823000"/>
              <a:ext cx="90360" cy="169920"/>
            </a:xfrm>
            <a:custGeom>
              <a:avLst/>
              <a:gdLst/>
              <a:ahLst/>
              <a:rect l="l" t="t" r="r" b="b"/>
              <a:pathLst>
                <a:path w="99" h="192">
                  <a:moveTo>
                    <a:pt x="99" y="192"/>
                  </a:moveTo>
                  <a:lnTo>
                    <a:pt x="93" y="156"/>
                  </a:lnTo>
                  <a:lnTo>
                    <a:pt x="9" y="90"/>
                  </a:lnTo>
                  <a:lnTo>
                    <a:pt x="0" y="0"/>
                  </a:lnTo>
                </a:path>
              </a:pathLst>
            </a:custGeom>
            <a:noFill/>
            <a:ln w="38160">
              <a:solidFill>
                <a:srgbClr val="cc33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3" name=""/>
            <p:cNvSpPr/>
            <p:nvPr/>
          </p:nvSpPr>
          <p:spPr>
            <a:xfrm>
              <a:off x="5954760" y="5905440"/>
              <a:ext cx="0" cy="42840"/>
            </a:xfrm>
            <a:prstGeom prst="line">
              <a:avLst/>
            </a:prstGeom>
            <a:ln w="38160">
              <a:solidFill>
                <a:srgbClr val="cc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4" name=""/>
            <p:cNvSpPr/>
            <p:nvPr/>
          </p:nvSpPr>
          <p:spPr>
            <a:xfrm>
              <a:off x="5973840" y="5778360"/>
              <a:ext cx="6120" cy="44640"/>
            </a:xfrm>
            <a:prstGeom prst="line">
              <a:avLst/>
            </a:prstGeom>
            <a:ln w="38160">
              <a:solidFill>
                <a:srgbClr val="cc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5" name=""/>
            <p:cNvSpPr/>
            <p:nvPr/>
          </p:nvSpPr>
          <p:spPr>
            <a:xfrm flipV="1">
              <a:off x="5992920" y="5823000"/>
              <a:ext cx="4680" cy="46080"/>
            </a:xfrm>
            <a:prstGeom prst="line">
              <a:avLst/>
            </a:prstGeom>
            <a:ln w="38160">
              <a:solidFill>
                <a:srgbClr val="cc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6" name=""/>
            <p:cNvSpPr/>
            <p:nvPr/>
          </p:nvSpPr>
          <p:spPr>
            <a:xfrm flipH="1" flipV="1">
              <a:off x="6014880" y="5819760"/>
              <a:ext cx="28800" cy="30240"/>
            </a:xfrm>
            <a:prstGeom prst="line">
              <a:avLst/>
            </a:prstGeom>
            <a:ln w="38160">
              <a:solidFill>
                <a:srgbClr val="cc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7" name=""/>
            <p:cNvSpPr/>
            <p:nvPr/>
          </p:nvSpPr>
          <p:spPr>
            <a:xfrm>
              <a:off x="5286240" y="5504040"/>
              <a:ext cx="290520" cy="209520"/>
            </a:xfrm>
            <a:custGeom>
              <a:avLst/>
              <a:gdLst/>
              <a:ahLst/>
              <a:rect l="l" t="t" r="r" b="b"/>
              <a:pathLst>
                <a:path w="321" h="237">
                  <a:moveTo>
                    <a:pt x="321" y="0"/>
                  </a:moveTo>
                  <a:lnTo>
                    <a:pt x="117" y="183"/>
                  </a:lnTo>
                  <a:lnTo>
                    <a:pt x="12" y="168"/>
                  </a:lnTo>
                  <a:lnTo>
                    <a:pt x="0" y="237"/>
                  </a:lnTo>
                </a:path>
              </a:pathLst>
            </a:custGeom>
            <a:noFill/>
            <a:ln w="38160">
              <a:solidFill>
                <a:srgbClr val="cc33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8" name=""/>
            <p:cNvSpPr/>
            <p:nvPr/>
          </p:nvSpPr>
          <p:spPr>
            <a:xfrm>
              <a:off x="5388120" y="5665680"/>
              <a:ext cx="0" cy="60480"/>
            </a:xfrm>
            <a:prstGeom prst="line">
              <a:avLst/>
            </a:prstGeom>
            <a:ln w="38160">
              <a:solidFill>
                <a:srgbClr val="cc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9" name=""/>
            <p:cNvSpPr/>
            <p:nvPr/>
          </p:nvSpPr>
          <p:spPr>
            <a:xfrm>
              <a:off x="6318360" y="5086440"/>
              <a:ext cx="744480" cy="390600"/>
            </a:xfrm>
            <a:custGeom>
              <a:avLst/>
              <a:gdLst/>
              <a:ahLst/>
              <a:rect l="l" t="t" r="r" b="b"/>
              <a:pathLst>
                <a:path w="822" h="444">
                  <a:moveTo>
                    <a:pt x="0" y="0"/>
                  </a:moveTo>
                  <a:lnTo>
                    <a:pt x="237" y="129"/>
                  </a:lnTo>
                  <a:lnTo>
                    <a:pt x="492" y="306"/>
                  </a:lnTo>
                  <a:lnTo>
                    <a:pt x="543" y="372"/>
                  </a:lnTo>
                  <a:lnTo>
                    <a:pt x="534" y="423"/>
                  </a:lnTo>
                  <a:lnTo>
                    <a:pt x="786" y="444"/>
                  </a:lnTo>
                  <a:lnTo>
                    <a:pt x="822" y="408"/>
                  </a:lnTo>
                </a:path>
              </a:pathLst>
            </a:custGeom>
            <a:noFill/>
            <a:ln w="38160">
              <a:solidFill>
                <a:srgbClr val="cc33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0" name=""/>
            <p:cNvSpPr/>
            <p:nvPr/>
          </p:nvSpPr>
          <p:spPr>
            <a:xfrm>
              <a:off x="6462720" y="5183280"/>
              <a:ext cx="119160" cy="288720"/>
            </a:xfrm>
            <a:custGeom>
              <a:avLst/>
              <a:gdLst/>
              <a:ahLst/>
              <a:rect l="l" t="t" r="r" b="b"/>
              <a:pathLst>
                <a:path w="132" h="327">
                  <a:moveTo>
                    <a:pt x="42" y="0"/>
                  </a:moveTo>
                  <a:lnTo>
                    <a:pt x="0" y="195"/>
                  </a:lnTo>
                  <a:lnTo>
                    <a:pt x="132" y="327"/>
                  </a:lnTo>
                </a:path>
              </a:pathLst>
            </a:custGeom>
            <a:noFill/>
            <a:ln w="38160">
              <a:solidFill>
                <a:srgbClr val="cc33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1" name=""/>
            <p:cNvSpPr/>
            <p:nvPr/>
          </p:nvSpPr>
          <p:spPr>
            <a:xfrm>
              <a:off x="6649920" y="5167440"/>
              <a:ext cx="131760" cy="110880"/>
            </a:xfrm>
            <a:custGeom>
              <a:avLst/>
              <a:gdLst/>
              <a:ahLst/>
              <a:rect l="l" t="t" r="r" b="b"/>
              <a:pathLst>
                <a:path w="147" h="126">
                  <a:moveTo>
                    <a:pt x="126" y="0"/>
                  </a:moveTo>
                  <a:lnTo>
                    <a:pt x="147" y="69"/>
                  </a:lnTo>
                  <a:lnTo>
                    <a:pt x="0" y="126"/>
                  </a:lnTo>
                </a:path>
              </a:pathLst>
            </a:custGeom>
            <a:noFill/>
            <a:ln w="38160">
              <a:solidFill>
                <a:srgbClr val="cc33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2" name=""/>
            <p:cNvSpPr/>
            <p:nvPr/>
          </p:nvSpPr>
          <p:spPr>
            <a:xfrm>
              <a:off x="6546960" y="5294160"/>
              <a:ext cx="126720" cy="139680"/>
            </a:xfrm>
            <a:custGeom>
              <a:avLst/>
              <a:gdLst/>
              <a:ahLst/>
              <a:rect l="l" t="t" r="r" b="b"/>
              <a:pathLst>
                <a:path w="141" h="159">
                  <a:moveTo>
                    <a:pt x="141" y="0"/>
                  </a:moveTo>
                  <a:lnTo>
                    <a:pt x="84" y="63"/>
                  </a:lnTo>
                  <a:lnTo>
                    <a:pt x="105" y="114"/>
                  </a:lnTo>
                  <a:lnTo>
                    <a:pt x="0" y="159"/>
                  </a:lnTo>
                </a:path>
              </a:pathLst>
            </a:custGeom>
            <a:noFill/>
            <a:ln w="38160">
              <a:solidFill>
                <a:srgbClr val="cc33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3" name=""/>
            <p:cNvSpPr/>
            <p:nvPr/>
          </p:nvSpPr>
          <p:spPr>
            <a:xfrm>
              <a:off x="5983200" y="4699080"/>
              <a:ext cx="79560" cy="264960"/>
            </a:xfrm>
            <a:custGeom>
              <a:avLst/>
              <a:gdLst/>
              <a:ahLst/>
              <a:rect l="l" t="t" r="r" b="b"/>
              <a:pathLst>
                <a:path w="90" h="300">
                  <a:moveTo>
                    <a:pt x="0" y="0"/>
                  </a:moveTo>
                  <a:lnTo>
                    <a:pt x="90" y="63"/>
                  </a:lnTo>
                  <a:lnTo>
                    <a:pt x="78" y="171"/>
                  </a:lnTo>
                  <a:lnTo>
                    <a:pt x="48" y="180"/>
                  </a:lnTo>
                  <a:lnTo>
                    <a:pt x="42" y="300"/>
                  </a:lnTo>
                </a:path>
              </a:pathLst>
            </a:custGeom>
            <a:noFill/>
            <a:ln w="38160">
              <a:solidFill>
                <a:srgbClr val="cc33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4" name=""/>
            <p:cNvSpPr/>
            <p:nvPr/>
          </p:nvSpPr>
          <p:spPr>
            <a:xfrm flipH="1">
              <a:off x="6060600" y="4689360"/>
              <a:ext cx="11160" cy="65160"/>
            </a:xfrm>
            <a:prstGeom prst="line">
              <a:avLst/>
            </a:prstGeom>
            <a:ln w="38160">
              <a:solidFill>
                <a:srgbClr val="cc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5" name=""/>
            <p:cNvSpPr/>
            <p:nvPr/>
          </p:nvSpPr>
          <p:spPr>
            <a:xfrm>
              <a:off x="5396040" y="4873680"/>
              <a:ext cx="1724040" cy="385560"/>
            </a:xfrm>
            <a:custGeom>
              <a:avLst/>
              <a:gdLst/>
              <a:ahLst/>
              <a:rect l="l" t="t" r="r" b="b"/>
              <a:pathLst>
                <a:path w="1905" h="438">
                  <a:moveTo>
                    <a:pt x="1905" y="300"/>
                  </a:moveTo>
                  <a:lnTo>
                    <a:pt x="1671" y="0"/>
                  </a:lnTo>
                  <a:lnTo>
                    <a:pt x="1593" y="0"/>
                  </a:lnTo>
                  <a:lnTo>
                    <a:pt x="1131" y="216"/>
                  </a:lnTo>
                  <a:lnTo>
                    <a:pt x="24" y="438"/>
                  </a:lnTo>
                  <a:lnTo>
                    <a:pt x="0" y="417"/>
                  </a:lnTo>
                </a:path>
              </a:pathLst>
            </a:custGeom>
            <a:noFill/>
            <a:ln w="38160">
              <a:solidFill>
                <a:srgbClr val="cc33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6" name=""/>
            <p:cNvSpPr/>
            <p:nvPr/>
          </p:nvSpPr>
          <p:spPr>
            <a:xfrm>
              <a:off x="4811760" y="4807080"/>
              <a:ext cx="2027160" cy="479160"/>
            </a:xfrm>
            <a:custGeom>
              <a:avLst/>
              <a:gdLst/>
              <a:ahLst/>
              <a:rect l="l" t="t" r="r" b="b"/>
              <a:pathLst>
                <a:path w="2241" h="543">
                  <a:moveTo>
                    <a:pt x="2241" y="270"/>
                  </a:moveTo>
                  <a:lnTo>
                    <a:pt x="1935" y="0"/>
                  </a:lnTo>
                  <a:lnTo>
                    <a:pt x="657" y="375"/>
                  </a:lnTo>
                  <a:lnTo>
                    <a:pt x="471" y="387"/>
                  </a:lnTo>
                  <a:lnTo>
                    <a:pt x="117" y="543"/>
                  </a:lnTo>
                  <a:lnTo>
                    <a:pt x="0" y="483"/>
                  </a:lnTo>
                </a:path>
              </a:pathLst>
            </a:custGeom>
            <a:noFill/>
            <a:ln w="38160">
              <a:solidFill>
                <a:srgbClr val="cc33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7" name=""/>
            <p:cNvSpPr/>
            <p:nvPr/>
          </p:nvSpPr>
          <p:spPr>
            <a:xfrm>
              <a:off x="5943600" y="4983120"/>
              <a:ext cx="133200" cy="147600"/>
            </a:xfrm>
            <a:prstGeom prst="line">
              <a:avLst/>
            </a:prstGeom>
            <a:ln w="38160">
              <a:solidFill>
                <a:srgbClr val="cc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8" name=""/>
            <p:cNvSpPr/>
            <p:nvPr/>
          </p:nvSpPr>
          <p:spPr>
            <a:xfrm flipH="1">
              <a:off x="6321240" y="4984920"/>
              <a:ext cx="75960" cy="95040"/>
            </a:xfrm>
            <a:prstGeom prst="line">
              <a:avLst/>
            </a:prstGeom>
            <a:ln w="38160">
              <a:solidFill>
                <a:srgbClr val="cc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9" name=""/>
            <p:cNvSpPr/>
            <p:nvPr/>
          </p:nvSpPr>
          <p:spPr>
            <a:xfrm>
              <a:off x="6354720" y="4564080"/>
              <a:ext cx="58680" cy="298440"/>
            </a:xfrm>
            <a:custGeom>
              <a:avLst/>
              <a:gdLst/>
              <a:ahLst/>
              <a:rect l="l" t="t" r="r" b="b"/>
              <a:pathLst>
                <a:path w="66" h="339">
                  <a:moveTo>
                    <a:pt x="48" y="0"/>
                  </a:moveTo>
                  <a:lnTo>
                    <a:pt x="24" y="99"/>
                  </a:lnTo>
                  <a:lnTo>
                    <a:pt x="66" y="141"/>
                  </a:lnTo>
                  <a:lnTo>
                    <a:pt x="33" y="183"/>
                  </a:lnTo>
                  <a:lnTo>
                    <a:pt x="0" y="339"/>
                  </a:lnTo>
                </a:path>
              </a:pathLst>
            </a:custGeom>
            <a:noFill/>
            <a:ln w="38160">
              <a:solidFill>
                <a:srgbClr val="cc33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60" name=""/>
            <p:cNvSpPr/>
            <p:nvPr/>
          </p:nvSpPr>
          <p:spPr>
            <a:xfrm>
              <a:off x="6335640" y="4579920"/>
              <a:ext cx="39600" cy="71280"/>
            </a:xfrm>
            <a:custGeom>
              <a:avLst/>
              <a:gdLst/>
              <a:ahLst/>
              <a:rect l="l" t="t" r="r" b="b"/>
              <a:pathLst>
                <a:path w="45" h="81">
                  <a:moveTo>
                    <a:pt x="3" y="0"/>
                  </a:moveTo>
                  <a:lnTo>
                    <a:pt x="0" y="48"/>
                  </a:lnTo>
                  <a:lnTo>
                    <a:pt x="45" y="81"/>
                  </a:lnTo>
                </a:path>
              </a:pathLst>
            </a:custGeom>
            <a:noFill/>
            <a:ln w="38160">
              <a:solidFill>
                <a:srgbClr val="cc33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tIns="25560" bIns="255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61" name=""/>
            <p:cNvSpPr/>
            <p:nvPr/>
          </p:nvSpPr>
          <p:spPr>
            <a:xfrm>
              <a:off x="5781600" y="5029200"/>
              <a:ext cx="46080" cy="73080"/>
            </a:xfrm>
            <a:prstGeom prst="line">
              <a:avLst/>
            </a:prstGeom>
            <a:ln w="38160">
              <a:solidFill>
                <a:srgbClr val="cc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62" name=""/>
            <p:cNvSpPr/>
            <p:nvPr/>
          </p:nvSpPr>
          <p:spPr>
            <a:xfrm>
              <a:off x="6210360" y="4781520"/>
              <a:ext cx="50760" cy="120600"/>
            </a:xfrm>
            <a:custGeom>
              <a:avLst/>
              <a:gdLst/>
              <a:ahLst/>
              <a:rect l="l" t="t" r="r" b="b"/>
              <a:pathLst>
                <a:path w="57" h="138">
                  <a:moveTo>
                    <a:pt x="57" y="0"/>
                  </a:moveTo>
                  <a:lnTo>
                    <a:pt x="0" y="66"/>
                  </a:lnTo>
                  <a:lnTo>
                    <a:pt x="3" y="138"/>
                  </a:lnTo>
                </a:path>
              </a:pathLst>
            </a:custGeom>
            <a:noFill/>
            <a:ln w="38160">
              <a:solidFill>
                <a:srgbClr val="cc33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63" name=""/>
            <p:cNvSpPr/>
            <p:nvPr/>
          </p:nvSpPr>
          <p:spPr>
            <a:xfrm flipH="1" flipV="1">
              <a:off x="6245280" y="4895640"/>
              <a:ext cx="23760" cy="58680"/>
            </a:xfrm>
            <a:prstGeom prst="line">
              <a:avLst/>
            </a:prstGeom>
            <a:ln w="38160">
              <a:solidFill>
                <a:srgbClr val="cc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64" name=""/>
            <p:cNvSpPr/>
            <p:nvPr/>
          </p:nvSpPr>
          <p:spPr>
            <a:xfrm>
              <a:off x="6043680" y="4952880"/>
              <a:ext cx="96840" cy="74880"/>
            </a:xfrm>
            <a:custGeom>
              <a:avLst/>
              <a:gdLst/>
              <a:ahLst/>
              <a:rect l="l" t="t" r="r" b="b"/>
              <a:pathLst>
                <a:path w="105" h="84">
                  <a:moveTo>
                    <a:pt x="105" y="60"/>
                  </a:moveTo>
                  <a:lnTo>
                    <a:pt x="54" y="84"/>
                  </a:lnTo>
                  <a:lnTo>
                    <a:pt x="0" y="0"/>
                  </a:lnTo>
                </a:path>
              </a:pathLst>
            </a:custGeom>
            <a:noFill/>
            <a:ln w="38160">
              <a:solidFill>
                <a:srgbClr val="cc33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tIns="29160" bIns="29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65" name=""/>
            <p:cNvSpPr/>
            <p:nvPr/>
          </p:nvSpPr>
          <p:spPr>
            <a:xfrm>
              <a:off x="6046920" y="4896000"/>
              <a:ext cx="39600" cy="44280"/>
            </a:xfrm>
            <a:prstGeom prst="line">
              <a:avLst/>
            </a:prstGeom>
            <a:ln w="38160">
              <a:solidFill>
                <a:srgbClr val="cc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66" name=""/>
            <p:cNvSpPr/>
            <p:nvPr/>
          </p:nvSpPr>
          <p:spPr>
            <a:xfrm>
              <a:off x="6543720" y="5153040"/>
              <a:ext cx="109440" cy="50760"/>
            </a:xfrm>
            <a:custGeom>
              <a:avLst/>
              <a:gdLst/>
              <a:ahLst/>
              <a:rect l="l" t="t" r="r" b="b"/>
              <a:pathLst>
                <a:path w="120" h="60">
                  <a:moveTo>
                    <a:pt x="120" y="0"/>
                  </a:moveTo>
                  <a:lnTo>
                    <a:pt x="90" y="33"/>
                  </a:lnTo>
                  <a:lnTo>
                    <a:pt x="33" y="18"/>
                  </a:lnTo>
                  <a:lnTo>
                    <a:pt x="0" y="60"/>
                  </a:lnTo>
                </a:path>
              </a:pathLst>
            </a:custGeom>
            <a:noFill/>
            <a:ln w="38160">
              <a:solidFill>
                <a:srgbClr val="cc33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tIns="5040" bIns="5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67" name=""/>
            <p:cNvSpPr/>
            <p:nvPr/>
          </p:nvSpPr>
          <p:spPr>
            <a:xfrm>
              <a:off x="6370560" y="4781520"/>
              <a:ext cx="90720" cy="55440"/>
            </a:xfrm>
            <a:prstGeom prst="line">
              <a:avLst/>
            </a:prstGeom>
            <a:ln w="38160">
              <a:solidFill>
                <a:srgbClr val="cc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68" name=""/>
            <p:cNvSpPr/>
            <p:nvPr/>
          </p:nvSpPr>
          <p:spPr>
            <a:xfrm>
              <a:off x="6507000" y="4759200"/>
              <a:ext cx="24120" cy="54000"/>
            </a:xfrm>
            <a:prstGeom prst="line">
              <a:avLst/>
            </a:prstGeom>
            <a:ln w="38160">
              <a:solidFill>
                <a:srgbClr val="cc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69" name=""/>
            <p:cNvSpPr/>
            <p:nvPr/>
          </p:nvSpPr>
          <p:spPr>
            <a:xfrm flipH="1">
              <a:off x="6573600" y="4778280"/>
              <a:ext cx="37800" cy="42840"/>
            </a:xfrm>
            <a:prstGeom prst="line">
              <a:avLst/>
            </a:prstGeom>
            <a:ln w="38160">
              <a:solidFill>
                <a:srgbClr val="cc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70" name=""/>
            <p:cNvSpPr/>
            <p:nvPr/>
          </p:nvSpPr>
          <p:spPr>
            <a:xfrm flipH="1">
              <a:off x="6919920" y="4807080"/>
              <a:ext cx="71280" cy="77760"/>
            </a:xfrm>
            <a:prstGeom prst="line">
              <a:avLst/>
            </a:prstGeom>
            <a:ln w="38160">
              <a:solidFill>
                <a:srgbClr val="cc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71" name=""/>
            <p:cNvSpPr/>
            <p:nvPr/>
          </p:nvSpPr>
          <p:spPr>
            <a:xfrm flipH="1" flipV="1">
              <a:off x="6416640" y="5063760"/>
              <a:ext cx="22320" cy="49320"/>
            </a:xfrm>
            <a:prstGeom prst="line">
              <a:avLst/>
            </a:prstGeom>
            <a:ln w="38160">
              <a:solidFill>
                <a:srgbClr val="cc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72" name=""/>
            <p:cNvSpPr/>
            <p:nvPr/>
          </p:nvSpPr>
          <p:spPr>
            <a:xfrm flipH="1" flipV="1">
              <a:off x="5823000" y="4924440"/>
              <a:ext cx="1440" cy="85680"/>
            </a:xfrm>
            <a:prstGeom prst="line">
              <a:avLst/>
            </a:prstGeom>
            <a:ln w="38160">
              <a:solidFill>
                <a:srgbClr val="cc33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1073" name=""/>
            <p:cNvGrpSpPr/>
            <p:nvPr/>
          </p:nvGrpSpPr>
          <p:grpSpPr>
            <a:xfrm>
              <a:off x="4618080" y="5910120"/>
              <a:ext cx="285480" cy="244440"/>
              <a:chOff x="4618080" y="5910120"/>
              <a:chExt cx="285480" cy="244440"/>
            </a:xfrm>
          </p:grpSpPr>
          <p:sp>
            <p:nvSpPr>
              <p:cNvPr id="1074" name=""/>
              <p:cNvSpPr/>
              <p:nvPr/>
            </p:nvSpPr>
            <p:spPr>
              <a:xfrm>
                <a:off x="4618080" y="5987880"/>
                <a:ext cx="125280" cy="88920"/>
              </a:xfrm>
              <a:custGeom>
                <a:avLst/>
                <a:gdLst/>
                <a:ahLst/>
                <a:rect l="l" t="t" r="r" b="b"/>
                <a:pathLst>
                  <a:path w="78" h="54">
                    <a:moveTo>
                      <a:pt x="0" y="27"/>
                    </a:moveTo>
                    <a:lnTo>
                      <a:pt x="28" y="30"/>
                    </a:lnTo>
                    <a:lnTo>
                      <a:pt x="50" y="53"/>
                    </a:lnTo>
                    <a:lnTo>
                      <a:pt x="69" y="43"/>
                    </a:lnTo>
                    <a:lnTo>
                      <a:pt x="77" y="7"/>
                    </a:lnTo>
                    <a:lnTo>
                      <a:pt x="67" y="0"/>
                    </a:lnTo>
                  </a:path>
                </a:pathLst>
              </a:custGeom>
              <a:noFill/>
              <a:ln cap="rnd" w="25560">
                <a:solidFill>
                  <a:srgbClr val="cc33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120" bIns="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75" name=""/>
              <p:cNvSpPr/>
              <p:nvPr/>
            </p:nvSpPr>
            <p:spPr>
              <a:xfrm>
                <a:off x="4656240" y="6076800"/>
                <a:ext cx="52200" cy="60480"/>
              </a:xfrm>
              <a:custGeom>
                <a:avLst/>
                <a:gdLst/>
                <a:ahLst/>
                <a:rect l="l" t="t" r="r" b="b"/>
                <a:pathLst>
                  <a:path w="32" h="37">
                    <a:moveTo>
                      <a:pt x="16" y="36"/>
                    </a:moveTo>
                    <a:lnTo>
                      <a:pt x="0" y="21"/>
                    </a:lnTo>
                    <a:lnTo>
                      <a:pt x="31" y="0"/>
                    </a:lnTo>
                  </a:path>
                </a:pathLst>
              </a:custGeom>
              <a:noFill/>
              <a:ln cap="rnd" w="25560">
                <a:solidFill>
                  <a:srgbClr val="cc33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3680" bIns="13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76" name=""/>
              <p:cNvSpPr/>
              <p:nvPr/>
            </p:nvSpPr>
            <p:spPr>
              <a:xfrm flipV="1">
                <a:off x="4705200" y="6089760"/>
                <a:ext cx="0" cy="64800"/>
              </a:xfrm>
              <a:prstGeom prst="line">
                <a:avLst/>
              </a:prstGeom>
              <a:ln w="25560">
                <a:solidFill>
                  <a:srgbClr val="cc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0" bIns="180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77" name=""/>
              <p:cNvSpPr/>
              <p:nvPr/>
            </p:nvSpPr>
            <p:spPr>
              <a:xfrm flipH="1" flipV="1">
                <a:off x="4711320" y="6098760"/>
                <a:ext cx="19080" cy="9720"/>
              </a:xfrm>
              <a:prstGeom prst="line">
                <a:avLst/>
              </a:prstGeom>
              <a:ln w="25560">
                <a:solidFill>
                  <a:srgbClr val="cc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78" name=""/>
              <p:cNvSpPr/>
              <p:nvPr/>
            </p:nvSpPr>
            <p:spPr>
              <a:xfrm flipH="1" flipV="1">
                <a:off x="4714560" y="6078240"/>
                <a:ext cx="21960" cy="19080"/>
              </a:xfrm>
              <a:prstGeom prst="line">
                <a:avLst/>
              </a:prstGeom>
              <a:ln w="25560">
                <a:solidFill>
                  <a:srgbClr val="cc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grpSp>
            <p:nvGrpSpPr>
              <p:cNvPr id="1079" name=""/>
              <p:cNvGrpSpPr/>
              <p:nvPr/>
            </p:nvGrpSpPr>
            <p:grpSpPr>
              <a:xfrm>
                <a:off x="4803840" y="5910120"/>
                <a:ext cx="99720" cy="109800"/>
                <a:chOff x="4803840" y="5910120"/>
                <a:chExt cx="99720" cy="109800"/>
              </a:xfrm>
            </p:grpSpPr>
            <p:sp>
              <p:nvSpPr>
                <p:cNvPr id="1080" name=""/>
                <p:cNvSpPr/>
                <p:nvPr/>
              </p:nvSpPr>
              <p:spPr>
                <a:xfrm>
                  <a:off x="4803840" y="5910120"/>
                  <a:ext cx="99720" cy="109800"/>
                </a:xfrm>
                <a:custGeom>
                  <a:avLst/>
                  <a:gdLst/>
                  <a:ahLst/>
                  <a:rect l="l" t="t" r="r" b="b"/>
                  <a:pathLst>
                    <a:path w="62" h="67">
                      <a:moveTo>
                        <a:pt x="48" y="0"/>
                      </a:moveTo>
                      <a:lnTo>
                        <a:pt x="61" y="34"/>
                      </a:lnTo>
                      <a:lnTo>
                        <a:pt x="44" y="48"/>
                      </a:lnTo>
                      <a:lnTo>
                        <a:pt x="0" y="66"/>
                      </a:lnTo>
                    </a:path>
                  </a:pathLst>
                </a:custGeom>
                <a:noFill/>
                <a:ln cap="rnd" w="25560">
                  <a:solidFill>
                    <a:srgbClr val="cc33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081" name=""/>
                <p:cNvSpPr/>
                <p:nvPr/>
              </p:nvSpPr>
              <p:spPr>
                <a:xfrm>
                  <a:off x="4859280" y="5942160"/>
                  <a:ext cx="11160" cy="47520"/>
                </a:xfrm>
                <a:prstGeom prst="line">
                  <a:avLst/>
                </a:prstGeom>
                <a:ln w="25560">
                  <a:solidFill>
                    <a:srgbClr val="cc33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720" bIns="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</p:grpSp>
        </p:grpSp>
        <p:grpSp>
          <p:nvGrpSpPr>
            <p:cNvPr id="1082" name=""/>
            <p:cNvGrpSpPr/>
            <p:nvPr/>
          </p:nvGrpSpPr>
          <p:grpSpPr>
            <a:xfrm>
              <a:off x="5068800" y="5689440"/>
              <a:ext cx="1058760" cy="463680"/>
              <a:chOff x="5068800" y="5689440"/>
              <a:chExt cx="1058760" cy="463680"/>
            </a:xfrm>
          </p:grpSpPr>
          <p:grpSp>
            <p:nvGrpSpPr>
              <p:cNvPr id="1083" name=""/>
              <p:cNvGrpSpPr/>
              <p:nvPr/>
            </p:nvGrpSpPr>
            <p:grpSpPr>
              <a:xfrm>
                <a:off x="5068800" y="5689440"/>
                <a:ext cx="1058760" cy="463680"/>
                <a:chOff x="5068800" y="5689440"/>
                <a:chExt cx="1058760" cy="463680"/>
              </a:xfrm>
            </p:grpSpPr>
            <p:sp>
              <p:nvSpPr>
                <p:cNvPr id="1084" name=""/>
                <p:cNvSpPr/>
                <p:nvPr/>
              </p:nvSpPr>
              <p:spPr>
                <a:xfrm>
                  <a:off x="5688000" y="5983200"/>
                  <a:ext cx="58680" cy="73080"/>
                </a:xfrm>
                <a:custGeom>
                  <a:avLst/>
                  <a:gdLst/>
                  <a:ahLst/>
                  <a:rect l="l" t="t" r="r" b="b"/>
                  <a:pathLst>
                    <a:path w="264" h="304">
                      <a:moveTo>
                        <a:pt x="264" y="304"/>
                      </a:moveTo>
                      <a:lnTo>
                        <a:pt x="168" y="16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cap="rnd" w="25560">
                  <a:solidFill>
                    <a:srgbClr val="cc33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tIns="27360" bIns="273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085" name=""/>
                <p:cNvSpPr/>
                <p:nvPr/>
              </p:nvSpPr>
              <p:spPr>
                <a:xfrm>
                  <a:off x="5651280" y="6056280"/>
                  <a:ext cx="61920" cy="85680"/>
                </a:xfrm>
                <a:prstGeom prst="line">
                  <a:avLst/>
                </a:prstGeom>
                <a:ln cap="rnd" w="25560">
                  <a:solidFill>
                    <a:srgbClr val="cc33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8880" bIns="388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086" name=""/>
                <p:cNvSpPr/>
                <p:nvPr/>
              </p:nvSpPr>
              <p:spPr>
                <a:xfrm>
                  <a:off x="5295960" y="5978520"/>
                  <a:ext cx="25200" cy="98280"/>
                </a:xfrm>
                <a:custGeom>
                  <a:avLst/>
                  <a:gdLst/>
                  <a:ahLst/>
                  <a:rect l="l" t="t" r="r" b="b"/>
                  <a:pathLst>
                    <a:path w="114" h="396">
                      <a:moveTo>
                        <a:pt x="0" y="0"/>
                      </a:moveTo>
                      <a:lnTo>
                        <a:pt x="114" y="204"/>
                      </a:lnTo>
                      <a:lnTo>
                        <a:pt x="114" y="276"/>
                      </a:lnTo>
                      <a:lnTo>
                        <a:pt x="90" y="396"/>
                      </a:lnTo>
                    </a:path>
                  </a:pathLst>
                </a:custGeom>
                <a:noFill/>
                <a:ln cap="rnd" w="25560">
                  <a:solidFill>
                    <a:srgbClr val="cc33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087" name=""/>
                <p:cNvSpPr/>
                <p:nvPr/>
              </p:nvSpPr>
              <p:spPr>
                <a:xfrm>
                  <a:off x="5241960" y="6008760"/>
                  <a:ext cx="19080" cy="104760"/>
                </a:xfrm>
                <a:custGeom>
                  <a:avLst/>
                  <a:gdLst/>
                  <a:ahLst/>
                  <a:rect l="l" t="t" r="r" b="b"/>
                  <a:pathLst>
                    <a:path w="96" h="420">
                      <a:moveTo>
                        <a:pt x="0" y="0"/>
                      </a:moveTo>
                      <a:lnTo>
                        <a:pt x="90" y="252"/>
                      </a:lnTo>
                      <a:lnTo>
                        <a:pt x="96" y="420"/>
                      </a:lnTo>
                    </a:path>
                  </a:pathLst>
                </a:custGeom>
                <a:noFill/>
                <a:ln cap="rnd" w="25560">
                  <a:solidFill>
                    <a:srgbClr val="cc33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088" name=""/>
                <p:cNvSpPr/>
                <p:nvPr/>
              </p:nvSpPr>
              <p:spPr>
                <a:xfrm>
                  <a:off x="5497560" y="6014880"/>
                  <a:ext cx="87120" cy="52560"/>
                </a:xfrm>
                <a:custGeom>
                  <a:avLst/>
                  <a:gdLst/>
                  <a:ahLst/>
                  <a:rect l="l" t="t" r="r" b="b"/>
                  <a:pathLst>
                    <a:path w="402" h="210">
                      <a:moveTo>
                        <a:pt x="0" y="210"/>
                      </a:moveTo>
                      <a:lnTo>
                        <a:pt x="168" y="132"/>
                      </a:lnTo>
                      <a:lnTo>
                        <a:pt x="402" y="0"/>
                      </a:lnTo>
                    </a:path>
                  </a:pathLst>
                </a:custGeom>
                <a:noFill/>
                <a:ln cap="rnd" w="25560">
                  <a:solidFill>
                    <a:srgbClr val="cc33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tIns="6840" bIns="6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089" name=""/>
                <p:cNvSpPr/>
                <p:nvPr/>
              </p:nvSpPr>
              <p:spPr>
                <a:xfrm>
                  <a:off x="5548320" y="5748480"/>
                  <a:ext cx="73080" cy="345960"/>
                </a:xfrm>
                <a:custGeom>
                  <a:avLst/>
                  <a:gdLst/>
                  <a:ahLst/>
                  <a:rect l="l" t="t" r="r" b="b"/>
                  <a:pathLst>
                    <a:path w="336" h="1392">
                      <a:moveTo>
                        <a:pt x="0" y="0"/>
                      </a:moveTo>
                      <a:lnTo>
                        <a:pt x="0" y="336"/>
                      </a:lnTo>
                      <a:lnTo>
                        <a:pt x="336" y="912"/>
                      </a:lnTo>
                      <a:lnTo>
                        <a:pt x="336" y="1392"/>
                      </a:lnTo>
                    </a:path>
                  </a:pathLst>
                </a:custGeom>
                <a:noFill/>
                <a:ln cap="rnd" w="25560">
                  <a:solidFill>
                    <a:srgbClr val="cc33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grpSp>
              <p:nvGrpSpPr>
                <p:cNvPr id="1090" name=""/>
                <p:cNvGrpSpPr/>
                <p:nvPr/>
              </p:nvGrpSpPr>
              <p:grpSpPr>
                <a:xfrm>
                  <a:off x="5068800" y="5689440"/>
                  <a:ext cx="405000" cy="405000"/>
                  <a:chOff x="5068800" y="5689440"/>
                  <a:chExt cx="405000" cy="405000"/>
                </a:xfrm>
              </p:grpSpPr>
              <p:sp>
                <p:nvSpPr>
                  <p:cNvPr id="1091" name=""/>
                  <p:cNvSpPr/>
                  <p:nvPr/>
                </p:nvSpPr>
                <p:spPr>
                  <a:xfrm>
                    <a:off x="5068800" y="5689440"/>
                    <a:ext cx="165960" cy="369360"/>
                  </a:xfrm>
                  <a:custGeom>
                    <a:avLst/>
                    <a:gdLst/>
                    <a:ahLst/>
                    <a:rect l="l" t="t" r="r" b="b"/>
                    <a:pathLst>
                      <a:path w="768" h="1488">
                        <a:moveTo>
                          <a:pt x="624" y="0"/>
                        </a:moveTo>
                        <a:lnTo>
                          <a:pt x="624" y="42"/>
                        </a:lnTo>
                        <a:lnTo>
                          <a:pt x="768" y="336"/>
                        </a:lnTo>
                        <a:lnTo>
                          <a:pt x="480" y="1104"/>
                        </a:lnTo>
                        <a:lnTo>
                          <a:pt x="372" y="1188"/>
                        </a:lnTo>
                        <a:lnTo>
                          <a:pt x="30" y="1440"/>
                        </a:lnTo>
                        <a:lnTo>
                          <a:pt x="0" y="1488"/>
                        </a:lnTo>
                      </a:path>
                    </a:pathLst>
                  </a:custGeom>
                  <a:noFill/>
                  <a:ln cap="rnd" w="255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092" name=""/>
                  <p:cNvSpPr/>
                  <p:nvPr/>
                </p:nvSpPr>
                <p:spPr>
                  <a:xfrm>
                    <a:off x="5214240" y="5689440"/>
                    <a:ext cx="165960" cy="405000"/>
                  </a:xfrm>
                  <a:custGeom>
                    <a:avLst/>
                    <a:gdLst/>
                    <a:ahLst/>
                    <a:rect l="l" t="t" r="r" b="b"/>
                    <a:pathLst>
                      <a:path w="768" h="1632">
                        <a:moveTo>
                          <a:pt x="0" y="0"/>
                        </a:moveTo>
                        <a:lnTo>
                          <a:pt x="166" y="282"/>
                        </a:lnTo>
                        <a:lnTo>
                          <a:pt x="228" y="564"/>
                        </a:lnTo>
                        <a:lnTo>
                          <a:pt x="258" y="672"/>
                        </a:lnTo>
                        <a:lnTo>
                          <a:pt x="366" y="1146"/>
                        </a:lnTo>
                        <a:lnTo>
                          <a:pt x="672" y="1296"/>
                        </a:lnTo>
                        <a:lnTo>
                          <a:pt x="768" y="1440"/>
                        </a:lnTo>
                        <a:lnTo>
                          <a:pt x="702" y="1632"/>
                        </a:lnTo>
                      </a:path>
                    </a:pathLst>
                  </a:custGeom>
                  <a:noFill/>
                  <a:ln cap="rnd" w="255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093" name=""/>
                  <p:cNvSpPr/>
                  <p:nvPr/>
                </p:nvSpPr>
                <p:spPr>
                  <a:xfrm>
                    <a:off x="5131080" y="5926320"/>
                    <a:ext cx="281880" cy="144360"/>
                  </a:xfrm>
                  <a:custGeom>
                    <a:avLst/>
                    <a:gdLst/>
                    <a:ahLst/>
                    <a:rect l="l" t="t" r="r" b="b"/>
                    <a:pathLst>
                      <a:path w="1302" h="582">
                        <a:moveTo>
                          <a:pt x="1302" y="0"/>
                        </a:moveTo>
                        <a:lnTo>
                          <a:pt x="1248" y="102"/>
                        </a:lnTo>
                        <a:lnTo>
                          <a:pt x="948" y="174"/>
                        </a:lnTo>
                        <a:lnTo>
                          <a:pt x="768" y="198"/>
                        </a:lnTo>
                        <a:lnTo>
                          <a:pt x="480" y="342"/>
                        </a:lnTo>
                        <a:lnTo>
                          <a:pt x="378" y="456"/>
                        </a:lnTo>
                        <a:lnTo>
                          <a:pt x="198" y="462"/>
                        </a:lnTo>
                        <a:lnTo>
                          <a:pt x="180" y="348"/>
                        </a:lnTo>
                        <a:lnTo>
                          <a:pt x="210" y="138"/>
                        </a:lnTo>
                        <a:lnTo>
                          <a:pt x="156" y="192"/>
                        </a:lnTo>
                        <a:lnTo>
                          <a:pt x="138" y="264"/>
                        </a:lnTo>
                        <a:lnTo>
                          <a:pt x="48" y="438"/>
                        </a:lnTo>
                        <a:lnTo>
                          <a:pt x="0" y="582"/>
                        </a:lnTo>
                      </a:path>
                    </a:pathLst>
                  </a:custGeom>
                  <a:noFill/>
                  <a:ln cap="rnd" w="255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094" name=""/>
                  <p:cNvSpPr/>
                  <p:nvPr/>
                </p:nvSpPr>
                <p:spPr>
                  <a:xfrm>
                    <a:off x="5453280" y="5987160"/>
                    <a:ext cx="20520" cy="107280"/>
                  </a:xfrm>
                  <a:custGeom>
                    <a:avLst/>
                    <a:gdLst/>
                    <a:ahLst/>
                    <a:rect l="l" t="t" r="r" b="b"/>
                    <a:pathLst>
                      <a:path w="96" h="432">
                        <a:moveTo>
                          <a:pt x="0" y="0"/>
                        </a:moveTo>
                        <a:lnTo>
                          <a:pt x="0" y="48"/>
                        </a:lnTo>
                        <a:lnTo>
                          <a:pt x="48" y="96"/>
                        </a:lnTo>
                        <a:lnTo>
                          <a:pt x="96" y="288"/>
                        </a:lnTo>
                        <a:lnTo>
                          <a:pt x="48" y="432"/>
                        </a:lnTo>
                      </a:path>
                    </a:pathLst>
                  </a:custGeom>
                  <a:noFill/>
                  <a:ln cap="rnd" w="255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</p:grpSp>
            <p:sp>
              <p:nvSpPr>
                <p:cNvPr id="1095" name=""/>
                <p:cNvSpPr/>
                <p:nvPr/>
              </p:nvSpPr>
              <p:spPr>
                <a:xfrm>
                  <a:off x="5900760" y="5816520"/>
                  <a:ext cx="226800" cy="87480"/>
                </a:xfrm>
                <a:custGeom>
                  <a:avLst/>
                  <a:gdLst/>
                  <a:ahLst/>
                  <a:rect l="l" t="t" r="r" b="b"/>
                  <a:pathLst>
                    <a:path w="1044" h="354">
                      <a:moveTo>
                        <a:pt x="0" y="354"/>
                      </a:moveTo>
                      <a:lnTo>
                        <a:pt x="144" y="354"/>
                      </a:lnTo>
                      <a:lnTo>
                        <a:pt x="288" y="306"/>
                      </a:lnTo>
                      <a:lnTo>
                        <a:pt x="384" y="210"/>
                      </a:lnTo>
                      <a:lnTo>
                        <a:pt x="576" y="162"/>
                      </a:lnTo>
                      <a:lnTo>
                        <a:pt x="816" y="66"/>
                      </a:lnTo>
                      <a:lnTo>
                        <a:pt x="924" y="36"/>
                      </a:lnTo>
                      <a:lnTo>
                        <a:pt x="1044" y="0"/>
                      </a:lnTo>
                    </a:path>
                  </a:pathLst>
                </a:custGeom>
                <a:noFill/>
                <a:ln cap="rnd" w="25560">
                  <a:solidFill>
                    <a:srgbClr val="cc33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tIns="41760" bIns="417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096" name=""/>
                <p:cNvSpPr/>
                <p:nvPr/>
              </p:nvSpPr>
              <p:spPr>
                <a:xfrm>
                  <a:off x="5476680" y="6060960"/>
                  <a:ext cx="57240" cy="38160"/>
                </a:xfrm>
                <a:custGeom>
                  <a:avLst/>
                  <a:gdLst/>
                  <a:ahLst/>
                  <a:rect l="l" t="t" r="r" b="b"/>
                  <a:pathLst>
                    <a:path w="270" h="150">
                      <a:moveTo>
                        <a:pt x="0" y="0"/>
                      </a:moveTo>
                      <a:lnTo>
                        <a:pt x="210" y="72"/>
                      </a:lnTo>
                      <a:lnTo>
                        <a:pt x="270" y="150"/>
                      </a:lnTo>
                    </a:path>
                  </a:pathLst>
                </a:custGeom>
                <a:noFill/>
                <a:ln cap="rnd" w="25560">
                  <a:solidFill>
                    <a:srgbClr val="cc33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tIns="-7560" bIns="-7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097" name=""/>
                <p:cNvSpPr/>
                <p:nvPr/>
              </p:nvSpPr>
              <p:spPr>
                <a:xfrm flipV="1">
                  <a:off x="5321160" y="6027480"/>
                  <a:ext cx="19080" cy="3240"/>
                </a:xfrm>
                <a:prstGeom prst="line">
                  <a:avLst/>
                </a:prstGeom>
                <a:ln cap="rnd" w="25560">
                  <a:solidFill>
                    <a:srgbClr val="cc33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098" name=""/>
                <p:cNvSpPr/>
                <p:nvPr/>
              </p:nvSpPr>
              <p:spPr>
                <a:xfrm>
                  <a:off x="5254560" y="5761080"/>
                  <a:ext cx="20520" cy="11160"/>
                </a:xfrm>
                <a:custGeom>
                  <a:avLst/>
                  <a:gdLst/>
                  <a:ahLst/>
                  <a:rect l="l" t="t" r="r" b="b"/>
                  <a:pathLst>
                    <a:path w="102" h="42">
                      <a:moveTo>
                        <a:pt x="0" y="6"/>
                      </a:moveTo>
                      <a:lnTo>
                        <a:pt x="90" y="0"/>
                      </a:lnTo>
                      <a:lnTo>
                        <a:pt x="102" y="42"/>
                      </a:lnTo>
                    </a:path>
                  </a:pathLst>
                </a:custGeom>
                <a:noFill/>
                <a:ln cap="rnd" w="25560">
                  <a:solidFill>
                    <a:srgbClr val="cc33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tIns="-34560" bIns="-34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099" name=""/>
                <p:cNvSpPr/>
                <p:nvPr/>
              </p:nvSpPr>
              <p:spPr>
                <a:xfrm flipH="1" flipV="1">
                  <a:off x="5621400" y="5991120"/>
                  <a:ext cx="79200" cy="108000"/>
                </a:xfrm>
                <a:prstGeom prst="line">
                  <a:avLst/>
                </a:prstGeom>
                <a:ln cap="rnd" w="25560">
                  <a:solidFill>
                    <a:srgbClr val="cc33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100" name=""/>
                <p:cNvSpPr/>
                <p:nvPr/>
              </p:nvSpPr>
              <p:spPr>
                <a:xfrm>
                  <a:off x="5624280" y="6041880"/>
                  <a:ext cx="76320" cy="39960"/>
                </a:xfrm>
                <a:custGeom>
                  <a:avLst/>
                  <a:gdLst/>
                  <a:ahLst/>
                  <a:rect l="l" t="t" r="r" b="b"/>
                  <a:pathLst>
                    <a:path w="354" h="162">
                      <a:moveTo>
                        <a:pt x="354" y="0"/>
                      </a:moveTo>
                      <a:lnTo>
                        <a:pt x="282" y="18"/>
                      </a:lnTo>
                      <a:lnTo>
                        <a:pt x="132" y="66"/>
                      </a:lnTo>
                      <a:lnTo>
                        <a:pt x="0" y="162"/>
                      </a:lnTo>
                    </a:path>
                  </a:pathLst>
                </a:custGeom>
                <a:noFill/>
                <a:ln cap="rnd" w="25560">
                  <a:solidFill>
                    <a:srgbClr val="cc33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tIns="-5760" bIns="-57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101" name=""/>
                <p:cNvSpPr/>
                <p:nvPr/>
              </p:nvSpPr>
              <p:spPr>
                <a:xfrm>
                  <a:off x="5235480" y="6014880"/>
                  <a:ext cx="3240" cy="38160"/>
                </a:xfrm>
                <a:custGeom>
                  <a:avLst/>
                  <a:gdLst/>
                  <a:ahLst/>
                  <a:rect l="l" t="t" r="r" b="b"/>
                  <a:pathLst>
                    <a:path w="12" h="144">
                      <a:moveTo>
                        <a:pt x="0" y="0"/>
                      </a:moveTo>
                      <a:lnTo>
                        <a:pt x="12" y="66"/>
                      </a:lnTo>
                      <a:lnTo>
                        <a:pt x="6" y="144"/>
                      </a:lnTo>
                    </a:path>
                  </a:pathLst>
                </a:custGeom>
                <a:noFill/>
                <a:ln cap="rnd" w="25560">
                  <a:solidFill>
                    <a:srgbClr val="cc33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tIns="-7560" bIns="-7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grpSp>
              <p:nvGrpSpPr>
                <p:cNvPr id="1102" name=""/>
                <p:cNvGrpSpPr/>
                <p:nvPr/>
              </p:nvGrpSpPr>
              <p:grpSpPr>
                <a:xfrm>
                  <a:off x="5370480" y="5713560"/>
                  <a:ext cx="341280" cy="439560"/>
                  <a:chOff x="5370480" y="5713560"/>
                  <a:chExt cx="341280" cy="439560"/>
                </a:xfrm>
              </p:grpSpPr>
              <p:sp>
                <p:nvSpPr>
                  <p:cNvPr id="1103" name=""/>
                  <p:cNvSpPr/>
                  <p:nvPr/>
                </p:nvSpPr>
                <p:spPr>
                  <a:xfrm>
                    <a:off x="5453280" y="5713560"/>
                    <a:ext cx="258480" cy="439560"/>
                  </a:xfrm>
                  <a:custGeom>
                    <a:avLst/>
                    <a:gdLst/>
                    <a:ahLst/>
                    <a:rect l="l" t="t" r="r" b="b"/>
                    <a:pathLst>
                      <a:path w="1192" h="1776">
                        <a:moveTo>
                          <a:pt x="1192" y="0"/>
                        </a:moveTo>
                        <a:lnTo>
                          <a:pt x="1176" y="168"/>
                        </a:lnTo>
                        <a:lnTo>
                          <a:pt x="1104" y="336"/>
                        </a:lnTo>
                        <a:lnTo>
                          <a:pt x="1080" y="1064"/>
                        </a:lnTo>
                        <a:lnTo>
                          <a:pt x="1056" y="1200"/>
                        </a:lnTo>
                        <a:lnTo>
                          <a:pt x="912" y="1392"/>
                        </a:lnTo>
                        <a:lnTo>
                          <a:pt x="768" y="1440"/>
                        </a:lnTo>
                        <a:lnTo>
                          <a:pt x="240" y="1440"/>
                        </a:lnTo>
                        <a:lnTo>
                          <a:pt x="144" y="1488"/>
                        </a:lnTo>
                        <a:lnTo>
                          <a:pt x="96" y="1536"/>
                        </a:lnTo>
                        <a:lnTo>
                          <a:pt x="0" y="1776"/>
                        </a:lnTo>
                      </a:path>
                    </a:pathLst>
                  </a:custGeom>
                  <a:noFill/>
                  <a:ln cap="rnd" w="255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104" name=""/>
                  <p:cNvSpPr/>
                  <p:nvPr/>
                </p:nvSpPr>
                <p:spPr>
                  <a:xfrm>
                    <a:off x="5370480" y="6081840"/>
                    <a:ext cx="100080" cy="17640"/>
                  </a:xfrm>
                  <a:custGeom>
                    <a:avLst/>
                    <a:gdLst/>
                    <a:ahLst/>
                    <a:rect l="l" t="t" r="r" b="b"/>
                    <a:pathLst>
                      <a:path w="464" h="72">
                        <a:moveTo>
                          <a:pt x="464" y="72"/>
                        </a:moveTo>
                        <a:lnTo>
                          <a:pt x="384" y="0"/>
                        </a:lnTo>
                        <a:lnTo>
                          <a:pt x="48" y="0"/>
                        </a:lnTo>
                        <a:lnTo>
                          <a:pt x="0" y="48"/>
                        </a:lnTo>
                      </a:path>
                    </a:pathLst>
                  </a:custGeom>
                  <a:noFill/>
                  <a:ln cap="rnd" w="25560">
                    <a:solidFill>
                      <a:srgbClr val="cc33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tIns="-28080" bIns="-280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</p:grpSp>
          </p:grpSp>
          <p:grpSp>
            <p:nvGrpSpPr>
              <p:cNvPr id="1105" name=""/>
              <p:cNvGrpSpPr/>
              <p:nvPr/>
            </p:nvGrpSpPr>
            <p:grpSpPr>
              <a:xfrm>
                <a:off x="5300640" y="5830920"/>
                <a:ext cx="744120" cy="271440"/>
                <a:chOff x="5300640" y="5830920"/>
                <a:chExt cx="744120" cy="271440"/>
              </a:xfrm>
            </p:grpSpPr>
            <p:grpSp>
              <p:nvGrpSpPr>
                <p:cNvPr id="1106" name=""/>
                <p:cNvGrpSpPr/>
                <p:nvPr/>
              </p:nvGrpSpPr>
              <p:grpSpPr>
                <a:xfrm>
                  <a:off x="5300640" y="5830920"/>
                  <a:ext cx="744120" cy="271440"/>
                  <a:chOff x="5300640" y="5830920"/>
                  <a:chExt cx="744120" cy="271440"/>
                </a:xfrm>
              </p:grpSpPr>
              <p:sp>
                <p:nvSpPr>
                  <p:cNvPr id="1107" name=""/>
                  <p:cNvSpPr/>
                  <p:nvPr/>
                </p:nvSpPr>
                <p:spPr>
                  <a:xfrm flipH="1">
                    <a:off x="5348880" y="6080760"/>
                    <a:ext cx="18720" cy="21600"/>
                  </a:xfrm>
                  <a:prstGeom prst="rect">
                    <a:avLst/>
                  </a:prstGeom>
                  <a:solidFill>
                    <a:srgbClr val="ccccff"/>
                  </a:solidFill>
                  <a:ln w="255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200" bIns="-252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108" name=""/>
                  <p:cNvSpPr/>
                  <p:nvPr/>
                </p:nvSpPr>
                <p:spPr>
                  <a:xfrm flipH="1">
                    <a:off x="5300640" y="6068880"/>
                    <a:ext cx="18720" cy="21600"/>
                  </a:xfrm>
                  <a:prstGeom prst="rect">
                    <a:avLst/>
                  </a:prstGeom>
                  <a:solidFill>
                    <a:srgbClr val="ccccff"/>
                  </a:solidFill>
                  <a:ln w="255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200" bIns="-252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109" name=""/>
                  <p:cNvSpPr/>
                  <p:nvPr/>
                </p:nvSpPr>
                <p:spPr>
                  <a:xfrm flipH="1">
                    <a:off x="6026040" y="5830920"/>
                    <a:ext cx="18720" cy="21600"/>
                  </a:xfrm>
                  <a:prstGeom prst="rect">
                    <a:avLst/>
                  </a:prstGeom>
                  <a:solidFill>
                    <a:srgbClr val="ccccff"/>
                  </a:solidFill>
                  <a:ln w="255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200" bIns="-252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110" name=""/>
                  <p:cNvSpPr/>
                  <p:nvPr/>
                </p:nvSpPr>
                <p:spPr>
                  <a:xfrm flipH="1">
                    <a:off x="5698080" y="6021000"/>
                    <a:ext cx="18720" cy="21600"/>
                  </a:xfrm>
                  <a:prstGeom prst="rect">
                    <a:avLst/>
                  </a:prstGeom>
                  <a:solidFill>
                    <a:srgbClr val="ccccff"/>
                  </a:solidFill>
                  <a:ln w="255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200" bIns="-252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  <p:sp>
                <p:nvSpPr>
                  <p:cNvPr id="1111" name=""/>
                  <p:cNvSpPr/>
                  <p:nvPr/>
                </p:nvSpPr>
                <p:spPr>
                  <a:xfrm flipH="1">
                    <a:off x="5639760" y="6032880"/>
                    <a:ext cx="18720" cy="21600"/>
                  </a:xfrm>
                  <a:prstGeom prst="rect">
                    <a:avLst/>
                  </a:prstGeom>
                  <a:solidFill>
                    <a:srgbClr val="ccccff"/>
                  </a:solidFill>
                  <a:ln w="25560">
                    <a:solidFill>
                      <a:srgbClr val="cc33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200" bIns="-252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endParaRPr>
                  </a:p>
                </p:txBody>
              </p:sp>
            </p:grpSp>
            <p:sp>
              <p:nvSpPr>
                <p:cNvPr id="1112" name=""/>
                <p:cNvSpPr/>
                <p:nvPr/>
              </p:nvSpPr>
              <p:spPr>
                <a:xfrm flipH="1">
                  <a:off x="5615640" y="6021360"/>
                  <a:ext cx="17640" cy="22320"/>
                </a:xfrm>
                <a:prstGeom prst="rect">
                  <a:avLst/>
                </a:prstGeom>
                <a:solidFill>
                  <a:srgbClr val="ccccff"/>
                </a:solidFill>
                <a:ln w="25560">
                  <a:solidFill>
                    <a:srgbClr val="cc33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4480" bIns="-244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</p:grpSp>
        </p:grpSp>
        <p:grpSp>
          <p:nvGrpSpPr>
            <p:cNvPr id="1113" name=""/>
            <p:cNvGrpSpPr/>
            <p:nvPr/>
          </p:nvGrpSpPr>
          <p:grpSpPr>
            <a:xfrm>
              <a:off x="955800" y="4148280"/>
              <a:ext cx="3006720" cy="1393560"/>
              <a:chOff x="955800" y="4148280"/>
              <a:chExt cx="3006720" cy="1393560"/>
            </a:xfrm>
          </p:grpSpPr>
          <p:grpSp>
            <p:nvGrpSpPr>
              <p:cNvPr id="1114" name=""/>
              <p:cNvGrpSpPr/>
              <p:nvPr/>
            </p:nvGrpSpPr>
            <p:grpSpPr>
              <a:xfrm>
                <a:off x="1088640" y="4400640"/>
                <a:ext cx="2278440" cy="1085760"/>
                <a:chOff x="1088640" y="4400640"/>
                <a:chExt cx="2278440" cy="1085760"/>
              </a:xfrm>
            </p:grpSpPr>
            <p:sp>
              <p:nvSpPr>
                <p:cNvPr id="1115" name=""/>
                <p:cNvSpPr/>
                <p:nvPr/>
              </p:nvSpPr>
              <p:spPr>
                <a:xfrm>
                  <a:off x="2685960" y="5119560"/>
                  <a:ext cx="681120" cy="366840"/>
                </a:xfrm>
                <a:prstGeom prst="line">
                  <a:avLst/>
                </a:prstGeom>
                <a:ln w="38160">
                  <a:solidFill>
                    <a:srgbClr val="cc33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116" name=""/>
                <p:cNvSpPr/>
                <p:nvPr/>
              </p:nvSpPr>
              <p:spPr>
                <a:xfrm flipH="1" flipV="1">
                  <a:off x="1720440" y="4869000"/>
                  <a:ext cx="965160" cy="249120"/>
                </a:xfrm>
                <a:prstGeom prst="line">
                  <a:avLst/>
                </a:prstGeom>
                <a:ln w="38160">
                  <a:solidFill>
                    <a:srgbClr val="cc33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  <p:sp>
              <p:nvSpPr>
                <p:cNvPr id="1117" name=""/>
                <p:cNvSpPr/>
                <p:nvPr/>
              </p:nvSpPr>
              <p:spPr>
                <a:xfrm flipH="1" flipV="1">
                  <a:off x="1088640" y="4400640"/>
                  <a:ext cx="647640" cy="482400"/>
                </a:xfrm>
                <a:prstGeom prst="line">
                  <a:avLst/>
                </a:prstGeom>
                <a:ln w="38160">
                  <a:solidFill>
                    <a:srgbClr val="cc3300"/>
                  </a:solidFill>
                  <a:prstDash val="sysDot"/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endParaRPr>
                </a:p>
              </p:txBody>
            </p:sp>
          </p:grpSp>
          <p:sp>
            <p:nvSpPr>
              <p:cNvPr id="1118" name=""/>
              <p:cNvSpPr/>
              <p:nvPr/>
            </p:nvSpPr>
            <p:spPr>
              <a:xfrm>
                <a:off x="2387520" y="5087880"/>
                <a:ext cx="997200" cy="277920"/>
              </a:xfrm>
              <a:custGeom>
                <a:avLst/>
                <a:gdLst/>
                <a:ahLst/>
                <a:rect l="l" t="t" r="r" b="b"/>
                <a:pathLst>
                  <a:path w="676" h="176">
                    <a:moveTo>
                      <a:pt x="676" y="17"/>
                    </a:moveTo>
                    <a:lnTo>
                      <a:pt x="589" y="176"/>
                    </a:lnTo>
                    <a:lnTo>
                      <a:pt x="152" y="24"/>
                    </a:lnTo>
                    <a:lnTo>
                      <a:pt x="0" y="0"/>
                    </a:lnTo>
                  </a:path>
                </a:pathLst>
              </a:custGeom>
              <a:noFill/>
              <a:ln w="38160">
                <a:solidFill>
                  <a:srgbClr val="cc33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19" name=""/>
              <p:cNvSpPr/>
              <p:nvPr/>
            </p:nvSpPr>
            <p:spPr>
              <a:xfrm flipH="1">
                <a:off x="1690200" y="4438800"/>
                <a:ext cx="32040" cy="314280"/>
              </a:xfrm>
              <a:prstGeom prst="line">
                <a:avLst/>
              </a:prstGeom>
              <a:ln w="38160">
                <a:solidFill>
                  <a:srgbClr val="cc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20" name=""/>
              <p:cNvSpPr/>
              <p:nvPr/>
            </p:nvSpPr>
            <p:spPr>
              <a:xfrm flipH="1">
                <a:off x="1815840" y="4427640"/>
                <a:ext cx="44280" cy="403200"/>
              </a:xfrm>
              <a:prstGeom prst="line">
                <a:avLst/>
              </a:prstGeom>
              <a:ln w="38160">
                <a:solidFill>
                  <a:srgbClr val="cc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21" name=""/>
              <p:cNvSpPr/>
              <p:nvPr/>
            </p:nvSpPr>
            <p:spPr>
              <a:xfrm flipH="1">
                <a:off x="1607760" y="4762440"/>
                <a:ext cx="42840" cy="262080"/>
              </a:xfrm>
              <a:prstGeom prst="line">
                <a:avLst/>
              </a:prstGeom>
              <a:ln w="38160">
                <a:solidFill>
                  <a:srgbClr val="cc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22" name=""/>
              <p:cNvSpPr/>
              <p:nvPr/>
            </p:nvSpPr>
            <p:spPr>
              <a:xfrm flipH="1">
                <a:off x="2259000" y="5054760"/>
                <a:ext cx="22320" cy="230040"/>
              </a:xfrm>
              <a:prstGeom prst="line">
                <a:avLst/>
              </a:prstGeom>
              <a:ln w="38160">
                <a:solidFill>
                  <a:srgbClr val="cc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23" name=""/>
              <p:cNvSpPr/>
              <p:nvPr/>
            </p:nvSpPr>
            <p:spPr>
              <a:xfrm>
                <a:off x="1500120" y="4668840"/>
                <a:ext cx="1971720" cy="873000"/>
              </a:xfrm>
              <a:custGeom>
                <a:avLst/>
                <a:gdLst/>
                <a:ahLst/>
                <a:rect l="l" t="t" r="r" b="b"/>
                <a:pathLst>
                  <a:path w="1281" h="567">
                    <a:moveTo>
                      <a:pt x="1281" y="567"/>
                    </a:moveTo>
                    <a:lnTo>
                      <a:pt x="1171" y="462"/>
                    </a:lnTo>
                    <a:lnTo>
                      <a:pt x="980" y="386"/>
                    </a:lnTo>
                    <a:lnTo>
                      <a:pt x="757" y="311"/>
                    </a:lnTo>
                    <a:lnTo>
                      <a:pt x="578" y="277"/>
                    </a:lnTo>
                    <a:lnTo>
                      <a:pt x="461" y="239"/>
                    </a:lnTo>
                    <a:lnTo>
                      <a:pt x="0" y="0"/>
                    </a:lnTo>
                  </a:path>
                </a:pathLst>
              </a:custGeom>
              <a:noFill/>
              <a:ln w="38160">
                <a:solidFill>
                  <a:srgbClr val="cc33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24" name=""/>
              <p:cNvSpPr/>
              <p:nvPr/>
            </p:nvSpPr>
            <p:spPr>
              <a:xfrm>
                <a:off x="2874960" y="5234040"/>
                <a:ext cx="442800" cy="290520"/>
              </a:xfrm>
              <a:custGeom>
                <a:avLst/>
                <a:gdLst/>
                <a:ahLst/>
                <a:rect l="l" t="t" r="r" b="b"/>
                <a:pathLst>
                  <a:path w="296" h="180">
                    <a:moveTo>
                      <a:pt x="0" y="0"/>
                    </a:moveTo>
                    <a:lnTo>
                      <a:pt x="296" y="180"/>
                    </a:lnTo>
                    <a:lnTo>
                      <a:pt x="279" y="81"/>
                    </a:lnTo>
                  </a:path>
                </a:pathLst>
              </a:custGeom>
              <a:noFill/>
              <a:ln w="38160">
                <a:solidFill>
                  <a:srgbClr val="cc33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25" name=""/>
              <p:cNvSpPr/>
              <p:nvPr/>
            </p:nvSpPr>
            <p:spPr>
              <a:xfrm>
                <a:off x="2819520" y="5229360"/>
                <a:ext cx="0" cy="156960"/>
              </a:xfrm>
              <a:prstGeom prst="line">
                <a:avLst/>
              </a:prstGeom>
              <a:ln w="38160">
                <a:solidFill>
                  <a:srgbClr val="cc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26" name=""/>
              <p:cNvSpPr/>
              <p:nvPr/>
            </p:nvSpPr>
            <p:spPr>
              <a:xfrm>
                <a:off x="1500120" y="4365720"/>
                <a:ext cx="1082880" cy="69840"/>
              </a:xfrm>
              <a:custGeom>
                <a:avLst/>
                <a:gdLst/>
                <a:ahLst/>
                <a:rect l="l" t="t" r="r" b="b"/>
                <a:pathLst>
                  <a:path w="679" h="47">
                    <a:moveTo>
                      <a:pt x="679" y="0"/>
                    </a:moveTo>
                    <a:lnTo>
                      <a:pt x="0" y="47"/>
                    </a:lnTo>
                  </a:path>
                </a:pathLst>
              </a:custGeom>
              <a:noFill/>
              <a:ln w="38160">
                <a:solidFill>
                  <a:srgbClr val="cc33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tIns="24120" bIns="241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27" name=""/>
              <p:cNvSpPr/>
              <p:nvPr/>
            </p:nvSpPr>
            <p:spPr>
              <a:xfrm flipH="1" flipV="1">
                <a:off x="1096920" y="4305240"/>
                <a:ext cx="31680" cy="106560"/>
              </a:xfrm>
              <a:prstGeom prst="line">
                <a:avLst/>
              </a:prstGeom>
              <a:ln w="38160">
                <a:solidFill>
                  <a:srgbClr val="cc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28" name=""/>
              <p:cNvSpPr/>
              <p:nvPr/>
            </p:nvSpPr>
            <p:spPr>
              <a:xfrm>
                <a:off x="2595600" y="4148280"/>
                <a:ext cx="1366920" cy="969840"/>
              </a:xfrm>
              <a:custGeom>
                <a:avLst/>
                <a:gdLst/>
                <a:ahLst/>
                <a:rect l="l" t="t" r="r" b="b"/>
                <a:pathLst>
                  <a:path w="876" h="600">
                    <a:moveTo>
                      <a:pt x="875" y="272"/>
                    </a:moveTo>
                    <a:lnTo>
                      <a:pt x="736" y="198"/>
                    </a:lnTo>
                    <a:lnTo>
                      <a:pt x="510" y="599"/>
                    </a:lnTo>
                    <a:lnTo>
                      <a:pt x="0" y="138"/>
                    </a:lnTo>
                    <a:lnTo>
                      <a:pt x="127" y="0"/>
                    </a:lnTo>
                  </a:path>
                </a:pathLst>
              </a:custGeom>
              <a:noFill/>
              <a:ln w="38160">
                <a:solidFill>
                  <a:srgbClr val="cc33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29" name=""/>
              <p:cNvSpPr/>
              <p:nvPr/>
            </p:nvSpPr>
            <p:spPr>
              <a:xfrm>
                <a:off x="2587680" y="4164120"/>
                <a:ext cx="147600" cy="209520"/>
              </a:xfrm>
              <a:custGeom>
                <a:avLst/>
                <a:gdLst/>
                <a:ahLst/>
                <a:rect l="l" t="t" r="r" b="b"/>
                <a:pathLst>
                  <a:path w="102" h="133">
                    <a:moveTo>
                      <a:pt x="102" y="25"/>
                    </a:moveTo>
                    <a:lnTo>
                      <a:pt x="15" y="0"/>
                    </a:lnTo>
                    <a:lnTo>
                      <a:pt x="0" y="133"/>
                    </a:lnTo>
                  </a:path>
                </a:pathLst>
              </a:custGeom>
              <a:noFill/>
              <a:ln w="38160">
                <a:solidFill>
                  <a:srgbClr val="cc33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30" name=""/>
              <p:cNvSpPr/>
              <p:nvPr/>
            </p:nvSpPr>
            <p:spPr>
              <a:xfrm>
                <a:off x="955800" y="4329000"/>
                <a:ext cx="596880" cy="106560"/>
              </a:xfrm>
              <a:custGeom>
                <a:avLst/>
                <a:gdLst/>
                <a:ahLst/>
                <a:rect l="l" t="t" r="r" b="b"/>
                <a:pathLst>
                  <a:path w="380" h="65">
                    <a:moveTo>
                      <a:pt x="379" y="64"/>
                    </a:moveTo>
                    <a:lnTo>
                      <a:pt x="216" y="64"/>
                    </a:lnTo>
                    <a:lnTo>
                      <a:pt x="53" y="42"/>
                    </a:lnTo>
                    <a:lnTo>
                      <a:pt x="0" y="0"/>
                    </a:lnTo>
                  </a:path>
                </a:pathLst>
              </a:custGeom>
              <a:noFill/>
              <a:ln w="38160">
                <a:solidFill>
                  <a:srgbClr val="cc33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131" name=""/>
            <p:cNvGrpSpPr/>
            <p:nvPr/>
          </p:nvGrpSpPr>
          <p:grpSpPr>
            <a:xfrm>
              <a:off x="4251240" y="2224080"/>
              <a:ext cx="4084560" cy="4268880"/>
              <a:chOff x="4251240" y="2224080"/>
              <a:chExt cx="4084560" cy="4268880"/>
            </a:xfrm>
          </p:grpSpPr>
          <p:sp>
            <p:nvSpPr>
              <p:cNvPr id="1132" name=""/>
              <p:cNvSpPr/>
              <p:nvPr/>
            </p:nvSpPr>
            <p:spPr>
              <a:xfrm flipH="1" flipV="1">
                <a:off x="4568760" y="5878440"/>
                <a:ext cx="108000" cy="20880"/>
              </a:xfrm>
              <a:prstGeom prst="line">
                <a:avLst/>
              </a:prstGeom>
              <a:ln w="38160">
                <a:solidFill>
                  <a:srgbClr val="cc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33" name=""/>
              <p:cNvSpPr/>
              <p:nvPr/>
            </p:nvSpPr>
            <p:spPr>
              <a:xfrm>
                <a:off x="8115480" y="2224080"/>
                <a:ext cx="161640" cy="419040"/>
              </a:xfrm>
              <a:custGeom>
                <a:avLst/>
                <a:gdLst/>
                <a:ahLst/>
                <a:rect l="l" t="t" r="r" b="b"/>
                <a:pathLst>
                  <a:path w="104" h="260">
                    <a:moveTo>
                      <a:pt x="64" y="260"/>
                    </a:moveTo>
                    <a:lnTo>
                      <a:pt x="96" y="232"/>
                    </a:lnTo>
                    <a:lnTo>
                      <a:pt x="104" y="180"/>
                    </a:lnTo>
                    <a:lnTo>
                      <a:pt x="59" y="136"/>
                    </a:lnTo>
                    <a:lnTo>
                      <a:pt x="32" y="80"/>
                    </a:lnTo>
                    <a:lnTo>
                      <a:pt x="0" y="0"/>
                    </a:lnTo>
                  </a:path>
                </a:pathLst>
              </a:custGeom>
              <a:noFill/>
              <a:ln w="38160">
                <a:solidFill>
                  <a:srgbClr val="cc33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34" name=""/>
              <p:cNvSpPr/>
              <p:nvPr/>
            </p:nvSpPr>
            <p:spPr>
              <a:xfrm>
                <a:off x="6032520" y="3213000"/>
                <a:ext cx="1023840" cy="1106640"/>
              </a:xfrm>
              <a:custGeom>
                <a:avLst/>
                <a:gdLst/>
                <a:ahLst/>
                <a:rect l="l" t="t" r="r" b="b"/>
                <a:pathLst>
                  <a:path w="668" h="681">
                    <a:moveTo>
                      <a:pt x="668" y="0"/>
                    </a:moveTo>
                    <a:lnTo>
                      <a:pt x="385" y="425"/>
                    </a:lnTo>
                    <a:lnTo>
                      <a:pt x="0" y="681"/>
                    </a:lnTo>
                  </a:path>
                </a:pathLst>
              </a:custGeom>
              <a:noFill/>
              <a:ln w="38160">
                <a:solidFill>
                  <a:srgbClr val="cc33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35" name=""/>
              <p:cNvSpPr/>
              <p:nvPr/>
            </p:nvSpPr>
            <p:spPr>
              <a:xfrm flipH="1">
                <a:off x="6611760" y="3879720"/>
                <a:ext cx="231840" cy="30240"/>
              </a:xfrm>
              <a:prstGeom prst="line">
                <a:avLst/>
              </a:prstGeom>
              <a:ln w="38160">
                <a:solidFill>
                  <a:srgbClr val="cc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6560" bIns="-1656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36" name=""/>
              <p:cNvSpPr/>
              <p:nvPr/>
            </p:nvSpPr>
            <p:spPr>
              <a:xfrm>
                <a:off x="8201160" y="2781360"/>
                <a:ext cx="134640" cy="7920"/>
              </a:xfrm>
              <a:prstGeom prst="line">
                <a:avLst/>
              </a:prstGeom>
              <a:ln w="38160">
                <a:solidFill>
                  <a:srgbClr val="cc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37" name=""/>
              <p:cNvSpPr/>
              <p:nvPr/>
            </p:nvSpPr>
            <p:spPr>
              <a:xfrm flipH="1" flipV="1">
                <a:off x="8160840" y="2584080"/>
                <a:ext cx="95400" cy="119160"/>
              </a:xfrm>
              <a:prstGeom prst="line">
                <a:avLst/>
              </a:prstGeom>
              <a:ln w="38160">
                <a:solidFill>
                  <a:srgbClr val="cc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38" name=""/>
              <p:cNvSpPr/>
              <p:nvPr/>
            </p:nvSpPr>
            <p:spPr>
              <a:xfrm flipH="1">
                <a:off x="7470360" y="2882880"/>
                <a:ext cx="11160" cy="146160"/>
              </a:xfrm>
              <a:prstGeom prst="line">
                <a:avLst/>
              </a:prstGeom>
              <a:ln w="38160">
                <a:solidFill>
                  <a:srgbClr val="cc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39" name=""/>
              <p:cNvSpPr/>
              <p:nvPr/>
            </p:nvSpPr>
            <p:spPr>
              <a:xfrm>
                <a:off x="6973920" y="2658960"/>
                <a:ext cx="1330200" cy="577800"/>
              </a:xfrm>
              <a:custGeom>
                <a:avLst/>
                <a:gdLst/>
                <a:ahLst/>
                <a:rect l="l" t="t" r="r" b="b"/>
                <a:pathLst>
                  <a:path w="855" h="358">
                    <a:moveTo>
                      <a:pt x="854" y="0"/>
                    </a:moveTo>
                    <a:lnTo>
                      <a:pt x="790" y="70"/>
                    </a:lnTo>
                    <a:lnTo>
                      <a:pt x="683" y="81"/>
                    </a:lnTo>
                    <a:lnTo>
                      <a:pt x="641" y="272"/>
                    </a:lnTo>
                    <a:lnTo>
                      <a:pt x="506" y="236"/>
                    </a:lnTo>
                    <a:lnTo>
                      <a:pt x="315" y="236"/>
                    </a:lnTo>
                    <a:lnTo>
                      <a:pt x="46" y="357"/>
                    </a:lnTo>
                    <a:lnTo>
                      <a:pt x="63" y="265"/>
                    </a:lnTo>
                    <a:lnTo>
                      <a:pt x="0" y="229"/>
                    </a:lnTo>
                    <a:lnTo>
                      <a:pt x="120" y="141"/>
                    </a:lnTo>
                    <a:lnTo>
                      <a:pt x="680" y="116"/>
                    </a:lnTo>
                  </a:path>
                </a:pathLst>
              </a:custGeom>
              <a:noFill/>
              <a:ln w="38160">
                <a:solidFill>
                  <a:srgbClr val="cc33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40" name=""/>
              <p:cNvSpPr/>
              <p:nvPr/>
            </p:nvSpPr>
            <p:spPr>
              <a:xfrm flipV="1">
                <a:off x="5586480" y="5842080"/>
                <a:ext cx="0" cy="185760"/>
              </a:xfrm>
              <a:prstGeom prst="line">
                <a:avLst/>
              </a:prstGeom>
              <a:ln w="38160">
                <a:solidFill>
                  <a:srgbClr val="cc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41" name=""/>
              <p:cNvSpPr/>
              <p:nvPr/>
            </p:nvSpPr>
            <p:spPr>
              <a:xfrm>
                <a:off x="5300640" y="5978520"/>
                <a:ext cx="61920" cy="77760"/>
              </a:xfrm>
              <a:custGeom>
                <a:avLst/>
                <a:gdLst/>
                <a:ahLst/>
                <a:rect l="l" t="t" r="r" b="b"/>
                <a:pathLst>
                  <a:path w="40" h="47">
                    <a:moveTo>
                      <a:pt x="39" y="0"/>
                    </a:moveTo>
                    <a:lnTo>
                      <a:pt x="0" y="46"/>
                    </a:lnTo>
                  </a:path>
                </a:pathLst>
              </a:custGeom>
              <a:noFill/>
              <a:ln w="38160">
                <a:solidFill>
                  <a:srgbClr val="cc33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tIns="32040" bIns="320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42" name=""/>
              <p:cNvSpPr/>
              <p:nvPr/>
            </p:nvSpPr>
            <p:spPr>
              <a:xfrm>
                <a:off x="4251240" y="4307040"/>
                <a:ext cx="1784520" cy="2185920"/>
              </a:xfrm>
              <a:custGeom>
                <a:avLst/>
                <a:gdLst/>
                <a:ahLst/>
                <a:rect l="l" t="t" r="r" b="b"/>
                <a:pathLst>
                  <a:path w="1147" h="1351">
                    <a:moveTo>
                      <a:pt x="1146" y="0"/>
                    </a:moveTo>
                    <a:lnTo>
                      <a:pt x="109" y="1073"/>
                    </a:lnTo>
                    <a:lnTo>
                      <a:pt x="0" y="1211"/>
                    </a:lnTo>
                    <a:lnTo>
                      <a:pt x="0" y="1350"/>
                    </a:lnTo>
                    <a:lnTo>
                      <a:pt x="3" y="1350"/>
                    </a:lnTo>
                  </a:path>
                </a:pathLst>
              </a:custGeom>
              <a:noFill/>
              <a:ln w="38160">
                <a:solidFill>
                  <a:srgbClr val="cc33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43" name=""/>
              <p:cNvSpPr/>
              <p:nvPr/>
            </p:nvSpPr>
            <p:spPr>
              <a:xfrm>
                <a:off x="5224320" y="4307040"/>
                <a:ext cx="811440" cy="1538280"/>
              </a:xfrm>
              <a:custGeom>
                <a:avLst/>
                <a:gdLst/>
                <a:ahLst/>
                <a:rect l="l" t="t" r="r" b="b"/>
                <a:pathLst>
                  <a:path w="521" h="950">
                    <a:moveTo>
                      <a:pt x="520" y="0"/>
                    </a:moveTo>
                    <a:lnTo>
                      <a:pt x="10" y="718"/>
                    </a:lnTo>
                    <a:lnTo>
                      <a:pt x="0" y="828"/>
                    </a:lnTo>
                    <a:lnTo>
                      <a:pt x="237" y="938"/>
                    </a:lnTo>
                    <a:lnTo>
                      <a:pt x="279" y="917"/>
                    </a:lnTo>
                    <a:lnTo>
                      <a:pt x="360" y="949"/>
                    </a:lnTo>
                  </a:path>
                </a:pathLst>
              </a:custGeom>
              <a:noFill/>
              <a:ln w="38160">
                <a:solidFill>
                  <a:srgbClr val="cc33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44" name=""/>
              <p:cNvSpPr/>
              <p:nvPr/>
            </p:nvSpPr>
            <p:spPr>
              <a:xfrm>
                <a:off x="4913280" y="5189400"/>
                <a:ext cx="669960" cy="790560"/>
              </a:xfrm>
              <a:custGeom>
                <a:avLst/>
                <a:gdLst/>
                <a:ahLst/>
                <a:rect l="l" t="t" r="r" b="b"/>
                <a:pathLst>
                  <a:path w="431" h="489">
                    <a:moveTo>
                      <a:pt x="0" y="0"/>
                    </a:moveTo>
                    <a:lnTo>
                      <a:pt x="127" y="77"/>
                    </a:lnTo>
                    <a:lnTo>
                      <a:pt x="298" y="488"/>
                    </a:lnTo>
                    <a:lnTo>
                      <a:pt x="430" y="452"/>
                    </a:lnTo>
                    <a:lnTo>
                      <a:pt x="430" y="396"/>
                    </a:lnTo>
                  </a:path>
                </a:pathLst>
              </a:custGeom>
              <a:noFill/>
              <a:ln w="38160">
                <a:solidFill>
                  <a:srgbClr val="cc33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45" name=""/>
              <p:cNvSpPr/>
              <p:nvPr/>
            </p:nvSpPr>
            <p:spPr>
              <a:xfrm flipH="1" flipV="1">
                <a:off x="4884840" y="5124240"/>
                <a:ext cx="372960" cy="12600"/>
              </a:xfrm>
              <a:prstGeom prst="line">
                <a:avLst/>
              </a:prstGeom>
              <a:ln w="38160">
                <a:solidFill>
                  <a:srgbClr val="cc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46" name=""/>
              <p:cNvSpPr/>
              <p:nvPr/>
            </p:nvSpPr>
            <p:spPr>
              <a:xfrm flipH="1" flipV="1">
                <a:off x="4443480" y="5916600"/>
                <a:ext cx="47520" cy="63360"/>
              </a:xfrm>
              <a:prstGeom prst="line">
                <a:avLst/>
              </a:prstGeom>
              <a:ln w="38160">
                <a:solidFill>
                  <a:srgbClr val="cc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560" bIns="1656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47" name=""/>
              <p:cNvSpPr/>
              <p:nvPr/>
            </p:nvSpPr>
            <p:spPr>
              <a:xfrm flipH="1" flipV="1">
                <a:off x="4525560" y="5837040"/>
                <a:ext cx="49320" cy="66600"/>
              </a:xfrm>
              <a:prstGeom prst="line">
                <a:avLst/>
              </a:prstGeom>
              <a:ln w="38160">
                <a:solidFill>
                  <a:srgbClr val="cc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48" name=""/>
              <p:cNvSpPr/>
              <p:nvPr/>
            </p:nvSpPr>
            <p:spPr>
              <a:xfrm>
                <a:off x="4592520" y="5883120"/>
                <a:ext cx="14400" cy="104760"/>
              </a:xfrm>
              <a:prstGeom prst="line">
                <a:avLst/>
              </a:prstGeom>
              <a:ln w="38160">
                <a:solidFill>
                  <a:srgbClr val="cc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49" name=""/>
              <p:cNvSpPr/>
              <p:nvPr/>
            </p:nvSpPr>
            <p:spPr>
              <a:xfrm flipH="1" flipV="1">
                <a:off x="4968360" y="5211360"/>
                <a:ext cx="41400" cy="34920"/>
              </a:xfrm>
              <a:prstGeom prst="line">
                <a:avLst/>
              </a:prstGeom>
              <a:ln w="38160">
                <a:solidFill>
                  <a:srgbClr val="cc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150" name=""/>
            <p:cNvSpPr/>
            <p:nvPr/>
          </p:nvSpPr>
          <p:spPr>
            <a:xfrm>
              <a:off x="3303720" y="5380200"/>
              <a:ext cx="1334880" cy="406080"/>
            </a:xfrm>
            <a:custGeom>
              <a:avLst/>
              <a:gdLst/>
              <a:ahLst/>
              <a:rect l="l" t="t" r="r" b="b"/>
              <a:pathLst>
                <a:path w="867" h="264">
                  <a:moveTo>
                    <a:pt x="867" y="264"/>
                  </a:moveTo>
                  <a:lnTo>
                    <a:pt x="719" y="188"/>
                  </a:lnTo>
                  <a:lnTo>
                    <a:pt x="578" y="146"/>
                  </a:lnTo>
                  <a:lnTo>
                    <a:pt x="422" y="138"/>
                  </a:lnTo>
                  <a:lnTo>
                    <a:pt x="258" y="138"/>
                  </a:lnTo>
                  <a:lnTo>
                    <a:pt x="110" y="105"/>
                  </a:lnTo>
                  <a:lnTo>
                    <a:pt x="0" y="0"/>
                  </a:lnTo>
                </a:path>
              </a:pathLst>
            </a:custGeom>
            <a:noFill/>
            <a:ln w="38160">
              <a:solidFill>
                <a:srgbClr val="cc33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151" name=""/>
          <p:cNvGrpSpPr/>
          <p:nvPr/>
        </p:nvGrpSpPr>
        <p:grpSpPr>
          <a:xfrm>
            <a:off x="2285640" y="1265400"/>
            <a:ext cx="4313520" cy="5103720"/>
            <a:chOff x="2285640" y="1265400"/>
            <a:chExt cx="4313520" cy="5103720"/>
          </a:xfrm>
        </p:grpSpPr>
        <p:sp>
          <p:nvSpPr>
            <p:cNvPr id="1152" name=""/>
            <p:cNvSpPr/>
            <p:nvPr/>
          </p:nvSpPr>
          <p:spPr>
            <a:xfrm flipH="1">
              <a:off x="5287680" y="6103800"/>
              <a:ext cx="60120" cy="5076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53" name=""/>
            <p:cNvSpPr/>
            <p:nvPr/>
          </p:nvSpPr>
          <p:spPr>
            <a:xfrm flipH="1">
              <a:off x="5245200" y="6159600"/>
              <a:ext cx="41040" cy="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54" name=""/>
            <p:cNvSpPr/>
            <p:nvPr/>
          </p:nvSpPr>
          <p:spPr>
            <a:xfrm flipH="1">
              <a:off x="5333760" y="6108840"/>
              <a:ext cx="14040" cy="6192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55" name=""/>
            <p:cNvSpPr/>
            <p:nvPr/>
          </p:nvSpPr>
          <p:spPr>
            <a:xfrm>
              <a:off x="5348160" y="6108840"/>
              <a:ext cx="71640" cy="6660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56" name=""/>
            <p:cNvSpPr/>
            <p:nvPr/>
          </p:nvSpPr>
          <p:spPr>
            <a:xfrm flipH="1">
              <a:off x="4846320" y="6081840"/>
              <a:ext cx="103320" cy="28728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57" name=""/>
            <p:cNvSpPr/>
            <p:nvPr/>
          </p:nvSpPr>
          <p:spPr>
            <a:xfrm flipV="1">
              <a:off x="4754520" y="6208200"/>
              <a:ext cx="149400" cy="10332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58" name=""/>
            <p:cNvSpPr/>
            <p:nvPr/>
          </p:nvSpPr>
          <p:spPr>
            <a:xfrm>
              <a:off x="4927680" y="6208560"/>
              <a:ext cx="46080" cy="8100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59" name=""/>
            <p:cNvSpPr/>
            <p:nvPr/>
          </p:nvSpPr>
          <p:spPr>
            <a:xfrm>
              <a:off x="3479760" y="3549600"/>
              <a:ext cx="39600" cy="9540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60" name=""/>
            <p:cNvSpPr/>
            <p:nvPr/>
          </p:nvSpPr>
          <p:spPr>
            <a:xfrm>
              <a:off x="2630520" y="3314880"/>
              <a:ext cx="488880" cy="6012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61" name=""/>
            <p:cNvSpPr/>
            <p:nvPr/>
          </p:nvSpPr>
          <p:spPr>
            <a:xfrm flipH="1" flipV="1">
              <a:off x="2412720" y="3284640"/>
              <a:ext cx="222120" cy="3024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62" name=""/>
            <p:cNvSpPr/>
            <p:nvPr/>
          </p:nvSpPr>
          <p:spPr>
            <a:xfrm flipH="1" flipV="1">
              <a:off x="2285640" y="3224160"/>
              <a:ext cx="136440" cy="6048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63" name=""/>
            <p:cNvSpPr/>
            <p:nvPr/>
          </p:nvSpPr>
          <p:spPr>
            <a:xfrm flipV="1">
              <a:off x="3117960" y="3066840"/>
              <a:ext cx="75960" cy="31428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64" name=""/>
            <p:cNvSpPr/>
            <p:nvPr/>
          </p:nvSpPr>
          <p:spPr>
            <a:xfrm>
              <a:off x="3117960" y="3386160"/>
              <a:ext cx="228600" cy="11592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65" name=""/>
            <p:cNvSpPr/>
            <p:nvPr/>
          </p:nvSpPr>
          <p:spPr>
            <a:xfrm>
              <a:off x="3341520" y="3492360"/>
              <a:ext cx="5040" cy="60480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66" name=""/>
            <p:cNvSpPr/>
            <p:nvPr/>
          </p:nvSpPr>
          <p:spPr>
            <a:xfrm>
              <a:off x="3341520" y="4083120"/>
              <a:ext cx="115920" cy="7596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67" name=""/>
            <p:cNvSpPr/>
            <p:nvPr/>
          </p:nvSpPr>
          <p:spPr>
            <a:xfrm flipH="1">
              <a:off x="3067200" y="4159080"/>
              <a:ext cx="390240" cy="11592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68" name=""/>
            <p:cNvSpPr/>
            <p:nvPr/>
          </p:nvSpPr>
          <p:spPr>
            <a:xfrm flipV="1">
              <a:off x="3346560" y="3554280"/>
              <a:ext cx="133200" cy="6048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69" name=""/>
            <p:cNvSpPr/>
            <p:nvPr/>
          </p:nvSpPr>
          <p:spPr>
            <a:xfrm>
              <a:off x="3341520" y="3630600"/>
              <a:ext cx="514440" cy="56520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70" name=""/>
            <p:cNvSpPr/>
            <p:nvPr/>
          </p:nvSpPr>
          <p:spPr>
            <a:xfrm flipH="1">
              <a:off x="3560400" y="3924360"/>
              <a:ext cx="50760" cy="10800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71" name=""/>
            <p:cNvSpPr/>
            <p:nvPr/>
          </p:nvSpPr>
          <p:spPr>
            <a:xfrm>
              <a:off x="3556080" y="4022640"/>
              <a:ext cx="41040" cy="15732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72" name=""/>
            <p:cNvSpPr/>
            <p:nvPr/>
          </p:nvSpPr>
          <p:spPr>
            <a:xfrm>
              <a:off x="3454560" y="4159080"/>
              <a:ext cx="268200" cy="6048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73" name=""/>
            <p:cNvSpPr/>
            <p:nvPr/>
          </p:nvSpPr>
          <p:spPr>
            <a:xfrm flipH="1">
              <a:off x="3422160" y="3635280"/>
              <a:ext cx="101880" cy="6048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74" name=""/>
            <p:cNvSpPr/>
            <p:nvPr/>
          </p:nvSpPr>
          <p:spPr>
            <a:xfrm>
              <a:off x="3611520" y="4199040"/>
              <a:ext cx="28440" cy="35064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75" name=""/>
            <p:cNvSpPr/>
            <p:nvPr/>
          </p:nvSpPr>
          <p:spPr>
            <a:xfrm flipV="1">
              <a:off x="3639960" y="3613320"/>
              <a:ext cx="1256040" cy="91440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76" name=""/>
            <p:cNvSpPr/>
            <p:nvPr/>
          </p:nvSpPr>
          <p:spPr>
            <a:xfrm flipV="1">
              <a:off x="4890960" y="3355920"/>
              <a:ext cx="1117800" cy="25416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77" name=""/>
            <p:cNvSpPr/>
            <p:nvPr/>
          </p:nvSpPr>
          <p:spPr>
            <a:xfrm>
              <a:off x="3701880" y="4214880"/>
              <a:ext cx="101880" cy="20772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78" name=""/>
            <p:cNvSpPr/>
            <p:nvPr/>
          </p:nvSpPr>
          <p:spPr>
            <a:xfrm>
              <a:off x="3809880" y="4427640"/>
              <a:ext cx="339840" cy="2052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79" name=""/>
            <p:cNvSpPr/>
            <p:nvPr/>
          </p:nvSpPr>
          <p:spPr>
            <a:xfrm flipH="1">
              <a:off x="4138200" y="4178160"/>
              <a:ext cx="1800" cy="63504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80" name=""/>
            <p:cNvSpPr/>
            <p:nvPr/>
          </p:nvSpPr>
          <p:spPr>
            <a:xfrm>
              <a:off x="3646440" y="4549680"/>
              <a:ext cx="214200" cy="14148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81" name=""/>
            <p:cNvSpPr/>
            <p:nvPr/>
          </p:nvSpPr>
          <p:spPr>
            <a:xfrm flipH="1">
              <a:off x="4043520" y="4819680"/>
              <a:ext cx="101520" cy="3024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82" name=""/>
            <p:cNvSpPr/>
            <p:nvPr/>
          </p:nvSpPr>
          <p:spPr>
            <a:xfrm flipH="1" flipV="1">
              <a:off x="3976560" y="4838760"/>
              <a:ext cx="66960" cy="1584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83" name=""/>
            <p:cNvSpPr/>
            <p:nvPr/>
          </p:nvSpPr>
          <p:spPr>
            <a:xfrm>
              <a:off x="4145040" y="4803840"/>
              <a:ext cx="106200" cy="2520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84" name=""/>
            <p:cNvSpPr/>
            <p:nvPr/>
          </p:nvSpPr>
          <p:spPr>
            <a:xfrm>
              <a:off x="4140360" y="4799160"/>
              <a:ext cx="120600" cy="10620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85" name=""/>
            <p:cNvSpPr/>
            <p:nvPr/>
          </p:nvSpPr>
          <p:spPr>
            <a:xfrm flipV="1">
              <a:off x="4145040" y="4427640"/>
              <a:ext cx="101520" cy="7128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86" name=""/>
            <p:cNvSpPr/>
            <p:nvPr/>
          </p:nvSpPr>
          <p:spPr>
            <a:xfrm flipV="1">
              <a:off x="4140360" y="4489560"/>
              <a:ext cx="69840" cy="5544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87" name=""/>
            <p:cNvSpPr/>
            <p:nvPr/>
          </p:nvSpPr>
          <p:spPr>
            <a:xfrm flipH="1" flipV="1">
              <a:off x="4043160" y="4732200"/>
              <a:ext cx="106200" cy="6192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88" name=""/>
            <p:cNvSpPr/>
            <p:nvPr/>
          </p:nvSpPr>
          <p:spPr>
            <a:xfrm flipH="1">
              <a:off x="3925800" y="4732200"/>
              <a:ext cx="122400" cy="5724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89" name=""/>
            <p:cNvSpPr/>
            <p:nvPr/>
          </p:nvSpPr>
          <p:spPr>
            <a:xfrm flipH="1" flipV="1">
              <a:off x="3844800" y="4697280"/>
              <a:ext cx="122400" cy="12240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90" name=""/>
            <p:cNvSpPr/>
            <p:nvPr/>
          </p:nvSpPr>
          <p:spPr>
            <a:xfrm flipH="1" flipV="1">
              <a:off x="5676840" y="3155760"/>
              <a:ext cx="52560" cy="26028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91" name=""/>
            <p:cNvSpPr/>
            <p:nvPr/>
          </p:nvSpPr>
          <p:spPr>
            <a:xfrm flipH="1" flipV="1">
              <a:off x="5555880" y="3151080"/>
              <a:ext cx="127080" cy="1440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92" name=""/>
            <p:cNvSpPr/>
            <p:nvPr/>
          </p:nvSpPr>
          <p:spPr>
            <a:xfrm flipH="1" flipV="1">
              <a:off x="5505480" y="2914560"/>
              <a:ext cx="61920" cy="26352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93" name=""/>
            <p:cNvSpPr/>
            <p:nvPr/>
          </p:nvSpPr>
          <p:spPr>
            <a:xfrm flipV="1">
              <a:off x="5500800" y="2660400"/>
              <a:ext cx="258480" cy="23796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94" name=""/>
            <p:cNvSpPr/>
            <p:nvPr/>
          </p:nvSpPr>
          <p:spPr>
            <a:xfrm flipH="1">
              <a:off x="5348160" y="2843280"/>
              <a:ext cx="193680" cy="3492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95" name=""/>
            <p:cNvSpPr/>
            <p:nvPr/>
          </p:nvSpPr>
          <p:spPr>
            <a:xfrm flipH="1">
              <a:off x="5292360" y="2674800"/>
              <a:ext cx="360360" cy="12240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96" name=""/>
            <p:cNvSpPr/>
            <p:nvPr/>
          </p:nvSpPr>
          <p:spPr>
            <a:xfrm flipH="1" flipV="1">
              <a:off x="5415120" y="2670120"/>
              <a:ext cx="71280" cy="24912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97" name=""/>
            <p:cNvSpPr/>
            <p:nvPr/>
          </p:nvSpPr>
          <p:spPr>
            <a:xfrm flipV="1">
              <a:off x="5415120" y="2593440"/>
              <a:ext cx="218880" cy="8100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98" name=""/>
            <p:cNvSpPr/>
            <p:nvPr/>
          </p:nvSpPr>
          <p:spPr>
            <a:xfrm>
              <a:off x="5648400" y="2351160"/>
              <a:ext cx="129960" cy="73656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99" name=""/>
            <p:cNvSpPr/>
            <p:nvPr/>
          </p:nvSpPr>
          <p:spPr>
            <a:xfrm>
              <a:off x="5678640" y="3106800"/>
              <a:ext cx="25200" cy="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00" name=""/>
            <p:cNvSpPr/>
            <p:nvPr/>
          </p:nvSpPr>
          <p:spPr>
            <a:xfrm flipH="1">
              <a:off x="5663880" y="3040200"/>
              <a:ext cx="111240" cy="12204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01" name=""/>
            <p:cNvSpPr/>
            <p:nvPr/>
          </p:nvSpPr>
          <p:spPr>
            <a:xfrm flipH="1">
              <a:off x="5597280" y="2776680"/>
              <a:ext cx="182520" cy="10152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02" name=""/>
            <p:cNvSpPr/>
            <p:nvPr/>
          </p:nvSpPr>
          <p:spPr>
            <a:xfrm flipH="1" flipV="1">
              <a:off x="5562720" y="2838240"/>
              <a:ext cx="39600" cy="5076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03" name=""/>
            <p:cNvSpPr/>
            <p:nvPr/>
          </p:nvSpPr>
          <p:spPr>
            <a:xfrm>
              <a:off x="5597640" y="2889360"/>
              <a:ext cx="66600" cy="4428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04" name=""/>
            <p:cNvSpPr/>
            <p:nvPr/>
          </p:nvSpPr>
          <p:spPr>
            <a:xfrm flipV="1">
              <a:off x="5668920" y="2868120"/>
              <a:ext cx="76320" cy="5580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05" name=""/>
            <p:cNvSpPr/>
            <p:nvPr/>
          </p:nvSpPr>
          <p:spPr>
            <a:xfrm flipV="1">
              <a:off x="6008760" y="2847600"/>
              <a:ext cx="223920" cy="50796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06" name=""/>
            <p:cNvSpPr/>
            <p:nvPr/>
          </p:nvSpPr>
          <p:spPr>
            <a:xfrm flipV="1">
              <a:off x="6176880" y="2857320"/>
              <a:ext cx="101520" cy="3636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07" name=""/>
            <p:cNvSpPr/>
            <p:nvPr/>
          </p:nvSpPr>
          <p:spPr>
            <a:xfrm>
              <a:off x="6049800" y="3263760"/>
              <a:ext cx="339840" cy="5724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08" name=""/>
            <p:cNvSpPr/>
            <p:nvPr/>
          </p:nvSpPr>
          <p:spPr>
            <a:xfrm flipV="1">
              <a:off x="6227640" y="3147840"/>
              <a:ext cx="39960" cy="13680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09" name=""/>
            <p:cNvSpPr/>
            <p:nvPr/>
          </p:nvSpPr>
          <p:spPr>
            <a:xfrm flipV="1">
              <a:off x="6175440" y="3182760"/>
              <a:ext cx="290520" cy="80352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10" name=""/>
            <p:cNvSpPr/>
            <p:nvPr/>
          </p:nvSpPr>
          <p:spPr>
            <a:xfrm flipH="1">
              <a:off x="5203440" y="3975120"/>
              <a:ext cx="973080" cy="142380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11" name=""/>
            <p:cNvSpPr/>
            <p:nvPr/>
          </p:nvSpPr>
          <p:spPr>
            <a:xfrm flipH="1">
              <a:off x="4962240" y="5383080"/>
              <a:ext cx="253800" cy="67644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12" name=""/>
            <p:cNvSpPr/>
            <p:nvPr/>
          </p:nvSpPr>
          <p:spPr>
            <a:xfrm>
              <a:off x="5135400" y="5641920"/>
              <a:ext cx="136800" cy="3492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13" name=""/>
            <p:cNvSpPr/>
            <p:nvPr/>
          </p:nvSpPr>
          <p:spPr>
            <a:xfrm>
              <a:off x="5262480" y="5681520"/>
              <a:ext cx="157320" cy="19368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14" name=""/>
            <p:cNvSpPr/>
            <p:nvPr/>
          </p:nvSpPr>
          <p:spPr>
            <a:xfrm flipH="1">
              <a:off x="5327280" y="5854680"/>
              <a:ext cx="82440" cy="16344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15" name=""/>
            <p:cNvSpPr/>
            <p:nvPr/>
          </p:nvSpPr>
          <p:spPr>
            <a:xfrm flipH="1" flipV="1">
              <a:off x="5028840" y="5632560"/>
              <a:ext cx="44280" cy="8568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16" name=""/>
            <p:cNvSpPr/>
            <p:nvPr/>
          </p:nvSpPr>
          <p:spPr>
            <a:xfrm flipH="1">
              <a:off x="4967280" y="5722920"/>
              <a:ext cx="117360" cy="4608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17" name=""/>
            <p:cNvSpPr/>
            <p:nvPr/>
          </p:nvSpPr>
          <p:spPr>
            <a:xfrm>
              <a:off x="5105520" y="5718240"/>
              <a:ext cx="44280" cy="4608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18" name=""/>
            <p:cNvSpPr/>
            <p:nvPr/>
          </p:nvSpPr>
          <p:spPr>
            <a:xfrm flipH="1">
              <a:off x="4855680" y="6048360"/>
              <a:ext cx="111240" cy="4140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19" name=""/>
            <p:cNvSpPr/>
            <p:nvPr/>
          </p:nvSpPr>
          <p:spPr>
            <a:xfrm>
              <a:off x="4962600" y="6058080"/>
              <a:ext cx="85680" cy="5688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20" name=""/>
            <p:cNvSpPr/>
            <p:nvPr/>
          </p:nvSpPr>
          <p:spPr>
            <a:xfrm flipH="1" flipV="1">
              <a:off x="5272200" y="6001920"/>
              <a:ext cx="61920" cy="2052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21" name=""/>
            <p:cNvSpPr/>
            <p:nvPr/>
          </p:nvSpPr>
          <p:spPr>
            <a:xfrm flipH="1">
              <a:off x="5276520" y="6022800"/>
              <a:ext cx="57240" cy="3528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520" bIns="-11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22" name=""/>
            <p:cNvSpPr/>
            <p:nvPr/>
          </p:nvSpPr>
          <p:spPr>
            <a:xfrm>
              <a:off x="5327640" y="6018120"/>
              <a:ext cx="25560" cy="8100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23" name=""/>
            <p:cNvSpPr/>
            <p:nvPr/>
          </p:nvSpPr>
          <p:spPr>
            <a:xfrm>
              <a:off x="6315120" y="3681360"/>
              <a:ext cx="152280" cy="7164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840" bIns="248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24" name=""/>
            <p:cNvSpPr/>
            <p:nvPr/>
          </p:nvSpPr>
          <p:spPr>
            <a:xfrm>
              <a:off x="5700600" y="3044880"/>
              <a:ext cx="127080" cy="10296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25" name=""/>
            <p:cNvSpPr/>
            <p:nvPr/>
          </p:nvSpPr>
          <p:spPr>
            <a:xfrm flipH="1">
              <a:off x="6046920" y="2894040"/>
              <a:ext cx="126720" cy="3492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26" name=""/>
            <p:cNvSpPr/>
            <p:nvPr/>
          </p:nvSpPr>
          <p:spPr>
            <a:xfrm flipH="1" flipV="1">
              <a:off x="6138720" y="2812680"/>
              <a:ext cx="59040" cy="5868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27" name=""/>
            <p:cNvSpPr/>
            <p:nvPr/>
          </p:nvSpPr>
          <p:spPr>
            <a:xfrm>
              <a:off x="5210280" y="5160960"/>
              <a:ext cx="136440" cy="12852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28" name=""/>
            <p:cNvSpPr/>
            <p:nvPr/>
          </p:nvSpPr>
          <p:spPr>
            <a:xfrm>
              <a:off x="5240160" y="5330880"/>
              <a:ext cx="81000" cy="10476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29" name=""/>
            <p:cNvSpPr/>
            <p:nvPr/>
          </p:nvSpPr>
          <p:spPr>
            <a:xfrm>
              <a:off x="3263760" y="1265400"/>
              <a:ext cx="1155960" cy="96984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30" name=""/>
            <p:cNvSpPr/>
            <p:nvPr/>
          </p:nvSpPr>
          <p:spPr>
            <a:xfrm>
              <a:off x="4430880" y="2224080"/>
              <a:ext cx="739440" cy="100476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31" name=""/>
            <p:cNvSpPr/>
            <p:nvPr/>
          </p:nvSpPr>
          <p:spPr>
            <a:xfrm>
              <a:off x="5170320" y="3218040"/>
              <a:ext cx="462240" cy="21888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32" name=""/>
            <p:cNvSpPr/>
            <p:nvPr/>
          </p:nvSpPr>
          <p:spPr>
            <a:xfrm>
              <a:off x="4591080" y="1855800"/>
              <a:ext cx="150840" cy="18396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33" name=""/>
            <p:cNvSpPr/>
            <p:nvPr/>
          </p:nvSpPr>
          <p:spPr>
            <a:xfrm>
              <a:off x="4730760" y="2028960"/>
              <a:ext cx="1074600" cy="54288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34" name=""/>
            <p:cNvSpPr/>
            <p:nvPr/>
          </p:nvSpPr>
          <p:spPr>
            <a:xfrm flipV="1">
              <a:off x="5816520" y="2281320"/>
              <a:ext cx="370080" cy="27936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35" name=""/>
            <p:cNvSpPr/>
            <p:nvPr/>
          </p:nvSpPr>
          <p:spPr>
            <a:xfrm>
              <a:off x="6184800" y="2306520"/>
              <a:ext cx="58680" cy="56520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36" name=""/>
            <p:cNvSpPr/>
            <p:nvPr/>
          </p:nvSpPr>
          <p:spPr>
            <a:xfrm>
              <a:off x="6253200" y="2859120"/>
              <a:ext cx="345960" cy="27792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37" name=""/>
            <p:cNvSpPr/>
            <p:nvPr/>
          </p:nvSpPr>
          <p:spPr>
            <a:xfrm>
              <a:off x="2762280" y="2498760"/>
              <a:ext cx="127080" cy="39060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38" name=""/>
            <p:cNvSpPr/>
            <p:nvPr/>
          </p:nvSpPr>
          <p:spPr>
            <a:xfrm flipH="1">
              <a:off x="2761920" y="2882880"/>
              <a:ext cx="127080" cy="44280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39" name=""/>
            <p:cNvSpPr/>
            <p:nvPr/>
          </p:nvSpPr>
          <p:spPr>
            <a:xfrm flipH="1">
              <a:off x="2681280" y="3325680"/>
              <a:ext cx="71280" cy="462240"/>
            </a:xfrm>
            <a:prstGeom prst="line">
              <a:avLst/>
            </a:prstGeom>
            <a:ln w="3816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40" name=""/>
            <p:cNvSpPr/>
            <p:nvPr/>
          </p:nvSpPr>
          <p:spPr>
            <a:xfrm>
              <a:off x="2441520" y="3781440"/>
              <a:ext cx="247680" cy="12600"/>
            </a:xfrm>
            <a:custGeom>
              <a:avLst/>
              <a:gdLst/>
              <a:ahLst/>
              <a:rect l="l" t="t" r="r" b="b"/>
              <a:pathLst>
                <a:path w="156" h="8">
                  <a:moveTo>
                    <a:pt x="0" y="0"/>
                  </a:moveTo>
                  <a:lnTo>
                    <a:pt x="156" y="8"/>
                  </a:lnTo>
                </a:path>
              </a:pathLst>
            </a:custGeom>
            <a:noFill/>
            <a:ln w="38160">
              <a:solidFill>
                <a:srgbClr val="3399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tIns="-33120" bIns="-33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241" name=""/>
          <p:cNvGrpSpPr/>
          <p:nvPr/>
        </p:nvGrpSpPr>
        <p:grpSpPr>
          <a:xfrm>
            <a:off x="1536840" y="1778040"/>
            <a:ext cx="4200480" cy="3768840"/>
            <a:chOff x="1536840" y="1778040"/>
            <a:chExt cx="4200480" cy="3768840"/>
          </a:xfrm>
        </p:grpSpPr>
        <p:sp>
          <p:nvSpPr>
            <p:cNvPr id="1242" name=""/>
            <p:cNvSpPr/>
            <p:nvPr/>
          </p:nvSpPr>
          <p:spPr>
            <a:xfrm>
              <a:off x="2832120" y="1778040"/>
              <a:ext cx="2286000" cy="1549440"/>
            </a:xfrm>
            <a:custGeom>
              <a:avLst/>
              <a:gdLst/>
              <a:ahLst/>
              <a:rect l="l" t="t" r="r" b="b"/>
              <a:pathLst>
                <a:path w="1440" h="976">
                  <a:moveTo>
                    <a:pt x="0" y="0"/>
                  </a:moveTo>
                  <a:cubicBezTo>
                    <a:pt x="15" y="10"/>
                    <a:pt x="34" y="13"/>
                    <a:pt x="48" y="24"/>
                  </a:cubicBezTo>
                  <a:cubicBezTo>
                    <a:pt x="56" y="30"/>
                    <a:pt x="55" y="44"/>
                    <a:pt x="64" y="48"/>
                  </a:cubicBezTo>
                  <a:cubicBezTo>
                    <a:pt x="89" y="58"/>
                    <a:pt x="144" y="64"/>
                    <a:pt x="144" y="64"/>
                  </a:cubicBezTo>
                  <a:cubicBezTo>
                    <a:pt x="184" y="90"/>
                    <a:pt x="210" y="108"/>
                    <a:pt x="256" y="120"/>
                  </a:cubicBezTo>
                  <a:cubicBezTo>
                    <a:pt x="290" y="154"/>
                    <a:pt x="329" y="173"/>
                    <a:pt x="368" y="200"/>
                  </a:cubicBezTo>
                  <a:cubicBezTo>
                    <a:pt x="384" y="211"/>
                    <a:pt x="416" y="232"/>
                    <a:pt x="416" y="232"/>
                  </a:cubicBezTo>
                  <a:cubicBezTo>
                    <a:pt x="446" y="277"/>
                    <a:pt x="471" y="286"/>
                    <a:pt x="520" y="304"/>
                  </a:cubicBezTo>
                  <a:cubicBezTo>
                    <a:pt x="531" y="308"/>
                    <a:pt x="541" y="316"/>
                    <a:pt x="552" y="320"/>
                  </a:cubicBezTo>
                  <a:cubicBezTo>
                    <a:pt x="568" y="326"/>
                    <a:pt x="600" y="336"/>
                    <a:pt x="600" y="336"/>
                  </a:cubicBezTo>
                  <a:cubicBezTo>
                    <a:pt x="617" y="403"/>
                    <a:pt x="638" y="395"/>
                    <a:pt x="688" y="432"/>
                  </a:cubicBezTo>
                  <a:cubicBezTo>
                    <a:pt x="749" y="478"/>
                    <a:pt x="693" y="455"/>
                    <a:pt x="744" y="472"/>
                  </a:cubicBezTo>
                  <a:cubicBezTo>
                    <a:pt x="747" y="480"/>
                    <a:pt x="745" y="491"/>
                    <a:pt x="752" y="496"/>
                  </a:cubicBezTo>
                  <a:cubicBezTo>
                    <a:pt x="761" y="503"/>
                    <a:pt x="774" y="500"/>
                    <a:pt x="784" y="504"/>
                  </a:cubicBezTo>
                  <a:cubicBezTo>
                    <a:pt x="806" y="513"/>
                    <a:pt x="827" y="525"/>
                    <a:pt x="848" y="536"/>
                  </a:cubicBezTo>
                  <a:cubicBezTo>
                    <a:pt x="913" y="568"/>
                    <a:pt x="975" y="600"/>
                    <a:pt x="1040" y="632"/>
                  </a:cubicBezTo>
                  <a:cubicBezTo>
                    <a:pt x="1055" y="640"/>
                    <a:pt x="1065" y="655"/>
                    <a:pt x="1080" y="664"/>
                  </a:cubicBezTo>
                  <a:cubicBezTo>
                    <a:pt x="1092" y="671"/>
                    <a:pt x="1107" y="675"/>
                    <a:pt x="1120" y="680"/>
                  </a:cubicBezTo>
                  <a:cubicBezTo>
                    <a:pt x="1148" y="708"/>
                    <a:pt x="1167" y="708"/>
                    <a:pt x="1200" y="728"/>
                  </a:cubicBezTo>
                  <a:cubicBezTo>
                    <a:pt x="1216" y="738"/>
                    <a:pt x="1248" y="760"/>
                    <a:pt x="1248" y="760"/>
                  </a:cubicBezTo>
                  <a:cubicBezTo>
                    <a:pt x="1300" y="838"/>
                    <a:pt x="1217" y="719"/>
                    <a:pt x="1296" y="808"/>
                  </a:cubicBezTo>
                  <a:cubicBezTo>
                    <a:pt x="1309" y="822"/>
                    <a:pt x="1328" y="856"/>
                    <a:pt x="1328" y="856"/>
                  </a:cubicBezTo>
                  <a:cubicBezTo>
                    <a:pt x="1339" y="902"/>
                    <a:pt x="1333" y="897"/>
                    <a:pt x="1384" y="936"/>
                  </a:cubicBezTo>
                  <a:cubicBezTo>
                    <a:pt x="1395" y="944"/>
                    <a:pt x="1405" y="952"/>
                    <a:pt x="1416" y="960"/>
                  </a:cubicBezTo>
                  <a:cubicBezTo>
                    <a:pt x="1424" y="966"/>
                    <a:pt x="1440" y="976"/>
                    <a:pt x="1440" y="976"/>
                  </a:cubicBezTo>
                </a:path>
              </a:pathLst>
            </a:custGeom>
            <a:noFill/>
            <a:ln w="38160">
              <a:solidFill>
                <a:srgbClr val="66ff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1243" name=""/>
            <p:cNvGrpSpPr/>
            <p:nvPr/>
          </p:nvGrpSpPr>
          <p:grpSpPr>
            <a:xfrm>
              <a:off x="3384720" y="2098800"/>
              <a:ext cx="2352600" cy="3448080"/>
              <a:chOff x="3384720" y="2098800"/>
              <a:chExt cx="2352600" cy="3448080"/>
            </a:xfrm>
          </p:grpSpPr>
          <p:sp>
            <p:nvSpPr>
              <p:cNvPr id="1244" name=""/>
              <p:cNvSpPr/>
              <p:nvPr/>
            </p:nvSpPr>
            <p:spPr>
              <a:xfrm>
                <a:off x="3384720" y="2098800"/>
                <a:ext cx="1828800" cy="3448080"/>
              </a:xfrm>
              <a:custGeom>
                <a:avLst/>
                <a:gdLst/>
                <a:ahLst/>
                <a:rect l="l" t="t" r="r" b="b"/>
                <a:pathLst>
                  <a:path w="1152" h="2172">
                    <a:moveTo>
                      <a:pt x="1152" y="0"/>
                    </a:moveTo>
                    <a:cubicBezTo>
                      <a:pt x="1078" y="37"/>
                      <a:pt x="1027" y="116"/>
                      <a:pt x="1002" y="192"/>
                    </a:cubicBezTo>
                    <a:cubicBezTo>
                      <a:pt x="1008" y="226"/>
                      <a:pt x="1015" y="261"/>
                      <a:pt x="1026" y="294"/>
                    </a:cubicBezTo>
                    <a:cubicBezTo>
                      <a:pt x="1021" y="327"/>
                      <a:pt x="1028" y="349"/>
                      <a:pt x="996" y="360"/>
                    </a:cubicBezTo>
                    <a:cubicBezTo>
                      <a:pt x="994" y="402"/>
                      <a:pt x="995" y="444"/>
                      <a:pt x="990" y="486"/>
                    </a:cubicBezTo>
                    <a:cubicBezTo>
                      <a:pt x="989" y="494"/>
                      <a:pt x="963" y="587"/>
                      <a:pt x="960" y="594"/>
                    </a:cubicBezTo>
                    <a:cubicBezTo>
                      <a:pt x="945" y="625"/>
                      <a:pt x="944" y="602"/>
                      <a:pt x="936" y="648"/>
                    </a:cubicBezTo>
                    <a:cubicBezTo>
                      <a:pt x="932" y="670"/>
                      <a:pt x="936" y="695"/>
                      <a:pt x="924" y="714"/>
                    </a:cubicBezTo>
                    <a:cubicBezTo>
                      <a:pt x="920" y="719"/>
                      <a:pt x="912" y="717"/>
                      <a:pt x="906" y="720"/>
                    </a:cubicBezTo>
                    <a:cubicBezTo>
                      <a:pt x="893" y="727"/>
                      <a:pt x="884" y="739"/>
                      <a:pt x="870" y="744"/>
                    </a:cubicBezTo>
                    <a:cubicBezTo>
                      <a:pt x="864" y="746"/>
                      <a:pt x="858" y="747"/>
                      <a:pt x="852" y="750"/>
                    </a:cubicBezTo>
                    <a:cubicBezTo>
                      <a:pt x="824" y="764"/>
                      <a:pt x="809" y="790"/>
                      <a:pt x="792" y="816"/>
                    </a:cubicBezTo>
                    <a:cubicBezTo>
                      <a:pt x="787" y="823"/>
                      <a:pt x="776" y="823"/>
                      <a:pt x="768" y="828"/>
                    </a:cubicBezTo>
                    <a:cubicBezTo>
                      <a:pt x="756" y="835"/>
                      <a:pt x="732" y="852"/>
                      <a:pt x="732" y="852"/>
                    </a:cubicBezTo>
                    <a:cubicBezTo>
                      <a:pt x="725" y="872"/>
                      <a:pt x="713" y="886"/>
                      <a:pt x="708" y="906"/>
                    </a:cubicBezTo>
                    <a:cubicBezTo>
                      <a:pt x="696" y="954"/>
                      <a:pt x="687" y="986"/>
                      <a:pt x="660" y="1026"/>
                    </a:cubicBezTo>
                    <a:cubicBezTo>
                      <a:pt x="651" y="1039"/>
                      <a:pt x="636" y="1046"/>
                      <a:pt x="624" y="1056"/>
                    </a:cubicBezTo>
                    <a:cubicBezTo>
                      <a:pt x="613" y="1065"/>
                      <a:pt x="588" y="1080"/>
                      <a:pt x="588" y="1080"/>
                    </a:cubicBezTo>
                    <a:cubicBezTo>
                      <a:pt x="566" y="1113"/>
                      <a:pt x="550" y="1148"/>
                      <a:pt x="516" y="1170"/>
                    </a:cubicBezTo>
                    <a:cubicBezTo>
                      <a:pt x="499" y="1196"/>
                      <a:pt x="472" y="1214"/>
                      <a:pt x="450" y="1236"/>
                    </a:cubicBezTo>
                    <a:cubicBezTo>
                      <a:pt x="428" y="1258"/>
                      <a:pt x="431" y="1283"/>
                      <a:pt x="402" y="1302"/>
                    </a:cubicBezTo>
                    <a:cubicBezTo>
                      <a:pt x="398" y="1314"/>
                      <a:pt x="394" y="1338"/>
                      <a:pt x="378" y="1338"/>
                    </a:cubicBezTo>
                    <a:cubicBezTo>
                      <a:pt x="369" y="1374"/>
                      <a:pt x="359" y="1367"/>
                      <a:pt x="330" y="1386"/>
                    </a:cubicBezTo>
                    <a:cubicBezTo>
                      <a:pt x="323" y="1406"/>
                      <a:pt x="307" y="1420"/>
                      <a:pt x="300" y="1440"/>
                    </a:cubicBezTo>
                    <a:cubicBezTo>
                      <a:pt x="287" y="1478"/>
                      <a:pt x="268" y="1520"/>
                      <a:pt x="240" y="1548"/>
                    </a:cubicBezTo>
                    <a:cubicBezTo>
                      <a:pt x="233" y="1568"/>
                      <a:pt x="223" y="1582"/>
                      <a:pt x="216" y="1602"/>
                    </a:cubicBezTo>
                    <a:cubicBezTo>
                      <a:pt x="211" y="1641"/>
                      <a:pt x="212" y="1656"/>
                      <a:pt x="192" y="1686"/>
                    </a:cubicBezTo>
                    <a:cubicBezTo>
                      <a:pt x="177" y="1745"/>
                      <a:pt x="121" y="1784"/>
                      <a:pt x="102" y="1842"/>
                    </a:cubicBezTo>
                    <a:cubicBezTo>
                      <a:pt x="98" y="1867"/>
                      <a:pt x="99" y="1881"/>
                      <a:pt x="90" y="1902"/>
                    </a:cubicBezTo>
                    <a:cubicBezTo>
                      <a:pt x="66" y="1958"/>
                      <a:pt x="19" y="2000"/>
                      <a:pt x="0" y="2058"/>
                    </a:cubicBezTo>
                    <a:cubicBezTo>
                      <a:pt x="2" y="2086"/>
                      <a:pt x="8" y="2068"/>
                      <a:pt x="18" y="2094"/>
                    </a:cubicBezTo>
                    <a:cubicBezTo>
                      <a:pt x="22" y="2103"/>
                      <a:pt x="26" y="2133"/>
                      <a:pt x="36" y="2136"/>
                    </a:cubicBezTo>
                    <a:cubicBezTo>
                      <a:pt x="51" y="2141"/>
                      <a:pt x="65" y="2163"/>
                      <a:pt x="78" y="2172"/>
                    </a:cubicBezTo>
                    <a:cubicBezTo>
                      <a:pt x="118" y="2167"/>
                      <a:pt x="92" y="2147"/>
                      <a:pt x="126" y="2130"/>
                    </a:cubicBezTo>
                    <a:cubicBezTo>
                      <a:pt x="134" y="2105"/>
                      <a:pt x="164" y="2118"/>
                      <a:pt x="156" y="2094"/>
                    </a:cubicBezTo>
                    <a:cubicBezTo>
                      <a:pt x="161" y="2074"/>
                      <a:pt x="188" y="2034"/>
                      <a:pt x="180" y="2010"/>
                    </a:cubicBezTo>
                    <a:cubicBezTo>
                      <a:pt x="172" y="1986"/>
                      <a:pt x="130" y="1969"/>
                      <a:pt x="108" y="1950"/>
                    </a:cubicBezTo>
                    <a:cubicBezTo>
                      <a:pt x="100" y="1925"/>
                      <a:pt x="74" y="1905"/>
                      <a:pt x="48" y="1896"/>
                    </a:cubicBezTo>
                    <a:cubicBezTo>
                      <a:pt x="12" y="1914"/>
                      <a:pt x="13" y="1922"/>
                      <a:pt x="6" y="1962"/>
                    </a:cubicBezTo>
                    <a:cubicBezTo>
                      <a:pt x="8" y="1986"/>
                      <a:pt x="12" y="2034"/>
                      <a:pt x="12" y="2034"/>
                    </a:cubicBezTo>
                  </a:path>
                </a:pathLst>
              </a:custGeom>
              <a:noFill/>
              <a:ln w="38160">
                <a:solidFill>
                  <a:srgbClr val="66ff3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45" name=""/>
              <p:cNvSpPr/>
              <p:nvPr/>
            </p:nvSpPr>
            <p:spPr>
              <a:xfrm>
                <a:off x="5023080" y="2098800"/>
                <a:ext cx="361800" cy="200160"/>
              </a:xfrm>
              <a:custGeom>
                <a:avLst/>
                <a:gdLst/>
                <a:ahLst/>
                <a:rect l="l" t="t" r="r" b="b"/>
                <a:pathLst>
                  <a:path w="228" h="126">
                    <a:moveTo>
                      <a:pt x="0" y="0"/>
                    </a:moveTo>
                    <a:cubicBezTo>
                      <a:pt x="7" y="29"/>
                      <a:pt x="4" y="49"/>
                      <a:pt x="30" y="66"/>
                    </a:cubicBezTo>
                    <a:cubicBezTo>
                      <a:pt x="70" y="126"/>
                      <a:pt x="169" y="90"/>
                      <a:pt x="228" y="90"/>
                    </a:cubicBezTo>
                  </a:path>
                </a:pathLst>
              </a:custGeom>
              <a:noFill/>
              <a:ln w="38160">
                <a:solidFill>
                  <a:srgbClr val="66ff3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46" name=""/>
              <p:cNvSpPr/>
              <p:nvPr/>
            </p:nvSpPr>
            <p:spPr>
              <a:xfrm>
                <a:off x="4822920" y="2327400"/>
                <a:ext cx="171360" cy="133200"/>
              </a:xfrm>
              <a:custGeom>
                <a:avLst/>
                <a:gdLst/>
                <a:ahLst/>
                <a:rect l="l" t="t" r="r" b="b"/>
                <a:pathLst>
                  <a:path w="108" h="84">
                    <a:moveTo>
                      <a:pt x="0" y="0"/>
                    </a:moveTo>
                    <a:cubicBezTo>
                      <a:pt x="18" y="26"/>
                      <a:pt x="14" y="55"/>
                      <a:pt x="24" y="84"/>
                    </a:cubicBezTo>
                    <a:cubicBezTo>
                      <a:pt x="92" y="77"/>
                      <a:pt x="64" y="78"/>
                      <a:pt x="108" y="78"/>
                    </a:cubicBezTo>
                  </a:path>
                </a:pathLst>
              </a:custGeom>
              <a:noFill/>
              <a:ln w="38160">
                <a:solidFill>
                  <a:srgbClr val="66ff3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47" name=""/>
              <p:cNvSpPr/>
              <p:nvPr/>
            </p:nvSpPr>
            <p:spPr>
              <a:xfrm>
                <a:off x="4515120" y="2698920"/>
                <a:ext cx="450720" cy="676080"/>
              </a:xfrm>
              <a:custGeom>
                <a:avLst/>
                <a:gdLst/>
                <a:ahLst/>
                <a:rect l="l" t="t" r="r" b="b"/>
                <a:pathLst>
                  <a:path w="284" h="426">
                    <a:moveTo>
                      <a:pt x="62" y="426"/>
                    </a:moveTo>
                    <a:cubicBezTo>
                      <a:pt x="67" y="396"/>
                      <a:pt x="0" y="310"/>
                      <a:pt x="14" y="282"/>
                    </a:cubicBezTo>
                    <a:cubicBezTo>
                      <a:pt x="24" y="263"/>
                      <a:pt x="62" y="240"/>
                      <a:pt x="62" y="240"/>
                    </a:cubicBezTo>
                    <a:cubicBezTo>
                      <a:pt x="79" y="214"/>
                      <a:pt x="100" y="190"/>
                      <a:pt x="122" y="168"/>
                    </a:cubicBezTo>
                    <a:cubicBezTo>
                      <a:pt x="132" y="139"/>
                      <a:pt x="179" y="78"/>
                      <a:pt x="206" y="60"/>
                    </a:cubicBezTo>
                    <a:cubicBezTo>
                      <a:pt x="218" y="52"/>
                      <a:pt x="230" y="44"/>
                      <a:pt x="242" y="36"/>
                    </a:cubicBezTo>
                    <a:cubicBezTo>
                      <a:pt x="248" y="32"/>
                      <a:pt x="260" y="24"/>
                      <a:pt x="260" y="24"/>
                    </a:cubicBezTo>
                    <a:cubicBezTo>
                      <a:pt x="274" y="2"/>
                      <a:pt x="266" y="9"/>
                      <a:pt x="284" y="0"/>
                    </a:cubicBezTo>
                  </a:path>
                </a:pathLst>
              </a:custGeom>
              <a:noFill/>
              <a:ln w="38160">
                <a:solidFill>
                  <a:srgbClr val="66ff3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48" name=""/>
              <p:cNvSpPr/>
              <p:nvPr/>
            </p:nvSpPr>
            <p:spPr>
              <a:xfrm>
                <a:off x="4870440" y="2975040"/>
                <a:ext cx="866880" cy="228600"/>
              </a:xfrm>
              <a:custGeom>
                <a:avLst/>
                <a:gdLst/>
                <a:ahLst/>
                <a:rect l="l" t="t" r="r" b="b"/>
                <a:pathLst>
                  <a:path w="546" h="144">
                    <a:moveTo>
                      <a:pt x="0" y="144"/>
                    </a:moveTo>
                    <a:cubicBezTo>
                      <a:pt x="32" y="136"/>
                      <a:pt x="53" y="110"/>
                      <a:pt x="84" y="102"/>
                    </a:cubicBezTo>
                    <a:cubicBezTo>
                      <a:pt x="100" y="98"/>
                      <a:pt x="116" y="98"/>
                      <a:pt x="132" y="96"/>
                    </a:cubicBezTo>
                    <a:cubicBezTo>
                      <a:pt x="220" y="67"/>
                      <a:pt x="264" y="54"/>
                      <a:pt x="360" y="48"/>
                    </a:cubicBezTo>
                    <a:cubicBezTo>
                      <a:pt x="407" y="32"/>
                      <a:pt x="449" y="23"/>
                      <a:pt x="498" y="18"/>
                    </a:cubicBezTo>
                    <a:cubicBezTo>
                      <a:pt x="511" y="15"/>
                      <a:pt x="536" y="0"/>
                      <a:pt x="546" y="0"/>
                    </a:cubicBezTo>
                  </a:path>
                </a:pathLst>
              </a:custGeom>
              <a:noFill/>
              <a:ln w="38160">
                <a:solidFill>
                  <a:srgbClr val="66ff3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49" name=""/>
              <p:cNvSpPr/>
              <p:nvPr/>
            </p:nvSpPr>
            <p:spPr>
              <a:xfrm>
                <a:off x="4965840" y="2789280"/>
                <a:ext cx="276120" cy="33480"/>
              </a:xfrm>
              <a:custGeom>
                <a:avLst/>
                <a:gdLst/>
                <a:ahLst/>
                <a:rect l="l" t="t" r="r" b="b"/>
                <a:pathLst>
                  <a:path w="174" h="21">
                    <a:moveTo>
                      <a:pt x="0" y="15"/>
                    </a:moveTo>
                    <a:cubicBezTo>
                      <a:pt x="28" y="17"/>
                      <a:pt x="56" y="21"/>
                      <a:pt x="84" y="21"/>
                    </a:cubicBezTo>
                    <a:cubicBezTo>
                      <a:pt x="120" y="21"/>
                      <a:pt x="84" y="9"/>
                      <a:pt x="120" y="3"/>
                    </a:cubicBezTo>
                    <a:cubicBezTo>
                      <a:pt x="138" y="0"/>
                      <a:pt x="156" y="3"/>
                      <a:pt x="174" y="3"/>
                    </a:cubicBezTo>
                  </a:path>
                </a:pathLst>
              </a:custGeom>
              <a:noFill/>
              <a:ln w="38160">
                <a:solidFill>
                  <a:srgbClr val="66ff3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-12240" bIns="-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50" name=""/>
              <p:cNvSpPr/>
              <p:nvPr/>
            </p:nvSpPr>
            <p:spPr>
              <a:xfrm>
                <a:off x="3641760" y="4461120"/>
                <a:ext cx="419040" cy="142560"/>
              </a:xfrm>
              <a:custGeom>
                <a:avLst/>
                <a:gdLst/>
                <a:ahLst/>
                <a:rect l="l" t="t" r="r" b="b"/>
                <a:pathLst>
                  <a:path w="264" h="90">
                    <a:moveTo>
                      <a:pt x="0" y="6"/>
                    </a:moveTo>
                    <a:cubicBezTo>
                      <a:pt x="48" y="4"/>
                      <a:pt x="96" y="0"/>
                      <a:pt x="144" y="0"/>
                    </a:cubicBezTo>
                    <a:cubicBezTo>
                      <a:pt x="191" y="0"/>
                      <a:pt x="173" y="23"/>
                      <a:pt x="198" y="48"/>
                    </a:cubicBezTo>
                    <a:cubicBezTo>
                      <a:pt x="214" y="64"/>
                      <a:pt x="242" y="79"/>
                      <a:pt x="264" y="90"/>
                    </a:cubicBezTo>
                  </a:path>
                </a:pathLst>
              </a:custGeom>
              <a:noFill/>
              <a:ln w="38160">
                <a:solidFill>
                  <a:srgbClr val="66ff3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51" name=""/>
              <p:cNvSpPr/>
              <p:nvPr/>
            </p:nvSpPr>
            <p:spPr>
              <a:xfrm>
                <a:off x="3822840" y="4527720"/>
                <a:ext cx="181080" cy="57240"/>
              </a:xfrm>
              <a:custGeom>
                <a:avLst/>
                <a:gdLst/>
                <a:ahLst/>
                <a:rect l="l" t="t" r="r" b="b"/>
                <a:pathLst>
                  <a:path w="114" h="36">
                    <a:moveTo>
                      <a:pt x="0" y="0"/>
                    </a:moveTo>
                    <a:cubicBezTo>
                      <a:pt x="38" y="25"/>
                      <a:pt x="68" y="36"/>
                      <a:pt x="114" y="36"/>
                    </a:cubicBezTo>
                  </a:path>
                </a:pathLst>
              </a:custGeom>
              <a:noFill/>
              <a:ln w="38160">
                <a:solidFill>
                  <a:srgbClr val="66ff3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11520" bIns="11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52" name=""/>
              <p:cNvSpPr/>
              <p:nvPr/>
            </p:nvSpPr>
            <p:spPr>
              <a:xfrm>
                <a:off x="3727440" y="4116600"/>
                <a:ext cx="314640" cy="106200"/>
              </a:xfrm>
              <a:custGeom>
                <a:avLst/>
                <a:gdLst/>
                <a:ahLst/>
                <a:rect l="l" t="t" r="r" b="b"/>
                <a:pathLst>
                  <a:path w="198" h="67">
                    <a:moveTo>
                      <a:pt x="0" y="67"/>
                    </a:moveTo>
                    <a:cubicBezTo>
                      <a:pt x="41" y="61"/>
                      <a:pt x="58" y="50"/>
                      <a:pt x="96" y="37"/>
                    </a:cubicBezTo>
                    <a:cubicBezTo>
                      <a:pt x="103" y="35"/>
                      <a:pt x="107" y="27"/>
                      <a:pt x="114" y="25"/>
                    </a:cubicBezTo>
                    <a:cubicBezTo>
                      <a:pt x="132" y="21"/>
                      <a:pt x="150" y="21"/>
                      <a:pt x="168" y="19"/>
                    </a:cubicBezTo>
                    <a:cubicBezTo>
                      <a:pt x="194" y="13"/>
                      <a:pt x="184" y="13"/>
                      <a:pt x="198" y="13"/>
                    </a:cubicBezTo>
                    <a:cubicBezTo>
                      <a:pt x="150" y="9"/>
                      <a:pt x="123" y="0"/>
                      <a:pt x="78" y="7"/>
                    </a:cubicBezTo>
                    <a:cubicBezTo>
                      <a:pt x="59" y="16"/>
                      <a:pt x="48" y="19"/>
                      <a:pt x="36" y="37"/>
                    </a:cubicBezTo>
                    <a:cubicBezTo>
                      <a:pt x="24" y="55"/>
                      <a:pt x="26" y="67"/>
                      <a:pt x="0" y="67"/>
                    </a:cubicBezTo>
                    <a:close/>
                  </a:path>
                </a:pathLst>
              </a:custGeom>
              <a:noFill/>
              <a:ln w="38160">
                <a:solidFill>
                  <a:srgbClr val="66ff3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53" name=""/>
              <p:cNvSpPr/>
              <p:nvPr/>
            </p:nvSpPr>
            <p:spPr>
              <a:xfrm>
                <a:off x="3908520" y="4327560"/>
                <a:ext cx="285840" cy="152280"/>
              </a:xfrm>
              <a:custGeom>
                <a:avLst/>
                <a:gdLst/>
                <a:ahLst/>
                <a:rect l="l" t="t" r="r" b="b"/>
                <a:pathLst>
                  <a:path w="180" h="96">
                    <a:moveTo>
                      <a:pt x="0" y="0"/>
                    </a:moveTo>
                    <a:cubicBezTo>
                      <a:pt x="57" y="14"/>
                      <a:pt x="122" y="96"/>
                      <a:pt x="180" y="96"/>
                    </a:cubicBezTo>
                  </a:path>
                </a:pathLst>
              </a:custGeom>
              <a:noFill/>
              <a:ln w="38160">
                <a:solidFill>
                  <a:srgbClr val="66ff3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254" name=""/>
            <p:cNvGrpSpPr/>
            <p:nvPr/>
          </p:nvGrpSpPr>
          <p:grpSpPr>
            <a:xfrm>
              <a:off x="1536840" y="4289400"/>
              <a:ext cx="2486160" cy="1162080"/>
              <a:chOff x="1536840" y="4289400"/>
              <a:chExt cx="2486160" cy="1162080"/>
            </a:xfrm>
          </p:grpSpPr>
          <p:sp>
            <p:nvSpPr>
              <p:cNvPr id="1255" name=""/>
              <p:cNvSpPr/>
              <p:nvPr/>
            </p:nvSpPr>
            <p:spPr>
              <a:xfrm>
                <a:off x="1536840" y="4480200"/>
                <a:ext cx="1962000" cy="971280"/>
              </a:xfrm>
              <a:custGeom>
                <a:avLst/>
                <a:gdLst/>
                <a:ahLst/>
                <a:rect l="l" t="t" r="r" b="b"/>
                <a:pathLst>
                  <a:path w="1200" h="588">
                    <a:moveTo>
                      <a:pt x="0" y="18"/>
                    </a:moveTo>
                    <a:cubicBezTo>
                      <a:pt x="12" y="14"/>
                      <a:pt x="24" y="10"/>
                      <a:pt x="36" y="6"/>
                    </a:cubicBezTo>
                    <a:cubicBezTo>
                      <a:pt x="42" y="4"/>
                      <a:pt x="54" y="0"/>
                      <a:pt x="54" y="0"/>
                    </a:cubicBezTo>
                    <a:cubicBezTo>
                      <a:pt x="180" y="7"/>
                      <a:pt x="305" y="29"/>
                      <a:pt x="432" y="36"/>
                    </a:cubicBezTo>
                    <a:cubicBezTo>
                      <a:pt x="462" y="34"/>
                      <a:pt x="492" y="34"/>
                      <a:pt x="522" y="30"/>
                    </a:cubicBezTo>
                    <a:cubicBezTo>
                      <a:pt x="522" y="30"/>
                      <a:pt x="567" y="15"/>
                      <a:pt x="576" y="12"/>
                    </a:cubicBezTo>
                    <a:cubicBezTo>
                      <a:pt x="582" y="10"/>
                      <a:pt x="594" y="6"/>
                      <a:pt x="594" y="6"/>
                    </a:cubicBezTo>
                    <a:cubicBezTo>
                      <a:pt x="596" y="6"/>
                      <a:pt x="632" y="15"/>
                      <a:pt x="636" y="18"/>
                    </a:cubicBezTo>
                    <a:cubicBezTo>
                      <a:pt x="642" y="23"/>
                      <a:pt x="643" y="31"/>
                      <a:pt x="648" y="36"/>
                    </a:cubicBezTo>
                    <a:cubicBezTo>
                      <a:pt x="669" y="57"/>
                      <a:pt x="693" y="81"/>
                      <a:pt x="714" y="102"/>
                    </a:cubicBezTo>
                    <a:cubicBezTo>
                      <a:pt x="741" y="129"/>
                      <a:pt x="781" y="151"/>
                      <a:pt x="816" y="168"/>
                    </a:cubicBezTo>
                    <a:cubicBezTo>
                      <a:pt x="820" y="174"/>
                      <a:pt x="822" y="181"/>
                      <a:pt x="828" y="186"/>
                    </a:cubicBezTo>
                    <a:cubicBezTo>
                      <a:pt x="833" y="190"/>
                      <a:pt x="842" y="188"/>
                      <a:pt x="846" y="192"/>
                    </a:cubicBezTo>
                    <a:cubicBezTo>
                      <a:pt x="878" y="224"/>
                      <a:pt x="816" y="201"/>
                      <a:pt x="876" y="216"/>
                    </a:cubicBezTo>
                    <a:cubicBezTo>
                      <a:pt x="905" y="245"/>
                      <a:pt x="951" y="269"/>
                      <a:pt x="990" y="282"/>
                    </a:cubicBezTo>
                    <a:cubicBezTo>
                      <a:pt x="992" y="288"/>
                      <a:pt x="992" y="296"/>
                      <a:pt x="996" y="300"/>
                    </a:cubicBezTo>
                    <a:cubicBezTo>
                      <a:pt x="1000" y="304"/>
                      <a:pt x="1009" y="302"/>
                      <a:pt x="1014" y="306"/>
                    </a:cubicBezTo>
                    <a:cubicBezTo>
                      <a:pt x="1032" y="318"/>
                      <a:pt x="1053" y="339"/>
                      <a:pt x="1068" y="354"/>
                    </a:cubicBezTo>
                    <a:cubicBezTo>
                      <a:pt x="1079" y="388"/>
                      <a:pt x="1072" y="366"/>
                      <a:pt x="1086" y="420"/>
                    </a:cubicBezTo>
                    <a:cubicBezTo>
                      <a:pt x="1088" y="428"/>
                      <a:pt x="1099" y="431"/>
                      <a:pt x="1104" y="438"/>
                    </a:cubicBezTo>
                    <a:cubicBezTo>
                      <a:pt x="1121" y="460"/>
                      <a:pt x="1134" y="485"/>
                      <a:pt x="1146" y="510"/>
                    </a:cubicBezTo>
                    <a:cubicBezTo>
                      <a:pt x="1160" y="537"/>
                      <a:pt x="1171" y="573"/>
                      <a:pt x="1200" y="588"/>
                    </a:cubicBezTo>
                  </a:path>
                </a:pathLst>
              </a:custGeom>
              <a:noFill/>
              <a:ln w="38160">
                <a:solidFill>
                  <a:srgbClr val="66ff3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56" name=""/>
              <p:cNvSpPr/>
              <p:nvPr/>
            </p:nvSpPr>
            <p:spPr>
              <a:xfrm>
                <a:off x="2556000" y="4289400"/>
                <a:ext cx="133200" cy="228600"/>
              </a:xfrm>
              <a:custGeom>
                <a:avLst/>
                <a:gdLst/>
                <a:ahLst/>
                <a:rect l="l" t="t" r="r" b="b"/>
                <a:pathLst>
                  <a:path w="84" h="144">
                    <a:moveTo>
                      <a:pt x="0" y="144"/>
                    </a:moveTo>
                    <a:cubicBezTo>
                      <a:pt x="6" y="120"/>
                      <a:pt x="12" y="96"/>
                      <a:pt x="18" y="72"/>
                    </a:cubicBezTo>
                    <a:cubicBezTo>
                      <a:pt x="20" y="65"/>
                      <a:pt x="31" y="65"/>
                      <a:pt x="36" y="60"/>
                    </a:cubicBezTo>
                    <a:cubicBezTo>
                      <a:pt x="44" y="53"/>
                      <a:pt x="84" y="20"/>
                      <a:pt x="84" y="0"/>
                    </a:cubicBezTo>
                  </a:path>
                </a:pathLst>
              </a:custGeom>
              <a:noFill/>
              <a:ln w="38160">
                <a:solidFill>
                  <a:srgbClr val="66ff3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57" name=""/>
              <p:cNvSpPr/>
              <p:nvPr/>
            </p:nvSpPr>
            <p:spPr>
              <a:xfrm>
                <a:off x="3165480" y="4516560"/>
                <a:ext cx="857520" cy="430200"/>
              </a:xfrm>
              <a:custGeom>
                <a:avLst/>
                <a:gdLst/>
                <a:ahLst/>
                <a:rect l="l" t="t" r="r" b="b"/>
                <a:pathLst>
                  <a:path w="540" h="271">
                    <a:moveTo>
                      <a:pt x="0" y="271"/>
                    </a:moveTo>
                    <a:cubicBezTo>
                      <a:pt x="63" y="229"/>
                      <a:pt x="139" y="210"/>
                      <a:pt x="210" y="181"/>
                    </a:cubicBezTo>
                    <a:cubicBezTo>
                      <a:pt x="239" y="169"/>
                      <a:pt x="264" y="149"/>
                      <a:pt x="294" y="139"/>
                    </a:cubicBezTo>
                    <a:cubicBezTo>
                      <a:pt x="298" y="133"/>
                      <a:pt x="300" y="126"/>
                      <a:pt x="306" y="121"/>
                    </a:cubicBezTo>
                    <a:cubicBezTo>
                      <a:pt x="311" y="117"/>
                      <a:pt x="320" y="119"/>
                      <a:pt x="324" y="115"/>
                    </a:cubicBezTo>
                    <a:cubicBezTo>
                      <a:pt x="328" y="111"/>
                      <a:pt x="326" y="101"/>
                      <a:pt x="330" y="97"/>
                    </a:cubicBezTo>
                    <a:cubicBezTo>
                      <a:pt x="330" y="97"/>
                      <a:pt x="375" y="67"/>
                      <a:pt x="384" y="61"/>
                    </a:cubicBezTo>
                    <a:cubicBezTo>
                      <a:pt x="416" y="40"/>
                      <a:pt x="444" y="13"/>
                      <a:pt x="480" y="1"/>
                    </a:cubicBezTo>
                    <a:cubicBezTo>
                      <a:pt x="532" y="8"/>
                      <a:pt x="514" y="0"/>
                      <a:pt x="540" y="13"/>
                    </a:cubicBezTo>
                  </a:path>
                </a:pathLst>
              </a:custGeom>
              <a:noFill/>
              <a:ln w="38160">
                <a:solidFill>
                  <a:srgbClr val="66ff3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58" name=""/>
              <p:cNvSpPr/>
              <p:nvPr/>
            </p:nvSpPr>
            <p:spPr>
              <a:xfrm>
                <a:off x="3365640" y="4880160"/>
                <a:ext cx="47520" cy="114120"/>
              </a:xfrm>
              <a:custGeom>
                <a:avLst/>
                <a:gdLst/>
                <a:ahLst/>
                <a:rect l="l" t="t" r="r" b="b"/>
                <a:pathLst>
                  <a:path w="30" h="72">
                    <a:moveTo>
                      <a:pt x="0" y="0"/>
                    </a:moveTo>
                    <a:cubicBezTo>
                      <a:pt x="2" y="13"/>
                      <a:pt x="6" y="72"/>
                      <a:pt x="30" y="72"/>
                    </a:cubicBezTo>
                  </a:path>
                </a:pathLst>
              </a:custGeom>
              <a:noFill/>
              <a:ln w="38160">
                <a:solidFill>
                  <a:srgbClr val="66ff3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59" name=""/>
              <p:cNvSpPr/>
              <p:nvPr/>
            </p:nvSpPr>
            <p:spPr>
              <a:xfrm>
                <a:off x="3213360" y="5194440"/>
                <a:ext cx="114120" cy="47520"/>
              </a:xfrm>
              <a:custGeom>
                <a:avLst/>
                <a:gdLst/>
                <a:ahLst/>
                <a:rect l="l" t="t" r="r" b="b"/>
                <a:pathLst>
                  <a:path w="72" h="30">
                    <a:moveTo>
                      <a:pt x="72" y="0"/>
                    </a:moveTo>
                    <a:cubicBezTo>
                      <a:pt x="40" y="8"/>
                      <a:pt x="33" y="30"/>
                      <a:pt x="0" y="30"/>
                    </a:cubicBezTo>
                  </a:path>
                </a:pathLst>
              </a:custGeom>
              <a:noFill/>
              <a:ln w="38160">
                <a:solidFill>
                  <a:srgbClr val="66ff3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60" name=""/>
              <p:cNvSpPr/>
              <p:nvPr/>
            </p:nvSpPr>
            <p:spPr>
              <a:xfrm>
                <a:off x="3194280" y="5080320"/>
                <a:ext cx="75960" cy="85680"/>
              </a:xfrm>
              <a:custGeom>
                <a:avLst/>
                <a:gdLst/>
                <a:ahLst/>
                <a:rect l="l" t="t" r="r" b="b"/>
                <a:pathLst>
                  <a:path w="48" h="54">
                    <a:moveTo>
                      <a:pt x="48" y="0"/>
                    </a:moveTo>
                    <a:cubicBezTo>
                      <a:pt x="42" y="44"/>
                      <a:pt x="44" y="54"/>
                      <a:pt x="0" y="54"/>
                    </a:cubicBezTo>
                  </a:path>
                </a:pathLst>
              </a:custGeom>
              <a:noFill/>
              <a:ln w="38160">
                <a:solidFill>
                  <a:srgbClr val="66ff3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39960" bIns="39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61" name=""/>
              <p:cNvSpPr/>
              <p:nvPr/>
            </p:nvSpPr>
            <p:spPr>
              <a:xfrm>
                <a:off x="3746520" y="4461120"/>
                <a:ext cx="123840" cy="152280"/>
              </a:xfrm>
              <a:custGeom>
                <a:avLst/>
                <a:gdLst/>
                <a:ahLst/>
                <a:rect l="l" t="t" r="r" b="b"/>
                <a:pathLst>
                  <a:path w="78" h="96">
                    <a:moveTo>
                      <a:pt x="0" y="0"/>
                    </a:moveTo>
                    <a:cubicBezTo>
                      <a:pt x="19" y="19"/>
                      <a:pt x="24" y="32"/>
                      <a:pt x="36" y="54"/>
                    </a:cubicBezTo>
                    <a:cubicBezTo>
                      <a:pt x="43" y="67"/>
                      <a:pt x="46" y="85"/>
                      <a:pt x="60" y="90"/>
                    </a:cubicBezTo>
                    <a:cubicBezTo>
                      <a:pt x="66" y="92"/>
                      <a:pt x="78" y="96"/>
                      <a:pt x="78" y="96"/>
                    </a:cubicBezTo>
                  </a:path>
                </a:pathLst>
              </a:custGeom>
              <a:noFill/>
              <a:ln w="38160">
                <a:solidFill>
                  <a:srgbClr val="66ff33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2" name="PlaceHolder 1"/>
          <p:cNvSpPr>
            <a:spLocks noGrp="1"/>
          </p:cNvSpPr>
          <p:nvPr>
            <p:ph type="title"/>
          </p:nvPr>
        </p:nvSpPr>
        <p:spPr>
          <a:xfrm>
            <a:off x="662040" y="226800"/>
            <a:ext cx="7950240" cy="834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&amp; El Paso Combined Presence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63" name="PlaceHolder 2"/>
          <p:cNvSpPr>
            <a:spLocks noGrp="1"/>
          </p:cNvSpPr>
          <p:nvPr>
            <p:ph/>
          </p:nvPr>
        </p:nvSpPr>
        <p:spPr>
          <a:xfrm>
            <a:off x="635040" y="1498680"/>
            <a:ext cx="7772400" cy="496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5960" indent="-345960">
              <a:lnSpc>
                <a:spcPct val="130000"/>
              </a:lnSpc>
              <a:spcBef>
                <a:spcPts val="601"/>
              </a:spcBef>
              <a:buSzPct val="102884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Over 95,000 miles of pipe in U.S.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30000"/>
              </a:lnSpc>
              <a:spcBef>
                <a:spcPts val="601"/>
              </a:spcBef>
              <a:buSzPct val="10288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27 Bcf/d interstate transport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30000"/>
              </a:lnSpc>
              <a:spcBef>
                <a:spcPts val="601"/>
              </a:spcBef>
              <a:buSzPct val="10288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39 Bcf/d gas marketed in U.S.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30000"/>
              </a:lnSpc>
              <a:spcBef>
                <a:spcPts val="601"/>
              </a:spcBef>
              <a:buSzPct val="102884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10,700 MW of U.S. electric generation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30000"/>
              </a:lnSpc>
              <a:spcBef>
                <a:spcPts val="601"/>
              </a:spcBef>
              <a:buSzPct val="102884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757 MM MWhs marketed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30000"/>
              </a:lnSpc>
              <a:spcBef>
                <a:spcPts val="601"/>
              </a:spcBef>
              <a:buSzPct val="102884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615 Bcf of storage working gas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30000"/>
              </a:lnSpc>
              <a:spcBef>
                <a:spcPts val="601"/>
              </a:spcBef>
              <a:buSzPct val="102884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 Bcf/d storage deliverability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0">
              <a:lnSpc>
                <a:spcPct val="13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0">
              <a:lnSpc>
                <a:spcPct val="13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4" name="PlaceHolder 1"/>
          <p:cNvSpPr>
            <a:spLocks noGrp="1"/>
          </p:cNvSpPr>
          <p:nvPr>
            <p:ph type="title"/>
          </p:nvPr>
        </p:nvSpPr>
        <p:spPr>
          <a:xfrm>
            <a:off x="662040" y="455760"/>
            <a:ext cx="8013600" cy="606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Assessing the Alaskan Gas Impact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65" name="PlaceHolder 2"/>
          <p:cNvSpPr>
            <a:spLocks noGrp="1"/>
          </p:cNvSpPr>
          <p:nvPr>
            <p:ph/>
          </p:nvPr>
        </p:nvSpPr>
        <p:spPr>
          <a:xfrm>
            <a:off x="571680" y="1397160"/>
            <a:ext cx="7772400" cy="496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5960" indent="-345960">
              <a:lnSpc>
                <a:spcPct val="150000"/>
              </a:lnSpc>
              <a:spcBef>
                <a:spcPts val="700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Current Forecasts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50000"/>
              </a:lnSpc>
              <a:spcBef>
                <a:spcPts val="7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Big Bang Growth Case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50000"/>
              </a:lnSpc>
              <a:spcBef>
                <a:spcPts val="700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Impact of Alaska Gas Arriving in 2010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5960" indent="-345960">
              <a:lnSpc>
                <a:spcPct val="150000"/>
              </a:lnSpc>
              <a:spcBef>
                <a:spcPts val="700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Impact of Alaska Gas Arriving in 2007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1998-03-03T09:21:28Z</dcterms:created>
  <dc:creator>El Paso Pipeline</dc:creator>
  <dc:description/>
  <dc:language>en-US</dc:language>
  <cp:lastModifiedBy>El Paso Energy Corp</cp:lastModifiedBy>
  <cp:lastPrinted>1999-09-24T17:52:41Z</cp:lastPrinted>
  <dcterms:modified xsi:type="dcterms:W3CDTF">2001-03-02T16:12:56Z</dcterms:modified>
  <cp:revision>1500</cp:revision>
  <dc:subject/>
  <dc:title>Alaska Pipeline Meeting</dc:title>
</cp:coreProperties>
</file>