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4C99F4-E7F0-4A2D-9423-2C50E25A50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D8961A-E47E-4B80-9A37-12D746F321C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Agenda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04920" y="1066320"/>
            <a:ext cx="86868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3:45 p.m.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Registro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4:05 p.m.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Mensaje de Bienvenida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Louise Kitchen – Chief Operating Officer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Americas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4:10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Opciones Creativas para el Suministro 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Electricidad en México</a:t>
            </a:r>
            <a:br>
              <a:rPr sz="1600"/>
            </a:b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Jaime Williams – Co-President Enron de México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4:30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Perspectivas del Mercado de Gas Natural: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¿Ya tocamos fondo?</a:t>
            </a:r>
            <a:br>
              <a:rPr sz="1600"/>
            </a:b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Jaime Williams – Co-President Enron de México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6:00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Documentos y notas importantes sobre el Master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Francisco Pinto Leite – Director Enron Corp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6:15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Brindis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2001-09-18T13:15:52Z</dcterms:created>
  <dc:creator>jwilli2</dc:creator>
  <dc:description/>
  <dc:language>en-US</dc:language>
  <cp:lastModifiedBy>jwilli2</cp:lastModifiedBy>
  <dcterms:modified xsi:type="dcterms:W3CDTF">2001-09-18T14:23:06Z</dcterms:modified>
  <cp:revision>3</cp:revision>
  <dc:subject/>
  <dc:title>Agenda </dc:title>
</cp:coreProperties>
</file>