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6858000" cy="9144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14440" y="812520"/>
            <a:ext cx="5829120" cy="1523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514440" y="2641680"/>
            <a:ext cx="5829120" cy="5486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E23CC2E-6121-41E3-BAE2-A39A51A0A9E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14440" y="812520"/>
            <a:ext cx="5829120" cy="1523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14440" y="2641680"/>
            <a:ext cx="5829120" cy="5486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14080" y="8331120"/>
            <a:ext cx="142884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2343240" y="8331120"/>
            <a:ext cx="21715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4915080" y="8331120"/>
            <a:ext cx="142848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B8564EB-19BD-484E-A072-9BB68BC0FF0F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33520" y="228240"/>
            <a:ext cx="5829120" cy="1523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 Legislative Meeting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San Francisco, California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 December 2000</a:t>
            </a:r>
            <a:br>
              <a:rPr sz="1800"/>
            </a:br>
            <a:br>
              <a:rPr sz="1800"/>
            </a:b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AGENDA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533520" y="2209680"/>
            <a:ext cx="5867280" cy="6400800"/>
          </a:xfrm>
          <a:prstGeom prst="rect">
            <a:avLst/>
          </a:prstGeom>
          <a:noFill/>
          <a:ln w="19080">
            <a:solidFill>
              <a:srgbClr val="000000"/>
            </a:solidFill>
            <a:miter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9:00am - 9:15am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Introductions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9:15am - 9:45am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Current Events Update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9:45am - 10:15am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Schedule for Special Session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Legislative Session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10:15am - 10:30am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Break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10:30am - 11:00am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Discussion of Governor’s Plan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Potential Legislation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11:00am-12:30pm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Discussion of ENA, EES, EBS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Priorities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(WORKING LUNCH)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12:30pm-1:00pm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Discussion of Communication,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Approval and Reporting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Expectations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2000-11-30T17:44:00Z</dcterms:created>
  <dc:creator>Lysa Akin</dc:creator>
  <dc:description/>
  <dc:language>en-US</dc:language>
  <cp:lastModifiedBy>Lysa Akin</cp:lastModifiedBy>
  <dcterms:modified xsi:type="dcterms:W3CDTF">2000-11-30T17:53:00Z</dcterms:modified>
  <cp:revision>1</cp:revision>
  <dc:subject/>
  <dc:title>California Legislative Meeting San Francisco, California 5 December 2000  AGENDA</dc:title>
</cp:coreProperties>
</file>