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27.wmf" ContentType="image/x-wmf"/>
  <Override PartName="/ppt/media/image26.jpeg" ContentType="image/jpeg"/>
  <Override PartName="/ppt/media/image6.wmf" ContentType="image/x-wmf"/>
  <Override PartName="/ppt/media/image25.wmf" ContentType="image/x-wmf"/>
  <Override PartName="/ppt/media/image24.png" ContentType="image/png"/>
  <Override PartName="/ppt/media/image23.wmf" ContentType="image/x-wmf"/>
  <Override PartName="/ppt/media/image22.wmf" ContentType="image/x-wmf"/>
  <Override PartName="/ppt/media/image21.wmf" ContentType="image/x-wmf"/>
  <Override PartName="/ppt/media/image18.wmf" ContentType="image/x-wmf"/>
  <Override PartName="/ppt/media/image20.wmf" ContentType="image/x-wmf"/>
  <Override PartName="/ppt/media/image12.png" ContentType="image/png"/>
  <Override PartName="/ppt/media/image35.png" ContentType="image/png"/>
  <Override PartName="/ppt/media/image3.png" ContentType="image/png"/>
  <Override PartName="/ppt/media/image32.wmf" ContentType="image/x-wmf"/>
  <Override PartName="/ppt/media/image17.wmf" ContentType="image/x-wmf"/>
  <Override PartName="/ppt/media/image34.png" ContentType="image/png"/>
  <Override PartName="/ppt/media/image8.wmf" ContentType="image/x-wmf"/>
  <Override PartName="/ppt/media/image13.wmf" ContentType="image/x-wmf"/>
  <Override PartName="/ppt/media/image30.wmf" ContentType="image/x-wmf"/>
  <Override PartName="/ppt/media/image28.wmf" ContentType="image/x-wmf"/>
  <Override PartName="/ppt/media/image31.wmf" ContentType="image/x-wmf"/>
  <Override PartName="/ppt/media/image11.png" ContentType="image/png"/>
  <Override PartName="/ppt/media/image29.wmf" ContentType="image/x-wmf"/>
  <Override PartName="/ppt/media/image33.png" ContentType="image/png"/>
  <Override PartName="/ppt/media/image7.wmf" ContentType="image/x-wmf"/>
  <Override PartName="/ppt/media/image16.wmf" ContentType="image/x-wmf"/>
  <Override PartName="/ppt/media/image9.png" ContentType="image/png"/>
  <Override PartName="/ppt/media/image36.wmf" ContentType="image/x-wmf"/>
  <Override PartName="/ppt/media/image15.wmf" ContentType="image/x-wmf"/>
  <Override PartName="/ppt/media/image10.png" ContentType="image/png"/>
  <Override PartName="/ppt/media/image1.jpeg" ContentType="image/jpeg"/>
  <Override PartName="/ppt/media/image4.png" ContentType="image/png"/>
  <Override PartName="/ppt/media/image2.wmf" ContentType="image/x-wmf"/>
  <Override PartName="/ppt/media/image37.wmf" ContentType="image/x-wmf"/>
  <Override PartName="/ppt/media/image5.wmf" ContentType="image/x-wmf"/>
  <Override PartName="/ppt/media/image14.wmf" ContentType="image/x-wmf"/>
  <Override PartName="/ppt/media/image19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1.docx" ContentType="application/vnd.openxmlformats-officedocument.wordprocessingml.document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16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3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38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slide38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_rels/notesSlide14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9.xml.rels" ContentType="application/vnd.openxmlformats-package.relationships+xml"/>
  <Override PartName="/ppt/notesSlides/_rels/notesSlide8.xml.rels" ContentType="application/vnd.openxmlformats-package.relationships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0" y="0"/>
            <a:ext cx="7124400" cy="9410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308628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marL="216000" indent="0">
              <a:buNone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ldImg"/>
          </p:nvPr>
        </p:nvSpPr>
        <p:spPr>
          <a:xfrm>
            <a:off x="1209600" y="705960"/>
            <a:ext cx="4703760" cy="3527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949320" y="4468320"/>
            <a:ext cx="5224320" cy="423396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dt" idx="4"/>
          </p:nvPr>
        </p:nvSpPr>
        <p:spPr>
          <a:xfrm>
            <a:off x="4037040" y="-360"/>
            <a:ext cx="308592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lstStyle>
            <a:lvl1pPr marL="216000" indent="0" algn="r">
              <a:buNone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fld id="{5E899D46-1EE9-4080-99CA-B3496F90DB02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 type="ftr" idx="5"/>
          </p:nvPr>
        </p:nvSpPr>
        <p:spPr>
          <a:xfrm>
            <a:off x="-360" y="8938800"/>
            <a:ext cx="308628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b">
            <a:noAutofit/>
          </a:bodyPr>
          <a:lstStyle>
            <a:lvl1pPr marL="216000" indent="0">
              <a:buNone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6"/>
          <p:cNvSpPr>
            <a:spLocks noGrp="1"/>
          </p:cNvSpPr>
          <p:nvPr>
            <p:ph type="sldNum" idx="6"/>
          </p:nvPr>
        </p:nvSpPr>
        <p:spPr>
          <a:xfrm>
            <a:off x="4037040" y="8938800"/>
            <a:ext cx="308592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b">
            <a:noAutofit/>
          </a:bodyPr>
          <a:lstStyle>
            <a:lvl1pPr marL="216000" indent="0" algn="r">
              <a:buNone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fld id="{5F73A16B-FB66-4068-A8C0-58C0E032559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4" name=""/>
          <p:cNvSpPr txBox="1"/>
          <p:nvPr/>
        </p:nvSpPr>
        <p:spPr>
          <a:xfrm>
            <a:off x="4037040" y="8938800"/>
            <a:ext cx="308592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fld id="{69D5E556-E19F-42E1-80AF-464C314E28E1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5" name=""/>
          <p:cNvSpPr txBox="1"/>
          <p:nvPr/>
        </p:nvSpPr>
        <p:spPr>
          <a:xfrm>
            <a:off x="-360" y="8938800"/>
            <a:ext cx="308628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6" name=""/>
          <p:cNvSpPr txBox="1"/>
          <p:nvPr/>
        </p:nvSpPr>
        <p:spPr>
          <a:xfrm>
            <a:off x="-360" y="-360"/>
            <a:ext cx="308628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7" name=""/>
          <p:cNvSpPr txBox="1"/>
          <p:nvPr/>
        </p:nvSpPr>
        <p:spPr>
          <a:xfrm>
            <a:off x="4037040" y="-360"/>
            <a:ext cx="308592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fld id="{E753F397-B9EE-4ED4-817C-F497C413F31F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8" name="PlaceHolder 1"/>
          <p:cNvSpPr>
            <a:spLocks noGrp="1"/>
          </p:cNvSpPr>
          <p:nvPr>
            <p:ph type="sldImg"/>
          </p:nvPr>
        </p:nvSpPr>
        <p:spPr>
          <a:xfrm>
            <a:off x="1209600" y="708120"/>
            <a:ext cx="4703760" cy="3527280"/>
          </a:xfrm>
          <a:prstGeom prst="rect">
            <a:avLst/>
          </a:prstGeom>
          <a:ln w="0">
            <a:noFill/>
          </a:ln>
        </p:spPr>
      </p:sp>
      <p:sp>
        <p:nvSpPr>
          <p:cNvPr id="1589" name="PlaceHolder 2"/>
          <p:cNvSpPr>
            <a:spLocks noGrp="1"/>
          </p:cNvSpPr>
          <p:nvPr>
            <p:ph type="body"/>
          </p:nvPr>
        </p:nvSpPr>
        <p:spPr>
          <a:xfrm>
            <a:off x="949320" y="4470480"/>
            <a:ext cx="5224320" cy="423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0" name=""/>
          <p:cNvSpPr txBox="1"/>
          <p:nvPr/>
        </p:nvSpPr>
        <p:spPr>
          <a:xfrm>
            <a:off x="4037040" y="8938800"/>
            <a:ext cx="308592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fld id="{884A0FF8-530B-4B86-BE2E-2AAAFF5F6B6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1" name=""/>
          <p:cNvSpPr txBox="1"/>
          <p:nvPr/>
        </p:nvSpPr>
        <p:spPr>
          <a:xfrm>
            <a:off x="-360" y="8938800"/>
            <a:ext cx="308628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2" name=""/>
          <p:cNvSpPr txBox="1"/>
          <p:nvPr/>
        </p:nvSpPr>
        <p:spPr>
          <a:xfrm>
            <a:off x="-360" y="-360"/>
            <a:ext cx="308628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3" name=""/>
          <p:cNvSpPr txBox="1"/>
          <p:nvPr/>
        </p:nvSpPr>
        <p:spPr>
          <a:xfrm>
            <a:off x="4037040" y="-360"/>
            <a:ext cx="308592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fld id="{1CCE8388-9C9C-42DB-936D-90A909DD3307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4" name="PlaceHolder 1"/>
          <p:cNvSpPr>
            <a:spLocks noGrp="1"/>
          </p:cNvSpPr>
          <p:nvPr>
            <p:ph type="sldImg"/>
          </p:nvPr>
        </p:nvSpPr>
        <p:spPr>
          <a:xfrm>
            <a:off x="1209600" y="708120"/>
            <a:ext cx="4703760" cy="3527280"/>
          </a:xfrm>
          <a:prstGeom prst="rect">
            <a:avLst/>
          </a:prstGeom>
          <a:ln w="0">
            <a:noFill/>
          </a:ln>
        </p:spPr>
      </p:sp>
      <p:sp>
        <p:nvSpPr>
          <p:cNvPr id="1595" name="PlaceHolder 2"/>
          <p:cNvSpPr>
            <a:spLocks noGrp="1"/>
          </p:cNvSpPr>
          <p:nvPr>
            <p:ph type="body"/>
          </p:nvPr>
        </p:nvSpPr>
        <p:spPr>
          <a:xfrm>
            <a:off x="949320" y="4470480"/>
            <a:ext cx="5224320" cy="423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6" name=""/>
          <p:cNvSpPr txBox="1"/>
          <p:nvPr/>
        </p:nvSpPr>
        <p:spPr>
          <a:xfrm>
            <a:off x="4037040" y="8938800"/>
            <a:ext cx="308592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fld id="{F322247E-289B-42B9-809E-3B68C1783D58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7" name=""/>
          <p:cNvSpPr txBox="1"/>
          <p:nvPr/>
        </p:nvSpPr>
        <p:spPr>
          <a:xfrm>
            <a:off x="-360" y="8938800"/>
            <a:ext cx="308628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8" name=""/>
          <p:cNvSpPr txBox="1"/>
          <p:nvPr/>
        </p:nvSpPr>
        <p:spPr>
          <a:xfrm>
            <a:off x="-360" y="-360"/>
            <a:ext cx="308628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9" name=""/>
          <p:cNvSpPr txBox="1"/>
          <p:nvPr/>
        </p:nvSpPr>
        <p:spPr>
          <a:xfrm>
            <a:off x="4037040" y="-360"/>
            <a:ext cx="308592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fld id="{4E2DEF57-A7BA-47C7-965B-545A56C7EBE6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0" name="PlaceHolder 1"/>
          <p:cNvSpPr>
            <a:spLocks noGrp="1"/>
          </p:cNvSpPr>
          <p:nvPr>
            <p:ph type="sldImg"/>
          </p:nvPr>
        </p:nvSpPr>
        <p:spPr>
          <a:xfrm>
            <a:off x="1209600" y="708120"/>
            <a:ext cx="4703760" cy="3527280"/>
          </a:xfrm>
          <a:prstGeom prst="rect">
            <a:avLst/>
          </a:prstGeom>
          <a:ln w="0">
            <a:noFill/>
          </a:ln>
        </p:spPr>
      </p:sp>
      <p:sp>
        <p:nvSpPr>
          <p:cNvPr id="1601" name="PlaceHolder 2"/>
          <p:cNvSpPr>
            <a:spLocks noGrp="1"/>
          </p:cNvSpPr>
          <p:nvPr>
            <p:ph type="body"/>
          </p:nvPr>
        </p:nvSpPr>
        <p:spPr>
          <a:xfrm>
            <a:off x="950760" y="4470480"/>
            <a:ext cx="5221440" cy="423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2" name=""/>
          <p:cNvSpPr txBox="1"/>
          <p:nvPr/>
        </p:nvSpPr>
        <p:spPr>
          <a:xfrm>
            <a:off x="4037040" y="8938800"/>
            <a:ext cx="308592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fld id="{3D25262A-894C-4A4D-8FC1-2D9032BC8CF0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3" name=""/>
          <p:cNvSpPr txBox="1"/>
          <p:nvPr/>
        </p:nvSpPr>
        <p:spPr>
          <a:xfrm>
            <a:off x="-360" y="8938800"/>
            <a:ext cx="308628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4" name=""/>
          <p:cNvSpPr txBox="1"/>
          <p:nvPr/>
        </p:nvSpPr>
        <p:spPr>
          <a:xfrm>
            <a:off x="-360" y="-360"/>
            <a:ext cx="308628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5" name=""/>
          <p:cNvSpPr txBox="1"/>
          <p:nvPr/>
        </p:nvSpPr>
        <p:spPr>
          <a:xfrm>
            <a:off x="4037040" y="-360"/>
            <a:ext cx="308592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fld id="{8677B4CD-2156-4D0F-9413-2058B93611B0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6" name="PlaceHolder 1"/>
          <p:cNvSpPr>
            <a:spLocks noGrp="1"/>
          </p:cNvSpPr>
          <p:nvPr>
            <p:ph type="sldImg"/>
          </p:nvPr>
        </p:nvSpPr>
        <p:spPr>
          <a:xfrm>
            <a:off x="1214280" y="708120"/>
            <a:ext cx="4700880" cy="3525840"/>
          </a:xfrm>
          <a:prstGeom prst="rect">
            <a:avLst/>
          </a:prstGeom>
          <a:ln w="0">
            <a:noFill/>
          </a:ln>
        </p:spPr>
      </p:sp>
      <p:sp>
        <p:nvSpPr>
          <p:cNvPr id="1607" name="PlaceHolder 2"/>
          <p:cNvSpPr>
            <a:spLocks noGrp="1"/>
          </p:cNvSpPr>
          <p:nvPr>
            <p:ph type="body"/>
          </p:nvPr>
        </p:nvSpPr>
        <p:spPr>
          <a:xfrm>
            <a:off x="950760" y="4468680"/>
            <a:ext cx="5221440" cy="147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2" name=""/>
          <p:cNvSpPr txBox="1"/>
          <p:nvPr/>
        </p:nvSpPr>
        <p:spPr>
          <a:xfrm>
            <a:off x="4037040" y="8938800"/>
            <a:ext cx="308592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fld id="{99ADE090-AD6C-4DF8-B948-78B22D9C7BA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3" name=""/>
          <p:cNvSpPr txBox="1"/>
          <p:nvPr/>
        </p:nvSpPr>
        <p:spPr>
          <a:xfrm>
            <a:off x="-360" y="8938800"/>
            <a:ext cx="308628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4" name=""/>
          <p:cNvSpPr txBox="1"/>
          <p:nvPr/>
        </p:nvSpPr>
        <p:spPr>
          <a:xfrm>
            <a:off x="-360" y="-360"/>
            <a:ext cx="308628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5" name=""/>
          <p:cNvSpPr txBox="1"/>
          <p:nvPr/>
        </p:nvSpPr>
        <p:spPr>
          <a:xfrm>
            <a:off x="4037040" y="-360"/>
            <a:ext cx="308592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fld id="{30B0EA53-7EDF-4E8C-AE90-338927BCC047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6" name="PlaceHolder 1"/>
          <p:cNvSpPr>
            <a:spLocks noGrp="1"/>
          </p:cNvSpPr>
          <p:nvPr>
            <p:ph type="sldImg"/>
          </p:nvPr>
        </p:nvSpPr>
        <p:spPr>
          <a:xfrm>
            <a:off x="1198440" y="703440"/>
            <a:ext cx="4692600" cy="3519360"/>
          </a:xfrm>
          <a:prstGeom prst="rect">
            <a:avLst/>
          </a:prstGeom>
          <a:ln w="0">
            <a:noFill/>
          </a:ln>
        </p:spPr>
      </p:sp>
      <p:sp>
        <p:nvSpPr>
          <p:cNvPr id="1577" name="PlaceHolder 2"/>
          <p:cNvSpPr>
            <a:spLocks noGrp="1"/>
          </p:cNvSpPr>
          <p:nvPr>
            <p:ph type="body"/>
          </p:nvPr>
        </p:nvSpPr>
        <p:spPr>
          <a:xfrm>
            <a:off x="944280" y="4457520"/>
            <a:ext cx="5205240" cy="422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8" name=""/>
          <p:cNvSpPr txBox="1"/>
          <p:nvPr/>
        </p:nvSpPr>
        <p:spPr>
          <a:xfrm>
            <a:off x="4037040" y="8938800"/>
            <a:ext cx="308592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fld id="{88912ED1-2C75-4DDB-9625-488F00AAFFC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9" name=""/>
          <p:cNvSpPr txBox="1"/>
          <p:nvPr/>
        </p:nvSpPr>
        <p:spPr>
          <a:xfrm>
            <a:off x="-360" y="8938800"/>
            <a:ext cx="308628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0" name=""/>
          <p:cNvSpPr txBox="1"/>
          <p:nvPr/>
        </p:nvSpPr>
        <p:spPr>
          <a:xfrm>
            <a:off x="-360" y="-360"/>
            <a:ext cx="308628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1" name=""/>
          <p:cNvSpPr txBox="1"/>
          <p:nvPr/>
        </p:nvSpPr>
        <p:spPr>
          <a:xfrm>
            <a:off x="4037040" y="-360"/>
            <a:ext cx="3085920" cy="469800"/>
          </a:xfrm>
          <a:prstGeom prst="rect">
            <a:avLst/>
          </a:prstGeom>
          <a:noFill/>
          <a:ln w="0">
            <a:noFill/>
          </a:ln>
        </p:spPr>
        <p:txBody>
          <a:bodyPr lIns="94320" rIns="94320" tIns="47160" bIns="4716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44640"/>
                <a:tab algn="l" pos="1889280"/>
                <a:tab algn="l" pos="2833560"/>
                <a:tab algn="l" pos="3778200"/>
                <a:tab algn="l" pos="4722840"/>
                <a:tab algn="l" pos="5667480"/>
                <a:tab algn="l" pos="6611760"/>
                <a:tab algn="l" pos="7556400"/>
                <a:tab algn="l" pos="8501040"/>
                <a:tab algn="l" pos="9445680"/>
                <a:tab algn="l" pos="10390320"/>
              </a:tabLst>
            </a:pPr>
            <a:fld id="{2A63A838-AD03-4B63-8B7F-6EB8715AFD33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2" name="PlaceHolder 1"/>
          <p:cNvSpPr>
            <a:spLocks noGrp="1"/>
          </p:cNvSpPr>
          <p:nvPr>
            <p:ph type="sldImg"/>
          </p:nvPr>
        </p:nvSpPr>
        <p:spPr>
          <a:xfrm>
            <a:off x="1198440" y="703440"/>
            <a:ext cx="4692600" cy="3519360"/>
          </a:xfrm>
          <a:prstGeom prst="rect">
            <a:avLst/>
          </a:prstGeom>
          <a:ln w="0">
            <a:noFill/>
          </a:ln>
        </p:spPr>
      </p:sp>
      <p:sp>
        <p:nvSpPr>
          <p:cNvPr id="1583" name="PlaceHolder 2"/>
          <p:cNvSpPr>
            <a:spLocks noGrp="1"/>
          </p:cNvSpPr>
          <p:nvPr>
            <p:ph type="body"/>
          </p:nvPr>
        </p:nvSpPr>
        <p:spPr>
          <a:xfrm>
            <a:off x="944280" y="4457520"/>
            <a:ext cx="5205240" cy="422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wmf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61760" y="7596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61760" y="1676520"/>
            <a:ext cx="800100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663480" indent="-663480">
              <a:spcAft>
                <a:spcPts val="1749"/>
              </a:spcAft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433520" indent="-480960">
              <a:spcAft>
                <a:spcPts val="1749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9240" indent="-384120">
              <a:spcAft>
                <a:spcPts val="1749"/>
              </a:spcAft>
              <a:buClr>
                <a:srgbClr val="336699"/>
              </a:buClr>
              <a:buSzPct val="6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090960" indent="-420840">
              <a:spcAft>
                <a:spcPts val="1749"/>
              </a:spcAft>
              <a:buClr>
                <a:srgbClr val="3366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713040" indent="-431640">
              <a:spcAft>
                <a:spcPts val="1749"/>
              </a:spcAft>
              <a:buClr>
                <a:srgbClr val="3366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713040" indent="-431640">
              <a:spcAft>
                <a:spcPts val="1749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713040" indent="-431640">
              <a:spcAft>
                <a:spcPts val="1749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9c9899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9c9899"/>
                </a:solidFill>
                <a:effectLst/>
                <a:uFillTx/>
                <a:latin typeface="Arial"/>
              </a:rPr>
              <a:t>Reference - </a:t>
            </a:r>
            <a:fld id="{A01F2F75-2A04-4124-9550-8607404DE0FC}" type="slidenum">
              <a:rPr b="0" lang="en-US" sz="800" strike="noStrike" u="none">
                <a:solidFill>
                  <a:srgbClr val="9c9899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E_CMYK_R%20" descr=""/>
          <p:cNvPicPr/>
          <p:nvPr/>
        </p:nvPicPr>
        <p:blipFill>
          <a:blip r:embed="rId2"/>
          <a:stretch/>
        </p:blipFill>
        <p:spPr>
          <a:xfrm>
            <a:off x="8381880" y="6095880"/>
            <a:ext cx="719280" cy="719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" name="" descr=""/>
          <p:cNvPicPr/>
          <p:nvPr/>
        </p:nvPicPr>
        <p:blipFill>
          <a:blip r:embed="rId3">
            <a:lum bright="12000"/>
          </a:blip>
          <a:stretch/>
        </p:blipFill>
        <p:spPr>
          <a:xfrm>
            <a:off x="0" y="1143000"/>
            <a:ext cx="9144000" cy="2286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61760" y="7596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761760" y="1676520"/>
            <a:ext cx="800100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663480" indent="-663480">
              <a:spcAft>
                <a:spcPts val="1749"/>
              </a:spcAft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433520" indent="-480960">
              <a:spcAft>
                <a:spcPts val="1749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9240" indent="-384120">
              <a:spcAft>
                <a:spcPts val="1749"/>
              </a:spcAft>
              <a:buClr>
                <a:srgbClr val="336699"/>
              </a:buClr>
              <a:buSzPct val="6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090960" indent="-420840">
              <a:spcAft>
                <a:spcPts val="1749"/>
              </a:spcAft>
              <a:buClr>
                <a:srgbClr val="3366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713040" indent="-431640">
              <a:spcAft>
                <a:spcPts val="1749"/>
              </a:spcAft>
              <a:buClr>
                <a:srgbClr val="3366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713040" indent="-431640">
              <a:spcAft>
                <a:spcPts val="1749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713040" indent="-431640">
              <a:spcAft>
                <a:spcPts val="1749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2"/>
          </p:nvPr>
        </p:nvSpPr>
        <p:spPr>
          <a:xfrm>
            <a:off x="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9c9899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9c9899"/>
                </a:solidFill>
                <a:effectLst/>
                <a:uFillTx/>
                <a:latin typeface="Arial"/>
              </a:rPr>
              <a:t>Reference - </a:t>
            </a:r>
            <a:fld id="{A7E5C7D9-D4DC-4CD1-AE8D-A8014213AF53}" type="slidenum">
              <a:rPr b="0" lang="en-US" sz="800" strike="noStrike" u="none">
                <a:solidFill>
                  <a:srgbClr val="9c9899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E_CMYK_R%20" descr=""/>
          <p:cNvPicPr/>
          <p:nvPr/>
        </p:nvPicPr>
        <p:blipFill>
          <a:blip r:embed="rId2"/>
          <a:stretch/>
        </p:blipFill>
        <p:spPr>
          <a:xfrm>
            <a:off x="8381880" y="6095880"/>
            <a:ext cx="719280" cy="719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" name="" descr=""/>
          <p:cNvPicPr/>
          <p:nvPr/>
        </p:nvPicPr>
        <p:blipFill>
          <a:blip r:embed="rId3">
            <a:lum bright="12000"/>
          </a:blip>
          <a:stretch/>
        </p:blipFill>
        <p:spPr>
          <a:xfrm>
            <a:off x="0" y="1143000"/>
            <a:ext cx="9144000" cy="2286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61760" y="7596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761760" y="1676520"/>
            <a:ext cx="800100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663480" indent="-663480">
              <a:spcAft>
                <a:spcPts val="1749"/>
              </a:spcAft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433520" indent="-480960">
              <a:spcAft>
                <a:spcPts val="1749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9240" indent="-384120">
              <a:spcAft>
                <a:spcPts val="1749"/>
              </a:spcAft>
              <a:buClr>
                <a:srgbClr val="336699"/>
              </a:buClr>
              <a:buSzPct val="6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090960" indent="-420840">
              <a:spcAft>
                <a:spcPts val="1749"/>
              </a:spcAft>
              <a:buClr>
                <a:srgbClr val="3366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713040" indent="-431640">
              <a:spcAft>
                <a:spcPts val="1749"/>
              </a:spcAft>
              <a:buClr>
                <a:srgbClr val="3366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713040" indent="-431640">
              <a:spcAft>
                <a:spcPts val="1749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713040" indent="-431640">
              <a:spcAft>
                <a:spcPts val="1749"/>
              </a:spcAft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3"/>
          </p:nvPr>
        </p:nvSpPr>
        <p:spPr>
          <a:xfrm>
            <a:off x="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9c9899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9c9899"/>
                </a:solidFill>
                <a:effectLst/>
                <a:uFillTx/>
                <a:latin typeface="Arial"/>
              </a:rPr>
              <a:t>Reference - </a:t>
            </a:r>
            <a:fld id="{DC639682-3A86-4EAD-85AF-8FF6D42EE968}" type="slidenum">
              <a:rPr b="0" lang="en-US" sz="800" strike="noStrike" u="none">
                <a:solidFill>
                  <a:srgbClr val="9c9899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" name="E_CMYK_R%20" descr=""/>
          <p:cNvPicPr/>
          <p:nvPr/>
        </p:nvPicPr>
        <p:blipFill>
          <a:blip r:embed="rId2"/>
          <a:stretch/>
        </p:blipFill>
        <p:spPr>
          <a:xfrm>
            <a:off x="8381880" y="6095880"/>
            <a:ext cx="719280" cy="719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" name="" descr=""/>
          <p:cNvPicPr/>
          <p:nvPr/>
        </p:nvPicPr>
        <p:blipFill>
          <a:blip r:embed="rId3">
            <a:lum bright="12000"/>
          </a:blip>
          <a:stretch/>
        </p:blipFill>
        <p:spPr>
          <a:xfrm>
            <a:off x="0" y="1143000"/>
            <a:ext cx="9144000" cy="2286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371600" y="4343400"/>
            <a:ext cx="639936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6" name="E_CMYK_R%20" descr=""/>
          <p:cNvPicPr/>
          <p:nvPr/>
        </p:nvPicPr>
        <p:blipFill>
          <a:blip r:embed="rId2"/>
          <a:stretch/>
        </p:blipFill>
        <p:spPr>
          <a:xfrm>
            <a:off x="3048120" y="1066680"/>
            <a:ext cx="2971800" cy="2971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indent="0" algn="ctr"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495360" algn="ctr"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990720" algn="ctr">
              <a:spcAft>
                <a:spcPts val="1500"/>
              </a:spcAft>
              <a:buClr>
                <a:srgbClr val="336699"/>
              </a:buClr>
              <a:buSzPct val="65000"/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33440" indent="1336680" algn="ctr">
              <a:spcAft>
                <a:spcPts val="1500"/>
              </a:spcAft>
              <a:buClr>
                <a:srgbClr val="336699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52480" indent="1528920" algn="ctr">
              <a:spcAft>
                <a:spcPts val="1500"/>
              </a:spcAft>
              <a:buClr>
                <a:srgbClr val="336699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52480" indent="152892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52480" indent="152892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4.wmf"/><Relationship Id="rId5" Type="http://schemas.openxmlformats.org/officeDocument/2006/relationships/slideLayout" Target="../slideLayouts/slideLayout3.xml"/><Relationship Id="rId6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image" Target="../media/image16.wmf"/><Relationship Id="rId3" Type="http://schemas.openxmlformats.org/officeDocument/2006/relationships/image" Target="../media/image17.wmf"/><Relationship Id="rId4" Type="http://schemas.openxmlformats.org/officeDocument/2006/relationships/image" Target="../media/image18.wmf"/><Relationship Id="rId5" Type="http://schemas.openxmlformats.org/officeDocument/2006/relationships/slideLayout" Target="../slideLayouts/slideLayout3.xml"/><Relationship Id="rId6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0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21.wmf"/><Relationship Id="rId7" Type="http://schemas.openxmlformats.org/officeDocument/2006/relationships/slideLayout" Target="../slideLayouts/slideLayout3.xml"/><Relationship Id="rId8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2.wmf"/><Relationship Id="rId3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3.wmf"/><Relationship Id="rId3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4.png"/><Relationship Id="rId2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5.wmf"/><Relationship Id="rId3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26.jpeg"/><Relationship Id="rId2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27.wmf"/><Relationship Id="rId2" Type="http://schemas.openxmlformats.org/officeDocument/2006/relationships/oleObject" Target="../embeddings/oleObject1.bin"/><Relationship Id="rId3" Type="http://schemas.openxmlformats.org/officeDocument/2006/relationships/image" Target="../media/image28.wmf"/><Relationship Id="rId4" Type="http://schemas.openxmlformats.org/officeDocument/2006/relationships/image" Target="../media/image29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30.wmf"/><Relationship Id="rId7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1.wmf"/><Relationship Id="rId3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2.wmf"/><Relationship Id="rId3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33.png"/><Relationship Id="rId2" Type="http://schemas.openxmlformats.org/officeDocument/2006/relationships/image" Target="../media/image34.png"/><Relationship Id="rId3" Type="http://schemas.openxmlformats.org/officeDocument/2006/relationships/image" Target="../media/image35.png"/><Relationship Id="rId4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36.wmf"/><Relationship Id="rId2" Type="http://schemas.openxmlformats.org/officeDocument/2006/relationships/image" Target="../media/image37.wmf"/><Relationship Id="rId3" Type="http://schemas.openxmlformats.org/officeDocument/2006/relationships/slideLayout" Target="../slideLayouts/slideLayout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8.wmf"/><Relationship Id="rId7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10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11.png"/><Relationship Id="rId7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371600" y="609480"/>
            <a:ext cx="639936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lnSpc>
                <a:spcPct val="100000"/>
              </a:lnSpc>
              <a:spcBef>
                <a:spcPts val="1199"/>
              </a:spcBef>
              <a:spcAft>
                <a:spcPts val="11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200"/>
            </a:b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1600200" y="4190760"/>
            <a:ext cx="5867280" cy="533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ct val="90000"/>
              </a:lnSpc>
              <a:spcAft>
                <a:spcPts val="2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Sherriff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80000"/>
              </a:lnSpc>
              <a:spcAft>
                <a:spcPts val="2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CEO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70000"/>
              </a:lnSpc>
              <a:spcAft>
                <a:spcPts val="2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Europe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70000"/>
              </a:lnSpc>
              <a:spcAft>
                <a:spcPts val="2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Friday, 8</a:t>
            </a:r>
            <a:r>
              <a:rPr b="1" lang="en-GB" sz="3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th</a:t>
            </a:r>
            <a:r>
              <a:rPr b="1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September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" name="steel" descr=""/>
          <p:cNvPicPr/>
          <p:nvPr/>
        </p:nvPicPr>
        <p:blipFill>
          <a:blip r:embed="rId1"/>
          <a:stretch/>
        </p:blipFill>
        <p:spPr>
          <a:xfrm>
            <a:off x="2590920" y="1143000"/>
            <a:ext cx="4152960" cy="327168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</p:pic>
      <p:sp>
        <p:nvSpPr>
          <p:cNvPr id="533" name="PlaceHolder 1"/>
          <p:cNvSpPr>
            <a:spLocks noGrp="1"/>
          </p:cNvSpPr>
          <p:nvPr>
            <p:ph type="title"/>
          </p:nvPr>
        </p:nvSpPr>
        <p:spPr>
          <a:xfrm>
            <a:off x="990720" y="4419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&amp; Metals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4" name=""/>
          <p:cNvGrpSpPr/>
          <p:nvPr/>
        </p:nvGrpSpPr>
        <p:grpSpPr>
          <a:xfrm>
            <a:off x="2998800" y="2235240"/>
            <a:ext cx="912600" cy="215640"/>
            <a:chOff x="2998800" y="2235240"/>
            <a:chExt cx="912600" cy="215640"/>
          </a:xfrm>
        </p:grpSpPr>
        <p:sp>
          <p:nvSpPr>
            <p:cNvPr id="535" name=""/>
            <p:cNvSpPr/>
            <p:nvPr/>
          </p:nvSpPr>
          <p:spPr>
            <a:xfrm>
              <a:off x="3049560" y="2235240"/>
              <a:ext cx="86184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8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Humberside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" name=""/>
            <p:cNvSpPr/>
            <p:nvPr/>
          </p:nvSpPr>
          <p:spPr>
            <a:xfrm>
              <a:off x="2998800" y="2292120"/>
              <a:ext cx="115920" cy="9972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3680" bIns="-13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37" name=""/>
          <p:cNvSpPr/>
          <p:nvPr/>
        </p:nvSpPr>
        <p:spPr>
          <a:xfrm>
            <a:off x="4132440" y="2651040"/>
            <a:ext cx="290160" cy="277920"/>
          </a:xfrm>
          <a:custGeom>
            <a:avLst/>
            <a:gdLst/>
            <a:ahLst/>
            <a:rect l="l" t="t" r="r" b="b"/>
            <a:pathLst>
              <a:path w="166" h="159">
                <a:moveTo>
                  <a:pt x="0" y="37"/>
                </a:moveTo>
                <a:lnTo>
                  <a:pt x="4" y="20"/>
                </a:lnTo>
                <a:lnTo>
                  <a:pt x="25" y="12"/>
                </a:lnTo>
                <a:lnTo>
                  <a:pt x="32" y="18"/>
                </a:lnTo>
                <a:lnTo>
                  <a:pt x="38" y="10"/>
                </a:lnTo>
                <a:lnTo>
                  <a:pt x="46" y="12"/>
                </a:lnTo>
                <a:lnTo>
                  <a:pt x="51" y="1"/>
                </a:lnTo>
                <a:lnTo>
                  <a:pt x="52" y="1"/>
                </a:lnTo>
                <a:lnTo>
                  <a:pt x="74" y="0"/>
                </a:lnTo>
                <a:lnTo>
                  <a:pt x="76" y="4"/>
                </a:lnTo>
                <a:lnTo>
                  <a:pt x="96" y="9"/>
                </a:lnTo>
                <a:lnTo>
                  <a:pt x="95" y="15"/>
                </a:lnTo>
                <a:lnTo>
                  <a:pt x="99" y="23"/>
                </a:lnTo>
                <a:lnTo>
                  <a:pt x="96" y="25"/>
                </a:lnTo>
                <a:lnTo>
                  <a:pt x="96" y="26"/>
                </a:lnTo>
                <a:lnTo>
                  <a:pt x="89" y="22"/>
                </a:lnTo>
                <a:lnTo>
                  <a:pt x="76" y="26"/>
                </a:lnTo>
                <a:lnTo>
                  <a:pt x="77" y="48"/>
                </a:lnTo>
                <a:lnTo>
                  <a:pt x="96" y="63"/>
                </a:lnTo>
                <a:lnTo>
                  <a:pt x="103" y="82"/>
                </a:lnTo>
                <a:lnTo>
                  <a:pt x="119" y="91"/>
                </a:lnTo>
                <a:lnTo>
                  <a:pt x="133" y="91"/>
                </a:lnTo>
                <a:lnTo>
                  <a:pt x="128" y="96"/>
                </a:lnTo>
                <a:lnTo>
                  <a:pt x="166" y="120"/>
                </a:lnTo>
                <a:lnTo>
                  <a:pt x="163" y="124"/>
                </a:lnTo>
                <a:lnTo>
                  <a:pt x="144" y="114"/>
                </a:lnTo>
                <a:lnTo>
                  <a:pt x="138" y="128"/>
                </a:lnTo>
                <a:lnTo>
                  <a:pt x="146" y="133"/>
                </a:lnTo>
                <a:lnTo>
                  <a:pt x="146" y="140"/>
                </a:lnTo>
                <a:lnTo>
                  <a:pt x="138" y="143"/>
                </a:lnTo>
                <a:lnTo>
                  <a:pt x="133" y="159"/>
                </a:lnTo>
                <a:lnTo>
                  <a:pt x="127" y="159"/>
                </a:lnTo>
                <a:lnTo>
                  <a:pt x="133" y="143"/>
                </a:lnTo>
                <a:lnTo>
                  <a:pt x="127" y="123"/>
                </a:lnTo>
                <a:lnTo>
                  <a:pt x="96" y="101"/>
                </a:lnTo>
                <a:lnTo>
                  <a:pt x="80" y="96"/>
                </a:lnTo>
                <a:lnTo>
                  <a:pt x="67" y="82"/>
                </a:lnTo>
                <a:lnTo>
                  <a:pt x="60" y="82"/>
                </a:lnTo>
                <a:lnTo>
                  <a:pt x="46" y="53"/>
                </a:lnTo>
                <a:lnTo>
                  <a:pt x="28" y="47"/>
                </a:lnTo>
                <a:lnTo>
                  <a:pt x="11" y="55"/>
                </a:lnTo>
                <a:lnTo>
                  <a:pt x="0" y="3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843120" y="2579760"/>
            <a:ext cx="1493640" cy="744480"/>
          </a:xfrm>
          <a:custGeom>
            <a:avLst/>
            <a:gdLst/>
            <a:ahLst/>
            <a:rect l="l" t="t" r="r" b="b"/>
            <a:pathLst>
              <a:path w="855" h="426">
                <a:moveTo>
                  <a:pt x="312" y="380"/>
                </a:moveTo>
                <a:lnTo>
                  <a:pt x="356" y="352"/>
                </a:lnTo>
                <a:lnTo>
                  <a:pt x="355" y="345"/>
                </a:lnTo>
                <a:lnTo>
                  <a:pt x="361" y="343"/>
                </a:lnTo>
                <a:lnTo>
                  <a:pt x="359" y="350"/>
                </a:lnTo>
                <a:lnTo>
                  <a:pt x="374" y="345"/>
                </a:lnTo>
                <a:lnTo>
                  <a:pt x="397" y="348"/>
                </a:lnTo>
                <a:lnTo>
                  <a:pt x="404" y="343"/>
                </a:lnTo>
                <a:lnTo>
                  <a:pt x="410" y="355"/>
                </a:lnTo>
                <a:lnTo>
                  <a:pt x="432" y="352"/>
                </a:lnTo>
                <a:lnTo>
                  <a:pt x="439" y="356"/>
                </a:lnTo>
                <a:lnTo>
                  <a:pt x="442" y="355"/>
                </a:lnTo>
                <a:lnTo>
                  <a:pt x="437" y="349"/>
                </a:lnTo>
                <a:lnTo>
                  <a:pt x="444" y="339"/>
                </a:lnTo>
                <a:lnTo>
                  <a:pt x="428" y="339"/>
                </a:lnTo>
                <a:lnTo>
                  <a:pt x="434" y="331"/>
                </a:lnTo>
                <a:lnTo>
                  <a:pt x="439" y="334"/>
                </a:lnTo>
                <a:lnTo>
                  <a:pt x="466" y="329"/>
                </a:lnTo>
                <a:lnTo>
                  <a:pt x="466" y="334"/>
                </a:lnTo>
                <a:lnTo>
                  <a:pt x="489" y="331"/>
                </a:lnTo>
                <a:lnTo>
                  <a:pt x="501" y="339"/>
                </a:lnTo>
                <a:lnTo>
                  <a:pt x="501" y="345"/>
                </a:lnTo>
                <a:lnTo>
                  <a:pt x="524" y="339"/>
                </a:lnTo>
                <a:lnTo>
                  <a:pt x="536" y="356"/>
                </a:lnTo>
                <a:lnTo>
                  <a:pt x="533" y="391"/>
                </a:lnTo>
                <a:lnTo>
                  <a:pt x="547" y="426"/>
                </a:lnTo>
                <a:lnTo>
                  <a:pt x="553" y="425"/>
                </a:lnTo>
                <a:lnTo>
                  <a:pt x="565" y="412"/>
                </a:lnTo>
                <a:lnTo>
                  <a:pt x="569" y="393"/>
                </a:lnTo>
                <a:lnTo>
                  <a:pt x="565" y="321"/>
                </a:lnTo>
                <a:lnTo>
                  <a:pt x="585" y="296"/>
                </a:lnTo>
                <a:lnTo>
                  <a:pt x="667" y="245"/>
                </a:lnTo>
                <a:lnTo>
                  <a:pt x="673" y="235"/>
                </a:lnTo>
                <a:lnTo>
                  <a:pt x="660" y="235"/>
                </a:lnTo>
                <a:lnTo>
                  <a:pt x="671" y="232"/>
                </a:lnTo>
                <a:lnTo>
                  <a:pt x="677" y="238"/>
                </a:lnTo>
                <a:lnTo>
                  <a:pt x="671" y="213"/>
                </a:lnTo>
                <a:lnTo>
                  <a:pt x="677" y="200"/>
                </a:lnTo>
                <a:lnTo>
                  <a:pt x="670" y="194"/>
                </a:lnTo>
                <a:lnTo>
                  <a:pt x="677" y="196"/>
                </a:lnTo>
                <a:lnTo>
                  <a:pt x="685" y="174"/>
                </a:lnTo>
                <a:lnTo>
                  <a:pt x="690" y="172"/>
                </a:lnTo>
                <a:lnTo>
                  <a:pt x="680" y="191"/>
                </a:lnTo>
                <a:lnTo>
                  <a:pt x="685" y="194"/>
                </a:lnTo>
                <a:lnTo>
                  <a:pt x="683" y="199"/>
                </a:lnTo>
                <a:lnTo>
                  <a:pt x="688" y="199"/>
                </a:lnTo>
                <a:lnTo>
                  <a:pt x="682" y="212"/>
                </a:lnTo>
                <a:lnTo>
                  <a:pt x="699" y="191"/>
                </a:lnTo>
                <a:lnTo>
                  <a:pt x="698" y="172"/>
                </a:lnTo>
                <a:lnTo>
                  <a:pt x="702" y="181"/>
                </a:lnTo>
                <a:lnTo>
                  <a:pt x="711" y="174"/>
                </a:lnTo>
                <a:lnTo>
                  <a:pt x="728" y="149"/>
                </a:lnTo>
                <a:lnTo>
                  <a:pt x="768" y="139"/>
                </a:lnTo>
                <a:lnTo>
                  <a:pt x="772" y="132"/>
                </a:lnTo>
                <a:lnTo>
                  <a:pt x="774" y="137"/>
                </a:lnTo>
                <a:lnTo>
                  <a:pt x="790" y="134"/>
                </a:lnTo>
                <a:lnTo>
                  <a:pt x="793" y="129"/>
                </a:lnTo>
                <a:lnTo>
                  <a:pt x="784" y="132"/>
                </a:lnTo>
                <a:lnTo>
                  <a:pt x="779" y="123"/>
                </a:lnTo>
                <a:lnTo>
                  <a:pt x="800" y="98"/>
                </a:lnTo>
                <a:lnTo>
                  <a:pt x="825" y="86"/>
                </a:lnTo>
                <a:lnTo>
                  <a:pt x="844" y="83"/>
                </a:lnTo>
                <a:lnTo>
                  <a:pt x="854" y="73"/>
                </a:lnTo>
                <a:lnTo>
                  <a:pt x="855" y="73"/>
                </a:lnTo>
                <a:lnTo>
                  <a:pt x="850" y="64"/>
                </a:lnTo>
                <a:lnTo>
                  <a:pt x="855" y="41"/>
                </a:lnTo>
                <a:lnTo>
                  <a:pt x="835" y="34"/>
                </a:lnTo>
                <a:lnTo>
                  <a:pt x="806" y="72"/>
                </a:lnTo>
                <a:lnTo>
                  <a:pt x="787" y="78"/>
                </a:lnTo>
                <a:lnTo>
                  <a:pt x="744" y="78"/>
                </a:lnTo>
                <a:lnTo>
                  <a:pt x="723" y="88"/>
                </a:lnTo>
                <a:lnTo>
                  <a:pt x="715" y="102"/>
                </a:lnTo>
                <a:lnTo>
                  <a:pt x="671" y="105"/>
                </a:lnTo>
                <a:lnTo>
                  <a:pt x="673" y="113"/>
                </a:lnTo>
                <a:lnTo>
                  <a:pt x="623" y="136"/>
                </a:lnTo>
                <a:lnTo>
                  <a:pt x="606" y="137"/>
                </a:lnTo>
                <a:lnTo>
                  <a:pt x="599" y="132"/>
                </a:lnTo>
                <a:lnTo>
                  <a:pt x="601" y="132"/>
                </a:lnTo>
                <a:lnTo>
                  <a:pt x="625" y="110"/>
                </a:lnTo>
                <a:lnTo>
                  <a:pt x="623" y="110"/>
                </a:lnTo>
                <a:lnTo>
                  <a:pt x="625" y="94"/>
                </a:lnTo>
                <a:lnTo>
                  <a:pt x="607" y="101"/>
                </a:lnTo>
                <a:lnTo>
                  <a:pt x="622" y="86"/>
                </a:lnTo>
                <a:lnTo>
                  <a:pt x="626" y="70"/>
                </a:lnTo>
                <a:lnTo>
                  <a:pt x="607" y="64"/>
                </a:lnTo>
                <a:lnTo>
                  <a:pt x="588" y="78"/>
                </a:lnTo>
                <a:lnTo>
                  <a:pt x="575" y="94"/>
                </a:lnTo>
                <a:lnTo>
                  <a:pt x="561" y="126"/>
                </a:lnTo>
                <a:lnTo>
                  <a:pt x="547" y="134"/>
                </a:lnTo>
                <a:lnTo>
                  <a:pt x="540" y="134"/>
                </a:lnTo>
                <a:lnTo>
                  <a:pt x="540" y="126"/>
                </a:lnTo>
                <a:lnTo>
                  <a:pt x="547" y="108"/>
                </a:lnTo>
                <a:lnTo>
                  <a:pt x="571" y="78"/>
                </a:lnTo>
                <a:lnTo>
                  <a:pt x="558" y="83"/>
                </a:lnTo>
                <a:lnTo>
                  <a:pt x="581" y="63"/>
                </a:lnTo>
                <a:lnTo>
                  <a:pt x="623" y="61"/>
                </a:lnTo>
                <a:lnTo>
                  <a:pt x="625" y="54"/>
                </a:lnTo>
                <a:lnTo>
                  <a:pt x="626" y="54"/>
                </a:lnTo>
                <a:lnTo>
                  <a:pt x="622" y="50"/>
                </a:lnTo>
                <a:lnTo>
                  <a:pt x="616" y="50"/>
                </a:lnTo>
                <a:lnTo>
                  <a:pt x="617" y="45"/>
                </a:lnTo>
                <a:lnTo>
                  <a:pt x="581" y="51"/>
                </a:lnTo>
                <a:lnTo>
                  <a:pt x="581" y="45"/>
                </a:lnTo>
                <a:lnTo>
                  <a:pt x="569" y="45"/>
                </a:lnTo>
                <a:lnTo>
                  <a:pt x="584" y="34"/>
                </a:lnTo>
                <a:lnTo>
                  <a:pt x="539" y="50"/>
                </a:lnTo>
                <a:lnTo>
                  <a:pt x="537" y="42"/>
                </a:lnTo>
                <a:lnTo>
                  <a:pt x="520" y="47"/>
                </a:lnTo>
                <a:lnTo>
                  <a:pt x="561" y="26"/>
                </a:lnTo>
                <a:lnTo>
                  <a:pt x="562" y="25"/>
                </a:lnTo>
                <a:lnTo>
                  <a:pt x="507" y="13"/>
                </a:lnTo>
                <a:lnTo>
                  <a:pt x="504" y="0"/>
                </a:lnTo>
                <a:lnTo>
                  <a:pt x="495" y="7"/>
                </a:lnTo>
                <a:lnTo>
                  <a:pt x="123" y="7"/>
                </a:lnTo>
                <a:lnTo>
                  <a:pt x="123" y="13"/>
                </a:lnTo>
                <a:lnTo>
                  <a:pt x="108" y="32"/>
                </a:lnTo>
                <a:lnTo>
                  <a:pt x="101" y="32"/>
                </a:lnTo>
                <a:lnTo>
                  <a:pt x="111" y="26"/>
                </a:lnTo>
                <a:lnTo>
                  <a:pt x="107" y="22"/>
                </a:lnTo>
                <a:lnTo>
                  <a:pt x="89" y="16"/>
                </a:lnTo>
                <a:lnTo>
                  <a:pt x="85" y="22"/>
                </a:lnTo>
                <a:lnTo>
                  <a:pt x="73" y="56"/>
                </a:lnTo>
                <a:lnTo>
                  <a:pt x="28" y="113"/>
                </a:lnTo>
                <a:lnTo>
                  <a:pt x="21" y="137"/>
                </a:lnTo>
                <a:lnTo>
                  <a:pt x="2" y="158"/>
                </a:lnTo>
                <a:lnTo>
                  <a:pt x="6" y="169"/>
                </a:lnTo>
                <a:lnTo>
                  <a:pt x="0" y="183"/>
                </a:lnTo>
                <a:lnTo>
                  <a:pt x="6" y="193"/>
                </a:lnTo>
                <a:lnTo>
                  <a:pt x="0" y="199"/>
                </a:lnTo>
                <a:lnTo>
                  <a:pt x="13" y="197"/>
                </a:lnTo>
                <a:lnTo>
                  <a:pt x="3" y="212"/>
                </a:lnTo>
                <a:lnTo>
                  <a:pt x="5" y="216"/>
                </a:lnTo>
                <a:lnTo>
                  <a:pt x="9" y="216"/>
                </a:lnTo>
                <a:lnTo>
                  <a:pt x="2" y="228"/>
                </a:lnTo>
                <a:lnTo>
                  <a:pt x="12" y="250"/>
                </a:lnTo>
                <a:lnTo>
                  <a:pt x="7" y="259"/>
                </a:lnTo>
                <a:lnTo>
                  <a:pt x="35" y="267"/>
                </a:lnTo>
                <a:lnTo>
                  <a:pt x="35" y="273"/>
                </a:lnTo>
                <a:lnTo>
                  <a:pt x="44" y="280"/>
                </a:lnTo>
                <a:lnTo>
                  <a:pt x="45" y="296"/>
                </a:lnTo>
                <a:lnTo>
                  <a:pt x="78" y="292"/>
                </a:lnTo>
                <a:lnTo>
                  <a:pt x="127" y="317"/>
                </a:lnTo>
                <a:lnTo>
                  <a:pt x="199" y="310"/>
                </a:lnTo>
                <a:lnTo>
                  <a:pt x="212" y="329"/>
                </a:lnTo>
                <a:lnTo>
                  <a:pt x="212" y="343"/>
                </a:lnTo>
                <a:lnTo>
                  <a:pt x="222" y="355"/>
                </a:lnTo>
                <a:lnTo>
                  <a:pt x="231" y="356"/>
                </a:lnTo>
                <a:lnTo>
                  <a:pt x="242" y="343"/>
                </a:lnTo>
                <a:lnTo>
                  <a:pt x="261" y="345"/>
                </a:lnTo>
                <a:lnTo>
                  <a:pt x="282" y="403"/>
                </a:lnTo>
                <a:lnTo>
                  <a:pt x="308" y="412"/>
                </a:lnTo>
                <a:lnTo>
                  <a:pt x="312" y="38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3846600" y="2311560"/>
            <a:ext cx="177840" cy="247320"/>
          </a:xfrm>
          <a:custGeom>
            <a:avLst/>
            <a:gdLst/>
            <a:ahLst/>
            <a:rect l="l" t="t" r="r" b="b"/>
            <a:pathLst>
              <a:path w="102" h="141">
                <a:moveTo>
                  <a:pt x="0" y="141"/>
                </a:moveTo>
                <a:lnTo>
                  <a:pt x="15" y="137"/>
                </a:lnTo>
                <a:lnTo>
                  <a:pt x="25" y="140"/>
                </a:lnTo>
                <a:lnTo>
                  <a:pt x="30" y="134"/>
                </a:lnTo>
                <a:lnTo>
                  <a:pt x="38" y="131"/>
                </a:lnTo>
                <a:lnTo>
                  <a:pt x="48" y="134"/>
                </a:lnTo>
                <a:lnTo>
                  <a:pt x="89" y="128"/>
                </a:lnTo>
                <a:lnTo>
                  <a:pt x="95" y="121"/>
                </a:lnTo>
                <a:lnTo>
                  <a:pt x="84" y="120"/>
                </a:lnTo>
                <a:lnTo>
                  <a:pt x="102" y="102"/>
                </a:lnTo>
                <a:lnTo>
                  <a:pt x="92" y="93"/>
                </a:lnTo>
                <a:lnTo>
                  <a:pt x="78" y="96"/>
                </a:lnTo>
                <a:lnTo>
                  <a:pt x="84" y="90"/>
                </a:lnTo>
                <a:lnTo>
                  <a:pt x="73" y="68"/>
                </a:lnTo>
                <a:lnTo>
                  <a:pt x="65" y="64"/>
                </a:lnTo>
                <a:lnTo>
                  <a:pt x="56" y="45"/>
                </a:lnTo>
                <a:lnTo>
                  <a:pt x="40" y="42"/>
                </a:lnTo>
                <a:lnTo>
                  <a:pt x="60" y="19"/>
                </a:lnTo>
                <a:lnTo>
                  <a:pt x="60" y="14"/>
                </a:lnTo>
                <a:lnTo>
                  <a:pt x="31" y="16"/>
                </a:lnTo>
                <a:lnTo>
                  <a:pt x="47" y="4"/>
                </a:lnTo>
                <a:lnTo>
                  <a:pt x="46" y="0"/>
                </a:lnTo>
                <a:lnTo>
                  <a:pt x="22" y="1"/>
                </a:lnTo>
                <a:lnTo>
                  <a:pt x="9" y="19"/>
                </a:lnTo>
                <a:lnTo>
                  <a:pt x="12" y="23"/>
                </a:lnTo>
                <a:lnTo>
                  <a:pt x="5" y="36"/>
                </a:lnTo>
                <a:lnTo>
                  <a:pt x="13" y="35"/>
                </a:lnTo>
                <a:lnTo>
                  <a:pt x="12" y="41"/>
                </a:lnTo>
                <a:lnTo>
                  <a:pt x="2" y="45"/>
                </a:lnTo>
                <a:lnTo>
                  <a:pt x="9" y="45"/>
                </a:lnTo>
                <a:lnTo>
                  <a:pt x="9" y="51"/>
                </a:lnTo>
                <a:lnTo>
                  <a:pt x="16" y="45"/>
                </a:lnTo>
                <a:lnTo>
                  <a:pt x="21" y="51"/>
                </a:lnTo>
                <a:lnTo>
                  <a:pt x="13" y="60"/>
                </a:lnTo>
                <a:lnTo>
                  <a:pt x="18" y="64"/>
                </a:lnTo>
                <a:lnTo>
                  <a:pt x="38" y="60"/>
                </a:lnTo>
                <a:lnTo>
                  <a:pt x="34" y="67"/>
                </a:lnTo>
                <a:lnTo>
                  <a:pt x="46" y="73"/>
                </a:lnTo>
                <a:lnTo>
                  <a:pt x="40" y="86"/>
                </a:lnTo>
                <a:lnTo>
                  <a:pt x="19" y="86"/>
                </a:lnTo>
                <a:lnTo>
                  <a:pt x="16" y="96"/>
                </a:lnTo>
                <a:lnTo>
                  <a:pt x="25" y="96"/>
                </a:lnTo>
                <a:lnTo>
                  <a:pt x="24" y="105"/>
                </a:lnTo>
                <a:lnTo>
                  <a:pt x="8" y="112"/>
                </a:lnTo>
                <a:lnTo>
                  <a:pt x="11" y="115"/>
                </a:lnTo>
                <a:lnTo>
                  <a:pt x="32" y="120"/>
                </a:lnTo>
                <a:lnTo>
                  <a:pt x="41" y="115"/>
                </a:lnTo>
                <a:lnTo>
                  <a:pt x="35" y="124"/>
                </a:lnTo>
                <a:lnTo>
                  <a:pt x="22" y="124"/>
                </a:lnTo>
                <a:lnTo>
                  <a:pt x="0" y="14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4270320" y="2917800"/>
            <a:ext cx="84240" cy="49320"/>
          </a:xfrm>
          <a:custGeom>
            <a:avLst/>
            <a:gdLst/>
            <a:ahLst/>
            <a:rect l="l" t="t" r="r" b="b"/>
            <a:pathLst>
              <a:path w="48" h="28">
                <a:moveTo>
                  <a:pt x="0" y="6"/>
                </a:moveTo>
                <a:lnTo>
                  <a:pt x="4" y="13"/>
                </a:lnTo>
                <a:lnTo>
                  <a:pt x="40" y="28"/>
                </a:lnTo>
                <a:lnTo>
                  <a:pt x="48" y="0"/>
                </a:lnTo>
                <a:lnTo>
                  <a:pt x="27" y="5"/>
                </a:lnTo>
                <a:lnTo>
                  <a:pt x="5" y="2"/>
                </a:lnTo>
                <a:lnTo>
                  <a:pt x="0" y="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3743280" y="2411280"/>
            <a:ext cx="103320" cy="104760"/>
          </a:xfrm>
          <a:custGeom>
            <a:avLst/>
            <a:gdLst/>
            <a:ahLst/>
            <a:rect l="l" t="t" r="r" b="b"/>
            <a:pathLst>
              <a:path w="59" h="60">
                <a:moveTo>
                  <a:pt x="36" y="10"/>
                </a:moveTo>
                <a:lnTo>
                  <a:pt x="43" y="17"/>
                </a:lnTo>
                <a:lnTo>
                  <a:pt x="56" y="11"/>
                </a:lnTo>
                <a:lnTo>
                  <a:pt x="59" y="19"/>
                </a:lnTo>
                <a:lnTo>
                  <a:pt x="59" y="36"/>
                </a:lnTo>
                <a:lnTo>
                  <a:pt x="52" y="49"/>
                </a:lnTo>
                <a:lnTo>
                  <a:pt x="7" y="60"/>
                </a:lnTo>
                <a:lnTo>
                  <a:pt x="0" y="49"/>
                </a:lnTo>
                <a:lnTo>
                  <a:pt x="7" y="49"/>
                </a:lnTo>
                <a:lnTo>
                  <a:pt x="20" y="33"/>
                </a:lnTo>
                <a:lnTo>
                  <a:pt x="5" y="26"/>
                </a:lnTo>
                <a:lnTo>
                  <a:pt x="14" y="23"/>
                </a:lnTo>
                <a:lnTo>
                  <a:pt x="7" y="20"/>
                </a:lnTo>
                <a:lnTo>
                  <a:pt x="11" y="14"/>
                </a:lnTo>
                <a:lnTo>
                  <a:pt x="27" y="14"/>
                </a:lnTo>
                <a:lnTo>
                  <a:pt x="33" y="10"/>
                </a:lnTo>
                <a:lnTo>
                  <a:pt x="27" y="7"/>
                </a:lnTo>
                <a:lnTo>
                  <a:pt x="33" y="0"/>
                </a:lnTo>
                <a:lnTo>
                  <a:pt x="40" y="0"/>
                </a:lnTo>
                <a:lnTo>
                  <a:pt x="36" y="1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3533760" y="3706920"/>
            <a:ext cx="198360" cy="168120"/>
          </a:xfrm>
          <a:custGeom>
            <a:avLst/>
            <a:gdLst/>
            <a:ahLst/>
            <a:rect l="l" t="t" r="r" b="b"/>
            <a:pathLst>
              <a:path w="114" h="97">
                <a:moveTo>
                  <a:pt x="102" y="91"/>
                </a:moveTo>
                <a:lnTo>
                  <a:pt x="108" y="86"/>
                </a:lnTo>
                <a:lnTo>
                  <a:pt x="105" y="78"/>
                </a:lnTo>
                <a:lnTo>
                  <a:pt x="114" y="72"/>
                </a:lnTo>
                <a:lnTo>
                  <a:pt x="108" y="53"/>
                </a:lnTo>
                <a:lnTo>
                  <a:pt x="109" y="43"/>
                </a:lnTo>
                <a:lnTo>
                  <a:pt x="92" y="3"/>
                </a:lnTo>
                <a:lnTo>
                  <a:pt x="67" y="12"/>
                </a:lnTo>
                <a:lnTo>
                  <a:pt x="58" y="3"/>
                </a:lnTo>
                <a:lnTo>
                  <a:pt x="22" y="0"/>
                </a:lnTo>
                <a:lnTo>
                  <a:pt x="19" y="16"/>
                </a:lnTo>
                <a:lnTo>
                  <a:pt x="6" y="21"/>
                </a:lnTo>
                <a:lnTo>
                  <a:pt x="0" y="31"/>
                </a:lnTo>
                <a:lnTo>
                  <a:pt x="26" y="62"/>
                </a:lnTo>
                <a:lnTo>
                  <a:pt x="41" y="48"/>
                </a:lnTo>
                <a:lnTo>
                  <a:pt x="55" y="47"/>
                </a:lnTo>
                <a:lnTo>
                  <a:pt x="70" y="67"/>
                </a:lnTo>
                <a:lnTo>
                  <a:pt x="67" y="76"/>
                </a:lnTo>
                <a:lnTo>
                  <a:pt x="73" y="76"/>
                </a:lnTo>
                <a:lnTo>
                  <a:pt x="83" y="73"/>
                </a:lnTo>
                <a:lnTo>
                  <a:pt x="92" y="97"/>
                </a:lnTo>
                <a:lnTo>
                  <a:pt x="102" y="9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>
            <a:off x="4272120" y="3936960"/>
            <a:ext cx="517320" cy="566640"/>
          </a:xfrm>
          <a:custGeom>
            <a:avLst/>
            <a:gdLst/>
            <a:ahLst/>
            <a:rect l="l" t="t" r="r" b="b"/>
            <a:pathLst>
              <a:path w="296" h="324">
                <a:moveTo>
                  <a:pt x="164" y="7"/>
                </a:moveTo>
                <a:lnTo>
                  <a:pt x="158" y="16"/>
                </a:lnTo>
                <a:lnTo>
                  <a:pt x="128" y="13"/>
                </a:lnTo>
                <a:lnTo>
                  <a:pt x="120" y="0"/>
                </a:lnTo>
                <a:lnTo>
                  <a:pt x="111" y="0"/>
                </a:lnTo>
                <a:lnTo>
                  <a:pt x="98" y="26"/>
                </a:lnTo>
                <a:lnTo>
                  <a:pt x="88" y="57"/>
                </a:lnTo>
                <a:lnTo>
                  <a:pt x="83" y="103"/>
                </a:lnTo>
                <a:lnTo>
                  <a:pt x="63" y="128"/>
                </a:lnTo>
                <a:lnTo>
                  <a:pt x="56" y="160"/>
                </a:lnTo>
                <a:lnTo>
                  <a:pt x="34" y="176"/>
                </a:lnTo>
                <a:lnTo>
                  <a:pt x="31" y="169"/>
                </a:lnTo>
                <a:lnTo>
                  <a:pt x="19" y="176"/>
                </a:lnTo>
                <a:lnTo>
                  <a:pt x="10" y="173"/>
                </a:lnTo>
                <a:lnTo>
                  <a:pt x="3" y="179"/>
                </a:lnTo>
                <a:lnTo>
                  <a:pt x="0" y="195"/>
                </a:lnTo>
                <a:lnTo>
                  <a:pt x="3" y="203"/>
                </a:lnTo>
                <a:lnTo>
                  <a:pt x="19" y="194"/>
                </a:lnTo>
                <a:lnTo>
                  <a:pt x="57" y="192"/>
                </a:lnTo>
                <a:lnTo>
                  <a:pt x="66" y="198"/>
                </a:lnTo>
                <a:lnTo>
                  <a:pt x="72" y="219"/>
                </a:lnTo>
                <a:lnTo>
                  <a:pt x="86" y="235"/>
                </a:lnTo>
                <a:lnTo>
                  <a:pt x="107" y="232"/>
                </a:lnTo>
                <a:lnTo>
                  <a:pt x="111" y="214"/>
                </a:lnTo>
                <a:lnTo>
                  <a:pt x="131" y="213"/>
                </a:lnTo>
                <a:lnTo>
                  <a:pt x="131" y="217"/>
                </a:lnTo>
                <a:lnTo>
                  <a:pt x="143" y="219"/>
                </a:lnTo>
                <a:lnTo>
                  <a:pt x="146" y="224"/>
                </a:lnTo>
                <a:lnTo>
                  <a:pt x="147" y="260"/>
                </a:lnTo>
                <a:lnTo>
                  <a:pt x="153" y="277"/>
                </a:lnTo>
                <a:lnTo>
                  <a:pt x="149" y="284"/>
                </a:lnTo>
                <a:lnTo>
                  <a:pt x="152" y="289"/>
                </a:lnTo>
                <a:lnTo>
                  <a:pt x="181" y="281"/>
                </a:lnTo>
                <a:lnTo>
                  <a:pt x="213" y="300"/>
                </a:lnTo>
                <a:lnTo>
                  <a:pt x="226" y="297"/>
                </a:lnTo>
                <a:lnTo>
                  <a:pt x="253" y="319"/>
                </a:lnTo>
                <a:lnTo>
                  <a:pt x="266" y="324"/>
                </a:lnTo>
                <a:lnTo>
                  <a:pt x="267" y="305"/>
                </a:lnTo>
                <a:lnTo>
                  <a:pt x="258" y="306"/>
                </a:lnTo>
                <a:lnTo>
                  <a:pt x="251" y="299"/>
                </a:lnTo>
                <a:lnTo>
                  <a:pt x="257" y="252"/>
                </a:lnTo>
                <a:lnTo>
                  <a:pt x="260" y="242"/>
                </a:lnTo>
                <a:lnTo>
                  <a:pt x="283" y="236"/>
                </a:lnTo>
                <a:lnTo>
                  <a:pt x="288" y="235"/>
                </a:lnTo>
                <a:lnTo>
                  <a:pt x="269" y="201"/>
                </a:lnTo>
                <a:lnTo>
                  <a:pt x="269" y="169"/>
                </a:lnTo>
                <a:lnTo>
                  <a:pt x="266" y="150"/>
                </a:lnTo>
                <a:lnTo>
                  <a:pt x="263" y="138"/>
                </a:lnTo>
                <a:lnTo>
                  <a:pt x="261" y="133"/>
                </a:lnTo>
                <a:lnTo>
                  <a:pt x="270" y="114"/>
                </a:lnTo>
                <a:lnTo>
                  <a:pt x="274" y="83"/>
                </a:lnTo>
                <a:lnTo>
                  <a:pt x="285" y="70"/>
                </a:lnTo>
                <a:lnTo>
                  <a:pt x="296" y="54"/>
                </a:lnTo>
                <a:lnTo>
                  <a:pt x="289" y="45"/>
                </a:lnTo>
                <a:lnTo>
                  <a:pt x="289" y="27"/>
                </a:lnTo>
                <a:lnTo>
                  <a:pt x="273" y="11"/>
                </a:lnTo>
                <a:lnTo>
                  <a:pt x="247" y="14"/>
                </a:lnTo>
                <a:lnTo>
                  <a:pt x="238" y="0"/>
                </a:lnTo>
                <a:lnTo>
                  <a:pt x="164" y="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4330800" y="3760920"/>
            <a:ext cx="357120" cy="249120"/>
          </a:xfrm>
          <a:custGeom>
            <a:avLst/>
            <a:gdLst/>
            <a:ahLst/>
            <a:rect l="l" t="t" r="r" b="b"/>
            <a:pathLst>
              <a:path w="204" h="143">
                <a:moveTo>
                  <a:pt x="3" y="108"/>
                </a:moveTo>
                <a:lnTo>
                  <a:pt x="0" y="90"/>
                </a:lnTo>
                <a:lnTo>
                  <a:pt x="13" y="61"/>
                </a:lnTo>
                <a:lnTo>
                  <a:pt x="61" y="50"/>
                </a:lnTo>
                <a:lnTo>
                  <a:pt x="71" y="41"/>
                </a:lnTo>
                <a:lnTo>
                  <a:pt x="68" y="36"/>
                </a:lnTo>
                <a:lnTo>
                  <a:pt x="93" y="31"/>
                </a:lnTo>
                <a:lnTo>
                  <a:pt x="113" y="4"/>
                </a:lnTo>
                <a:lnTo>
                  <a:pt x="128" y="0"/>
                </a:lnTo>
                <a:lnTo>
                  <a:pt x="141" y="17"/>
                </a:lnTo>
                <a:lnTo>
                  <a:pt x="140" y="36"/>
                </a:lnTo>
                <a:lnTo>
                  <a:pt x="163" y="48"/>
                </a:lnTo>
                <a:lnTo>
                  <a:pt x="204" y="101"/>
                </a:lnTo>
                <a:lnTo>
                  <a:pt x="130" y="108"/>
                </a:lnTo>
                <a:lnTo>
                  <a:pt x="124" y="117"/>
                </a:lnTo>
                <a:lnTo>
                  <a:pt x="94" y="114"/>
                </a:lnTo>
                <a:lnTo>
                  <a:pt x="86" y="101"/>
                </a:lnTo>
                <a:lnTo>
                  <a:pt x="77" y="101"/>
                </a:lnTo>
                <a:lnTo>
                  <a:pt x="64" y="127"/>
                </a:lnTo>
                <a:lnTo>
                  <a:pt x="54" y="133"/>
                </a:lnTo>
                <a:lnTo>
                  <a:pt x="45" y="127"/>
                </a:lnTo>
                <a:lnTo>
                  <a:pt x="32" y="133"/>
                </a:lnTo>
                <a:lnTo>
                  <a:pt x="24" y="143"/>
                </a:lnTo>
                <a:lnTo>
                  <a:pt x="3" y="10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4832280" y="3639960"/>
            <a:ext cx="406440" cy="347760"/>
          </a:xfrm>
          <a:custGeom>
            <a:avLst/>
            <a:gdLst/>
            <a:ahLst/>
            <a:rect l="l" t="t" r="r" b="b"/>
            <a:pathLst>
              <a:path w="232" h="199">
                <a:moveTo>
                  <a:pt x="143" y="44"/>
                </a:moveTo>
                <a:lnTo>
                  <a:pt x="136" y="63"/>
                </a:lnTo>
                <a:lnTo>
                  <a:pt x="136" y="69"/>
                </a:lnTo>
                <a:lnTo>
                  <a:pt x="152" y="69"/>
                </a:lnTo>
                <a:lnTo>
                  <a:pt x="152" y="70"/>
                </a:lnTo>
                <a:lnTo>
                  <a:pt x="152" y="79"/>
                </a:lnTo>
                <a:lnTo>
                  <a:pt x="171" y="103"/>
                </a:lnTo>
                <a:lnTo>
                  <a:pt x="219" y="119"/>
                </a:lnTo>
                <a:lnTo>
                  <a:pt x="232" y="119"/>
                </a:lnTo>
                <a:lnTo>
                  <a:pt x="190" y="173"/>
                </a:lnTo>
                <a:lnTo>
                  <a:pt x="166" y="174"/>
                </a:lnTo>
                <a:lnTo>
                  <a:pt x="139" y="193"/>
                </a:lnTo>
                <a:lnTo>
                  <a:pt x="123" y="186"/>
                </a:lnTo>
                <a:lnTo>
                  <a:pt x="94" y="199"/>
                </a:lnTo>
                <a:lnTo>
                  <a:pt x="76" y="196"/>
                </a:lnTo>
                <a:lnTo>
                  <a:pt x="58" y="181"/>
                </a:lnTo>
                <a:lnTo>
                  <a:pt x="45" y="181"/>
                </a:lnTo>
                <a:lnTo>
                  <a:pt x="45" y="168"/>
                </a:lnTo>
                <a:lnTo>
                  <a:pt x="34" y="162"/>
                </a:lnTo>
                <a:lnTo>
                  <a:pt x="16" y="132"/>
                </a:lnTo>
                <a:lnTo>
                  <a:pt x="0" y="122"/>
                </a:lnTo>
                <a:lnTo>
                  <a:pt x="6" y="113"/>
                </a:lnTo>
                <a:lnTo>
                  <a:pt x="19" y="110"/>
                </a:lnTo>
                <a:lnTo>
                  <a:pt x="19" y="78"/>
                </a:lnTo>
                <a:lnTo>
                  <a:pt x="48" y="34"/>
                </a:lnTo>
                <a:lnTo>
                  <a:pt x="51" y="9"/>
                </a:lnTo>
                <a:lnTo>
                  <a:pt x="63" y="8"/>
                </a:lnTo>
                <a:lnTo>
                  <a:pt x="67" y="14"/>
                </a:lnTo>
                <a:lnTo>
                  <a:pt x="72" y="0"/>
                </a:lnTo>
                <a:lnTo>
                  <a:pt x="80" y="8"/>
                </a:lnTo>
                <a:lnTo>
                  <a:pt x="89" y="3"/>
                </a:lnTo>
                <a:lnTo>
                  <a:pt x="107" y="6"/>
                </a:lnTo>
                <a:lnTo>
                  <a:pt x="143" y="44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4921200" y="3540240"/>
            <a:ext cx="177840" cy="176040"/>
          </a:xfrm>
          <a:custGeom>
            <a:avLst/>
            <a:gdLst/>
            <a:ahLst/>
            <a:rect l="l" t="t" r="r" b="b"/>
            <a:pathLst>
              <a:path w="101" h="101">
                <a:moveTo>
                  <a:pt x="92" y="101"/>
                </a:moveTo>
                <a:lnTo>
                  <a:pt x="101" y="95"/>
                </a:lnTo>
                <a:lnTo>
                  <a:pt x="73" y="60"/>
                </a:lnTo>
                <a:lnTo>
                  <a:pt x="45" y="44"/>
                </a:lnTo>
                <a:lnTo>
                  <a:pt x="29" y="0"/>
                </a:lnTo>
                <a:lnTo>
                  <a:pt x="25" y="9"/>
                </a:lnTo>
                <a:lnTo>
                  <a:pt x="7" y="19"/>
                </a:lnTo>
                <a:lnTo>
                  <a:pt x="0" y="66"/>
                </a:lnTo>
                <a:lnTo>
                  <a:pt x="12" y="65"/>
                </a:lnTo>
                <a:lnTo>
                  <a:pt x="16" y="71"/>
                </a:lnTo>
                <a:lnTo>
                  <a:pt x="21" y="57"/>
                </a:lnTo>
                <a:lnTo>
                  <a:pt x="29" y="65"/>
                </a:lnTo>
                <a:lnTo>
                  <a:pt x="38" y="60"/>
                </a:lnTo>
                <a:lnTo>
                  <a:pt x="56" y="63"/>
                </a:lnTo>
                <a:lnTo>
                  <a:pt x="92" y="10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4529160" y="3384720"/>
            <a:ext cx="442800" cy="599760"/>
          </a:xfrm>
          <a:custGeom>
            <a:avLst/>
            <a:gdLst/>
            <a:ahLst/>
            <a:rect l="l" t="t" r="r" b="b"/>
            <a:pathLst>
              <a:path w="254" h="343">
                <a:moveTo>
                  <a:pt x="225" y="155"/>
                </a:moveTo>
                <a:lnTo>
                  <a:pt x="232" y="108"/>
                </a:lnTo>
                <a:lnTo>
                  <a:pt x="250" y="98"/>
                </a:lnTo>
                <a:lnTo>
                  <a:pt x="254" y="89"/>
                </a:lnTo>
                <a:lnTo>
                  <a:pt x="241" y="78"/>
                </a:lnTo>
                <a:lnTo>
                  <a:pt x="227" y="18"/>
                </a:lnTo>
                <a:lnTo>
                  <a:pt x="211" y="6"/>
                </a:lnTo>
                <a:lnTo>
                  <a:pt x="206" y="0"/>
                </a:lnTo>
                <a:lnTo>
                  <a:pt x="184" y="22"/>
                </a:lnTo>
                <a:lnTo>
                  <a:pt x="171" y="18"/>
                </a:lnTo>
                <a:lnTo>
                  <a:pt x="47" y="18"/>
                </a:lnTo>
                <a:lnTo>
                  <a:pt x="46" y="18"/>
                </a:lnTo>
                <a:lnTo>
                  <a:pt x="47" y="50"/>
                </a:lnTo>
                <a:lnTo>
                  <a:pt x="34" y="53"/>
                </a:lnTo>
                <a:lnTo>
                  <a:pt x="31" y="65"/>
                </a:lnTo>
                <a:lnTo>
                  <a:pt x="33" y="124"/>
                </a:lnTo>
                <a:lnTo>
                  <a:pt x="31" y="130"/>
                </a:lnTo>
                <a:lnTo>
                  <a:pt x="18" y="130"/>
                </a:lnTo>
                <a:lnTo>
                  <a:pt x="0" y="178"/>
                </a:lnTo>
                <a:lnTo>
                  <a:pt x="15" y="206"/>
                </a:lnTo>
                <a:lnTo>
                  <a:pt x="15" y="215"/>
                </a:lnTo>
                <a:lnTo>
                  <a:pt x="28" y="232"/>
                </a:lnTo>
                <a:lnTo>
                  <a:pt x="27" y="251"/>
                </a:lnTo>
                <a:lnTo>
                  <a:pt x="50" y="263"/>
                </a:lnTo>
                <a:lnTo>
                  <a:pt x="91" y="316"/>
                </a:lnTo>
                <a:lnTo>
                  <a:pt x="100" y="330"/>
                </a:lnTo>
                <a:lnTo>
                  <a:pt x="126" y="327"/>
                </a:lnTo>
                <a:lnTo>
                  <a:pt x="142" y="343"/>
                </a:lnTo>
                <a:lnTo>
                  <a:pt x="160" y="343"/>
                </a:lnTo>
                <a:lnTo>
                  <a:pt x="190" y="336"/>
                </a:lnTo>
                <a:lnTo>
                  <a:pt x="197" y="327"/>
                </a:lnTo>
                <a:lnTo>
                  <a:pt x="219" y="327"/>
                </a:lnTo>
                <a:lnTo>
                  <a:pt x="219" y="314"/>
                </a:lnTo>
                <a:lnTo>
                  <a:pt x="208" y="308"/>
                </a:lnTo>
                <a:lnTo>
                  <a:pt x="190" y="278"/>
                </a:lnTo>
                <a:lnTo>
                  <a:pt x="174" y="268"/>
                </a:lnTo>
                <a:lnTo>
                  <a:pt x="180" y="259"/>
                </a:lnTo>
                <a:lnTo>
                  <a:pt x="193" y="256"/>
                </a:lnTo>
                <a:lnTo>
                  <a:pt x="193" y="224"/>
                </a:lnTo>
                <a:lnTo>
                  <a:pt x="222" y="180"/>
                </a:lnTo>
                <a:lnTo>
                  <a:pt x="225" y="15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>
            <a:off x="3800520" y="3635280"/>
            <a:ext cx="204840" cy="165240"/>
          </a:xfrm>
          <a:custGeom>
            <a:avLst/>
            <a:gdLst/>
            <a:ahLst/>
            <a:rect l="l" t="t" r="r" b="b"/>
            <a:pathLst>
              <a:path w="117" h="95">
                <a:moveTo>
                  <a:pt x="111" y="41"/>
                </a:moveTo>
                <a:lnTo>
                  <a:pt x="102" y="41"/>
                </a:lnTo>
                <a:lnTo>
                  <a:pt x="86" y="17"/>
                </a:lnTo>
                <a:lnTo>
                  <a:pt x="83" y="0"/>
                </a:lnTo>
                <a:lnTo>
                  <a:pt x="70" y="2"/>
                </a:lnTo>
                <a:lnTo>
                  <a:pt x="41" y="25"/>
                </a:lnTo>
                <a:lnTo>
                  <a:pt x="23" y="30"/>
                </a:lnTo>
                <a:lnTo>
                  <a:pt x="3" y="60"/>
                </a:lnTo>
                <a:lnTo>
                  <a:pt x="0" y="82"/>
                </a:lnTo>
                <a:lnTo>
                  <a:pt x="4" y="89"/>
                </a:lnTo>
                <a:lnTo>
                  <a:pt x="23" y="88"/>
                </a:lnTo>
                <a:lnTo>
                  <a:pt x="38" y="95"/>
                </a:lnTo>
                <a:lnTo>
                  <a:pt x="35" y="73"/>
                </a:lnTo>
                <a:lnTo>
                  <a:pt x="38" y="71"/>
                </a:lnTo>
                <a:lnTo>
                  <a:pt x="76" y="68"/>
                </a:lnTo>
                <a:lnTo>
                  <a:pt x="93" y="71"/>
                </a:lnTo>
                <a:lnTo>
                  <a:pt x="102" y="62"/>
                </a:lnTo>
                <a:lnTo>
                  <a:pt x="110" y="63"/>
                </a:lnTo>
                <a:lnTo>
                  <a:pt x="117" y="54"/>
                </a:lnTo>
                <a:lnTo>
                  <a:pt x="111" y="4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>
            <a:off x="3944880" y="3370320"/>
            <a:ext cx="425520" cy="363600"/>
          </a:xfrm>
          <a:custGeom>
            <a:avLst/>
            <a:gdLst/>
            <a:ahLst/>
            <a:rect l="l" t="t" r="r" b="b"/>
            <a:pathLst>
              <a:path w="243" h="208">
                <a:moveTo>
                  <a:pt x="205" y="172"/>
                </a:moveTo>
                <a:lnTo>
                  <a:pt x="203" y="162"/>
                </a:lnTo>
                <a:lnTo>
                  <a:pt x="234" y="112"/>
                </a:lnTo>
                <a:lnTo>
                  <a:pt x="243" y="55"/>
                </a:lnTo>
                <a:lnTo>
                  <a:pt x="234" y="49"/>
                </a:lnTo>
                <a:lnTo>
                  <a:pt x="228" y="36"/>
                </a:lnTo>
                <a:lnTo>
                  <a:pt x="228" y="10"/>
                </a:lnTo>
                <a:lnTo>
                  <a:pt x="213" y="3"/>
                </a:lnTo>
                <a:lnTo>
                  <a:pt x="178" y="0"/>
                </a:lnTo>
                <a:lnTo>
                  <a:pt x="83" y="73"/>
                </a:lnTo>
                <a:lnTo>
                  <a:pt x="62" y="77"/>
                </a:lnTo>
                <a:lnTo>
                  <a:pt x="62" y="130"/>
                </a:lnTo>
                <a:lnTo>
                  <a:pt x="56" y="138"/>
                </a:lnTo>
                <a:lnTo>
                  <a:pt x="0" y="151"/>
                </a:lnTo>
                <a:lnTo>
                  <a:pt x="3" y="168"/>
                </a:lnTo>
                <a:lnTo>
                  <a:pt x="19" y="192"/>
                </a:lnTo>
                <a:lnTo>
                  <a:pt x="28" y="192"/>
                </a:lnTo>
                <a:lnTo>
                  <a:pt x="34" y="205"/>
                </a:lnTo>
                <a:lnTo>
                  <a:pt x="37" y="198"/>
                </a:lnTo>
                <a:lnTo>
                  <a:pt x="47" y="198"/>
                </a:lnTo>
                <a:lnTo>
                  <a:pt x="53" y="208"/>
                </a:lnTo>
                <a:lnTo>
                  <a:pt x="54" y="192"/>
                </a:lnTo>
                <a:lnTo>
                  <a:pt x="70" y="173"/>
                </a:lnTo>
                <a:lnTo>
                  <a:pt x="83" y="172"/>
                </a:lnTo>
                <a:lnTo>
                  <a:pt x="105" y="186"/>
                </a:lnTo>
                <a:lnTo>
                  <a:pt x="118" y="179"/>
                </a:lnTo>
                <a:lnTo>
                  <a:pt x="139" y="189"/>
                </a:lnTo>
                <a:lnTo>
                  <a:pt x="158" y="179"/>
                </a:lnTo>
                <a:lnTo>
                  <a:pt x="186" y="182"/>
                </a:lnTo>
                <a:lnTo>
                  <a:pt x="200" y="172"/>
                </a:lnTo>
                <a:lnTo>
                  <a:pt x="205" y="172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>
            <a:off x="3614760" y="3324240"/>
            <a:ext cx="439560" cy="457200"/>
          </a:xfrm>
          <a:custGeom>
            <a:avLst/>
            <a:gdLst/>
            <a:ahLst/>
            <a:rect l="l" t="t" r="r" b="b"/>
            <a:pathLst>
              <a:path w="251" h="262">
                <a:moveTo>
                  <a:pt x="189" y="178"/>
                </a:moveTo>
                <a:lnTo>
                  <a:pt x="245" y="165"/>
                </a:lnTo>
                <a:lnTo>
                  <a:pt x="251" y="157"/>
                </a:lnTo>
                <a:lnTo>
                  <a:pt x="251" y="104"/>
                </a:lnTo>
                <a:lnTo>
                  <a:pt x="237" y="107"/>
                </a:lnTo>
                <a:lnTo>
                  <a:pt x="234" y="91"/>
                </a:lnTo>
                <a:lnTo>
                  <a:pt x="214" y="82"/>
                </a:lnTo>
                <a:lnTo>
                  <a:pt x="204" y="68"/>
                </a:lnTo>
                <a:lnTo>
                  <a:pt x="116" y="0"/>
                </a:lnTo>
                <a:lnTo>
                  <a:pt x="90" y="0"/>
                </a:lnTo>
                <a:lnTo>
                  <a:pt x="102" y="168"/>
                </a:lnTo>
                <a:lnTo>
                  <a:pt x="35" y="168"/>
                </a:lnTo>
                <a:lnTo>
                  <a:pt x="21" y="174"/>
                </a:lnTo>
                <a:lnTo>
                  <a:pt x="11" y="162"/>
                </a:lnTo>
                <a:lnTo>
                  <a:pt x="0" y="183"/>
                </a:lnTo>
                <a:lnTo>
                  <a:pt x="11" y="222"/>
                </a:lnTo>
                <a:lnTo>
                  <a:pt x="20" y="231"/>
                </a:lnTo>
                <a:lnTo>
                  <a:pt x="45" y="222"/>
                </a:lnTo>
                <a:lnTo>
                  <a:pt x="62" y="262"/>
                </a:lnTo>
                <a:lnTo>
                  <a:pt x="67" y="259"/>
                </a:lnTo>
                <a:lnTo>
                  <a:pt x="74" y="262"/>
                </a:lnTo>
                <a:lnTo>
                  <a:pt x="87" y="254"/>
                </a:lnTo>
                <a:lnTo>
                  <a:pt x="93" y="262"/>
                </a:lnTo>
                <a:lnTo>
                  <a:pt x="106" y="260"/>
                </a:lnTo>
                <a:lnTo>
                  <a:pt x="109" y="238"/>
                </a:lnTo>
                <a:lnTo>
                  <a:pt x="129" y="208"/>
                </a:lnTo>
                <a:lnTo>
                  <a:pt x="147" y="203"/>
                </a:lnTo>
                <a:lnTo>
                  <a:pt x="176" y="180"/>
                </a:lnTo>
                <a:lnTo>
                  <a:pt x="189" y="17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4187880" y="3073320"/>
            <a:ext cx="423720" cy="425520"/>
          </a:xfrm>
          <a:custGeom>
            <a:avLst/>
            <a:gdLst/>
            <a:ahLst/>
            <a:rect l="l" t="t" r="r" b="b"/>
            <a:pathLst>
              <a:path w="242" h="243">
                <a:moveTo>
                  <a:pt x="241" y="196"/>
                </a:moveTo>
                <a:lnTo>
                  <a:pt x="238" y="79"/>
                </a:lnTo>
                <a:lnTo>
                  <a:pt x="232" y="60"/>
                </a:lnTo>
                <a:lnTo>
                  <a:pt x="236" y="25"/>
                </a:lnTo>
                <a:lnTo>
                  <a:pt x="207" y="18"/>
                </a:lnTo>
                <a:lnTo>
                  <a:pt x="206" y="12"/>
                </a:lnTo>
                <a:lnTo>
                  <a:pt x="187" y="6"/>
                </a:lnTo>
                <a:lnTo>
                  <a:pt x="162" y="18"/>
                </a:lnTo>
                <a:lnTo>
                  <a:pt x="160" y="46"/>
                </a:lnTo>
                <a:lnTo>
                  <a:pt x="149" y="51"/>
                </a:lnTo>
                <a:lnTo>
                  <a:pt x="141" y="51"/>
                </a:lnTo>
                <a:lnTo>
                  <a:pt x="124" y="38"/>
                </a:lnTo>
                <a:lnTo>
                  <a:pt x="95" y="30"/>
                </a:lnTo>
                <a:lnTo>
                  <a:pt x="92" y="16"/>
                </a:lnTo>
                <a:lnTo>
                  <a:pt x="74" y="9"/>
                </a:lnTo>
                <a:lnTo>
                  <a:pt x="44" y="6"/>
                </a:lnTo>
                <a:lnTo>
                  <a:pt x="28" y="0"/>
                </a:lnTo>
                <a:lnTo>
                  <a:pt x="31" y="13"/>
                </a:lnTo>
                <a:lnTo>
                  <a:pt x="13" y="30"/>
                </a:lnTo>
                <a:lnTo>
                  <a:pt x="13" y="46"/>
                </a:lnTo>
                <a:lnTo>
                  <a:pt x="3" y="51"/>
                </a:lnTo>
                <a:lnTo>
                  <a:pt x="0" y="57"/>
                </a:lnTo>
                <a:lnTo>
                  <a:pt x="7" y="67"/>
                </a:lnTo>
                <a:lnTo>
                  <a:pt x="9" y="95"/>
                </a:lnTo>
                <a:lnTo>
                  <a:pt x="7" y="116"/>
                </a:lnTo>
                <a:lnTo>
                  <a:pt x="3" y="124"/>
                </a:lnTo>
                <a:lnTo>
                  <a:pt x="16" y="152"/>
                </a:lnTo>
                <a:lnTo>
                  <a:pt x="28" y="154"/>
                </a:lnTo>
                <a:lnTo>
                  <a:pt x="39" y="170"/>
                </a:lnTo>
                <a:lnTo>
                  <a:pt x="74" y="173"/>
                </a:lnTo>
                <a:lnTo>
                  <a:pt x="89" y="180"/>
                </a:lnTo>
                <a:lnTo>
                  <a:pt x="109" y="175"/>
                </a:lnTo>
                <a:lnTo>
                  <a:pt x="226" y="243"/>
                </a:lnTo>
                <a:lnTo>
                  <a:pt x="229" y="231"/>
                </a:lnTo>
                <a:lnTo>
                  <a:pt x="242" y="228"/>
                </a:lnTo>
                <a:lnTo>
                  <a:pt x="241" y="19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3724200" y="2957400"/>
            <a:ext cx="531720" cy="552600"/>
          </a:xfrm>
          <a:custGeom>
            <a:avLst/>
            <a:gdLst/>
            <a:ahLst/>
            <a:rect l="l" t="t" r="r" b="b"/>
            <a:pathLst>
              <a:path w="305" h="317">
                <a:moveTo>
                  <a:pt x="253" y="3"/>
                </a:moveTo>
                <a:lnTo>
                  <a:pt x="225" y="0"/>
                </a:lnTo>
                <a:lnTo>
                  <a:pt x="210" y="6"/>
                </a:lnTo>
                <a:lnTo>
                  <a:pt x="190" y="2"/>
                </a:lnTo>
                <a:lnTo>
                  <a:pt x="148" y="9"/>
                </a:lnTo>
                <a:lnTo>
                  <a:pt x="102" y="31"/>
                </a:lnTo>
                <a:lnTo>
                  <a:pt x="108" y="38"/>
                </a:lnTo>
                <a:lnTo>
                  <a:pt x="114" y="80"/>
                </a:lnTo>
                <a:lnTo>
                  <a:pt x="75" y="92"/>
                </a:lnTo>
                <a:lnTo>
                  <a:pt x="76" y="102"/>
                </a:lnTo>
                <a:lnTo>
                  <a:pt x="48" y="123"/>
                </a:lnTo>
                <a:lnTo>
                  <a:pt x="9" y="136"/>
                </a:lnTo>
                <a:lnTo>
                  <a:pt x="0" y="143"/>
                </a:lnTo>
                <a:lnTo>
                  <a:pt x="0" y="164"/>
                </a:lnTo>
                <a:lnTo>
                  <a:pt x="0" y="172"/>
                </a:lnTo>
                <a:lnTo>
                  <a:pt x="54" y="210"/>
                </a:lnTo>
                <a:lnTo>
                  <a:pt x="142" y="278"/>
                </a:lnTo>
                <a:lnTo>
                  <a:pt x="152" y="292"/>
                </a:lnTo>
                <a:lnTo>
                  <a:pt x="172" y="301"/>
                </a:lnTo>
                <a:lnTo>
                  <a:pt x="175" y="317"/>
                </a:lnTo>
                <a:lnTo>
                  <a:pt x="189" y="314"/>
                </a:lnTo>
                <a:lnTo>
                  <a:pt x="210" y="310"/>
                </a:lnTo>
                <a:lnTo>
                  <a:pt x="305" y="237"/>
                </a:lnTo>
                <a:lnTo>
                  <a:pt x="294" y="221"/>
                </a:lnTo>
                <a:lnTo>
                  <a:pt x="282" y="219"/>
                </a:lnTo>
                <a:lnTo>
                  <a:pt x="269" y="191"/>
                </a:lnTo>
                <a:lnTo>
                  <a:pt x="273" y="183"/>
                </a:lnTo>
                <a:lnTo>
                  <a:pt x="275" y="162"/>
                </a:lnTo>
                <a:lnTo>
                  <a:pt x="273" y="134"/>
                </a:lnTo>
                <a:lnTo>
                  <a:pt x="266" y="124"/>
                </a:lnTo>
                <a:lnTo>
                  <a:pt x="269" y="118"/>
                </a:lnTo>
                <a:lnTo>
                  <a:pt x="264" y="91"/>
                </a:lnTo>
                <a:lnTo>
                  <a:pt x="253" y="79"/>
                </a:lnTo>
                <a:lnTo>
                  <a:pt x="243" y="57"/>
                </a:lnTo>
                <a:lnTo>
                  <a:pt x="254" y="38"/>
                </a:lnTo>
                <a:lnTo>
                  <a:pt x="254" y="7"/>
                </a:lnTo>
                <a:lnTo>
                  <a:pt x="262" y="0"/>
                </a:lnTo>
                <a:lnTo>
                  <a:pt x="253" y="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4300560" y="3379680"/>
            <a:ext cx="285840" cy="487440"/>
          </a:xfrm>
          <a:custGeom>
            <a:avLst/>
            <a:gdLst/>
            <a:ahLst/>
            <a:rect l="l" t="t" r="r" b="b"/>
            <a:pathLst>
              <a:path w="164" h="279">
                <a:moveTo>
                  <a:pt x="25" y="31"/>
                </a:moveTo>
                <a:lnTo>
                  <a:pt x="31" y="44"/>
                </a:lnTo>
                <a:lnTo>
                  <a:pt x="40" y="50"/>
                </a:lnTo>
                <a:lnTo>
                  <a:pt x="31" y="107"/>
                </a:lnTo>
                <a:lnTo>
                  <a:pt x="0" y="157"/>
                </a:lnTo>
                <a:lnTo>
                  <a:pt x="2" y="167"/>
                </a:lnTo>
                <a:lnTo>
                  <a:pt x="10" y="179"/>
                </a:lnTo>
                <a:lnTo>
                  <a:pt x="18" y="184"/>
                </a:lnTo>
                <a:lnTo>
                  <a:pt x="22" y="215"/>
                </a:lnTo>
                <a:lnTo>
                  <a:pt x="29" y="231"/>
                </a:lnTo>
                <a:lnTo>
                  <a:pt x="15" y="234"/>
                </a:lnTo>
                <a:lnTo>
                  <a:pt x="10" y="244"/>
                </a:lnTo>
                <a:lnTo>
                  <a:pt x="25" y="257"/>
                </a:lnTo>
                <a:lnTo>
                  <a:pt x="31" y="279"/>
                </a:lnTo>
                <a:lnTo>
                  <a:pt x="79" y="268"/>
                </a:lnTo>
                <a:lnTo>
                  <a:pt x="89" y="259"/>
                </a:lnTo>
                <a:lnTo>
                  <a:pt x="86" y="254"/>
                </a:lnTo>
                <a:lnTo>
                  <a:pt x="111" y="249"/>
                </a:lnTo>
                <a:lnTo>
                  <a:pt x="131" y="222"/>
                </a:lnTo>
                <a:lnTo>
                  <a:pt x="146" y="218"/>
                </a:lnTo>
                <a:lnTo>
                  <a:pt x="146" y="209"/>
                </a:lnTo>
                <a:lnTo>
                  <a:pt x="131" y="181"/>
                </a:lnTo>
                <a:lnTo>
                  <a:pt x="149" y="133"/>
                </a:lnTo>
                <a:lnTo>
                  <a:pt x="162" y="133"/>
                </a:lnTo>
                <a:lnTo>
                  <a:pt x="164" y="127"/>
                </a:lnTo>
                <a:lnTo>
                  <a:pt x="162" y="68"/>
                </a:lnTo>
                <a:lnTo>
                  <a:pt x="45" y="0"/>
                </a:lnTo>
                <a:lnTo>
                  <a:pt x="25" y="5"/>
                </a:lnTo>
                <a:lnTo>
                  <a:pt x="25" y="3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5086440" y="3551400"/>
            <a:ext cx="279360" cy="155520"/>
          </a:xfrm>
          <a:custGeom>
            <a:avLst/>
            <a:gdLst/>
            <a:ahLst/>
            <a:rect l="l" t="t" r="r" b="b"/>
            <a:pathLst>
              <a:path w="160" h="89">
                <a:moveTo>
                  <a:pt x="1" y="22"/>
                </a:moveTo>
                <a:lnTo>
                  <a:pt x="16" y="12"/>
                </a:lnTo>
                <a:lnTo>
                  <a:pt x="46" y="48"/>
                </a:lnTo>
                <a:lnTo>
                  <a:pt x="102" y="10"/>
                </a:lnTo>
                <a:lnTo>
                  <a:pt x="150" y="0"/>
                </a:lnTo>
                <a:lnTo>
                  <a:pt x="160" y="21"/>
                </a:lnTo>
                <a:lnTo>
                  <a:pt x="157" y="22"/>
                </a:lnTo>
                <a:lnTo>
                  <a:pt x="150" y="25"/>
                </a:lnTo>
                <a:lnTo>
                  <a:pt x="148" y="38"/>
                </a:lnTo>
                <a:lnTo>
                  <a:pt x="109" y="53"/>
                </a:lnTo>
                <a:lnTo>
                  <a:pt x="70" y="78"/>
                </a:lnTo>
                <a:lnTo>
                  <a:pt x="49" y="78"/>
                </a:lnTo>
                <a:lnTo>
                  <a:pt x="38" y="86"/>
                </a:lnTo>
                <a:lnTo>
                  <a:pt x="16" y="89"/>
                </a:lnTo>
                <a:lnTo>
                  <a:pt x="0" y="25"/>
                </a:lnTo>
                <a:lnTo>
                  <a:pt x="1" y="22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5348160" y="3332160"/>
            <a:ext cx="184320" cy="255600"/>
          </a:xfrm>
          <a:custGeom>
            <a:avLst/>
            <a:gdLst/>
            <a:ahLst/>
            <a:rect l="l" t="t" r="r" b="b"/>
            <a:pathLst>
              <a:path w="106" h="146">
                <a:moveTo>
                  <a:pt x="23" y="140"/>
                </a:moveTo>
                <a:lnTo>
                  <a:pt x="38" y="140"/>
                </a:lnTo>
                <a:lnTo>
                  <a:pt x="45" y="127"/>
                </a:lnTo>
                <a:lnTo>
                  <a:pt x="58" y="122"/>
                </a:lnTo>
                <a:lnTo>
                  <a:pt x="70" y="106"/>
                </a:lnTo>
                <a:lnTo>
                  <a:pt x="83" y="102"/>
                </a:lnTo>
                <a:lnTo>
                  <a:pt x="80" y="84"/>
                </a:lnTo>
                <a:lnTo>
                  <a:pt x="102" y="60"/>
                </a:lnTo>
                <a:lnTo>
                  <a:pt x="106" y="44"/>
                </a:lnTo>
                <a:lnTo>
                  <a:pt x="90" y="23"/>
                </a:lnTo>
                <a:lnTo>
                  <a:pt x="66" y="14"/>
                </a:lnTo>
                <a:lnTo>
                  <a:pt x="52" y="0"/>
                </a:lnTo>
                <a:lnTo>
                  <a:pt x="42" y="13"/>
                </a:lnTo>
                <a:lnTo>
                  <a:pt x="42" y="22"/>
                </a:lnTo>
                <a:lnTo>
                  <a:pt x="39" y="25"/>
                </a:lnTo>
                <a:lnTo>
                  <a:pt x="38" y="25"/>
                </a:lnTo>
                <a:lnTo>
                  <a:pt x="44" y="29"/>
                </a:lnTo>
                <a:lnTo>
                  <a:pt x="50" y="41"/>
                </a:lnTo>
                <a:lnTo>
                  <a:pt x="52" y="60"/>
                </a:lnTo>
                <a:lnTo>
                  <a:pt x="38" y="92"/>
                </a:lnTo>
                <a:lnTo>
                  <a:pt x="0" y="125"/>
                </a:lnTo>
                <a:lnTo>
                  <a:pt x="10" y="146"/>
                </a:lnTo>
                <a:lnTo>
                  <a:pt x="23" y="14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4856040" y="3102120"/>
            <a:ext cx="582840" cy="533160"/>
          </a:xfrm>
          <a:custGeom>
            <a:avLst/>
            <a:gdLst/>
            <a:ahLst/>
            <a:rect l="l" t="t" r="r" b="b"/>
            <a:pathLst>
              <a:path w="334" h="305">
                <a:moveTo>
                  <a:pt x="152" y="54"/>
                </a:moveTo>
                <a:lnTo>
                  <a:pt x="164" y="63"/>
                </a:lnTo>
                <a:lnTo>
                  <a:pt x="178" y="56"/>
                </a:lnTo>
                <a:lnTo>
                  <a:pt x="206" y="65"/>
                </a:lnTo>
                <a:lnTo>
                  <a:pt x="206" y="66"/>
                </a:lnTo>
                <a:lnTo>
                  <a:pt x="235" y="100"/>
                </a:lnTo>
                <a:lnTo>
                  <a:pt x="247" y="126"/>
                </a:lnTo>
                <a:lnTo>
                  <a:pt x="257" y="142"/>
                </a:lnTo>
                <a:lnTo>
                  <a:pt x="248" y="151"/>
                </a:lnTo>
                <a:lnTo>
                  <a:pt x="248" y="158"/>
                </a:lnTo>
                <a:lnTo>
                  <a:pt x="260" y="162"/>
                </a:lnTo>
                <a:lnTo>
                  <a:pt x="260" y="162"/>
                </a:lnTo>
                <a:lnTo>
                  <a:pt x="261" y="162"/>
                </a:lnTo>
                <a:lnTo>
                  <a:pt x="264" y="162"/>
                </a:lnTo>
                <a:lnTo>
                  <a:pt x="269" y="162"/>
                </a:lnTo>
                <a:lnTo>
                  <a:pt x="270" y="162"/>
                </a:lnTo>
                <a:lnTo>
                  <a:pt x="273" y="162"/>
                </a:lnTo>
                <a:lnTo>
                  <a:pt x="276" y="162"/>
                </a:lnTo>
                <a:lnTo>
                  <a:pt x="276" y="162"/>
                </a:lnTo>
                <a:lnTo>
                  <a:pt x="279" y="162"/>
                </a:lnTo>
                <a:lnTo>
                  <a:pt x="282" y="162"/>
                </a:lnTo>
                <a:lnTo>
                  <a:pt x="285" y="162"/>
                </a:lnTo>
                <a:lnTo>
                  <a:pt x="289" y="162"/>
                </a:lnTo>
                <a:lnTo>
                  <a:pt x="292" y="162"/>
                </a:lnTo>
                <a:lnTo>
                  <a:pt x="294" y="162"/>
                </a:lnTo>
                <a:lnTo>
                  <a:pt x="295" y="162"/>
                </a:lnTo>
                <a:lnTo>
                  <a:pt x="297" y="161"/>
                </a:lnTo>
                <a:lnTo>
                  <a:pt x="299" y="159"/>
                </a:lnTo>
                <a:lnTo>
                  <a:pt x="302" y="159"/>
                </a:lnTo>
                <a:lnTo>
                  <a:pt x="304" y="158"/>
                </a:lnTo>
                <a:lnTo>
                  <a:pt x="305" y="158"/>
                </a:lnTo>
                <a:lnTo>
                  <a:pt x="308" y="157"/>
                </a:lnTo>
                <a:lnTo>
                  <a:pt x="310" y="155"/>
                </a:lnTo>
                <a:lnTo>
                  <a:pt x="310" y="154"/>
                </a:lnTo>
                <a:lnTo>
                  <a:pt x="320" y="157"/>
                </a:lnTo>
                <a:lnTo>
                  <a:pt x="326" y="161"/>
                </a:lnTo>
                <a:lnTo>
                  <a:pt x="332" y="173"/>
                </a:lnTo>
                <a:lnTo>
                  <a:pt x="334" y="192"/>
                </a:lnTo>
                <a:lnTo>
                  <a:pt x="320" y="224"/>
                </a:lnTo>
                <a:lnTo>
                  <a:pt x="282" y="257"/>
                </a:lnTo>
                <a:lnTo>
                  <a:pt x="234" y="267"/>
                </a:lnTo>
                <a:lnTo>
                  <a:pt x="178" y="305"/>
                </a:lnTo>
                <a:lnTo>
                  <a:pt x="148" y="269"/>
                </a:lnTo>
                <a:lnTo>
                  <a:pt x="133" y="279"/>
                </a:lnTo>
                <a:lnTo>
                  <a:pt x="132" y="282"/>
                </a:lnTo>
                <a:lnTo>
                  <a:pt x="127" y="269"/>
                </a:lnTo>
                <a:lnTo>
                  <a:pt x="101" y="224"/>
                </a:lnTo>
                <a:lnTo>
                  <a:pt x="83" y="212"/>
                </a:lnTo>
                <a:lnTo>
                  <a:pt x="75" y="200"/>
                </a:lnTo>
                <a:lnTo>
                  <a:pt x="73" y="168"/>
                </a:lnTo>
                <a:lnTo>
                  <a:pt x="62" y="151"/>
                </a:lnTo>
                <a:lnTo>
                  <a:pt x="48" y="141"/>
                </a:lnTo>
                <a:lnTo>
                  <a:pt x="8" y="76"/>
                </a:lnTo>
                <a:lnTo>
                  <a:pt x="0" y="76"/>
                </a:lnTo>
                <a:lnTo>
                  <a:pt x="3" y="51"/>
                </a:lnTo>
                <a:lnTo>
                  <a:pt x="21" y="53"/>
                </a:lnTo>
                <a:lnTo>
                  <a:pt x="29" y="41"/>
                </a:lnTo>
                <a:lnTo>
                  <a:pt x="38" y="41"/>
                </a:lnTo>
                <a:lnTo>
                  <a:pt x="47" y="30"/>
                </a:lnTo>
                <a:lnTo>
                  <a:pt x="32" y="14"/>
                </a:lnTo>
                <a:lnTo>
                  <a:pt x="63" y="0"/>
                </a:lnTo>
                <a:lnTo>
                  <a:pt x="86" y="8"/>
                </a:lnTo>
                <a:lnTo>
                  <a:pt x="118" y="27"/>
                </a:lnTo>
                <a:lnTo>
                  <a:pt x="130" y="34"/>
                </a:lnTo>
                <a:lnTo>
                  <a:pt x="133" y="46"/>
                </a:lnTo>
                <a:lnTo>
                  <a:pt x="152" y="54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5286240" y="3295800"/>
            <a:ext cx="25560" cy="54000"/>
          </a:xfrm>
          <a:custGeom>
            <a:avLst/>
            <a:gdLst/>
            <a:ahLst/>
            <a:rect l="l" t="t" r="r" b="b"/>
            <a:pathLst>
              <a:path w="14" h="31">
                <a:moveTo>
                  <a:pt x="0" y="15"/>
                </a:moveTo>
                <a:lnTo>
                  <a:pt x="6" y="0"/>
                </a:lnTo>
                <a:lnTo>
                  <a:pt x="13" y="5"/>
                </a:lnTo>
                <a:lnTo>
                  <a:pt x="14" y="21"/>
                </a:lnTo>
                <a:lnTo>
                  <a:pt x="10" y="31"/>
                </a:lnTo>
                <a:lnTo>
                  <a:pt x="0" y="1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>
            <a:off x="5288040" y="3298680"/>
            <a:ext cx="150840" cy="86040"/>
          </a:xfrm>
          <a:custGeom>
            <a:avLst/>
            <a:gdLst/>
            <a:ahLst/>
            <a:rect l="l" t="t" r="r" b="b"/>
            <a:pathLst>
              <a:path w="86" h="49">
                <a:moveTo>
                  <a:pt x="85" y="13"/>
                </a:moveTo>
                <a:lnTo>
                  <a:pt x="86" y="19"/>
                </a:lnTo>
                <a:lnTo>
                  <a:pt x="76" y="32"/>
                </a:lnTo>
                <a:lnTo>
                  <a:pt x="76" y="41"/>
                </a:lnTo>
                <a:lnTo>
                  <a:pt x="73" y="44"/>
                </a:lnTo>
                <a:lnTo>
                  <a:pt x="72" y="44"/>
                </a:lnTo>
                <a:lnTo>
                  <a:pt x="62" y="41"/>
                </a:lnTo>
                <a:lnTo>
                  <a:pt x="62" y="42"/>
                </a:lnTo>
                <a:lnTo>
                  <a:pt x="60" y="44"/>
                </a:lnTo>
                <a:lnTo>
                  <a:pt x="57" y="45"/>
                </a:lnTo>
                <a:lnTo>
                  <a:pt x="56" y="45"/>
                </a:lnTo>
                <a:lnTo>
                  <a:pt x="54" y="46"/>
                </a:lnTo>
                <a:lnTo>
                  <a:pt x="51" y="46"/>
                </a:lnTo>
                <a:lnTo>
                  <a:pt x="49" y="48"/>
                </a:lnTo>
                <a:lnTo>
                  <a:pt x="47" y="49"/>
                </a:lnTo>
                <a:lnTo>
                  <a:pt x="46" y="49"/>
                </a:lnTo>
                <a:lnTo>
                  <a:pt x="44" y="49"/>
                </a:lnTo>
                <a:lnTo>
                  <a:pt x="41" y="49"/>
                </a:lnTo>
                <a:lnTo>
                  <a:pt x="37" y="49"/>
                </a:lnTo>
                <a:lnTo>
                  <a:pt x="34" y="49"/>
                </a:lnTo>
                <a:lnTo>
                  <a:pt x="31" y="49"/>
                </a:lnTo>
                <a:lnTo>
                  <a:pt x="28" y="49"/>
                </a:lnTo>
                <a:lnTo>
                  <a:pt x="28" y="49"/>
                </a:lnTo>
                <a:lnTo>
                  <a:pt x="25" y="49"/>
                </a:lnTo>
                <a:lnTo>
                  <a:pt x="22" y="49"/>
                </a:lnTo>
                <a:lnTo>
                  <a:pt x="21" y="49"/>
                </a:lnTo>
                <a:lnTo>
                  <a:pt x="16" y="49"/>
                </a:lnTo>
                <a:lnTo>
                  <a:pt x="13" y="49"/>
                </a:lnTo>
                <a:lnTo>
                  <a:pt x="12" y="49"/>
                </a:lnTo>
                <a:lnTo>
                  <a:pt x="12" y="49"/>
                </a:lnTo>
                <a:lnTo>
                  <a:pt x="0" y="45"/>
                </a:lnTo>
                <a:lnTo>
                  <a:pt x="0" y="38"/>
                </a:lnTo>
                <a:lnTo>
                  <a:pt x="9" y="29"/>
                </a:lnTo>
                <a:lnTo>
                  <a:pt x="25" y="35"/>
                </a:lnTo>
                <a:lnTo>
                  <a:pt x="31" y="30"/>
                </a:lnTo>
                <a:lnTo>
                  <a:pt x="54" y="30"/>
                </a:lnTo>
                <a:lnTo>
                  <a:pt x="76" y="0"/>
                </a:lnTo>
                <a:lnTo>
                  <a:pt x="85" y="1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240" bIns="39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>
            <a:off x="5421240" y="3290760"/>
            <a:ext cx="15840" cy="32040"/>
          </a:xfrm>
          <a:custGeom>
            <a:avLst/>
            <a:gdLst/>
            <a:ahLst/>
            <a:rect l="l" t="t" r="r" b="b"/>
            <a:pathLst>
              <a:path w="9" h="18">
                <a:moveTo>
                  <a:pt x="9" y="18"/>
                </a:moveTo>
                <a:lnTo>
                  <a:pt x="9" y="0"/>
                </a:lnTo>
                <a:lnTo>
                  <a:pt x="5" y="0"/>
                </a:lnTo>
                <a:lnTo>
                  <a:pt x="0" y="5"/>
                </a:lnTo>
                <a:lnTo>
                  <a:pt x="9" y="1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>
            <a:off x="7494480" y="4106880"/>
            <a:ext cx="277920" cy="272880"/>
          </a:xfrm>
          <a:custGeom>
            <a:avLst/>
            <a:gdLst/>
            <a:ahLst/>
            <a:rect l="l" t="t" r="r" b="b"/>
            <a:pathLst>
              <a:path w="159" h="157">
                <a:moveTo>
                  <a:pt x="157" y="157"/>
                </a:moveTo>
                <a:lnTo>
                  <a:pt x="137" y="135"/>
                </a:lnTo>
                <a:lnTo>
                  <a:pt x="100" y="141"/>
                </a:lnTo>
                <a:lnTo>
                  <a:pt x="112" y="125"/>
                </a:lnTo>
                <a:lnTo>
                  <a:pt x="119" y="122"/>
                </a:lnTo>
                <a:lnTo>
                  <a:pt x="112" y="92"/>
                </a:lnTo>
                <a:lnTo>
                  <a:pt x="99" y="82"/>
                </a:lnTo>
                <a:lnTo>
                  <a:pt x="64" y="71"/>
                </a:lnTo>
                <a:lnTo>
                  <a:pt x="42" y="56"/>
                </a:lnTo>
                <a:lnTo>
                  <a:pt x="36" y="65"/>
                </a:lnTo>
                <a:lnTo>
                  <a:pt x="30" y="65"/>
                </a:lnTo>
                <a:lnTo>
                  <a:pt x="29" y="53"/>
                </a:lnTo>
                <a:lnTo>
                  <a:pt x="16" y="44"/>
                </a:lnTo>
                <a:lnTo>
                  <a:pt x="45" y="38"/>
                </a:lnTo>
                <a:lnTo>
                  <a:pt x="48" y="30"/>
                </a:lnTo>
                <a:lnTo>
                  <a:pt x="22" y="34"/>
                </a:lnTo>
                <a:lnTo>
                  <a:pt x="16" y="30"/>
                </a:lnTo>
                <a:lnTo>
                  <a:pt x="16" y="22"/>
                </a:lnTo>
                <a:lnTo>
                  <a:pt x="0" y="18"/>
                </a:lnTo>
                <a:lnTo>
                  <a:pt x="22" y="0"/>
                </a:lnTo>
                <a:lnTo>
                  <a:pt x="32" y="0"/>
                </a:lnTo>
                <a:lnTo>
                  <a:pt x="38" y="6"/>
                </a:lnTo>
                <a:lnTo>
                  <a:pt x="49" y="6"/>
                </a:lnTo>
                <a:lnTo>
                  <a:pt x="52" y="36"/>
                </a:lnTo>
                <a:lnTo>
                  <a:pt x="65" y="53"/>
                </a:lnTo>
                <a:lnTo>
                  <a:pt x="73" y="53"/>
                </a:lnTo>
                <a:lnTo>
                  <a:pt x="89" y="33"/>
                </a:lnTo>
                <a:lnTo>
                  <a:pt x="109" y="19"/>
                </a:lnTo>
                <a:lnTo>
                  <a:pt x="159" y="41"/>
                </a:lnTo>
                <a:lnTo>
                  <a:pt x="157" y="15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>
            <a:off x="7769160" y="4178160"/>
            <a:ext cx="252360" cy="247680"/>
          </a:xfrm>
          <a:custGeom>
            <a:avLst/>
            <a:gdLst/>
            <a:ahLst/>
            <a:rect l="l" t="t" r="r" b="b"/>
            <a:pathLst>
              <a:path w="145" h="142">
                <a:moveTo>
                  <a:pt x="2" y="0"/>
                </a:moveTo>
                <a:lnTo>
                  <a:pt x="40" y="15"/>
                </a:lnTo>
                <a:lnTo>
                  <a:pt x="69" y="32"/>
                </a:lnTo>
                <a:lnTo>
                  <a:pt x="73" y="50"/>
                </a:lnTo>
                <a:lnTo>
                  <a:pt x="89" y="57"/>
                </a:lnTo>
                <a:lnTo>
                  <a:pt x="98" y="56"/>
                </a:lnTo>
                <a:lnTo>
                  <a:pt x="104" y="63"/>
                </a:lnTo>
                <a:lnTo>
                  <a:pt x="104" y="70"/>
                </a:lnTo>
                <a:lnTo>
                  <a:pt x="91" y="73"/>
                </a:lnTo>
                <a:lnTo>
                  <a:pt x="94" y="81"/>
                </a:lnTo>
                <a:lnTo>
                  <a:pt x="107" y="94"/>
                </a:lnTo>
                <a:lnTo>
                  <a:pt x="111" y="114"/>
                </a:lnTo>
                <a:lnTo>
                  <a:pt x="123" y="111"/>
                </a:lnTo>
                <a:lnTo>
                  <a:pt x="119" y="119"/>
                </a:lnTo>
                <a:lnTo>
                  <a:pt x="133" y="122"/>
                </a:lnTo>
                <a:lnTo>
                  <a:pt x="127" y="129"/>
                </a:lnTo>
                <a:lnTo>
                  <a:pt x="145" y="132"/>
                </a:lnTo>
                <a:lnTo>
                  <a:pt x="140" y="139"/>
                </a:lnTo>
                <a:lnTo>
                  <a:pt x="132" y="142"/>
                </a:lnTo>
                <a:lnTo>
                  <a:pt x="127" y="136"/>
                </a:lnTo>
                <a:lnTo>
                  <a:pt x="94" y="130"/>
                </a:lnTo>
                <a:lnTo>
                  <a:pt x="73" y="94"/>
                </a:lnTo>
                <a:lnTo>
                  <a:pt x="54" y="86"/>
                </a:lnTo>
                <a:lnTo>
                  <a:pt x="46" y="86"/>
                </a:lnTo>
                <a:lnTo>
                  <a:pt x="28" y="100"/>
                </a:lnTo>
                <a:lnTo>
                  <a:pt x="31" y="108"/>
                </a:lnTo>
                <a:lnTo>
                  <a:pt x="19" y="116"/>
                </a:lnTo>
                <a:lnTo>
                  <a:pt x="0" y="116"/>
                </a:lnTo>
                <a:lnTo>
                  <a:pt x="2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>
            <a:off x="6900840" y="3960720"/>
            <a:ext cx="274680" cy="260280"/>
          </a:xfrm>
          <a:custGeom>
            <a:avLst/>
            <a:gdLst/>
            <a:ahLst/>
            <a:rect l="l" t="t" r="r" b="b"/>
            <a:pathLst>
              <a:path w="157" h="149">
                <a:moveTo>
                  <a:pt x="114" y="0"/>
                </a:moveTo>
                <a:lnTo>
                  <a:pt x="103" y="2"/>
                </a:lnTo>
                <a:lnTo>
                  <a:pt x="87" y="48"/>
                </a:lnTo>
                <a:lnTo>
                  <a:pt x="71" y="56"/>
                </a:lnTo>
                <a:lnTo>
                  <a:pt x="51" y="50"/>
                </a:lnTo>
                <a:lnTo>
                  <a:pt x="43" y="60"/>
                </a:lnTo>
                <a:lnTo>
                  <a:pt x="20" y="60"/>
                </a:lnTo>
                <a:lnTo>
                  <a:pt x="8" y="43"/>
                </a:lnTo>
                <a:lnTo>
                  <a:pt x="0" y="60"/>
                </a:lnTo>
                <a:lnTo>
                  <a:pt x="4" y="85"/>
                </a:lnTo>
                <a:lnTo>
                  <a:pt x="17" y="100"/>
                </a:lnTo>
                <a:lnTo>
                  <a:pt x="20" y="129"/>
                </a:lnTo>
                <a:lnTo>
                  <a:pt x="43" y="126"/>
                </a:lnTo>
                <a:lnTo>
                  <a:pt x="43" y="139"/>
                </a:lnTo>
                <a:lnTo>
                  <a:pt x="65" y="132"/>
                </a:lnTo>
                <a:lnTo>
                  <a:pt x="76" y="139"/>
                </a:lnTo>
                <a:lnTo>
                  <a:pt x="83" y="136"/>
                </a:lnTo>
                <a:lnTo>
                  <a:pt x="89" y="149"/>
                </a:lnTo>
                <a:lnTo>
                  <a:pt x="95" y="146"/>
                </a:lnTo>
                <a:lnTo>
                  <a:pt x="111" y="139"/>
                </a:lnTo>
                <a:lnTo>
                  <a:pt x="119" y="117"/>
                </a:lnTo>
                <a:lnTo>
                  <a:pt x="115" y="108"/>
                </a:lnTo>
                <a:lnTo>
                  <a:pt x="128" y="95"/>
                </a:lnTo>
                <a:lnTo>
                  <a:pt x="138" y="63"/>
                </a:lnTo>
                <a:lnTo>
                  <a:pt x="157" y="62"/>
                </a:lnTo>
                <a:lnTo>
                  <a:pt x="138" y="43"/>
                </a:lnTo>
                <a:lnTo>
                  <a:pt x="143" y="37"/>
                </a:lnTo>
                <a:lnTo>
                  <a:pt x="131" y="21"/>
                </a:lnTo>
                <a:lnTo>
                  <a:pt x="134" y="5"/>
                </a:lnTo>
                <a:lnTo>
                  <a:pt x="114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/>
          <p:nvPr/>
        </p:nvSpPr>
        <p:spPr>
          <a:xfrm>
            <a:off x="6915240" y="3881520"/>
            <a:ext cx="260280" cy="183960"/>
          </a:xfrm>
          <a:custGeom>
            <a:avLst/>
            <a:gdLst/>
            <a:ahLst/>
            <a:rect l="l" t="t" r="r" b="b"/>
            <a:pathLst>
              <a:path w="149" h="106">
                <a:moveTo>
                  <a:pt x="139" y="46"/>
                </a:moveTo>
                <a:lnTo>
                  <a:pt x="135" y="38"/>
                </a:lnTo>
                <a:lnTo>
                  <a:pt x="149" y="32"/>
                </a:lnTo>
                <a:lnTo>
                  <a:pt x="126" y="19"/>
                </a:lnTo>
                <a:lnTo>
                  <a:pt x="126" y="10"/>
                </a:lnTo>
                <a:lnTo>
                  <a:pt x="113" y="0"/>
                </a:lnTo>
                <a:lnTo>
                  <a:pt x="89" y="30"/>
                </a:lnTo>
                <a:lnTo>
                  <a:pt x="87" y="36"/>
                </a:lnTo>
                <a:lnTo>
                  <a:pt x="89" y="40"/>
                </a:lnTo>
                <a:lnTo>
                  <a:pt x="87" y="46"/>
                </a:lnTo>
                <a:lnTo>
                  <a:pt x="81" y="42"/>
                </a:lnTo>
                <a:lnTo>
                  <a:pt x="78" y="52"/>
                </a:lnTo>
                <a:lnTo>
                  <a:pt x="68" y="43"/>
                </a:lnTo>
                <a:lnTo>
                  <a:pt x="47" y="70"/>
                </a:lnTo>
                <a:lnTo>
                  <a:pt x="30" y="74"/>
                </a:lnTo>
                <a:lnTo>
                  <a:pt x="24" y="96"/>
                </a:lnTo>
                <a:lnTo>
                  <a:pt x="0" y="89"/>
                </a:lnTo>
                <a:lnTo>
                  <a:pt x="12" y="106"/>
                </a:lnTo>
                <a:lnTo>
                  <a:pt x="35" y="106"/>
                </a:lnTo>
                <a:lnTo>
                  <a:pt x="43" y="96"/>
                </a:lnTo>
                <a:lnTo>
                  <a:pt x="63" y="102"/>
                </a:lnTo>
                <a:lnTo>
                  <a:pt x="79" y="94"/>
                </a:lnTo>
                <a:lnTo>
                  <a:pt x="95" y="48"/>
                </a:lnTo>
                <a:lnTo>
                  <a:pt x="106" y="46"/>
                </a:lnTo>
                <a:lnTo>
                  <a:pt x="126" y="51"/>
                </a:lnTo>
                <a:lnTo>
                  <a:pt x="139" y="4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/>
          <p:nvPr/>
        </p:nvSpPr>
        <p:spPr>
          <a:xfrm>
            <a:off x="7034040" y="3943440"/>
            <a:ext cx="36720" cy="28440"/>
          </a:xfrm>
          <a:custGeom>
            <a:avLst/>
            <a:gdLst/>
            <a:ahLst/>
            <a:rect l="l" t="t" r="r" b="b"/>
            <a:pathLst>
              <a:path w="21" h="16">
                <a:moveTo>
                  <a:pt x="21" y="4"/>
                </a:moveTo>
                <a:lnTo>
                  <a:pt x="19" y="10"/>
                </a:lnTo>
                <a:lnTo>
                  <a:pt x="13" y="6"/>
                </a:lnTo>
                <a:lnTo>
                  <a:pt x="10" y="16"/>
                </a:lnTo>
                <a:lnTo>
                  <a:pt x="0" y="7"/>
                </a:lnTo>
                <a:lnTo>
                  <a:pt x="19" y="0"/>
                </a:lnTo>
                <a:lnTo>
                  <a:pt x="21" y="4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>
            <a:off x="6407280" y="3228840"/>
            <a:ext cx="230040" cy="569880"/>
          </a:xfrm>
          <a:custGeom>
            <a:avLst/>
            <a:gdLst/>
            <a:ahLst/>
            <a:rect l="l" t="t" r="r" b="b"/>
            <a:pathLst>
              <a:path w="132" h="326">
                <a:moveTo>
                  <a:pt x="129" y="288"/>
                </a:moveTo>
                <a:lnTo>
                  <a:pt x="115" y="249"/>
                </a:lnTo>
                <a:lnTo>
                  <a:pt x="103" y="235"/>
                </a:lnTo>
                <a:lnTo>
                  <a:pt x="109" y="211"/>
                </a:lnTo>
                <a:lnTo>
                  <a:pt x="87" y="177"/>
                </a:lnTo>
                <a:lnTo>
                  <a:pt x="90" y="157"/>
                </a:lnTo>
                <a:lnTo>
                  <a:pt x="121" y="132"/>
                </a:lnTo>
                <a:lnTo>
                  <a:pt x="132" y="114"/>
                </a:lnTo>
                <a:lnTo>
                  <a:pt x="119" y="117"/>
                </a:lnTo>
                <a:lnTo>
                  <a:pt x="103" y="105"/>
                </a:lnTo>
                <a:lnTo>
                  <a:pt x="105" y="91"/>
                </a:lnTo>
                <a:lnTo>
                  <a:pt x="96" y="86"/>
                </a:lnTo>
                <a:lnTo>
                  <a:pt x="92" y="72"/>
                </a:lnTo>
                <a:lnTo>
                  <a:pt x="74" y="78"/>
                </a:lnTo>
                <a:lnTo>
                  <a:pt x="81" y="27"/>
                </a:lnTo>
                <a:lnTo>
                  <a:pt x="68" y="3"/>
                </a:lnTo>
                <a:lnTo>
                  <a:pt x="56" y="0"/>
                </a:lnTo>
                <a:lnTo>
                  <a:pt x="52" y="18"/>
                </a:lnTo>
                <a:lnTo>
                  <a:pt x="40" y="18"/>
                </a:lnTo>
                <a:lnTo>
                  <a:pt x="30" y="30"/>
                </a:lnTo>
                <a:lnTo>
                  <a:pt x="20" y="75"/>
                </a:lnTo>
                <a:lnTo>
                  <a:pt x="8" y="78"/>
                </a:lnTo>
                <a:lnTo>
                  <a:pt x="7" y="105"/>
                </a:lnTo>
                <a:lnTo>
                  <a:pt x="1" y="110"/>
                </a:lnTo>
                <a:lnTo>
                  <a:pt x="0" y="129"/>
                </a:lnTo>
                <a:lnTo>
                  <a:pt x="16" y="145"/>
                </a:lnTo>
                <a:lnTo>
                  <a:pt x="20" y="145"/>
                </a:lnTo>
                <a:lnTo>
                  <a:pt x="27" y="165"/>
                </a:lnTo>
                <a:lnTo>
                  <a:pt x="33" y="165"/>
                </a:lnTo>
                <a:lnTo>
                  <a:pt x="42" y="193"/>
                </a:lnTo>
                <a:lnTo>
                  <a:pt x="39" y="213"/>
                </a:lnTo>
                <a:lnTo>
                  <a:pt x="59" y="219"/>
                </a:lnTo>
                <a:lnTo>
                  <a:pt x="78" y="199"/>
                </a:lnTo>
                <a:lnTo>
                  <a:pt x="90" y="209"/>
                </a:lnTo>
                <a:lnTo>
                  <a:pt x="115" y="276"/>
                </a:lnTo>
                <a:lnTo>
                  <a:pt x="112" y="286"/>
                </a:lnTo>
                <a:lnTo>
                  <a:pt x="116" y="304"/>
                </a:lnTo>
                <a:lnTo>
                  <a:pt x="112" y="326"/>
                </a:lnTo>
                <a:lnTo>
                  <a:pt x="129" y="28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/>
          <p:cNvSpPr/>
          <p:nvPr/>
        </p:nvSpPr>
        <p:spPr>
          <a:xfrm>
            <a:off x="6558120" y="3460680"/>
            <a:ext cx="222120" cy="457200"/>
          </a:xfrm>
          <a:custGeom>
            <a:avLst/>
            <a:gdLst/>
            <a:ahLst/>
            <a:rect l="l" t="t" r="r" b="b"/>
            <a:pathLst>
              <a:path w="127" h="262">
                <a:moveTo>
                  <a:pt x="59" y="246"/>
                </a:moveTo>
                <a:lnTo>
                  <a:pt x="70" y="251"/>
                </a:lnTo>
                <a:lnTo>
                  <a:pt x="73" y="260"/>
                </a:lnTo>
                <a:lnTo>
                  <a:pt x="77" y="262"/>
                </a:lnTo>
                <a:lnTo>
                  <a:pt x="88" y="257"/>
                </a:lnTo>
                <a:lnTo>
                  <a:pt x="77" y="243"/>
                </a:lnTo>
                <a:lnTo>
                  <a:pt x="61" y="238"/>
                </a:lnTo>
                <a:lnTo>
                  <a:pt x="48" y="201"/>
                </a:lnTo>
                <a:lnTo>
                  <a:pt x="41" y="203"/>
                </a:lnTo>
                <a:lnTo>
                  <a:pt x="37" y="184"/>
                </a:lnTo>
                <a:lnTo>
                  <a:pt x="45" y="152"/>
                </a:lnTo>
                <a:lnTo>
                  <a:pt x="45" y="130"/>
                </a:lnTo>
                <a:lnTo>
                  <a:pt x="60" y="130"/>
                </a:lnTo>
                <a:lnTo>
                  <a:pt x="60" y="141"/>
                </a:lnTo>
                <a:lnTo>
                  <a:pt x="76" y="141"/>
                </a:lnTo>
                <a:lnTo>
                  <a:pt x="88" y="152"/>
                </a:lnTo>
                <a:lnTo>
                  <a:pt x="82" y="131"/>
                </a:lnTo>
                <a:lnTo>
                  <a:pt x="89" y="114"/>
                </a:lnTo>
                <a:lnTo>
                  <a:pt x="124" y="112"/>
                </a:lnTo>
                <a:lnTo>
                  <a:pt x="127" y="93"/>
                </a:lnTo>
                <a:lnTo>
                  <a:pt x="112" y="77"/>
                </a:lnTo>
                <a:lnTo>
                  <a:pt x="107" y="55"/>
                </a:lnTo>
                <a:lnTo>
                  <a:pt x="89" y="39"/>
                </a:lnTo>
                <a:lnTo>
                  <a:pt x="77" y="49"/>
                </a:lnTo>
                <a:lnTo>
                  <a:pt x="67" y="42"/>
                </a:lnTo>
                <a:lnTo>
                  <a:pt x="51" y="52"/>
                </a:lnTo>
                <a:lnTo>
                  <a:pt x="51" y="22"/>
                </a:lnTo>
                <a:lnTo>
                  <a:pt x="41" y="16"/>
                </a:lnTo>
                <a:lnTo>
                  <a:pt x="34" y="0"/>
                </a:lnTo>
                <a:lnTo>
                  <a:pt x="3" y="25"/>
                </a:lnTo>
                <a:lnTo>
                  <a:pt x="0" y="45"/>
                </a:lnTo>
                <a:lnTo>
                  <a:pt x="22" y="79"/>
                </a:lnTo>
                <a:lnTo>
                  <a:pt x="16" y="103"/>
                </a:lnTo>
                <a:lnTo>
                  <a:pt x="28" y="117"/>
                </a:lnTo>
                <a:lnTo>
                  <a:pt x="42" y="156"/>
                </a:lnTo>
                <a:lnTo>
                  <a:pt x="25" y="194"/>
                </a:lnTo>
                <a:lnTo>
                  <a:pt x="25" y="206"/>
                </a:lnTo>
                <a:lnTo>
                  <a:pt x="28" y="222"/>
                </a:lnTo>
                <a:lnTo>
                  <a:pt x="32" y="220"/>
                </a:lnTo>
                <a:lnTo>
                  <a:pt x="59" y="252"/>
                </a:lnTo>
                <a:lnTo>
                  <a:pt x="59" y="24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6661080" y="3889440"/>
            <a:ext cx="112680" cy="164880"/>
          </a:xfrm>
          <a:custGeom>
            <a:avLst/>
            <a:gdLst/>
            <a:ahLst/>
            <a:rect l="l" t="t" r="r" b="b"/>
            <a:pathLst>
              <a:path w="64" h="94">
                <a:moveTo>
                  <a:pt x="0" y="5"/>
                </a:moveTo>
                <a:lnTo>
                  <a:pt x="0" y="0"/>
                </a:lnTo>
                <a:lnTo>
                  <a:pt x="11" y="5"/>
                </a:lnTo>
                <a:lnTo>
                  <a:pt x="14" y="14"/>
                </a:lnTo>
                <a:lnTo>
                  <a:pt x="18" y="16"/>
                </a:lnTo>
                <a:lnTo>
                  <a:pt x="29" y="11"/>
                </a:lnTo>
                <a:lnTo>
                  <a:pt x="49" y="31"/>
                </a:lnTo>
                <a:lnTo>
                  <a:pt x="49" y="68"/>
                </a:lnTo>
                <a:lnTo>
                  <a:pt x="64" y="94"/>
                </a:lnTo>
                <a:lnTo>
                  <a:pt x="52" y="94"/>
                </a:lnTo>
                <a:lnTo>
                  <a:pt x="18" y="69"/>
                </a:lnTo>
                <a:lnTo>
                  <a:pt x="5" y="43"/>
                </a:lnTo>
                <a:lnTo>
                  <a:pt x="0" y="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>
            <a:off x="6662880" y="3384720"/>
            <a:ext cx="223560" cy="444240"/>
          </a:xfrm>
          <a:custGeom>
            <a:avLst/>
            <a:gdLst/>
            <a:ahLst/>
            <a:rect l="l" t="t" r="r" b="b"/>
            <a:pathLst>
              <a:path w="128" h="254">
                <a:moveTo>
                  <a:pt x="0" y="14"/>
                </a:moveTo>
                <a:lnTo>
                  <a:pt x="19" y="38"/>
                </a:lnTo>
                <a:lnTo>
                  <a:pt x="36" y="43"/>
                </a:lnTo>
                <a:lnTo>
                  <a:pt x="44" y="59"/>
                </a:lnTo>
                <a:lnTo>
                  <a:pt x="34" y="65"/>
                </a:lnTo>
                <a:lnTo>
                  <a:pt x="76" y="104"/>
                </a:lnTo>
                <a:lnTo>
                  <a:pt x="79" y="111"/>
                </a:lnTo>
                <a:lnTo>
                  <a:pt x="95" y="132"/>
                </a:lnTo>
                <a:lnTo>
                  <a:pt x="99" y="149"/>
                </a:lnTo>
                <a:lnTo>
                  <a:pt x="104" y="189"/>
                </a:lnTo>
                <a:lnTo>
                  <a:pt x="80" y="203"/>
                </a:lnTo>
                <a:lnTo>
                  <a:pt x="77" y="215"/>
                </a:lnTo>
                <a:lnTo>
                  <a:pt x="60" y="224"/>
                </a:lnTo>
                <a:lnTo>
                  <a:pt x="67" y="230"/>
                </a:lnTo>
                <a:lnTo>
                  <a:pt x="69" y="254"/>
                </a:lnTo>
                <a:lnTo>
                  <a:pt x="89" y="241"/>
                </a:lnTo>
                <a:lnTo>
                  <a:pt x="93" y="224"/>
                </a:lnTo>
                <a:lnTo>
                  <a:pt x="101" y="224"/>
                </a:lnTo>
                <a:lnTo>
                  <a:pt x="128" y="206"/>
                </a:lnTo>
                <a:lnTo>
                  <a:pt x="128" y="165"/>
                </a:lnTo>
                <a:lnTo>
                  <a:pt x="118" y="138"/>
                </a:lnTo>
                <a:lnTo>
                  <a:pt x="67" y="82"/>
                </a:lnTo>
                <a:lnTo>
                  <a:pt x="60" y="72"/>
                </a:lnTo>
                <a:lnTo>
                  <a:pt x="63" y="56"/>
                </a:lnTo>
                <a:lnTo>
                  <a:pt x="77" y="37"/>
                </a:lnTo>
                <a:lnTo>
                  <a:pt x="90" y="30"/>
                </a:lnTo>
                <a:lnTo>
                  <a:pt x="71" y="22"/>
                </a:lnTo>
                <a:lnTo>
                  <a:pt x="66" y="6"/>
                </a:lnTo>
                <a:lnTo>
                  <a:pt x="48" y="0"/>
                </a:lnTo>
                <a:lnTo>
                  <a:pt x="13" y="9"/>
                </a:lnTo>
                <a:lnTo>
                  <a:pt x="1" y="6"/>
                </a:lnTo>
                <a:lnTo>
                  <a:pt x="0" y="14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/>
          <p:nvPr/>
        </p:nvSpPr>
        <p:spPr>
          <a:xfrm>
            <a:off x="6702480" y="3645000"/>
            <a:ext cx="142920" cy="131760"/>
          </a:xfrm>
          <a:custGeom>
            <a:avLst/>
            <a:gdLst/>
            <a:ahLst/>
            <a:rect l="l" t="t" r="r" b="b"/>
            <a:pathLst>
              <a:path w="82" h="75">
                <a:moveTo>
                  <a:pt x="0" y="25"/>
                </a:moveTo>
                <a:lnTo>
                  <a:pt x="7" y="8"/>
                </a:lnTo>
                <a:lnTo>
                  <a:pt x="42" y="6"/>
                </a:lnTo>
                <a:lnTo>
                  <a:pt x="57" y="11"/>
                </a:lnTo>
                <a:lnTo>
                  <a:pt x="58" y="5"/>
                </a:lnTo>
                <a:lnTo>
                  <a:pt x="77" y="0"/>
                </a:lnTo>
                <a:lnTo>
                  <a:pt x="82" y="40"/>
                </a:lnTo>
                <a:lnTo>
                  <a:pt x="58" y="54"/>
                </a:lnTo>
                <a:lnTo>
                  <a:pt x="55" y="66"/>
                </a:lnTo>
                <a:lnTo>
                  <a:pt x="38" y="75"/>
                </a:lnTo>
                <a:lnTo>
                  <a:pt x="17" y="66"/>
                </a:lnTo>
                <a:lnTo>
                  <a:pt x="6" y="46"/>
                </a:lnTo>
                <a:lnTo>
                  <a:pt x="0" y="2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>
            <a:off x="6618240" y="3403440"/>
            <a:ext cx="217440" cy="260640"/>
          </a:xfrm>
          <a:custGeom>
            <a:avLst/>
            <a:gdLst/>
            <a:ahLst/>
            <a:rect l="l" t="t" r="r" b="b"/>
            <a:pathLst>
              <a:path w="125" h="149">
                <a:moveTo>
                  <a:pt x="125" y="138"/>
                </a:moveTo>
                <a:lnTo>
                  <a:pt x="121" y="121"/>
                </a:lnTo>
                <a:lnTo>
                  <a:pt x="105" y="100"/>
                </a:lnTo>
                <a:lnTo>
                  <a:pt x="102" y="93"/>
                </a:lnTo>
                <a:lnTo>
                  <a:pt x="60" y="54"/>
                </a:lnTo>
                <a:lnTo>
                  <a:pt x="70" y="48"/>
                </a:lnTo>
                <a:lnTo>
                  <a:pt x="62" y="32"/>
                </a:lnTo>
                <a:lnTo>
                  <a:pt x="45" y="27"/>
                </a:lnTo>
                <a:lnTo>
                  <a:pt x="26" y="3"/>
                </a:lnTo>
                <a:lnTo>
                  <a:pt x="19" y="0"/>
                </a:lnTo>
                <a:lnTo>
                  <a:pt x="20" y="20"/>
                </a:lnTo>
                <a:lnTo>
                  <a:pt x="14" y="22"/>
                </a:lnTo>
                <a:lnTo>
                  <a:pt x="11" y="14"/>
                </a:lnTo>
                <a:lnTo>
                  <a:pt x="0" y="32"/>
                </a:lnTo>
                <a:lnTo>
                  <a:pt x="7" y="48"/>
                </a:lnTo>
                <a:lnTo>
                  <a:pt x="17" y="54"/>
                </a:lnTo>
                <a:lnTo>
                  <a:pt x="17" y="84"/>
                </a:lnTo>
                <a:lnTo>
                  <a:pt x="33" y="74"/>
                </a:lnTo>
                <a:lnTo>
                  <a:pt x="43" y="81"/>
                </a:lnTo>
                <a:lnTo>
                  <a:pt x="55" y="71"/>
                </a:lnTo>
                <a:lnTo>
                  <a:pt x="73" y="87"/>
                </a:lnTo>
                <a:lnTo>
                  <a:pt x="78" y="109"/>
                </a:lnTo>
                <a:lnTo>
                  <a:pt x="93" y="125"/>
                </a:lnTo>
                <a:lnTo>
                  <a:pt x="90" y="144"/>
                </a:lnTo>
                <a:lnTo>
                  <a:pt x="105" y="149"/>
                </a:lnTo>
                <a:lnTo>
                  <a:pt x="106" y="143"/>
                </a:lnTo>
                <a:lnTo>
                  <a:pt x="125" y="13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5816520" y="2460600"/>
            <a:ext cx="1392480" cy="1009800"/>
          </a:xfrm>
          <a:custGeom>
            <a:avLst/>
            <a:gdLst/>
            <a:ahLst/>
            <a:rect l="l" t="t" r="r" b="b"/>
            <a:pathLst>
              <a:path w="797" h="578">
                <a:moveTo>
                  <a:pt x="129" y="81"/>
                </a:moveTo>
                <a:lnTo>
                  <a:pt x="141" y="75"/>
                </a:lnTo>
                <a:lnTo>
                  <a:pt x="162" y="94"/>
                </a:lnTo>
                <a:lnTo>
                  <a:pt x="181" y="97"/>
                </a:lnTo>
                <a:lnTo>
                  <a:pt x="196" y="113"/>
                </a:lnTo>
                <a:lnTo>
                  <a:pt x="205" y="138"/>
                </a:lnTo>
                <a:lnTo>
                  <a:pt x="272" y="154"/>
                </a:lnTo>
                <a:lnTo>
                  <a:pt x="308" y="182"/>
                </a:lnTo>
                <a:lnTo>
                  <a:pt x="364" y="181"/>
                </a:lnTo>
                <a:lnTo>
                  <a:pt x="434" y="202"/>
                </a:lnTo>
                <a:lnTo>
                  <a:pt x="465" y="189"/>
                </a:lnTo>
                <a:lnTo>
                  <a:pt x="495" y="188"/>
                </a:lnTo>
                <a:lnTo>
                  <a:pt x="498" y="185"/>
                </a:lnTo>
                <a:lnTo>
                  <a:pt x="514" y="166"/>
                </a:lnTo>
                <a:lnTo>
                  <a:pt x="502" y="153"/>
                </a:lnTo>
                <a:lnTo>
                  <a:pt x="510" y="143"/>
                </a:lnTo>
                <a:lnTo>
                  <a:pt x="529" y="148"/>
                </a:lnTo>
                <a:lnTo>
                  <a:pt x="537" y="135"/>
                </a:lnTo>
                <a:lnTo>
                  <a:pt x="549" y="131"/>
                </a:lnTo>
                <a:lnTo>
                  <a:pt x="558" y="116"/>
                </a:lnTo>
                <a:lnTo>
                  <a:pt x="591" y="115"/>
                </a:lnTo>
                <a:lnTo>
                  <a:pt x="581" y="102"/>
                </a:lnTo>
                <a:lnTo>
                  <a:pt x="567" y="94"/>
                </a:lnTo>
                <a:lnTo>
                  <a:pt x="551" y="99"/>
                </a:lnTo>
                <a:lnTo>
                  <a:pt x="533" y="97"/>
                </a:lnTo>
                <a:lnTo>
                  <a:pt x="517" y="70"/>
                </a:lnTo>
                <a:lnTo>
                  <a:pt x="521" y="59"/>
                </a:lnTo>
                <a:lnTo>
                  <a:pt x="543" y="65"/>
                </a:lnTo>
                <a:lnTo>
                  <a:pt x="556" y="56"/>
                </a:lnTo>
                <a:lnTo>
                  <a:pt x="552" y="32"/>
                </a:lnTo>
                <a:lnTo>
                  <a:pt x="556" y="27"/>
                </a:lnTo>
                <a:lnTo>
                  <a:pt x="542" y="11"/>
                </a:lnTo>
                <a:lnTo>
                  <a:pt x="546" y="5"/>
                </a:lnTo>
                <a:lnTo>
                  <a:pt x="575" y="0"/>
                </a:lnTo>
                <a:lnTo>
                  <a:pt x="615" y="11"/>
                </a:lnTo>
                <a:lnTo>
                  <a:pt x="656" y="43"/>
                </a:lnTo>
                <a:lnTo>
                  <a:pt x="675" y="65"/>
                </a:lnTo>
                <a:lnTo>
                  <a:pt x="699" y="67"/>
                </a:lnTo>
                <a:lnTo>
                  <a:pt x="726" y="78"/>
                </a:lnTo>
                <a:lnTo>
                  <a:pt x="745" y="97"/>
                </a:lnTo>
                <a:lnTo>
                  <a:pt x="758" y="97"/>
                </a:lnTo>
                <a:lnTo>
                  <a:pt x="787" y="84"/>
                </a:lnTo>
                <a:lnTo>
                  <a:pt x="796" y="99"/>
                </a:lnTo>
                <a:lnTo>
                  <a:pt x="791" y="105"/>
                </a:lnTo>
                <a:lnTo>
                  <a:pt x="797" y="143"/>
                </a:lnTo>
                <a:lnTo>
                  <a:pt x="781" y="141"/>
                </a:lnTo>
                <a:lnTo>
                  <a:pt x="774" y="150"/>
                </a:lnTo>
                <a:lnTo>
                  <a:pt x="790" y="173"/>
                </a:lnTo>
                <a:lnTo>
                  <a:pt x="791" y="186"/>
                </a:lnTo>
                <a:lnTo>
                  <a:pt x="777" y="181"/>
                </a:lnTo>
                <a:lnTo>
                  <a:pt x="772" y="197"/>
                </a:lnTo>
                <a:lnTo>
                  <a:pt x="761" y="197"/>
                </a:lnTo>
                <a:lnTo>
                  <a:pt x="761" y="208"/>
                </a:lnTo>
                <a:lnTo>
                  <a:pt x="745" y="204"/>
                </a:lnTo>
                <a:lnTo>
                  <a:pt x="720" y="237"/>
                </a:lnTo>
                <a:lnTo>
                  <a:pt x="713" y="236"/>
                </a:lnTo>
                <a:lnTo>
                  <a:pt x="686" y="254"/>
                </a:lnTo>
                <a:lnTo>
                  <a:pt x="689" y="245"/>
                </a:lnTo>
                <a:lnTo>
                  <a:pt x="683" y="240"/>
                </a:lnTo>
                <a:lnTo>
                  <a:pt x="689" y="224"/>
                </a:lnTo>
                <a:lnTo>
                  <a:pt x="681" y="217"/>
                </a:lnTo>
                <a:lnTo>
                  <a:pt x="670" y="216"/>
                </a:lnTo>
                <a:lnTo>
                  <a:pt x="664" y="229"/>
                </a:lnTo>
                <a:lnTo>
                  <a:pt x="653" y="236"/>
                </a:lnTo>
                <a:lnTo>
                  <a:pt x="651" y="245"/>
                </a:lnTo>
                <a:lnTo>
                  <a:pt x="637" y="245"/>
                </a:lnTo>
                <a:lnTo>
                  <a:pt x="637" y="256"/>
                </a:lnTo>
                <a:lnTo>
                  <a:pt x="672" y="281"/>
                </a:lnTo>
                <a:lnTo>
                  <a:pt x="678" y="281"/>
                </a:lnTo>
                <a:lnTo>
                  <a:pt x="689" y="271"/>
                </a:lnTo>
                <a:lnTo>
                  <a:pt x="717" y="280"/>
                </a:lnTo>
                <a:lnTo>
                  <a:pt x="717" y="287"/>
                </a:lnTo>
                <a:lnTo>
                  <a:pt x="711" y="284"/>
                </a:lnTo>
                <a:lnTo>
                  <a:pt x="697" y="291"/>
                </a:lnTo>
                <a:lnTo>
                  <a:pt x="685" y="322"/>
                </a:lnTo>
                <a:lnTo>
                  <a:pt x="704" y="331"/>
                </a:lnTo>
                <a:lnTo>
                  <a:pt x="724" y="363"/>
                </a:lnTo>
                <a:lnTo>
                  <a:pt x="743" y="379"/>
                </a:lnTo>
                <a:lnTo>
                  <a:pt x="735" y="379"/>
                </a:lnTo>
                <a:lnTo>
                  <a:pt x="749" y="392"/>
                </a:lnTo>
                <a:lnTo>
                  <a:pt x="729" y="402"/>
                </a:lnTo>
                <a:lnTo>
                  <a:pt x="756" y="408"/>
                </a:lnTo>
                <a:lnTo>
                  <a:pt x="756" y="435"/>
                </a:lnTo>
                <a:lnTo>
                  <a:pt x="751" y="440"/>
                </a:lnTo>
                <a:lnTo>
                  <a:pt x="740" y="467"/>
                </a:lnTo>
                <a:lnTo>
                  <a:pt x="735" y="465"/>
                </a:lnTo>
                <a:lnTo>
                  <a:pt x="739" y="478"/>
                </a:lnTo>
                <a:lnTo>
                  <a:pt x="729" y="503"/>
                </a:lnTo>
                <a:lnTo>
                  <a:pt x="720" y="503"/>
                </a:lnTo>
                <a:lnTo>
                  <a:pt x="723" y="509"/>
                </a:lnTo>
                <a:lnTo>
                  <a:pt x="701" y="529"/>
                </a:lnTo>
                <a:lnTo>
                  <a:pt x="672" y="537"/>
                </a:lnTo>
                <a:lnTo>
                  <a:pt x="667" y="545"/>
                </a:lnTo>
                <a:lnTo>
                  <a:pt x="659" y="537"/>
                </a:lnTo>
                <a:lnTo>
                  <a:pt x="657" y="545"/>
                </a:lnTo>
                <a:lnTo>
                  <a:pt x="651" y="540"/>
                </a:lnTo>
                <a:lnTo>
                  <a:pt x="651" y="550"/>
                </a:lnTo>
                <a:lnTo>
                  <a:pt x="613" y="562"/>
                </a:lnTo>
                <a:lnTo>
                  <a:pt x="616" y="575"/>
                </a:lnTo>
                <a:lnTo>
                  <a:pt x="613" y="578"/>
                </a:lnTo>
                <a:lnTo>
                  <a:pt x="608" y="578"/>
                </a:lnTo>
                <a:lnTo>
                  <a:pt x="602" y="559"/>
                </a:lnTo>
                <a:lnTo>
                  <a:pt x="581" y="554"/>
                </a:lnTo>
                <a:lnTo>
                  <a:pt x="575" y="559"/>
                </a:lnTo>
                <a:lnTo>
                  <a:pt x="556" y="551"/>
                </a:lnTo>
                <a:lnTo>
                  <a:pt x="551" y="535"/>
                </a:lnTo>
                <a:lnTo>
                  <a:pt x="533" y="529"/>
                </a:lnTo>
                <a:lnTo>
                  <a:pt x="498" y="538"/>
                </a:lnTo>
                <a:lnTo>
                  <a:pt x="486" y="535"/>
                </a:lnTo>
                <a:lnTo>
                  <a:pt x="485" y="543"/>
                </a:lnTo>
                <a:lnTo>
                  <a:pt x="478" y="540"/>
                </a:lnTo>
                <a:lnTo>
                  <a:pt x="479" y="560"/>
                </a:lnTo>
                <a:lnTo>
                  <a:pt x="473" y="562"/>
                </a:lnTo>
                <a:lnTo>
                  <a:pt x="470" y="554"/>
                </a:lnTo>
                <a:lnTo>
                  <a:pt x="457" y="557"/>
                </a:lnTo>
                <a:lnTo>
                  <a:pt x="441" y="545"/>
                </a:lnTo>
                <a:lnTo>
                  <a:pt x="443" y="531"/>
                </a:lnTo>
                <a:lnTo>
                  <a:pt x="434" y="526"/>
                </a:lnTo>
                <a:lnTo>
                  <a:pt x="430" y="512"/>
                </a:lnTo>
                <a:lnTo>
                  <a:pt x="412" y="518"/>
                </a:lnTo>
                <a:lnTo>
                  <a:pt x="419" y="467"/>
                </a:lnTo>
                <a:lnTo>
                  <a:pt x="406" y="443"/>
                </a:lnTo>
                <a:lnTo>
                  <a:pt x="394" y="440"/>
                </a:lnTo>
                <a:lnTo>
                  <a:pt x="365" y="418"/>
                </a:lnTo>
                <a:lnTo>
                  <a:pt x="346" y="420"/>
                </a:lnTo>
                <a:lnTo>
                  <a:pt x="330" y="439"/>
                </a:lnTo>
                <a:lnTo>
                  <a:pt x="310" y="446"/>
                </a:lnTo>
                <a:lnTo>
                  <a:pt x="282" y="437"/>
                </a:lnTo>
                <a:lnTo>
                  <a:pt x="270" y="455"/>
                </a:lnTo>
                <a:lnTo>
                  <a:pt x="263" y="442"/>
                </a:lnTo>
                <a:lnTo>
                  <a:pt x="256" y="445"/>
                </a:lnTo>
                <a:lnTo>
                  <a:pt x="222" y="445"/>
                </a:lnTo>
                <a:lnTo>
                  <a:pt x="189" y="420"/>
                </a:lnTo>
                <a:lnTo>
                  <a:pt x="181" y="423"/>
                </a:lnTo>
                <a:lnTo>
                  <a:pt x="162" y="405"/>
                </a:lnTo>
                <a:lnTo>
                  <a:pt x="142" y="404"/>
                </a:lnTo>
                <a:lnTo>
                  <a:pt x="110" y="391"/>
                </a:lnTo>
                <a:lnTo>
                  <a:pt x="97" y="367"/>
                </a:lnTo>
                <a:lnTo>
                  <a:pt x="97" y="363"/>
                </a:lnTo>
                <a:lnTo>
                  <a:pt x="110" y="363"/>
                </a:lnTo>
                <a:lnTo>
                  <a:pt x="100" y="341"/>
                </a:lnTo>
                <a:lnTo>
                  <a:pt x="110" y="325"/>
                </a:lnTo>
                <a:lnTo>
                  <a:pt x="110" y="309"/>
                </a:lnTo>
                <a:lnTo>
                  <a:pt x="95" y="303"/>
                </a:lnTo>
                <a:lnTo>
                  <a:pt x="72" y="312"/>
                </a:lnTo>
                <a:lnTo>
                  <a:pt x="49" y="303"/>
                </a:lnTo>
                <a:lnTo>
                  <a:pt x="40" y="289"/>
                </a:lnTo>
                <a:lnTo>
                  <a:pt x="21" y="284"/>
                </a:lnTo>
                <a:lnTo>
                  <a:pt x="21" y="281"/>
                </a:lnTo>
                <a:lnTo>
                  <a:pt x="24" y="280"/>
                </a:lnTo>
                <a:lnTo>
                  <a:pt x="18" y="259"/>
                </a:lnTo>
                <a:lnTo>
                  <a:pt x="5" y="258"/>
                </a:lnTo>
                <a:lnTo>
                  <a:pt x="0" y="252"/>
                </a:lnTo>
                <a:lnTo>
                  <a:pt x="0" y="242"/>
                </a:lnTo>
                <a:lnTo>
                  <a:pt x="0" y="232"/>
                </a:lnTo>
                <a:lnTo>
                  <a:pt x="9" y="223"/>
                </a:lnTo>
                <a:lnTo>
                  <a:pt x="34" y="223"/>
                </a:lnTo>
                <a:lnTo>
                  <a:pt x="37" y="216"/>
                </a:lnTo>
                <a:lnTo>
                  <a:pt x="53" y="213"/>
                </a:lnTo>
                <a:lnTo>
                  <a:pt x="75" y="197"/>
                </a:lnTo>
                <a:lnTo>
                  <a:pt x="76" y="191"/>
                </a:lnTo>
                <a:lnTo>
                  <a:pt x="79" y="176"/>
                </a:lnTo>
                <a:lnTo>
                  <a:pt x="62" y="148"/>
                </a:lnTo>
                <a:lnTo>
                  <a:pt x="65" y="143"/>
                </a:lnTo>
                <a:lnTo>
                  <a:pt x="88" y="141"/>
                </a:lnTo>
                <a:lnTo>
                  <a:pt x="85" y="106"/>
                </a:lnTo>
                <a:lnTo>
                  <a:pt x="114" y="110"/>
                </a:lnTo>
                <a:lnTo>
                  <a:pt x="123" y="109"/>
                </a:lnTo>
                <a:lnTo>
                  <a:pt x="117" y="86"/>
                </a:lnTo>
                <a:lnTo>
                  <a:pt x="129" y="8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6270480" y="3282840"/>
            <a:ext cx="138240" cy="171720"/>
          </a:xfrm>
          <a:custGeom>
            <a:avLst/>
            <a:gdLst/>
            <a:ahLst/>
            <a:rect l="l" t="t" r="r" b="b"/>
            <a:pathLst>
              <a:path w="79" h="98">
                <a:moveTo>
                  <a:pt x="10" y="37"/>
                </a:moveTo>
                <a:lnTo>
                  <a:pt x="0" y="31"/>
                </a:lnTo>
                <a:lnTo>
                  <a:pt x="8" y="16"/>
                </a:lnTo>
                <a:lnTo>
                  <a:pt x="3" y="15"/>
                </a:lnTo>
                <a:lnTo>
                  <a:pt x="2" y="4"/>
                </a:lnTo>
                <a:lnTo>
                  <a:pt x="6" y="0"/>
                </a:lnTo>
                <a:lnTo>
                  <a:pt x="10" y="4"/>
                </a:lnTo>
                <a:lnTo>
                  <a:pt x="12" y="0"/>
                </a:lnTo>
                <a:lnTo>
                  <a:pt x="22" y="4"/>
                </a:lnTo>
                <a:lnTo>
                  <a:pt x="31" y="19"/>
                </a:lnTo>
                <a:lnTo>
                  <a:pt x="66" y="23"/>
                </a:lnTo>
                <a:lnTo>
                  <a:pt x="51" y="41"/>
                </a:lnTo>
                <a:lnTo>
                  <a:pt x="51" y="48"/>
                </a:lnTo>
                <a:lnTo>
                  <a:pt x="63" y="57"/>
                </a:lnTo>
                <a:lnTo>
                  <a:pt x="66" y="47"/>
                </a:lnTo>
                <a:lnTo>
                  <a:pt x="70" y="51"/>
                </a:lnTo>
                <a:lnTo>
                  <a:pt x="79" y="79"/>
                </a:lnTo>
                <a:lnTo>
                  <a:pt x="78" y="98"/>
                </a:lnTo>
                <a:lnTo>
                  <a:pt x="59" y="64"/>
                </a:lnTo>
                <a:lnTo>
                  <a:pt x="44" y="80"/>
                </a:lnTo>
                <a:lnTo>
                  <a:pt x="24" y="85"/>
                </a:lnTo>
                <a:lnTo>
                  <a:pt x="10" y="3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>
            <a:off x="6284880" y="3224160"/>
            <a:ext cx="88920" cy="49320"/>
          </a:xfrm>
          <a:custGeom>
            <a:avLst/>
            <a:gdLst/>
            <a:ahLst/>
            <a:rect l="l" t="t" r="r" b="b"/>
            <a:pathLst>
              <a:path w="51" h="28">
                <a:moveTo>
                  <a:pt x="42" y="9"/>
                </a:moveTo>
                <a:lnTo>
                  <a:pt x="14" y="0"/>
                </a:lnTo>
                <a:lnTo>
                  <a:pt x="2" y="18"/>
                </a:lnTo>
                <a:lnTo>
                  <a:pt x="0" y="22"/>
                </a:lnTo>
                <a:lnTo>
                  <a:pt x="7" y="28"/>
                </a:lnTo>
                <a:lnTo>
                  <a:pt x="45" y="27"/>
                </a:lnTo>
                <a:lnTo>
                  <a:pt x="51" y="19"/>
                </a:lnTo>
                <a:lnTo>
                  <a:pt x="42" y="9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5751360" y="2989440"/>
            <a:ext cx="752760" cy="858600"/>
          </a:xfrm>
          <a:custGeom>
            <a:avLst/>
            <a:gdLst/>
            <a:ahLst/>
            <a:rect l="l" t="t" r="r" b="b"/>
            <a:pathLst>
              <a:path w="431" h="491">
                <a:moveTo>
                  <a:pt x="300" y="139"/>
                </a:moveTo>
                <a:lnTo>
                  <a:pt x="307" y="152"/>
                </a:lnTo>
                <a:lnTo>
                  <a:pt x="305" y="156"/>
                </a:lnTo>
                <a:lnTo>
                  <a:pt x="312" y="162"/>
                </a:lnTo>
                <a:lnTo>
                  <a:pt x="350" y="161"/>
                </a:lnTo>
                <a:lnTo>
                  <a:pt x="356" y="153"/>
                </a:lnTo>
                <a:lnTo>
                  <a:pt x="347" y="143"/>
                </a:lnTo>
                <a:lnTo>
                  <a:pt x="367" y="136"/>
                </a:lnTo>
                <a:lnTo>
                  <a:pt x="383" y="117"/>
                </a:lnTo>
                <a:lnTo>
                  <a:pt x="402" y="115"/>
                </a:lnTo>
                <a:lnTo>
                  <a:pt x="431" y="137"/>
                </a:lnTo>
                <a:lnTo>
                  <a:pt x="427" y="155"/>
                </a:lnTo>
                <a:lnTo>
                  <a:pt x="415" y="155"/>
                </a:lnTo>
                <a:lnTo>
                  <a:pt x="405" y="167"/>
                </a:lnTo>
                <a:lnTo>
                  <a:pt x="395" y="212"/>
                </a:lnTo>
                <a:lnTo>
                  <a:pt x="383" y="215"/>
                </a:lnTo>
                <a:lnTo>
                  <a:pt x="382" y="242"/>
                </a:lnTo>
                <a:lnTo>
                  <a:pt x="376" y="247"/>
                </a:lnTo>
                <a:lnTo>
                  <a:pt x="367" y="219"/>
                </a:lnTo>
                <a:lnTo>
                  <a:pt x="363" y="215"/>
                </a:lnTo>
                <a:lnTo>
                  <a:pt x="360" y="225"/>
                </a:lnTo>
                <a:lnTo>
                  <a:pt x="348" y="216"/>
                </a:lnTo>
                <a:lnTo>
                  <a:pt x="348" y="209"/>
                </a:lnTo>
                <a:lnTo>
                  <a:pt x="363" y="191"/>
                </a:lnTo>
                <a:lnTo>
                  <a:pt x="328" y="187"/>
                </a:lnTo>
                <a:lnTo>
                  <a:pt x="319" y="172"/>
                </a:lnTo>
                <a:lnTo>
                  <a:pt x="309" y="168"/>
                </a:lnTo>
                <a:lnTo>
                  <a:pt x="307" y="172"/>
                </a:lnTo>
                <a:lnTo>
                  <a:pt x="303" y="168"/>
                </a:lnTo>
                <a:lnTo>
                  <a:pt x="299" y="172"/>
                </a:lnTo>
                <a:lnTo>
                  <a:pt x="300" y="183"/>
                </a:lnTo>
                <a:lnTo>
                  <a:pt x="305" y="184"/>
                </a:lnTo>
                <a:lnTo>
                  <a:pt x="297" y="199"/>
                </a:lnTo>
                <a:lnTo>
                  <a:pt x="307" y="205"/>
                </a:lnTo>
                <a:lnTo>
                  <a:pt x="321" y="253"/>
                </a:lnTo>
                <a:lnTo>
                  <a:pt x="312" y="254"/>
                </a:lnTo>
                <a:lnTo>
                  <a:pt x="307" y="244"/>
                </a:lnTo>
                <a:lnTo>
                  <a:pt x="307" y="250"/>
                </a:lnTo>
                <a:lnTo>
                  <a:pt x="293" y="256"/>
                </a:lnTo>
                <a:lnTo>
                  <a:pt x="287" y="282"/>
                </a:lnTo>
                <a:lnTo>
                  <a:pt x="267" y="292"/>
                </a:lnTo>
                <a:lnTo>
                  <a:pt x="259" y="307"/>
                </a:lnTo>
                <a:lnTo>
                  <a:pt x="229" y="333"/>
                </a:lnTo>
                <a:lnTo>
                  <a:pt x="226" y="346"/>
                </a:lnTo>
                <a:lnTo>
                  <a:pt x="213" y="348"/>
                </a:lnTo>
                <a:lnTo>
                  <a:pt x="211" y="356"/>
                </a:lnTo>
                <a:lnTo>
                  <a:pt x="202" y="355"/>
                </a:lnTo>
                <a:lnTo>
                  <a:pt x="198" y="369"/>
                </a:lnTo>
                <a:lnTo>
                  <a:pt x="204" y="400"/>
                </a:lnTo>
                <a:lnTo>
                  <a:pt x="197" y="426"/>
                </a:lnTo>
                <a:lnTo>
                  <a:pt x="199" y="453"/>
                </a:lnTo>
                <a:lnTo>
                  <a:pt x="192" y="453"/>
                </a:lnTo>
                <a:lnTo>
                  <a:pt x="188" y="470"/>
                </a:lnTo>
                <a:lnTo>
                  <a:pt x="176" y="477"/>
                </a:lnTo>
                <a:lnTo>
                  <a:pt x="166" y="491"/>
                </a:lnTo>
                <a:lnTo>
                  <a:pt x="148" y="475"/>
                </a:lnTo>
                <a:lnTo>
                  <a:pt x="110" y="378"/>
                </a:lnTo>
                <a:lnTo>
                  <a:pt x="93" y="343"/>
                </a:lnTo>
                <a:lnTo>
                  <a:pt x="71" y="242"/>
                </a:lnTo>
                <a:lnTo>
                  <a:pt x="67" y="242"/>
                </a:lnTo>
                <a:lnTo>
                  <a:pt x="65" y="259"/>
                </a:lnTo>
                <a:lnTo>
                  <a:pt x="58" y="264"/>
                </a:lnTo>
                <a:lnTo>
                  <a:pt x="42" y="267"/>
                </a:lnTo>
                <a:lnTo>
                  <a:pt x="17" y="242"/>
                </a:lnTo>
                <a:lnTo>
                  <a:pt x="33" y="240"/>
                </a:lnTo>
                <a:lnTo>
                  <a:pt x="35" y="229"/>
                </a:lnTo>
                <a:lnTo>
                  <a:pt x="18" y="232"/>
                </a:lnTo>
                <a:lnTo>
                  <a:pt x="0" y="216"/>
                </a:lnTo>
                <a:lnTo>
                  <a:pt x="10" y="206"/>
                </a:lnTo>
                <a:lnTo>
                  <a:pt x="42" y="205"/>
                </a:lnTo>
                <a:lnTo>
                  <a:pt x="42" y="194"/>
                </a:lnTo>
                <a:lnTo>
                  <a:pt x="35" y="180"/>
                </a:lnTo>
                <a:lnTo>
                  <a:pt x="26" y="177"/>
                </a:lnTo>
                <a:lnTo>
                  <a:pt x="26" y="165"/>
                </a:lnTo>
                <a:lnTo>
                  <a:pt x="17" y="164"/>
                </a:lnTo>
                <a:lnTo>
                  <a:pt x="17" y="153"/>
                </a:lnTo>
                <a:lnTo>
                  <a:pt x="26" y="140"/>
                </a:lnTo>
                <a:lnTo>
                  <a:pt x="35" y="145"/>
                </a:lnTo>
                <a:lnTo>
                  <a:pt x="46" y="140"/>
                </a:lnTo>
                <a:lnTo>
                  <a:pt x="83" y="85"/>
                </a:lnTo>
                <a:lnTo>
                  <a:pt x="78" y="72"/>
                </a:lnTo>
                <a:lnTo>
                  <a:pt x="87" y="67"/>
                </a:lnTo>
                <a:lnTo>
                  <a:pt x="87" y="63"/>
                </a:lnTo>
                <a:lnTo>
                  <a:pt x="67" y="50"/>
                </a:lnTo>
                <a:lnTo>
                  <a:pt x="64" y="32"/>
                </a:lnTo>
                <a:lnTo>
                  <a:pt x="55" y="25"/>
                </a:lnTo>
                <a:lnTo>
                  <a:pt x="58" y="19"/>
                </a:lnTo>
                <a:lnTo>
                  <a:pt x="86" y="25"/>
                </a:lnTo>
                <a:lnTo>
                  <a:pt x="102" y="19"/>
                </a:lnTo>
                <a:lnTo>
                  <a:pt x="109" y="9"/>
                </a:lnTo>
                <a:lnTo>
                  <a:pt x="132" y="0"/>
                </a:lnTo>
                <a:lnTo>
                  <a:pt x="147" y="6"/>
                </a:lnTo>
                <a:lnTo>
                  <a:pt x="147" y="22"/>
                </a:lnTo>
                <a:lnTo>
                  <a:pt x="137" y="38"/>
                </a:lnTo>
                <a:lnTo>
                  <a:pt x="147" y="60"/>
                </a:lnTo>
                <a:lnTo>
                  <a:pt x="134" y="60"/>
                </a:lnTo>
                <a:lnTo>
                  <a:pt x="134" y="64"/>
                </a:lnTo>
                <a:lnTo>
                  <a:pt x="147" y="88"/>
                </a:lnTo>
                <a:lnTo>
                  <a:pt x="179" y="101"/>
                </a:lnTo>
                <a:lnTo>
                  <a:pt x="169" y="127"/>
                </a:lnTo>
                <a:lnTo>
                  <a:pt x="214" y="150"/>
                </a:lnTo>
                <a:lnTo>
                  <a:pt x="234" y="152"/>
                </a:lnTo>
                <a:lnTo>
                  <a:pt x="249" y="162"/>
                </a:lnTo>
                <a:lnTo>
                  <a:pt x="281" y="168"/>
                </a:lnTo>
                <a:lnTo>
                  <a:pt x="296" y="168"/>
                </a:lnTo>
                <a:lnTo>
                  <a:pt x="293" y="156"/>
                </a:lnTo>
                <a:lnTo>
                  <a:pt x="293" y="142"/>
                </a:lnTo>
                <a:lnTo>
                  <a:pt x="300" y="139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>
            <a:off x="6046920" y="3166920"/>
            <a:ext cx="222120" cy="115920"/>
          </a:xfrm>
          <a:custGeom>
            <a:avLst/>
            <a:gdLst/>
            <a:ahLst/>
            <a:rect l="l" t="t" r="r" b="b"/>
            <a:pathLst>
              <a:path w="127" h="67">
                <a:moveTo>
                  <a:pt x="124" y="55"/>
                </a:moveTo>
                <a:lnTo>
                  <a:pt x="124" y="41"/>
                </a:lnTo>
                <a:lnTo>
                  <a:pt x="90" y="41"/>
                </a:lnTo>
                <a:lnTo>
                  <a:pt x="57" y="16"/>
                </a:lnTo>
                <a:lnTo>
                  <a:pt x="49" y="19"/>
                </a:lnTo>
                <a:lnTo>
                  <a:pt x="30" y="1"/>
                </a:lnTo>
                <a:lnTo>
                  <a:pt x="10" y="0"/>
                </a:lnTo>
                <a:lnTo>
                  <a:pt x="0" y="26"/>
                </a:lnTo>
                <a:lnTo>
                  <a:pt x="45" y="49"/>
                </a:lnTo>
                <a:lnTo>
                  <a:pt x="65" y="51"/>
                </a:lnTo>
                <a:lnTo>
                  <a:pt x="80" y="61"/>
                </a:lnTo>
                <a:lnTo>
                  <a:pt x="112" y="67"/>
                </a:lnTo>
                <a:lnTo>
                  <a:pt x="127" y="67"/>
                </a:lnTo>
                <a:lnTo>
                  <a:pt x="124" y="5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5070600" y="2867040"/>
            <a:ext cx="542880" cy="450720"/>
          </a:xfrm>
          <a:custGeom>
            <a:avLst/>
            <a:gdLst/>
            <a:ahLst/>
            <a:rect l="l" t="t" r="r" b="b"/>
            <a:pathLst>
              <a:path w="311" h="258">
                <a:moveTo>
                  <a:pt x="223" y="250"/>
                </a:moveTo>
                <a:lnTo>
                  <a:pt x="213" y="228"/>
                </a:lnTo>
                <a:lnTo>
                  <a:pt x="182" y="238"/>
                </a:lnTo>
                <a:lnTo>
                  <a:pt x="169" y="235"/>
                </a:lnTo>
                <a:lnTo>
                  <a:pt x="131" y="213"/>
                </a:lnTo>
                <a:lnTo>
                  <a:pt x="111" y="178"/>
                </a:lnTo>
                <a:lnTo>
                  <a:pt x="89" y="166"/>
                </a:lnTo>
                <a:lnTo>
                  <a:pt x="84" y="174"/>
                </a:lnTo>
                <a:lnTo>
                  <a:pt x="67" y="156"/>
                </a:lnTo>
                <a:lnTo>
                  <a:pt x="60" y="131"/>
                </a:lnTo>
                <a:lnTo>
                  <a:pt x="41" y="120"/>
                </a:lnTo>
                <a:lnTo>
                  <a:pt x="29" y="104"/>
                </a:lnTo>
                <a:lnTo>
                  <a:pt x="38" y="80"/>
                </a:lnTo>
                <a:lnTo>
                  <a:pt x="14" y="47"/>
                </a:lnTo>
                <a:lnTo>
                  <a:pt x="0" y="9"/>
                </a:lnTo>
                <a:lnTo>
                  <a:pt x="4" y="0"/>
                </a:lnTo>
                <a:lnTo>
                  <a:pt x="19" y="16"/>
                </a:lnTo>
                <a:lnTo>
                  <a:pt x="28" y="16"/>
                </a:lnTo>
                <a:lnTo>
                  <a:pt x="33" y="16"/>
                </a:lnTo>
                <a:lnTo>
                  <a:pt x="38" y="16"/>
                </a:lnTo>
                <a:lnTo>
                  <a:pt x="52" y="3"/>
                </a:lnTo>
                <a:lnTo>
                  <a:pt x="57" y="6"/>
                </a:lnTo>
                <a:lnTo>
                  <a:pt x="57" y="16"/>
                </a:lnTo>
                <a:lnTo>
                  <a:pt x="70" y="25"/>
                </a:lnTo>
                <a:lnTo>
                  <a:pt x="74" y="41"/>
                </a:lnTo>
                <a:lnTo>
                  <a:pt x="114" y="58"/>
                </a:lnTo>
                <a:lnTo>
                  <a:pt x="147" y="54"/>
                </a:lnTo>
                <a:lnTo>
                  <a:pt x="146" y="44"/>
                </a:lnTo>
                <a:lnTo>
                  <a:pt x="166" y="31"/>
                </a:lnTo>
                <a:lnTo>
                  <a:pt x="190" y="28"/>
                </a:lnTo>
                <a:lnTo>
                  <a:pt x="257" y="63"/>
                </a:lnTo>
                <a:lnTo>
                  <a:pt x="258" y="70"/>
                </a:lnTo>
                <a:lnTo>
                  <a:pt x="258" y="88"/>
                </a:lnTo>
                <a:lnTo>
                  <a:pt x="252" y="102"/>
                </a:lnTo>
                <a:lnTo>
                  <a:pt x="252" y="104"/>
                </a:lnTo>
                <a:lnTo>
                  <a:pt x="263" y="143"/>
                </a:lnTo>
                <a:lnTo>
                  <a:pt x="276" y="149"/>
                </a:lnTo>
                <a:lnTo>
                  <a:pt x="279" y="158"/>
                </a:lnTo>
                <a:lnTo>
                  <a:pt x="268" y="178"/>
                </a:lnTo>
                <a:lnTo>
                  <a:pt x="286" y="200"/>
                </a:lnTo>
                <a:lnTo>
                  <a:pt x="298" y="204"/>
                </a:lnTo>
                <a:lnTo>
                  <a:pt x="311" y="225"/>
                </a:lnTo>
                <a:lnTo>
                  <a:pt x="309" y="231"/>
                </a:lnTo>
                <a:lnTo>
                  <a:pt x="290" y="242"/>
                </a:lnTo>
                <a:lnTo>
                  <a:pt x="289" y="258"/>
                </a:lnTo>
                <a:lnTo>
                  <a:pt x="223" y="25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5538960" y="2957400"/>
            <a:ext cx="403200" cy="409680"/>
          </a:xfrm>
          <a:custGeom>
            <a:avLst/>
            <a:gdLst/>
            <a:ahLst/>
            <a:rect l="l" t="t" r="r" b="b"/>
            <a:pathLst>
              <a:path w="231" h="235">
                <a:moveTo>
                  <a:pt x="132" y="225"/>
                </a:moveTo>
                <a:lnTo>
                  <a:pt x="164" y="224"/>
                </a:lnTo>
                <a:lnTo>
                  <a:pt x="164" y="213"/>
                </a:lnTo>
                <a:lnTo>
                  <a:pt x="157" y="199"/>
                </a:lnTo>
                <a:lnTo>
                  <a:pt x="148" y="196"/>
                </a:lnTo>
                <a:lnTo>
                  <a:pt x="148" y="184"/>
                </a:lnTo>
                <a:lnTo>
                  <a:pt x="139" y="183"/>
                </a:lnTo>
                <a:lnTo>
                  <a:pt x="139" y="172"/>
                </a:lnTo>
                <a:lnTo>
                  <a:pt x="148" y="159"/>
                </a:lnTo>
                <a:lnTo>
                  <a:pt x="157" y="164"/>
                </a:lnTo>
                <a:lnTo>
                  <a:pt x="168" y="159"/>
                </a:lnTo>
                <a:lnTo>
                  <a:pt x="205" y="104"/>
                </a:lnTo>
                <a:lnTo>
                  <a:pt x="200" y="91"/>
                </a:lnTo>
                <a:lnTo>
                  <a:pt x="209" y="86"/>
                </a:lnTo>
                <a:lnTo>
                  <a:pt x="209" y="82"/>
                </a:lnTo>
                <a:lnTo>
                  <a:pt x="189" y="69"/>
                </a:lnTo>
                <a:lnTo>
                  <a:pt x="186" y="51"/>
                </a:lnTo>
                <a:lnTo>
                  <a:pt x="177" y="44"/>
                </a:lnTo>
                <a:lnTo>
                  <a:pt x="180" y="38"/>
                </a:lnTo>
                <a:lnTo>
                  <a:pt x="208" y="44"/>
                </a:lnTo>
                <a:lnTo>
                  <a:pt x="224" y="38"/>
                </a:lnTo>
                <a:lnTo>
                  <a:pt x="231" y="28"/>
                </a:lnTo>
                <a:lnTo>
                  <a:pt x="208" y="19"/>
                </a:lnTo>
                <a:lnTo>
                  <a:pt x="199" y="5"/>
                </a:lnTo>
                <a:lnTo>
                  <a:pt x="180" y="0"/>
                </a:lnTo>
                <a:lnTo>
                  <a:pt x="168" y="2"/>
                </a:lnTo>
                <a:lnTo>
                  <a:pt x="155" y="2"/>
                </a:lnTo>
                <a:lnTo>
                  <a:pt x="138" y="13"/>
                </a:lnTo>
                <a:lnTo>
                  <a:pt x="143" y="35"/>
                </a:lnTo>
                <a:lnTo>
                  <a:pt x="139" y="53"/>
                </a:lnTo>
                <a:lnTo>
                  <a:pt x="123" y="53"/>
                </a:lnTo>
                <a:lnTo>
                  <a:pt x="129" y="63"/>
                </a:lnTo>
                <a:lnTo>
                  <a:pt x="122" y="72"/>
                </a:lnTo>
                <a:lnTo>
                  <a:pt x="119" y="92"/>
                </a:lnTo>
                <a:lnTo>
                  <a:pt x="88" y="99"/>
                </a:lnTo>
                <a:lnTo>
                  <a:pt x="81" y="107"/>
                </a:lnTo>
                <a:lnTo>
                  <a:pt x="81" y="127"/>
                </a:lnTo>
                <a:lnTo>
                  <a:pt x="24" y="134"/>
                </a:lnTo>
                <a:lnTo>
                  <a:pt x="0" y="127"/>
                </a:lnTo>
                <a:lnTo>
                  <a:pt x="18" y="149"/>
                </a:lnTo>
                <a:lnTo>
                  <a:pt x="30" y="153"/>
                </a:lnTo>
                <a:lnTo>
                  <a:pt x="43" y="174"/>
                </a:lnTo>
                <a:lnTo>
                  <a:pt x="41" y="180"/>
                </a:lnTo>
                <a:lnTo>
                  <a:pt x="22" y="191"/>
                </a:lnTo>
                <a:lnTo>
                  <a:pt x="21" y="207"/>
                </a:lnTo>
                <a:lnTo>
                  <a:pt x="54" y="205"/>
                </a:lnTo>
                <a:lnTo>
                  <a:pt x="68" y="209"/>
                </a:lnTo>
                <a:lnTo>
                  <a:pt x="97" y="206"/>
                </a:lnTo>
                <a:lnTo>
                  <a:pt x="111" y="231"/>
                </a:lnTo>
                <a:lnTo>
                  <a:pt x="122" y="235"/>
                </a:lnTo>
                <a:lnTo>
                  <a:pt x="132" y="22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>
            <a:off x="5510160" y="2911320"/>
            <a:ext cx="347760" cy="279720"/>
          </a:xfrm>
          <a:custGeom>
            <a:avLst/>
            <a:gdLst/>
            <a:ahLst/>
            <a:rect l="l" t="t" r="r" b="b"/>
            <a:pathLst>
              <a:path w="199" h="160">
                <a:moveTo>
                  <a:pt x="76" y="20"/>
                </a:moveTo>
                <a:lnTo>
                  <a:pt x="94" y="23"/>
                </a:lnTo>
                <a:lnTo>
                  <a:pt x="100" y="26"/>
                </a:lnTo>
                <a:lnTo>
                  <a:pt x="116" y="23"/>
                </a:lnTo>
                <a:lnTo>
                  <a:pt x="120" y="16"/>
                </a:lnTo>
                <a:lnTo>
                  <a:pt x="129" y="16"/>
                </a:lnTo>
                <a:lnTo>
                  <a:pt x="136" y="0"/>
                </a:lnTo>
                <a:lnTo>
                  <a:pt x="148" y="10"/>
                </a:lnTo>
                <a:lnTo>
                  <a:pt x="154" y="31"/>
                </a:lnTo>
                <a:lnTo>
                  <a:pt x="177" y="19"/>
                </a:lnTo>
                <a:lnTo>
                  <a:pt x="199" y="22"/>
                </a:lnTo>
                <a:lnTo>
                  <a:pt x="196" y="23"/>
                </a:lnTo>
                <a:lnTo>
                  <a:pt x="196" y="26"/>
                </a:lnTo>
                <a:lnTo>
                  <a:pt x="184" y="28"/>
                </a:lnTo>
                <a:lnTo>
                  <a:pt x="171" y="28"/>
                </a:lnTo>
                <a:lnTo>
                  <a:pt x="154" y="39"/>
                </a:lnTo>
                <a:lnTo>
                  <a:pt x="159" y="61"/>
                </a:lnTo>
                <a:lnTo>
                  <a:pt x="155" y="79"/>
                </a:lnTo>
                <a:lnTo>
                  <a:pt x="139" y="79"/>
                </a:lnTo>
                <a:lnTo>
                  <a:pt x="145" y="89"/>
                </a:lnTo>
                <a:lnTo>
                  <a:pt x="138" y="98"/>
                </a:lnTo>
                <a:lnTo>
                  <a:pt x="135" y="118"/>
                </a:lnTo>
                <a:lnTo>
                  <a:pt x="104" y="125"/>
                </a:lnTo>
                <a:lnTo>
                  <a:pt x="97" y="133"/>
                </a:lnTo>
                <a:lnTo>
                  <a:pt x="97" y="153"/>
                </a:lnTo>
                <a:lnTo>
                  <a:pt x="40" y="160"/>
                </a:lnTo>
                <a:lnTo>
                  <a:pt x="16" y="153"/>
                </a:lnTo>
                <a:lnTo>
                  <a:pt x="27" y="133"/>
                </a:lnTo>
                <a:lnTo>
                  <a:pt x="24" y="124"/>
                </a:lnTo>
                <a:lnTo>
                  <a:pt x="11" y="118"/>
                </a:lnTo>
                <a:lnTo>
                  <a:pt x="0" y="79"/>
                </a:lnTo>
                <a:lnTo>
                  <a:pt x="0" y="77"/>
                </a:lnTo>
                <a:lnTo>
                  <a:pt x="6" y="63"/>
                </a:lnTo>
                <a:lnTo>
                  <a:pt x="6" y="45"/>
                </a:lnTo>
                <a:lnTo>
                  <a:pt x="30" y="52"/>
                </a:lnTo>
                <a:lnTo>
                  <a:pt x="35" y="45"/>
                </a:lnTo>
                <a:lnTo>
                  <a:pt x="51" y="38"/>
                </a:lnTo>
                <a:lnTo>
                  <a:pt x="54" y="22"/>
                </a:lnTo>
                <a:lnTo>
                  <a:pt x="62" y="22"/>
                </a:lnTo>
                <a:lnTo>
                  <a:pt x="65" y="16"/>
                </a:lnTo>
                <a:lnTo>
                  <a:pt x="76" y="2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7074000" y="2776680"/>
            <a:ext cx="128520" cy="156960"/>
          </a:xfrm>
          <a:custGeom>
            <a:avLst/>
            <a:gdLst/>
            <a:ahLst/>
            <a:rect l="l" t="t" r="r" b="b"/>
            <a:pathLst>
              <a:path w="74" h="90">
                <a:moveTo>
                  <a:pt x="57" y="0"/>
                </a:moveTo>
                <a:lnTo>
                  <a:pt x="52" y="16"/>
                </a:lnTo>
                <a:lnTo>
                  <a:pt x="41" y="16"/>
                </a:lnTo>
                <a:lnTo>
                  <a:pt x="41" y="27"/>
                </a:lnTo>
                <a:lnTo>
                  <a:pt x="25" y="23"/>
                </a:lnTo>
                <a:lnTo>
                  <a:pt x="0" y="56"/>
                </a:lnTo>
                <a:lnTo>
                  <a:pt x="22" y="61"/>
                </a:lnTo>
                <a:lnTo>
                  <a:pt x="23" y="84"/>
                </a:lnTo>
                <a:lnTo>
                  <a:pt x="52" y="90"/>
                </a:lnTo>
                <a:lnTo>
                  <a:pt x="58" y="83"/>
                </a:lnTo>
                <a:lnTo>
                  <a:pt x="74" y="77"/>
                </a:lnTo>
                <a:lnTo>
                  <a:pt x="51" y="64"/>
                </a:lnTo>
                <a:lnTo>
                  <a:pt x="47" y="52"/>
                </a:lnTo>
                <a:lnTo>
                  <a:pt x="71" y="36"/>
                </a:lnTo>
                <a:lnTo>
                  <a:pt x="63" y="23"/>
                </a:lnTo>
                <a:lnTo>
                  <a:pt x="71" y="5"/>
                </a:lnTo>
                <a:lnTo>
                  <a:pt x="57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>
            <a:off x="7164360" y="2911320"/>
            <a:ext cx="98280" cy="127080"/>
          </a:xfrm>
          <a:custGeom>
            <a:avLst/>
            <a:gdLst/>
            <a:ahLst/>
            <a:rect l="l" t="t" r="r" b="b"/>
            <a:pathLst>
              <a:path w="56" h="73">
                <a:moveTo>
                  <a:pt x="0" y="13"/>
                </a:moveTo>
                <a:lnTo>
                  <a:pt x="6" y="6"/>
                </a:lnTo>
                <a:lnTo>
                  <a:pt x="22" y="0"/>
                </a:lnTo>
                <a:lnTo>
                  <a:pt x="40" y="17"/>
                </a:lnTo>
                <a:lnTo>
                  <a:pt x="54" y="45"/>
                </a:lnTo>
                <a:lnTo>
                  <a:pt x="56" y="58"/>
                </a:lnTo>
                <a:lnTo>
                  <a:pt x="25" y="73"/>
                </a:lnTo>
                <a:lnTo>
                  <a:pt x="14" y="55"/>
                </a:lnTo>
                <a:lnTo>
                  <a:pt x="18" y="48"/>
                </a:lnTo>
                <a:lnTo>
                  <a:pt x="0" y="28"/>
                </a:lnTo>
                <a:lnTo>
                  <a:pt x="8" y="26"/>
                </a:lnTo>
                <a:lnTo>
                  <a:pt x="3" y="19"/>
                </a:lnTo>
                <a:lnTo>
                  <a:pt x="0" y="1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"/>
          <p:cNvSpPr/>
          <p:nvPr/>
        </p:nvSpPr>
        <p:spPr>
          <a:xfrm>
            <a:off x="6062760" y="2496960"/>
            <a:ext cx="785880" cy="316080"/>
          </a:xfrm>
          <a:custGeom>
            <a:avLst/>
            <a:gdLst/>
            <a:ahLst/>
            <a:rect l="l" t="t" r="r" b="b"/>
            <a:pathLst>
              <a:path w="450" h="181">
                <a:moveTo>
                  <a:pt x="376" y="49"/>
                </a:moveTo>
                <a:lnTo>
                  <a:pt x="392" y="76"/>
                </a:lnTo>
                <a:lnTo>
                  <a:pt x="410" y="78"/>
                </a:lnTo>
                <a:lnTo>
                  <a:pt x="426" y="73"/>
                </a:lnTo>
                <a:lnTo>
                  <a:pt x="440" y="81"/>
                </a:lnTo>
                <a:lnTo>
                  <a:pt x="450" y="94"/>
                </a:lnTo>
                <a:lnTo>
                  <a:pt x="417" y="95"/>
                </a:lnTo>
                <a:lnTo>
                  <a:pt x="408" y="110"/>
                </a:lnTo>
                <a:lnTo>
                  <a:pt x="396" y="114"/>
                </a:lnTo>
                <a:lnTo>
                  <a:pt x="388" y="127"/>
                </a:lnTo>
                <a:lnTo>
                  <a:pt x="369" y="122"/>
                </a:lnTo>
                <a:lnTo>
                  <a:pt x="361" y="132"/>
                </a:lnTo>
                <a:lnTo>
                  <a:pt x="373" y="145"/>
                </a:lnTo>
                <a:lnTo>
                  <a:pt x="357" y="164"/>
                </a:lnTo>
                <a:lnTo>
                  <a:pt x="354" y="167"/>
                </a:lnTo>
                <a:lnTo>
                  <a:pt x="324" y="168"/>
                </a:lnTo>
                <a:lnTo>
                  <a:pt x="293" y="181"/>
                </a:lnTo>
                <a:lnTo>
                  <a:pt x="223" y="160"/>
                </a:lnTo>
                <a:lnTo>
                  <a:pt x="167" y="161"/>
                </a:lnTo>
                <a:lnTo>
                  <a:pt x="131" y="133"/>
                </a:lnTo>
                <a:lnTo>
                  <a:pt x="64" y="117"/>
                </a:lnTo>
                <a:lnTo>
                  <a:pt x="55" y="92"/>
                </a:lnTo>
                <a:lnTo>
                  <a:pt x="40" y="76"/>
                </a:lnTo>
                <a:lnTo>
                  <a:pt x="21" y="73"/>
                </a:lnTo>
                <a:lnTo>
                  <a:pt x="0" y="54"/>
                </a:lnTo>
                <a:lnTo>
                  <a:pt x="2" y="46"/>
                </a:lnTo>
                <a:lnTo>
                  <a:pt x="43" y="28"/>
                </a:lnTo>
                <a:lnTo>
                  <a:pt x="75" y="30"/>
                </a:lnTo>
                <a:lnTo>
                  <a:pt x="93" y="38"/>
                </a:lnTo>
                <a:lnTo>
                  <a:pt x="127" y="37"/>
                </a:lnTo>
                <a:lnTo>
                  <a:pt x="127" y="25"/>
                </a:lnTo>
                <a:lnTo>
                  <a:pt x="118" y="12"/>
                </a:lnTo>
                <a:lnTo>
                  <a:pt x="129" y="0"/>
                </a:lnTo>
                <a:lnTo>
                  <a:pt x="170" y="11"/>
                </a:lnTo>
                <a:lnTo>
                  <a:pt x="194" y="30"/>
                </a:lnTo>
                <a:lnTo>
                  <a:pt x="229" y="28"/>
                </a:lnTo>
                <a:lnTo>
                  <a:pt x="300" y="50"/>
                </a:lnTo>
                <a:lnTo>
                  <a:pt x="337" y="44"/>
                </a:lnTo>
                <a:lnTo>
                  <a:pt x="354" y="33"/>
                </a:lnTo>
                <a:lnTo>
                  <a:pt x="380" y="38"/>
                </a:lnTo>
                <a:lnTo>
                  <a:pt x="376" y="49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>
            <a:off x="4614840" y="2805120"/>
            <a:ext cx="479520" cy="184320"/>
          </a:xfrm>
          <a:custGeom>
            <a:avLst/>
            <a:gdLst/>
            <a:ahLst/>
            <a:rect l="l" t="t" r="r" b="b"/>
            <a:pathLst>
              <a:path w="275" h="106">
                <a:moveTo>
                  <a:pt x="245" y="16"/>
                </a:moveTo>
                <a:lnTo>
                  <a:pt x="239" y="7"/>
                </a:lnTo>
                <a:lnTo>
                  <a:pt x="219" y="5"/>
                </a:lnTo>
                <a:lnTo>
                  <a:pt x="197" y="16"/>
                </a:lnTo>
                <a:lnTo>
                  <a:pt x="157" y="16"/>
                </a:lnTo>
                <a:lnTo>
                  <a:pt x="125" y="0"/>
                </a:lnTo>
                <a:lnTo>
                  <a:pt x="99" y="0"/>
                </a:lnTo>
                <a:lnTo>
                  <a:pt x="70" y="16"/>
                </a:lnTo>
                <a:lnTo>
                  <a:pt x="52" y="16"/>
                </a:lnTo>
                <a:lnTo>
                  <a:pt x="33" y="11"/>
                </a:lnTo>
                <a:lnTo>
                  <a:pt x="26" y="1"/>
                </a:lnTo>
                <a:lnTo>
                  <a:pt x="1" y="3"/>
                </a:lnTo>
                <a:lnTo>
                  <a:pt x="0" y="26"/>
                </a:lnTo>
                <a:lnTo>
                  <a:pt x="5" y="24"/>
                </a:lnTo>
                <a:lnTo>
                  <a:pt x="1" y="32"/>
                </a:lnTo>
                <a:lnTo>
                  <a:pt x="19" y="19"/>
                </a:lnTo>
                <a:lnTo>
                  <a:pt x="38" y="16"/>
                </a:lnTo>
                <a:lnTo>
                  <a:pt x="46" y="23"/>
                </a:lnTo>
                <a:lnTo>
                  <a:pt x="39" y="24"/>
                </a:lnTo>
                <a:lnTo>
                  <a:pt x="43" y="29"/>
                </a:lnTo>
                <a:lnTo>
                  <a:pt x="10" y="29"/>
                </a:lnTo>
                <a:lnTo>
                  <a:pt x="1" y="35"/>
                </a:lnTo>
                <a:lnTo>
                  <a:pt x="0" y="45"/>
                </a:lnTo>
                <a:lnTo>
                  <a:pt x="13" y="43"/>
                </a:lnTo>
                <a:lnTo>
                  <a:pt x="14" y="62"/>
                </a:lnTo>
                <a:lnTo>
                  <a:pt x="5" y="59"/>
                </a:lnTo>
                <a:lnTo>
                  <a:pt x="4" y="65"/>
                </a:lnTo>
                <a:lnTo>
                  <a:pt x="19" y="71"/>
                </a:lnTo>
                <a:lnTo>
                  <a:pt x="17" y="77"/>
                </a:lnTo>
                <a:lnTo>
                  <a:pt x="23" y="83"/>
                </a:lnTo>
                <a:lnTo>
                  <a:pt x="19" y="87"/>
                </a:lnTo>
                <a:lnTo>
                  <a:pt x="33" y="87"/>
                </a:lnTo>
                <a:lnTo>
                  <a:pt x="30" y="92"/>
                </a:lnTo>
                <a:lnTo>
                  <a:pt x="58" y="103"/>
                </a:lnTo>
                <a:lnTo>
                  <a:pt x="68" y="99"/>
                </a:lnTo>
                <a:lnTo>
                  <a:pt x="70" y="90"/>
                </a:lnTo>
                <a:lnTo>
                  <a:pt x="78" y="92"/>
                </a:lnTo>
                <a:lnTo>
                  <a:pt x="100" y="106"/>
                </a:lnTo>
                <a:lnTo>
                  <a:pt x="113" y="103"/>
                </a:lnTo>
                <a:lnTo>
                  <a:pt x="127" y="90"/>
                </a:lnTo>
                <a:lnTo>
                  <a:pt x="141" y="94"/>
                </a:lnTo>
                <a:lnTo>
                  <a:pt x="148" y="89"/>
                </a:lnTo>
                <a:lnTo>
                  <a:pt x="148" y="106"/>
                </a:lnTo>
                <a:lnTo>
                  <a:pt x="159" y="99"/>
                </a:lnTo>
                <a:lnTo>
                  <a:pt x="157" y="90"/>
                </a:lnTo>
                <a:lnTo>
                  <a:pt x="182" y="87"/>
                </a:lnTo>
                <a:lnTo>
                  <a:pt x="194" y="92"/>
                </a:lnTo>
                <a:lnTo>
                  <a:pt x="217" y="84"/>
                </a:lnTo>
                <a:lnTo>
                  <a:pt x="242" y="84"/>
                </a:lnTo>
                <a:lnTo>
                  <a:pt x="248" y="78"/>
                </a:lnTo>
                <a:lnTo>
                  <a:pt x="275" y="83"/>
                </a:lnTo>
                <a:lnTo>
                  <a:pt x="261" y="45"/>
                </a:lnTo>
                <a:lnTo>
                  <a:pt x="265" y="36"/>
                </a:lnTo>
                <a:lnTo>
                  <a:pt x="255" y="29"/>
                </a:lnTo>
                <a:lnTo>
                  <a:pt x="245" y="1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>
            <a:off x="4869000" y="2951280"/>
            <a:ext cx="168120" cy="149040"/>
          </a:xfrm>
          <a:custGeom>
            <a:avLst/>
            <a:gdLst/>
            <a:ahLst/>
            <a:rect l="l" t="t" r="r" b="b"/>
            <a:pathLst>
              <a:path w="96" h="85">
                <a:moveTo>
                  <a:pt x="96" y="0"/>
                </a:moveTo>
                <a:lnTo>
                  <a:pt x="71" y="0"/>
                </a:lnTo>
                <a:lnTo>
                  <a:pt x="48" y="8"/>
                </a:lnTo>
                <a:lnTo>
                  <a:pt x="36" y="3"/>
                </a:lnTo>
                <a:lnTo>
                  <a:pt x="11" y="6"/>
                </a:lnTo>
                <a:lnTo>
                  <a:pt x="13" y="15"/>
                </a:lnTo>
                <a:lnTo>
                  <a:pt x="2" y="22"/>
                </a:lnTo>
                <a:lnTo>
                  <a:pt x="2" y="48"/>
                </a:lnTo>
                <a:lnTo>
                  <a:pt x="14" y="51"/>
                </a:lnTo>
                <a:lnTo>
                  <a:pt x="0" y="70"/>
                </a:lnTo>
                <a:lnTo>
                  <a:pt x="0" y="79"/>
                </a:lnTo>
                <a:lnTo>
                  <a:pt x="14" y="85"/>
                </a:lnTo>
                <a:lnTo>
                  <a:pt x="46" y="67"/>
                </a:lnTo>
                <a:lnTo>
                  <a:pt x="80" y="47"/>
                </a:lnTo>
                <a:lnTo>
                  <a:pt x="81" y="12"/>
                </a:lnTo>
                <a:lnTo>
                  <a:pt x="96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>
            <a:off x="4856040" y="3068640"/>
            <a:ext cx="109800" cy="125280"/>
          </a:xfrm>
          <a:custGeom>
            <a:avLst/>
            <a:gdLst/>
            <a:ahLst/>
            <a:rect l="l" t="t" r="r" b="b"/>
            <a:pathLst>
              <a:path w="63" h="72">
                <a:moveTo>
                  <a:pt x="8" y="12"/>
                </a:moveTo>
                <a:lnTo>
                  <a:pt x="22" y="18"/>
                </a:lnTo>
                <a:lnTo>
                  <a:pt x="54" y="0"/>
                </a:lnTo>
                <a:lnTo>
                  <a:pt x="63" y="19"/>
                </a:lnTo>
                <a:lnTo>
                  <a:pt x="32" y="33"/>
                </a:lnTo>
                <a:lnTo>
                  <a:pt x="47" y="49"/>
                </a:lnTo>
                <a:lnTo>
                  <a:pt x="38" y="60"/>
                </a:lnTo>
                <a:lnTo>
                  <a:pt x="29" y="60"/>
                </a:lnTo>
                <a:lnTo>
                  <a:pt x="21" y="72"/>
                </a:lnTo>
                <a:lnTo>
                  <a:pt x="3" y="70"/>
                </a:lnTo>
                <a:lnTo>
                  <a:pt x="8" y="38"/>
                </a:lnTo>
                <a:lnTo>
                  <a:pt x="0" y="24"/>
                </a:lnTo>
                <a:lnTo>
                  <a:pt x="8" y="12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/>
          <p:nvPr/>
        </p:nvSpPr>
        <p:spPr>
          <a:xfrm>
            <a:off x="4950000" y="2941560"/>
            <a:ext cx="266400" cy="258840"/>
          </a:xfrm>
          <a:custGeom>
            <a:avLst/>
            <a:gdLst/>
            <a:ahLst/>
            <a:rect l="l" t="t" r="r" b="b"/>
            <a:pathLst>
              <a:path w="153" h="148">
                <a:moveTo>
                  <a:pt x="83" y="5"/>
                </a:moveTo>
                <a:lnTo>
                  <a:pt x="107" y="38"/>
                </a:lnTo>
                <a:lnTo>
                  <a:pt x="98" y="62"/>
                </a:lnTo>
                <a:lnTo>
                  <a:pt x="110" y="78"/>
                </a:lnTo>
                <a:lnTo>
                  <a:pt x="129" y="89"/>
                </a:lnTo>
                <a:lnTo>
                  <a:pt x="136" y="114"/>
                </a:lnTo>
                <a:lnTo>
                  <a:pt x="153" y="132"/>
                </a:lnTo>
                <a:lnTo>
                  <a:pt x="152" y="133"/>
                </a:lnTo>
                <a:lnTo>
                  <a:pt x="136" y="133"/>
                </a:lnTo>
                <a:lnTo>
                  <a:pt x="124" y="148"/>
                </a:lnTo>
                <a:lnTo>
                  <a:pt x="108" y="142"/>
                </a:lnTo>
                <a:lnTo>
                  <a:pt x="98" y="146"/>
                </a:lnTo>
                <a:lnTo>
                  <a:pt x="79" y="138"/>
                </a:lnTo>
                <a:lnTo>
                  <a:pt x="76" y="126"/>
                </a:lnTo>
                <a:lnTo>
                  <a:pt x="64" y="119"/>
                </a:lnTo>
                <a:lnTo>
                  <a:pt x="32" y="100"/>
                </a:lnTo>
                <a:lnTo>
                  <a:pt x="9" y="92"/>
                </a:lnTo>
                <a:lnTo>
                  <a:pt x="0" y="73"/>
                </a:lnTo>
                <a:lnTo>
                  <a:pt x="34" y="53"/>
                </a:lnTo>
                <a:lnTo>
                  <a:pt x="35" y="18"/>
                </a:lnTo>
                <a:lnTo>
                  <a:pt x="50" y="6"/>
                </a:lnTo>
                <a:lnTo>
                  <a:pt x="56" y="0"/>
                </a:lnTo>
                <a:lnTo>
                  <a:pt x="83" y="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4856040" y="3035160"/>
            <a:ext cx="38160" cy="42840"/>
          </a:xfrm>
          <a:custGeom>
            <a:avLst/>
            <a:gdLst/>
            <a:ahLst/>
            <a:rect l="l" t="t" r="r" b="b"/>
            <a:pathLst>
              <a:path w="22" h="24">
                <a:moveTo>
                  <a:pt x="10" y="0"/>
                </a:moveTo>
                <a:lnTo>
                  <a:pt x="22" y="3"/>
                </a:lnTo>
                <a:lnTo>
                  <a:pt x="8" y="22"/>
                </a:lnTo>
                <a:lnTo>
                  <a:pt x="0" y="24"/>
                </a:lnTo>
                <a:lnTo>
                  <a:pt x="1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4838760" y="3073320"/>
            <a:ext cx="30240" cy="117720"/>
          </a:xfrm>
          <a:custGeom>
            <a:avLst/>
            <a:gdLst/>
            <a:ahLst/>
            <a:rect l="l" t="t" r="r" b="b"/>
            <a:pathLst>
              <a:path w="18" h="67">
                <a:moveTo>
                  <a:pt x="18" y="9"/>
                </a:moveTo>
                <a:lnTo>
                  <a:pt x="10" y="21"/>
                </a:lnTo>
                <a:lnTo>
                  <a:pt x="18" y="35"/>
                </a:lnTo>
                <a:lnTo>
                  <a:pt x="13" y="67"/>
                </a:lnTo>
                <a:lnTo>
                  <a:pt x="0" y="34"/>
                </a:lnTo>
                <a:lnTo>
                  <a:pt x="3" y="30"/>
                </a:lnTo>
                <a:lnTo>
                  <a:pt x="10" y="2"/>
                </a:lnTo>
                <a:lnTo>
                  <a:pt x="18" y="0"/>
                </a:lnTo>
                <a:lnTo>
                  <a:pt x="18" y="9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4594320" y="3117960"/>
            <a:ext cx="293760" cy="304560"/>
          </a:xfrm>
          <a:custGeom>
            <a:avLst/>
            <a:gdLst/>
            <a:ahLst/>
            <a:rect l="l" t="t" r="r" b="b"/>
            <a:pathLst>
              <a:path w="169" h="175">
                <a:moveTo>
                  <a:pt x="140" y="9"/>
                </a:moveTo>
                <a:lnTo>
                  <a:pt x="118" y="13"/>
                </a:lnTo>
                <a:lnTo>
                  <a:pt x="112" y="9"/>
                </a:lnTo>
                <a:lnTo>
                  <a:pt x="111" y="16"/>
                </a:lnTo>
                <a:lnTo>
                  <a:pt x="105" y="13"/>
                </a:lnTo>
                <a:lnTo>
                  <a:pt x="105" y="6"/>
                </a:lnTo>
                <a:lnTo>
                  <a:pt x="96" y="5"/>
                </a:lnTo>
                <a:lnTo>
                  <a:pt x="63" y="16"/>
                </a:lnTo>
                <a:lnTo>
                  <a:pt x="32" y="6"/>
                </a:lnTo>
                <a:lnTo>
                  <a:pt x="6" y="5"/>
                </a:lnTo>
                <a:lnTo>
                  <a:pt x="4" y="0"/>
                </a:lnTo>
                <a:lnTo>
                  <a:pt x="0" y="35"/>
                </a:lnTo>
                <a:lnTo>
                  <a:pt x="6" y="54"/>
                </a:lnTo>
                <a:lnTo>
                  <a:pt x="9" y="171"/>
                </a:lnTo>
                <a:lnTo>
                  <a:pt x="10" y="171"/>
                </a:lnTo>
                <a:lnTo>
                  <a:pt x="134" y="171"/>
                </a:lnTo>
                <a:lnTo>
                  <a:pt x="147" y="175"/>
                </a:lnTo>
                <a:lnTo>
                  <a:pt x="169" y="153"/>
                </a:lnTo>
                <a:lnTo>
                  <a:pt x="169" y="137"/>
                </a:lnTo>
                <a:lnTo>
                  <a:pt x="121" y="48"/>
                </a:lnTo>
                <a:lnTo>
                  <a:pt x="115" y="35"/>
                </a:lnTo>
                <a:lnTo>
                  <a:pt x="118" y="32"/>
                </a:lnTo>
                <a:lnTo>
                  <a:pt x="133" y="59"/>
                </a:lnTo>
                <a:lnTo>
                  <a:pt x="144" y="72"/>
                </a:lnTo>
                <a:lnTo>
                  <a:pt x="153" y="42"/>
                </a:lnTo>
                <a:lnTo>
                  <a:pt x="140" y="9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4743360" y="3971880"/>
            <a:ext cx="144720" cy="163440"/>
          </a:xfrm>
          <a:custGeom>
            <a:avLst/>
            <a:gdLst/>
            <a:ahLst/>
            <a:rect l="l" t="t" r="r" b="b"/>
            <a:pathLst>
              <a:path w="83" h="94">
                <a:moveTo>
                  <a:pt x="67" y="0"/>
                </a:moveTo>
                <a:lnTo>
                  <a:pt x="37" y="7"/>
                </a:lnTo>
                <a:lnTo>
                  <a:pt x="19" y="7"/>
                </a:lnTo>
                <a:lnTo>
                  <a:pt x="19" y="25"/>
                </a:lnTo>
                <a:lnTo>
                  <a:pt x="26" y="34"/>
                </a:lnTo>
                <a:lnTo>
                  <a:pt x="15" y="50"/>
                </a:lnTo>
                <a:lnTo>
                  <a:pt x="4" y="63"/>
                </a:lnTo>
                <a:lnTo>
                  <a:pt x="0" y="94"/>
                </a:lnTo>
                <a:lnTo>
                  <a:pt x="13" y="89"/>
                </a:lnTo>
                <a:lnTo>
                  <a:pt x="35" y="88"/>
                </a:lnTo>
                <a:lnTo>
                  <a:pt x="67" y="88"/>
                </a:lnTo>
                <a:lnTo>
                  <a:pt x="67" y="67"/>
                </a:lnTo>
                <a:lnTo>
                  <a:pt x="83" y="35"/>
                </a:lnTo>
                <a:lnTo>
                  <a:pt x="72" y="2"/>
                </a:lnTo>
                <a:lnTo>
                  <a:pt x="67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4861080" y="3956040"/>
            <a:ext cx="214200" cy="282600"/>
          </a:xfrm>
          <a:custGeom>
            <a:avLst/>
            <a:gdLst/>
            <a:ahLst/>
            <a:rect l="l" t="t" r="r" b="b"/>
            <a:pathLst>
              <a:path w="123" h="162">
                <a:moveTo>
                  <a:pt x="61" y="146"/>
                </a:moveTo>
                <a:lnTo>
                  <a:pt x="56" y="130"/>
                </a:lnTo>
                <a:lnTo>
                  <a:pt x="5" y="97"/>
                </a:lnTo>
                <a:lnTo>
                  <a:pt x="0" y="97"/>
                </a:lnTo>
                <a:lnTo>
                  <a:pt x="0" y="76"/>
                </a:lnTo>
                <a:lnTo>
                  <a:pt x="16" y="44"/>
                </a:lnTo>
                <a:lnTo>
                  <a:pt x="5" y="11"/>
                </a:lnTo>
                <a:lnTo>
                  <a:pt x="0" y="9"/>
                </a:lnTo>
                <a:lnTo>
                  <a:pt x="7" y="0"/>
                </a:lnTo>
                <a:lnTo>
                  <a:pt x="29" y="0"/>
                </a:lnTo>
                <a:lnTo>
                  <a:pt x="42" y="0"/>
                </a:lnTo>
                <a:lnTo>
                  <a:pt x="60" y="15"/>
                </a:lnTo>
                <a:lnTo>
                  <a:pt x="78" y="18"/>
                </a:lnTo>
                <a:lnTo>
                  <a:pt x="107" y="5"/>
                </a:lnTo>
                <a:lnTo>
                  <a:pt x="123" y="12"/>
                </a:lnTo>
                <a:lnTo>
                  <a:pt x="110" y="34"/>
                </a:lnTo>
                <a:lnTo>
                  <a:pt x="110" y="92"/>
                </a:lnTo>
                <a:lnTo>
                  <a:pt x="118" y="108"/>
                </a:lnTo>
                <a:lnTo>
                  <a:pt x="120" y="108"/>
                </a:lnTo>
                <a:lnTo>
                  <a:pt x="104" y="124"/>
                </a:lnTo>
                <a:lnTo>
                  <a:pt x="98" y="123"/>
                </a:lnTo>
                <a:lnTo>
                  <a:pt x="98" y="133"/>
                </a:lnTo>
                <a:lnTo>
                  <a:pt x="83" y="162"/>
                </a:lnTo>
                <a:lnTo>
                  <a:pt x="61" y="14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4741920" y="4125960"/>
            <a:ext cx="291960" cy="330120"/>
          </a:xfrm>
          <a:custGeom>
            <a:avLst/>
            <a:gdLst/>
            <a:ahLst/>
            <a:rect l="l" t="t" r="r" b="b"/>
            <a:pathLst>
              <a:path w="167" h="189">
                <a:moveTo>
                  <a:pt x="14" y="1"/>
                </a:moveTo>
                <a:lnTo>
                  <a:pt x="20" y="14"/>
                </a:lnTo>
                <a:lnTo>
                  <a:pt x="17" y="26"/>
                </a:lnTo>
                <a:lnTo>
                  <a:pt x="17" y="42"/>
                </a:lnTo>
                <a:lnTo>
                  <a:pt x="1" y="61"/>
                </a:lnTo>
                <a:lnTo>
                  <a:pt x="0" y="61"/>
                </a:lnTo>
                <a:lnTo>
                  <a:pt x="0" y="93"/>
                </a:lnTo>
                <a:lnTo>
                  <a:pt x="19" y="127"/>
                </a:lnTo>
                <a:lnTo>
                  <a:pt x="23" y="134"/>
                </a:lnTo>
                <a:lnTo>
                  <a:pt x="24" y="134"/>
                </a:lnTo>
                <a:lnTo>
                  <a:pt x="52" y="149"/>
                </a:lnTo>
                <a:lnTo>
                  <a:pt x="67" y="152"/>
                </a:lnTo>
                <a:lnTo>
                  <a:pt x="75" y="157"/>
                </a:lnTo>
                <a:lnTo>
                  <a:pt x="83" y="188"/>
                </a:lnTo>
                <a:lnTo>
                  <a:pt x="105" y="189"/>
                </a:lnTo>
                <a:lnTo>
                  <a:pt x="146" y="181"/>
                </a:lnTo>
                <a:lnTo>
                  <a:pt x="167" y="169"/>
                </a:lnTo>
                <a:lnTo>
                  <a:pt x="157" y="159"/>
                </a:lnTo>
                <a:lnTo>
                  <a:pt x="151" y="138"/>
                </a:lnTo>
                <a:lnTo>
                  <a:pt x="154" y="109"/>
                </a:lnTo>
                <a:lnTo>
                  <a:pt x="143" y="90"/>
                </a:lnTo>
                <a:lnTo>
                  <a:pt x="151" y="65"/>
                </a:lnTo>
                <a:lnTo>
                  <a:pt x="129" y="49"/>
                </a:lnTo>
                <a:lnTo>
                  <a:pt x="124" y="33"/>
                </a:lnTo>
                <a:lnTo>
                  <a:pt x="73" y="0"/>
                </a:lnTo>
                <a:lnTo>
                  <a:pt x="68" y="0"/>
                </a:lnTo>
                <a:lnTo>
                  <a:pt x="36" y="0"/>
                </a:lnTo>
                <a:lnTo>
                  <a:pt x="14" y="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"/>
          <p:cNvSpPr/>
          <p:nvPr/>
        </p:nvSpPr>
        <p:spPr>
          <a:xfrm>
            <a:off x="4533840" y="4348080"/>
            <a:ext cx="314280" cy="301680"/>
          </a:xfrm>
          <a:custGeom>
            <a:avLst/>
            <a:gdLst/>
            <a:ahLst/>
            <a:rect l="l" t="t" r="r" b="b"/>
            <a:pathLst>
              <a:path w="180" h="173">
                <a:moveTo>
                  <a:pt x="108" y="134"/>
                </a:moveTo>
                <a:lnTo>
                  <a:pt x="100" y="150"/>
                </a:lnTo>
                <a:lnTo>
                  <a:pt x="70" y="173"/>
                </a:lnTo>
                <a:lnTo>
                  <a:pt x="47" y="170"/>
                </a:lnTo>
                <a:lnTo>
                  <a:pt x="31" y="162"/>
                </a:lnTo>
                <a:lnTo>
                  <a:pt x="16" y="166"/>
                </a:lnTo>
                <a:lnTo>
                  <a:pt x="0" y="149"/>
                </a:lnTo>
                <a:lnTo>
                  <a:pt x="0" y="87"/>
                </a:lnTo>
                <a:lnTo>
                  <a:pt x="32" y="84"/>
                </a:lnTo>
                <a:lnTo>
                  <a:pt x="30" y="81"/>
                </a:lnTo>
                <a:lnTo>
                  <a:pt x="31" y="46"/>
                </a:lnTo>
                <a:lnTo>
                  <a:pt x="63" y="65"/>
                </a:lnTo>
                <a:lnTo>
                  <a:pt x="76" y="62"/>
                </a:lnTo>
                <a:lnTo>
                  <a:pt x="103" y="84"/>
                </a:lnTo>
                <a:lnTo>
                  <a:pt x="116" y="89"/>
                </a:lnTo>
                <a:lnTo>
                  <a:pt x="117" y="70"/>
                </a:lnTo>
                <a:lnTo>
                  <a:pt x="108" y="71"/>
                </a:lnTo>
                <a:lnTo>
                  <a:pt x="101" y="64"/>
                </a:lnTo>
                <a:lnTo>
                  <a:pt x="107" y="17"/>
                </a:lnTo>
                <a:lnTo>
                  <a:pt x="110" y="7"/>
                </a:lnTo>
                <a:lnTo>
                  <a:pt x="133" y="1"/>
                </a:lnTo>
                <a:lnTo>
                  <a:pt x="138" y="0"/>
                </a:lnTo>
                <a:lnTo>
                  <a:pt x="142" y="7"/>
                </a:lnTo>
                <a:lnTo>
                  <a:pt x="143" y="7"/>
                </a:lnTo>
                <a:lnTo>
                  <a:pt x="171" y="22"/>
                </a:lnTo>
                <a:lnTo>
                  <a:pt x="180" y="45"/>
                </a:lnTo>
                <a:lnTo>
                  <a:pt x="175" y="58"/>
                </a:lnTo>
                <a:lnTo>
                  <a:pt x="177" y="74"/>
                </a:lnTo>
                <a:lnTo>
                  <a:pt x="165" y="97"/>
                </a:lnTo>
                <a:lnTo>
                  <a:pt x="171" y="103"/>
                </a:lnTo>
                <a:lnTo>
                  <a:pt x="124" y="121"/>
                </a:lnTo>
                <a:lnTo>
                  <a:pt x="127" y="131"/>
                </a:lnTo>
                <a:lnTo>
                  <a:pt x="108" y="134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" name=""/>
          <p:cNvSpPr/>
          <p:nvPr/>
        </p:nvSpPr>
        <p:spPr>
          <a:xfrm>
            <a:off x="4751280" y="4421160"/>
            <a:ext cx="282600" cy="500040"/>
          </a:xfrm>
          <a:custGeom>
            <a:avLst/>
            <a:gdLst/>
            <a:ahLst/>
            <a:rect l="l" t="t" r="r" b="b"/>
            <a:pathLst>
              <a:path w="162" h="286">
                <a:moveTo>
                  <a:pt x="22" y="286"/>
                </a:moveTo>
                <a:lnTo>
                  <a:pt x="35" y="286"/>
                </a:lnTo>
                <a:lnTo>
                  <a:pt x="37" y="277"/>
                </a:lnTo>
                <a:lnTo>
                  <a:pt x="31" y="274"/>
                </a:lnTo>
                <a:lnTo>
                  <a:pt x="37" y="264"/>
                </a:lnTo>
                <a:lnTo>
                  <a:pt x="73" y="247"/>
                </a:lnTo>
                <a:lnTo>
                  <a:pt x="79" y="210"/>
                </a:lnTo>
                <a:lnTo>
                  <a:pt x="66" y="175"/>
                </a:lnTo>
                <a:lnTo>
                  <a:pt x="68" y="168"/>
                </a:lnTo>
                <a:lnTo>
                  <a:pt x="110" y="123"/>
                </a:lnTo>
                <a:lnTo>
                  <a:pt x="135" y="115"/>
                </a:lnTo>
                <a:lnTo>
                  <a:pt x="162" y="82"/>
                </a:lnTo>
                <a:lnTo>
                  <a:pt x="162" y="0"/>
                </a:lnTo>
                <a:lnTo>
                  <a:pt x="141" y="12"/>
                </a:lnTo>
                <a:lnTo>
                  <a:pt x="100" y="20"/>
                </a:lnTo>
                <a:lnTo>
                  <a:pt x="78" y="19"/>
                </a:lnTo>
                <a:lnTo>
                  <a:pt x="68" y="28"/>
                </a:lnTo>
                <a:lnTo>
                  <a:pt x="75" y="53"/>
                </a:lnTo>
                <a:lnTo>
                  <a:pt x="89" y="76"/>
                </a:lnTo>
                <a:lnTo>
                  <a:pt x="88" y="92"/>
                </a:lnTo>
                <a:lnTo>
                  <a:pt x="78" y="111"/>
                </a:lnTo>
                <a:lnTo>
                  <a:pt x="66" y="95"/>
                </a:lnTo>
                <a:lnTo>
                  <a:pt x="68" y="72"/>
                </a:lnTo>
                <a:lnTo>
                  <a:pt x="54" y="72"/>
                </a:lnTo>
                <a:lnTo>
                  <a:pt x="47" y="61"/>
                </a:lnTo>
                <a:lnTo>
                  <a:pt x="0" y="79"/>
                </a:lnTo>
                <a:lnTo>
                  <a:pt x="3" y="89"/>
                </a:lnTo>
                <a:lnTo>
                  <a:pt x="3" y="95"/>
                </a:lnTo>
                <a:lnTo>
                  <a:pt x="18" y="96"/>
                </a:lnTo>
                <a:lnTo>
                  <a:pt x="41" y="108"/>
                </a:lnTo>
                <a:lnTo>
                  <a:pt x="43" y="123"/>
                </a:lnTo>
                <a:lnTo>
                  <a:pt x="40" y="166"/>
                </a:lnTo>
                <a:lnTo>
                  <a:pt x="18" y="213"/>
                </a:lnTo>
                <a:lnTo>
                  <a:pt x="22" y="269"/>
                </a:lnTo>
                <a:lnTo>
                  <a:pt x="22" y="28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>
            <a:off x="4822920" y="4386240"/>
            <a:ext cx="82440" cy="228600"/>
          </a:xfrm>
          <a:custGeom>
            <a:avLst/>
            <a:gdLst/>
            <a:ahLst/>
            <a:rect l="l" t="t" r="r" b="b"/>
            <a:pathLst>
              <a:path w="48" h="131">
                <a:moveTo>
                  <a:pt x="6" y="0"/>
                </a:moveTo>
                <a:lnTo>
                  <a:pt x="15" y="23"/>
                </a:lnTo>
                <a:lnTo>
                  <a:pt x="10" y="36"/>
                </a:lnTo>
                <a:lnTo>
                  <a:pt x="12" y="52"/>
                </a:lnTo>
                <a:lnTo>
                  <a:pt x="0" y="75"/>
                </a:lnTo>
                <a:lnTo>
                  <a:pt x="6" y="81"/>
                </a:lnTo>
                <a:lnTo>
                  <a:pt x="13" y="92"/>
                </a:lnTo>
                <a:lnTo>
                  <a:pt x="27" y="92"/>
                </a:lnTo>
                <a:lnTo>
                  <a:pt x="25" y="115"/>
                </a:lnTo>
                <a:lnTo>
                  <a:pt x="37" y="131"/>
                </a:lnTo>
                <a:lnTo>
                  <a:pt x="47" y="112"/>
                </a:lnTo>
                <a:lnTo>
                  <a:pt x="48" y="96"/>
                </a:lnTo>
                <a:lnTo>
                  <a:pt x="34" y="73"/>
                </a:lnTo>
                <a:lnTo>
                  <a:pt x="27" y="48"/>
                </a:lnTo>
                <a:lnTo>
                  <a:pt x="37" y="39"/>
                </a:lnTo>
                <a:lnTo>
                  <a:pt x="29" y="8"/>
                </a:lnTo>
                <a:lnTo>
                  <a:pt x="21" y="3"/>
                </a:lnTo>
                <a:lnTo>
                  <a:pt x="6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" name=""/>
          <p:cNvSpPr/>
          <p:nvPr/>
        </p:nvSpPr>
        <p:spPr>
          <a:xfrm>
            <a:off x="4616280" y="4576680"/>
            <a:ext cx="209880" cy="216000"/>
          </a:xfrm>
          <a:custGeom>
            <a:avLst/>
            <a:gdLst/>
            <a:ahLst/>
            <a:rect l="l" t="t" r="r" b="b"/>
            <a:pathLst>
              <a:path w="120" h="124">
                <a:moveTo>
                  <a:pt x="61" y="114"/>
                </a:moveTo>
                <a:lnTo>
                  <a:pt x="42" y="107"/>
                </a:lnTo>
                <a:lnTo>
                  <a:pt x="38" y="89"/>
                </a:lnTo>
                <a:lnTo>
                  <a:pt x="13" y="67"/>
                </a:lnTo>
                <a:lnTo>
                  <a:pt x="0" y="39"/>
                </a:lnTo>
                <a:lnTo>
                  <a:pt x="23" y="42"/>
                </a:lnTo>
                <a:lnTo>
                  <a:pt x="53" y="19"/>
                </a:lnTo>
                <a:lnTo>
                  <a:pt x="61" y="3"/>
                </a:lnTo>
                <a:lnTo>
                  <a:pt x="80" y="0"/>
                </a:lnTo>
                <a:lnTo>
                  <a:pt x="80" y="6"/>
                </a:lnTo>
                <a:lnTo>
                  <a:pt x="95" y="7"/>
                </a:lnTo>
                <a:lnTo>
                  <a:pt x="118" y="19"/>
                </a:lnTo>
                <a:lnTo>
                  <a:pt x="120" y="34"/>
                </a:lnTo>
                <a:lnTo>
                  <a:pt x="117" y="77"/>
                </a:lnTo>
                <a:lnTo>
                  <a:pt x="95" y="124"/>
                </a:lnTo>
                <a:lnTo>
                  <a:pt x="86" y="117"/>
                </a:lnTo>
                <a:lnTo>
                  <a:pt x="61" y="114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>
            <a:off x="4378320" y="4775040"/>
            <a:ext cx="433440" cy="393840"/>
          </a:xfrm>
          <a:custGeom>
            <a:avLst/>
            <a:gdLst/>
            <a:ahLst/>
            <a:rect l="l" t="t" r="r" b="b"/>
            <a:pathLst>
              <a:path w="248" h="225">
                <a:moveTo>
                  <a:pt x="197" y="0"/>
                </a:moveTo>
                <a:lnTo>
                  <a:pt x="222" y="3"/>
                </a:lnTo>
                <a:lnTo>
                  <a:pt x="231" y="10"/>
                </a:lnTo>
                <a:lnTo>
                  <a:pt x="235" y="66"/>
                </a:lnTo>
                <a:lnTo>
                  <a:pt x="224" y="67"/>
                </a:lnTo>
                <a:lnTo>
                  <a:pt x="219" y="83"/>
                </a:lnTo>
                <a:lnTo>
                  <a:pt x="227" y="90"/>
                </a:lnTo>
                <a:lnTo>
                  <a:pt x="235" y="83"/>
                </a:lnTo>
                <a:lnTo>
                  <a:pt x="247" y="83"/>
                </a:lnTo>
                <a:lnTo>
                  <a:pt x="248" y="88"/>
                </a:lnTo>
                <a:lnTo>
                  <a:pt x="240" y="115"/>
                </a:lnTo>
                <a:lnTo>
                  <a:pt x="225" y="125"/>
                </a:lnTo>
                <a:lnTo>
                  <a:pt x="208" y="156"/>
                </a:lnTo>
                <a:lnTo>
                  <a:pt x="177" y="190"/>
                </a:lnTo>
                <a:lnTo>
                  <a:pt x="157" y="204"/>
                </a:lnTo>
                <a:lnTo>
                  <a:pt x="120" y="214"/>
                </a:lnTo>
                <a:lnTo>
                  <a:pt x="91" y="212"/>
                </a:lnTo>
                <a:lnTo>
                  <a:pt x="53" y="225"/>
                </a:lnTo>
                <a:lnTo>
                  <a:pt x="44" y="225"/>
                </a:lnTo>
                <a:lnTo>
                  <a:pt x="32" y="212"/>
                </a:lnTo>
                <a:lnTo>
                  <a:pt x="27" y="214"/>
                </a:lnTo>
                <a:lnTo>
                  <a:pt x="21" y="190"/>
                </a:lnTo>
                <a:lnTo>
                  <a:pt x="27" y="185"/>
                </a:lnTo>
                <a:lnTo>
                  <a:pt x="27" y="175"/>
                </a:lnTo>
                <a:lnTo>
                  <a:pt x="5" y="123"/>
                </a:lnTo>
                <a:lnTo>
                  <a:pt x="0" y="118"/>
                </a:lnTo>
                <a:lnTo>
                  <a:pt x="6" y="111"/>
                </a:lnTo>
                <a:lnTo>
                  <a:pt x="15" y="115"/>
                </a:lnTo>
                <a:lnTo>
                  <a:pt x="18" y="123"/>
                </a:lnTo>
                <a:lnTo>
                  <a:pt x="38" y="123"/>
                </a:lnTo>
                <a:lnTo>
                  <a:pt x="50" y="111"/>
                </a:lnTo>
                <a:lnTo>
                  <a:pt x="53" y="47"/>
                </a:lnTo>
                <a:lnTo>
                  <a:pt x="53" y="47"/>
                </a:lnTo>
                <a:lnTo>
                  <a:pt x="65" y="60"/>
                </a:lnTo>
                <a:lnTo>
                  <a:pt x="65" y="80"/>
                </a:lnTo>
                <a:lnTo>
                  <a:pt x="70" y="83"/>
                </a:lnTo>
                <a:lnTo>
                  <a:pt x="86" y="80"/>
                </a:lnTo>
                <a:lnTo>
                  <a:pt x="107" y="58"/>
                </a:lnTo>
                <a:lnTo>
                  <a:pt x="121" y="64"/>
                </a:lnTo>
                <a:lnTo>
                  <a:pt x="136" y="63"/>
                </a:lnTo>
                <a:lnTo>
                  <a:pt x="168" y="20"/>
                </a:lnTo>
                <a:lnTo>
                  <a:pt x="197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>
            <a:off x="4254480" y="4616280"/>
            <a:ext cx="361800" cy="374760"/>
          </a:xfrm>
          <a:custGeom>
            <a:avLst/>
            <a:gdLst/>
            <a:ahLst/>
            <a:rect l="l" t="t" r="r" b="b"/>
            <a:pathLst>
              <a:path w="207" h="214">
                <a:moveTo>
                  <a:pt x="124" y="138"/>
                </a:moveTo>
                <a:lnTo>
                  <a:pt x="124" y="94"/>
                </a:lnTo>
                <a:lnTo>
                  <a:pt x="140" y="87"/>
                </a:lnTo>
                <a:lnTo>
                  <a:pt x="141" y="27"/>
                </a:lnTo>
                <a:lnTo>
                  <a:pt x="172" y="21"/>
                </a:lnTo>
                <a:lnTo>
                  <a:pt x="178" y="22"/>
                </a:lnTo>
                <a:lnTo>
                  <a:pt x="181" y="30"/>
                </a:lnTo>
                <a:lnTo>
                  <a:pt x="191" y="21"/>
                </a:lnTo>
                <a:lnTo>
                  <a:pt x="207" y="16"/>
                </a:lnTo>
                <a:lnTo>
                  <a:pt x="191" y="8"/>
                </a:lnTo>
                <a:lnTo>
                  <a:pt x="176" y="12"/>
                </a:lnTo>
                <a:lnTo>
                  <a:pt x="153" y="19"/>
                </a:lnTo>
                <a:lnTo>
                  <a:pt x="114" y="16"/>
                </a:lnTo>
                <a:lnTo>
                  <a:pt x="102" y="8"/>
                </a:lnTo>
                <a:lnTo>
                  <a:pt x="36" y="8"/>
                </a:lnTo>
                <a:lnTo>
                  <a:pt x="25" y="0"/>
                </a:lnTo>
                <a:lnTo>
                  <a:pt x="0" y="8"/>
                </a:lnTo>
                <a:lnTo>
                  <a:pt x="3" y="18"/>
                </a:lnTo>
                <a:lnTo>
                  <a:pt x="42" y="98"/>
                </a:lnTo>
                <a:lnTo>
                  <a:pt x="42" y="126"/>
                </a:lnTo>
                <a:lnTo>
                  <a:pt x="54" y="187"/>
                </a:lnTo>
                <a:lnTo>
                  <a:pt x="71" y="209"/>
                </a:lnTo>
                <a:lnTo>
                  <a:pt x="77" y="202"/>
                </a:lnTo>
                <a:lnTo>
                  <a:pt x="86" y="206"/>
                </a:lnTo>
                <a:lnTo>
                  <a:pt x="89" y="214"/>
                </a:lnTo>
                <a:lnTo>
                  <a:pt x="109" y="214"/>
                </a:lnTo>
                <a:lnTo>
                  <a:pt x="121" y="202"/>
                </a:lnTo>
                <a:lnTo>
                  <a:pt x="124" y="13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" name=""/>
          <p:cNvSpPr/>
          <p:nvPr/>
        </p:nvSpPr>
        <p:spPr>
          <a:xfrm>
            <a:off x="4254480" y="4272120"/>
            <a:ext cx="335160" cy="377640"/>
          </a:xfrm>
          <a:custGeom>
            <a:avLst/>
            <a:gdLst/>
            <a:ahLst/>
            <a:rect l="l" t="t" r="r" b="b"/>
            <a:pathLst>
              <a:path w="192" h="216">
                <a:moveTo>
                  <a:pt x="29" y="2"/>
                </a:moveTo>
                <a:lnTo>
                  <a:pt x="67" y="0"/>
                </a:lnTo>
                <a:lnTo>
                  <a:pt x="76" y="6"/>
                </a:lnTo>
                <a:lnTo>
                  <a:pt x="82" y="27"/>
                </a:lnTo>
                <a:lnTo>
                  <a:pt x="96" y="43"/>
                </a:lnTo>
                <a:lnTo>
                  <a:pt x="117" y="40"/>
                </a:lnTo>
                <a:lnTo>
                  <a:pt x="121" y="22"/>
                </a:lnTo>
                <a:lnTo>
                  <a:pt x="141" y="21"/>
                </a:lnTo>
                <a:lnTo>
                  <a:pt x="141" y="25"/>
                </a:lnTo>
                <a:lnTo>
                  <a:pt x="153" y="27"/>
                </a:lnTo>
                <a:lnTo>
                  <a:pt x="156" y="32"/>
                </a:lnTo>
                <a:lnTo>
                  <a:pt x="157" y="68"/>
                </a:lnTo>
                <a:lnTo>
                  <a:pt x="163" y="85"/>
                </a:lnTo>
                <a:lnTo>
                  <a:pt x="159" y="92"/>
                </a:lnTo>
                <a:lnTo>
                  <a:pt x="162" y="97"/>
                </a:lnTo>
                <a:lnTo>
                  <a:pt x="191" y="89"/>
                </a:lnTo>
                <a:lnTo>
                  <a:pt x="190" y="124"/>
                </a:lnTo>
                <a:lnTo>
                  <a:pt x="192" y="127"/>
                </a:lnTo>
                <a:lnTo>
                  <a:pt x="160" y="130"/>
                </a:lnTo>
                <a:lnTo>
                  <a:pt x="160" y="192"/>
                </a:lnTo>
                <a:lnTo>
                  <a:pt x="176" y="209"/>
                </a:lnTo>
                <a:lnTo>
                  <a:pt x="153" y="216"/>
                </a:lnTo>
                <a:lnTo>
                  <a:pt x="114" y="213"/>
                </a:lnTo>
                <a:lnTo>
                  <a:pt x="102" y="205"/>
                </a:lnTo>
                <a:lnTo>
                  <a:pt x="36" y="205"/>
                </a:lnTo>
                <a:lnTo>
                  <a:pt x="25" y="197"/>
                </a:lnTo>
                <a:lnTo>
                  <a:pt x="0" y="205"/>
                </a:lnTo>
                <a:lnTo>
                  <a:pt x="3" y="181"/>
                </a:lnTo>
                <a:lnTo>
                  <a:pt x="14" y="135"/>
                </a:lnTo>
                <a:lnTo>
                  <a:pt x="30" y="116"/>
                </a:lnTo>
                <a:lnTo>
                  <a:pt x="33" y="97"/>
                </a:lnTo>
                <a:lnTo>
                  <a:pt x="20" y="62"/>
                </a:lnTo>
                <a:lnTo>
                  <a:pt x="26" y="51"/>
                </a:lnTo>
                <a:lnTo>
                  <a:pt x="13" y="11"/>
                </a:lnTo>
                <a:lnTo>
                  <a:pt x="29" y="2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" name=""/>
          <p:cNvSpPr/>
          <p:nvPr/>
        </p:nvSpPr>
        <p:spPr>
          <a:xfrm>
            <a:off x="4265640" y="4232160"/>
            <a:ext cx="23760" cy="46080"/>
          </a:xfrm>
          <a:custGeom>
            <a:avLst/>
            <a:gdLst/>
            <a:ahLst/>
            <a:rect l="l" t="t" r="r" b="b"/>
            <a:pathLst>
              <a:path w="14" h="26">
                <a:moveTo>
                  <a:pt x="14" y="4"/>
                </a:moveTo>
                <a:lnTo>
                  <a:pt x="7" y="10"/>
                </a:lnTo>
                <a:lnTo>
                  <a:pt x="4" y="26"/>
                </a:lnTo>
                <a:lnTo>
                  <a:pt x="1" y="16"/>
                </a:lnTo>
                <a:lnTo>
                  <a:pt x="0" y="10"/>
                </a:lnTo>
                <a:lnTo>
                  <a:pt x="10" y="0"/>
                </a:lnTo>
                <a:lnTo>
                  <a:pt x="14" y="4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" name=""/>
          <p:cNvSpPr/>
          <p:nvPr/>
        </p:nvSpPr>
        <p:spPr>
          <a:xfrm>
            <a:off x="4167360" y="3692520"/>
            <a:ext cx="206280" cy="352440"/>
          </a:xfrm>
          <a:custGeom>
            <a:avLst/>
            <a:gdLst/>
            <a:ahLst/>
            <a:rect l="l" t="t" r="r" b="b"/>
            <a:pathLst>
              <a:path w="118" h="202">
                <a:moveTo>
                  <a:pt x="86" y="0"/>
                </a:moveTo>
                <a:lnTo>
                  <a:pt x="86" y="11"/>
                </a:lnTo>
                <a:lnTo>
                  <a:pt x="91" y="24"/>
                </a:lnTo>
                <a:lnTo>
                  <a:pt x="76" y="40"/>
                </a:lnTo>
                <a:lnTo>
                  <a:pt x="66" y="75"/>
                </a:lnTo>
                <a:lnTo>
                  <a:pt x="59" y="81"/>
                </a:lnTo>
                <a:lnTo>
                  <a:pt x="47" y="113"/>
                </a:lnTo>
                <a:lnTo>
                  <a:pt x="40" y="118"/>
                </a:lnTo>
                <a:lnTo>
                  <a:pt x="32" y="110"/>
                </a:lnTo>
                <a:lnTo>
                  <a:pt x="19" y="110"/>
                </a:lnTo>
                <a:lnTo>
                  <a:pt x="0" y="148"/>
                </a:lnTo>
                <a:lnTo>
                  <a:pt x="8" y="160"/>
                </a:lnTo>
                <a:lnTo>
                  <a:pt x="15" y="163"/>
                </a:lnTo>
                <a:lnTo>
                  <a:pt x="24" y="178"/>
                </a:lnTo>
                <a:lnTo>
                  <a:pt x="19" y="194"/>
                </a:lnTo>
                <a:lnTo>
                  <a:pt x="43" y="194"/>
                </a:lnTo>
                <a:lnTo>
                  <a:pt x="78" y="194"/>
                </a:lnTo>
                <a:lnTo>
                  <a:pt x="118" y="202"/>
                </a:lnTo>
                <a:lnTo>
                  <a:pt x="118" y="182"/>
                </a:lnTo>
                <a:lnTo>
                  <a:pt x="97" y="147"/>
                </a:lnTo>
                <a:lnTo>
                  <a:pt x="94" y="129"/>
                </a:lnTo>
                <a:lnTo>
                  <a:pt x="107" y="100"/>
                </a:lnTo>
                <a:lnTo>
                  <a:pt x="101" y="78"/>
                </a:lnTo>
                <a:lnTo>
                  <a:pt x="86" y="65"/>
                </a:lnTo>
                <a:lnTo>
                  <a:pt x="91" y="55"/>
                </a:lnTo>
                <a:lnTo>
                  <a:pt x="105" y="52"/>
                </a:lnTo>
                <a:lnTo>
                  <a:pt x="98" y="36"/>
                </a:lnTo>
                <a:lnTo>
                  <a:pt x="94" y="5"/>
                </a:lnTo>
                <a:lnTo>
                  <a:pt x="86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"/>
          <p:cNvSpPr/>
          <p:nvPr/>
        </p:nvSpPr>
        <p:spPr>
          <a:xfrm>
            <a:off x="4243320" y="3983040"/>
            <a:ext cx="200160" cy="266760"/>
          </a:xfrm>
          <a:custGeom>
            <a:avLst/>
            <a:gdLst/>
            <a:ahLst/>
            <a:rect l="l" t="t" r="r" b="b"/>
            <a:pathLst>
              <a:path w="114" h="153">
                <a:moveTo>
                  <a:pt x="22" y="143"/>
                </a:moveTo>
                <a:lnTo>
                  <a:pt x="26" y="147"/>
                </a:lnTo>
                <a:lnTo>
                  <a:pt x="35" y="150"/>
                </a:lnTo>
                <a:lnTo>
                  <a:pt x="47" y="143"/>
                </a:lnTo>
                <a:lnTo>
                  <a:pt x="50" y="150"/>
                </a:lnTo>
                <a:lnTo>
                  <a:pt x="72" y="134"/>
                </a:lnTo>
                <a:lnTo>
                  <a:pt x="79" y="102"/>
                </a:lnTo>
                <a:lnTo>
                  <a:pt x="99" y="77"/>
                </a:lnTo>
                <a:lnTo>
                  <a:pt x="104" y="31"/>
                </a:lnTo>
                <a:lnTo>
                  <a:pt x="114" y="0"/>
                </a:lnTo>
                <a:lnTo>
                  <a:pt x="104" y="6"/>
                </a:lnTo>
                <a:lnTo>
                  <a:pt x="95" y="0"/>
                </a:lnTo>
                <a:lnTo>
                  <a:pt x="82" y="6"/>
                </a:lnTo>
                <a:lnTo>
                  <a:pt x="74" y="16"/>
                </a:lnTo>
                <a:lnTo>
                  <a:pt x="74" y="36"/>
                </a:lnTo>
                <a:lnTo>
                  <a:pt x="34" y="28"/>
                </a:lnTo>
                <a:lnTo>
                  <a:pt x="42" y="34"/>
                </a:lnTo>
                <a:lnTo>
                  <a:pt x="39" y="38"/>
                </a:lnTo>
                <a:lnTo>
                  <a:pt x="47" y="44"/>
                </a:lnTo>
                <a:lnTo>
                  <a:pt x="42" y="61"/>
                </a:lnTo>
                <a:lnTo>
                  <a:pt x="45" y="85"/>
                </a:lnTo>
                <a:lnTo>
                  <a:pt x="42" y="107"/>
                </a:lnTo>
                <a:lnTo>
                  <a:pt x="20" y="99"/>
                </a:lnTo>
                <a:lnTo>
                  <a:pt x="3" y="112"/>
                </a:lnTo>
                <a:lnTo>
                  <a:pt x="6" y="127"/>
                </a:lnTo>
                <a:lnTo>
                  <a:pt x="0" y="137"/>
                </a:lnTo>
                <a:lnTo>
                  <a:pt x="12" y="153"/>
                </a:lnTo>
                <a:lnTo>
                  <a:pt x="22" y="14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>
            <a:off x="4176720" y="4030560"/>
            <a:ext cx="149040" cy="190440"/>
          </a:xfrm>
          <a:custGeom>
            <a:avLst/>
            <a:gdLst/>
            <a:ahLst/>
            <a:rect l="l" t="t" r="r" b="b"/>
            <a:pathLst>
              <a:path w="86" h="109">
                <a:moveTo>
                  <a:pt x="81" y="6"/>
                </a:moveTo>
                <a:lnTo>
                  <a:pt x="78" y="10"/>
                </a:lnTo>
                <a:lnTo>
                  <a:pt x="86" y="16"/>
                </a:lnTo>
                <a:lnTo>
                  <a:pt x="81" y="33"/>
                </a:lnTo>
                <a:lnTo>
                  <a:pt x="84" y="57"/>
                </a:lnTo>
                <a:lnTo>
                  <a:pt x="81" y="79"/>
                </a:lnTo>
                <a:lnTo>
                  <a:pt x="59" y="71"/>
                </a:lnTo>
                <a:lnTo>
                  <a:pt x="42" y="84"/>
                </a:lnTo>
                <a:lnTo>
                  <a:pt x="45" y="99"/>
                </a:lnTo>
                <a:lnTo>
                  <a:pt x="39" y="109"/>
                </a:lnTo>
                <a:lnTo>
                  <a:pt x="17" y="86"/>
                </a:lnTo>
                <a:lnTo>
                  <a:pt x="0" y="52"/>
                </a:lnTo>
                <a:lnTo>
                  <a:pt x="7" y="45"/>
                </a:lnTo>
                <a:lnTo>
                  <a:pt x="10" y="38"/>
                </a:lnTo>
                <a:lnTo>
                  <a:pt x="14" y="22"/>
                </a:lnTo>
                <a:lnTo>
                  <a:pt x="39" y="17"/>
                </a:lnTo>
                <a:lnTo>
                  <a:pt x="38" y="0"/>
                </a:lnTo>
                <a:lnTo>
                  <a:pt x="73" y="0"/>
                </a:lnTo>
                <a:lnTo>
                  <a:pt x="81" y="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>
            <a:off x="4187880" y="4030560"/>
            <a:ext cx="55440" cy="39960"/>
          </a:xfrm>
          <a:custGeom>
            <a:avLst/>
            <a:gdLst/>
            <a:ahLst/>
            <a:rect l="l" t="t" r="r" b="b"/>
            <a:pathLst>
              <a:path w="32" h="22">
                <a:moveTo>
                  <a:pt x="32" y="17"/>
                </a:moveTo>
                <a:lnTo>
                  <a:pt x="31" y="0"/>
                </a:lnTo>
                <a:lnTo>
                  <a:pt x="7" y="0"/>
                </a:lnTo>
                <a:lnTo>
                  <a:pt x="0" y="17"/>
                </a:lnTo>
                <a:lnTo>
                  <a:pt x="6" y="22"/>
                </a:lnTo>
                <a:lnTo>
                  <a:pt x="32" y="1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>
            <a:off x="3851280" y="3753000"/>
            <a:ext cx="120600" cy="196560"/>
          </a:xfrm>
          <a:custGeom>
            <a:avLst/>
            <a:gdLst/>
            <a:ahLst/>
            <a:rect l="l" t="t" r="r" b="b"/>
            <a:pathLst>
              <a:path w="69" h="112">
                <a:moveTo>
                  <a:pt x="62" y="75"/>
                </a:moveTo>
                <a:lnTo>
                  <a:pt x="59" y="38"/>
                </a:lnTo>
                <a:lnTo>
                  <a:pt x="47" y="0"/>
                </a:lnTo>
                <a:lnTo>
                  <a:pt x="9" y="3"/>
                </a:lnTo>
                <a:lnTo>
                  <a:pt x="6" y="5"/>
                </a:lnTo>
                <a:lnTo>
                  <a:pt x="9" y="27"/>
                </a:lnTo>
                <a:lnTo>
                  <a:pt x="13" y="51"/>
                </a:lnTo>
                <a:lnTo>
                  <a:pt x="2" y="80"/>
                </a:lnTo>
                <a:lnTo>
                  <a:pt x="9" y="105"/>
                </a:lnTo>
                <a:lnTo>
                  <a:pt x="0" y="108"/>
                </a:lnTo>
                <a:lnTo>
                  <a:pt x="19" y="112"/>
                </a:lnTo>
                <a:lnTo>
                  <a:pt x="54" y="94"/>
                </a:lnTo>
                <a:lnTo>
                  <a:pt x="66" y="94"/>
                </a:lnTo>
                <a:lnTo>
                  <a:pt x="69" y="89"/>
                </a:lnTo>
                <a:lnTo>
                  <a:pt x="62" y="7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"/>
          <p:cNvSpPr/>
          <p:nvPr/>
        </p:nvSpPr>
        <p:spPr>
          <a:xfrm>
            <a:off x="3933720" y="3753000"/>
            <a:ext cx="58680" cy="155520"/>
          </a:xfrm>
          <a:custGeom>
            <a:avLst/>
            <a:gdLst/>
            <a:ahLst/>
            <a:rect l="l" t="t" r="r" b="b"/>
            <a:pathLst>
              <a:path w="34" h="89">
                <a:moveTo>
                  <a:pt x="15" y="75"/>
                </a:moveTo>
                <a:lnTo>
                  <a:pt x="12" y="38"/>
                </a:lnTo>
                <a:lnTo>
                  <a:pt x="0" y="0"/>
                </a:lnTo>
                <a:lnTo>
                  <a:pt x="17" y="3"/>
                </a:lnTo>
                <a:lnTo>
                  <a:pt x="15" y="13"/>
                </a:lnTo>
                <a:lnTo>
                  <a:pt x="25" y="24"/>
                </a:lnTo>
                <a:lnTo>
                  <a:pt x="31" y="45"/>
                </a:lnTo>
                <a:lnTo>
                  <a:pt x="34" y="87"/>
                </a:lnTo>
                <a:lnTo>
                  <a:pt x="22" y="89"/>
                </a:lnTo>
                <a:lnTo>
                  <a:pt x="15" y="7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6" name=""/>
          <p:cNvSpPr/>
          <p:nvPr/>
        </p:nvSpPr>
        <p:spPr>
          <a:xfrm>
            <a:off x="4010040" y="3672000"/>
            <a:ext cx="315720" cy="293400"/>
          </a:xfrm>
          <a:custGeom>
            <a:avLst/>
            <a:gdLst/>
            <a:ahLst/>
            <a:rect l="l" t="t" r="r" b="b"/>
            <a:pathLst>
              <a:path w="181" h="168">
                <a:moveTo>
                  <a:pt x="176" y="12"/>
                </a:moveTo>
                <a:lnTo>
                  <a:pt x="168" y="0"/>
                </a:lnTo>
                <a:lnTo>
                  <a:pt x="163" y="0"/>
                </a:lnTo>
                <a:lnTo>
                  <a:pt x="149" y="10"/>
                </a:lnTo>
                <a:lnTo>
                  <a:pt x="121" y="7"/>
                </a:lnTo>
                <a:lnTo>
                  <a:pt x="102" y="17"/>
                </a:lnTo>
                <a:lnTo>
                  <a:pt x="81" y="7"/>
                </a:lnTo>
                <a:lnTo>
                  <a:pt x="68" y="14"/>
                </a:lnTo>
                <a:lnTo>
                  <a:pt x="46" y="0"/>
                </a:lnTo>
                <a:lnTo>
                  <a:pt x="33" y="1"/>
                </a:lnTo>
                <a:lnTo>
                  <a:pt x="17" y="20"/>
                </a:lnTo>
                <a:lnTo>
                  <a:pt x="16" y="36"/>
                </a:lnTo>
                <a:lnTo>
                  <a:pt x="19" y="55"/>
                </a:lnTo>
                <a:lnTo>
                  <a:pt x="3" y="93"/>
                </a:lnTo>
                <a:lnTo>
                  <a:pt x="0" y="133"/>
                </a:lnTo>
                <a:lnTo>
                  <a:pt x="22" y="130"/>
                </a:lnTo>
                <a:lnTo>
                  <a:pt x="38" y="139"/>
                </a:lnTo>
                <a:lnTo>
                  <a:pt x="44" y="163"/>
                </a:lnTo>
                <a:lnTo>
                  <a:pt x="51" y="168"/>
                </a:lnTo>
                <a:lnTo>
                  <a:pt x="90" y="160"/>
                </a:lnTo>
                <a:lnTo>
                  <a:pt x="109" y="122"/>
                </a:lnTo>
                <a:lnTo>
                  <a:pt x="122" y="122"/>
                </a:lnTo>
                <a:lnTo>
                  <a:pt x="130" y="130"/>
                </a:lnTo>
                <a:lnTo>
                  <a:pt x="137" y="125"/>
                </a:lnTo>
                <a:lnTo>
                  <a:pt x="149" y="93"/>
                </a:lnTo>
                <a:lnTo>
                  <a:pt x="156" y="87"/>
                </a:lnTo>
                <a:lnTo>
                  <a:pt x="166" y="52"/>
                </a:lnTo>
                <a:lnTo>
                  <a:pt x="181" y="36"/>
                </a:lnTo>
                <a:lnTo>
                  <a:pt x="176" y="23"/>
                </a:lnTo>
                <a:lnTo>
                  <a:pt x="176" y="12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"/>
          <p:cNvSpPr/>
          <p:nvPr/>
        </p:nvSpPr>
        <p:spPr>
          <a:xfrm>
            <a:off x="3959280" y="3716280"/>
            <a:ext cx="84240" cy="189000"/>
          </a:xfrm>
          <a:custGeom>
            <a:avLst/>
            <a:gdLst/>
            <a:ahLst/>
            <a:rect l="l" t="t" r="r" b="b"/>
            <a:pathLst>
              <a:path w="48" h="108">
                <a:moveTo>
                  <a:pt x="16" y="66"/>
                </a:moveTo>
                <a:lnTo>
                  <a:pt x="10" y="45"/>
                </a:lnTo>
                <a:lnTo>
                  <a:pt x="0" y="34"/>
                </a:lnTo>
                <a:lnTo>
                  <a:pt x="2" y="24"/>
                </a:lnTo>
                <a:lnTo>
                  <a:pt x="11" y="15"/>
                </a:lnTo>
                <a:lnTo>
                  <a:pt x="19" y="16"/>
                </a:lnTo>
                <a:lnTo>
                  <a:pt x="26" y="7"/>
                </a:lnTo>
                <a:lnTo>
                  <a:pt x="29" y="0"/>
                </a:lnTo>
                <a:lnTo>
                  <a:pt x="39" y="0"/>
                </a:lnTo>
                <a:lnTo>
                  <a:pt x="45" y="10"/>
                </a:lnTo>
                <a:lnTo>
                  <a:pt x="48" y="29"/>
                </a:lnTo>
                <a:lnTo>
                  <a:pt x="32" y="67"/>
                </a:lnTo>
                <a:lnTo>
                  <a:pt x="29" y="107"/>
                </a:lnTo>
                <a:lnTo>
                  <a:pt x="19" y="108"/>
                </a:lnTo>
                <a:lnTo>
                  <a:pt x="16" y="6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8" name=""/>
          <p:cNvSpPr/>
          <p:nvPr/>
        </p:nvSpPr>
        <p:spPr>
          <a:xfrm>
            <a:off x="3711600" y="3767040"/>
            <a:ext cx="162000" cy="193680"/>
          </a:xfrm>
          <a:custGeom>
            <a:avLst/>
            <a:gdLst/>
            <a:ahLst/>
            <a:rect l="l" t="t" r="r" b="b"/>
            <a:pathLst>
              <a:path w="93" h="111">
                <a:moveTo>
                  <a:pt x="89" y="97"/>
                </a:moveTo>
                <a:lnTo>
                  <a:pt x="82" y="72"/>
                </a:lnTo>
                <a:lnTo>
                  <a:pt x="93" y="43"/>
                </a:lnTo>
                <a:lnTo>
                  <a:pt x="89" y="19"/>
                </a:lnTo>
                <a:lnTo>
                  <a:pt x="74" y="12"/>
                </a:lnTo>
                <a:lnTo>
                  <a:pt x="55" y="13"/>
                </a:lnTo>
                <a:lnTo>
                  <a:pt x="51" y="6"/>
                </a:lnTo>
                <a:lnTo>
                  <a:pt x="38" y="8"/>
                </a:lnTo>
                <a:lnTo>
                  <a:pt x="32" y="0"/>
                </a:lnTo>
                <a:lnTo>
                  <a:pt x="19" y="8"/>
                </a:lnTo>
                <a:lnTo>
                  <a:pt x="12" y="5"/>
                </a:lnTo>
                <a:lnTo>
                  <a:pt x="7" y="8"/>
                </a:lnTo>
                <a:lnTo>
                  <a:pt x="6" y="18"/>
                </a:lnTo>
                <a:lnTo>
                  <a:pt x="12" y="37"/>
                </a:lnTo>
                <a:lnTo>
                  <a:pt x="3" y="43"/>
                </a:lnTo>
                <a:lnTo>
                  <a:pt x="6" y="51"/>
                </a:lnTo>
                <a:lnTo>
                  <a:pt x="0" y="56"/>
                </a:lnTo>
                <a:lnTo>
                  <a:pt x="0" y="75"/>
                </a:lnTo>
                <a:lnTo>
                  <a:pt x="15" y="88"/>
                </a:lnTo>
                <a:lnTo>
                  <a:pt x="12" y="111"/>
                </a:lnTo>
                <a:lnTo>
                  <a:pt x="38" y="100"/>
                </a:lnTo>
                <a:lnTo>
                  <a:pt x="63" y="97"/>
                </a:lnTo>
                <a:lnTo>
                  <a:pt x="80" y="100"/>
                </a:lnTo>
                <a:lnTo>
                  <a:pt x="89" y="9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>
            <a:off x="3627360" y="3833640"/>
            <a:ext cx="109440" cy="127080"/>
          </a:xfrm>
          <a:custGeom>
            <a:avLst/>
            <a:gdLst/>
            <a:ahLst/>
            <a:rect l="l" t="t" r="r" b="b"/>
            <a:pathLst>
              <a:path w="63" h="73">
                <a:moveTo>
                  <a:pt x="48" y="18"/>
                </a:moveTo>
                <a:lnTo>
                  <a:pt x="48" y="37"/>
                </a:lnTo>
                <a:lnTo>
                  <a:pt x="63" y="50"/>
                </a:lnTo>
                <a:lnTo>
                  <a:pt x="60" y="73"/>
                </a:lnTo>
                <a:lnTo>
                  <a:pt x="48" y="72"/>
                </a:lnTo>
                <a:lnTo>
                  <a:pt x="0" y="29"/>
                </a:lnTo>
                <a:lnTo>
                  <a:pt x="0" y="27"/>
                </a:lnTo>
                <a:lnTo>
                  <a:pt x="19" y="3"/>
                </a:lnTo>
                <a:lnTo>
                  <a:pt x="29" y="0"/>
                </a:lnTo>
                <a:lnTo>
                  <a:pt x="38" y="24"/>
                </a:lnTo>
                <a:lnTo>
                  <a:pt x="48" y="1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" name=""/>
          <p:cNvSpPr/>
          <p:nvPr/>
        </p:nvSpPr>
        <p:spPr>
          <a:xfrm>
            <a:off x="3471840" y="3584520"/>
            <a:ext cx="162000" cy="130320"/>
          </a:xfrm>
          <a:custGeom>
            <a:avLst/>
            <a:gdLst/>
            <a:ahLst/>
            <a:rect l="l" t="t" r="r" b="b"/>
            <a:pathLst>
              <a:path w="93" h="75">
                <a:moveTo>
                  <a:pt x="82" y="34"/>
                </a:moveTo>
                <a:lnTo>
                  <a:pt x="93" y="73"/>
                </a:lnTo>
                <a:lnTo>
                  <a:pt x="57" y="70"/>
                </a:lnTo>
                <a:lnTo>
                  <a:pt x="10" y="73"/>
                </a:lnTo>
                <a:lnTo>
                  <a:pt x="9" y="75"/>
                </a:lnTo>
                <a:lnTo>
                  <a:pt x="9" y="62"/>
                </a:lnTo>
                <a:lnTo>
                  <a:pt x="10" y="63"/>
                </a:lnTo>
                <a:lnTo>
                  <a:pt x="33" y="54"/>
                </a:lnTo>
                <a:lnTo>
                  <a:pt x="52" y="57"/>
                </a:lnTo>
                <a:lnTo>
                  <a:pt x="54" y="54"/>
                </a:lnTo>
                <a:lnTo>
                  <a:pt x="32" y="48"/>
                </a:lnTo>
                <a:lnTo>
                  <a:pt x="11" y="51"/>
                </a:lnTo>
                <a:lnTo>
                  <a:pt x="10" y="51"/>
                </a:lnTo>
                <a:lnTo>
                  <a:pt x="10" y="47"/>
                </a:lnTo>
                <a:lnTo>
                  <a:pt x="0" y="34"/>
                </a:lnTo>
                <a:lnTo>
                  <a:pt x="16" y="13"/>
                </a:lnTo>
                <a:lnTo>
                  <a:pt x="28" y="3"/>
                </a:lnTo>
                <a:lnTo>
                  <a:pt x="44" y="0"/>
                </a:lnTo>
                <a:lnTo>
                  <a:pt x="64" y="12"/>
                </a:lnTo>
                <a:lnTo>
                  <a:pt x="82" y="34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" name=""/>
          <p:cNvSpPr/>
          <p:nvPr/>
        </p:nvSpPr>
        <p:spPr>
          <a:xfrm>
            <a:off x="3490920" y="3243240"/>
            <a:ext cx="233280" cy="203400"/>
          </a:xfrm>
          <a:custGeom>
            <a:avLst/>
            <a:gdLst/>
            <a:ahLst/>
            <a:rect l="l" t="t" r="r" b="b"/>
            <a:pathLst>
              <a:path w="133" h="116">
                <a:moveTo>
                  <a:pt x="133" y="0"/>
                </a:moveTo>
                <a:lnTo>
                  <a:pt x="133" y="8"/>
                </a:lnTo>
                <a:lnTo>
                  <a:pt x="132" y="27"/>
                </a:lnTo>
                <a:lnTo>
                  <a:pt x="82" y="27"/>
                </a:lnTo>
                <a:lnTo>
                  <a:pt x="81" y="70"/>
                </a:lnTo>
                <a:lnTo>
                  <a:pt x="62" y="83"/>
                </a:lnTo>
                <a:lnTo>
                  <a:pt x="62" y="109"/>
                </a:lnTo>
                <a:lnTo>
                  <a:pt x="9" y="111"/>
                </a:lnTo>
                <a:lnTo>
                  <a:pt x="0" y="116"/>
                </a:lnTo>
                <a:lnTo>
                  <a:pt x="3" y="99"/>
                </a:lnTo>
                <a:lnTo>
                  <a:pt x="33" y="54"/>
                </a:lnTo>
                <a:lnTo>
                  <a:pt x="43" y="27"/>
                </a:lnTo>
                <a:lnTo>
                  <a:pt x="54" y="19"/>
                </a:lnTo>
                <a:lnTo>
                  <a:pt x="66" y="0"/>
                </a:lnTo>
                <a:lnTo>
                  <a:pt x="133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" name=""/>
          <p:cNvSpPr/>
          <p:nvPr/>
        </p:nvSpPr>
        <p:spPr>
          <a:xfrm>
            <a:off x="4148280" y="2949480"/>
            <a:ext cx="93600" cy="212760"/>
          </a:xfrm>
          <a:custGeom>
            <a:avLst/>
            <a:gdLst/>
            <a:ahLst/>
            <a:rect l="l" t="t" r="r" b="b"/>
            <a:pathLst>
              <a:path w="54" h="122">
                <a:moveTo>
                  <a:pt x="51" y="71"/>
                </a:moveTo>
                <a:lnTo>
                  <a:pt x="54" y="84"/>
                </a:lnTo>
                <a:lnTo>
                  <a:pt x="36" y="101"/>
                </a:lnTo>
                <a:lnTo>
                  <a:pt x="36" y="117"/>
                </a:lnTo>
                <a:lnTo>
                  <a:pt x="26" y="122"/>
                </a:lnTo>
                <a:lnTo>
                  <a:pt x="21" y="95"/>
                </a:lnTo>
                <a:lnTo>
                  <a:pt x="10" y="83"/>
                </a:lnTo>
                <a:lnTo>
                  <a:pt x="0" y="61"/>
                </a:lnTo>
                <a:lnTo>
                  <a:pt x="11" y="42"/>
                </a:lnTo>
                <a:lnTo>
                  <a:pt x="11" y="11"/>
                </a:lnTo>
                <a:lnTo>
                  <a:pt x="19" y="4"/>
                </a:lnTo>
                <a:lnTo>
                  <a:pt x="30" y="0"/>
                </a:lnTo>
                <a:lnTo>
                  <a:pt x="37" y="1"/>
                </a:lnTo>
                <a:lnTo>
                  <a:pt x="42" y="10"/>
                </a:lnTo>
                <a:lnTo>
                  <a:pt x="51" y="6"/>
                </a:lnTo>
                <a:lnTo>
                  <a:pt x="42" y="16"/>
                </a:lnTo>
                <a:lnTo>
                  <a:pt x="51" y="36"/>
                </a:lnTo>
                <a:lnTo>
                  <a:pt x="36" y="54"/>
                </a:lnTo>
                <a:lnTo>
                  <a:pt x="37" y="61"/>
                </a:lnTo>
                <a:lnTo>
                  <a:pt x="51" y="64"/>
                </a:lnTo>
                <a:lnTo>
                  <a:pt x="51" y="7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>
            <a:off x="3738600" y="2751120"/>
            <a:ext cx="304920" cy="233280"/>
          </a:xfrm>
          <a:custGeom>
            <a:avLst/>
            <a:gdLst/>
            <a:ahLst/>
            <a:rect l="l" t="t" r="r" b="b"/>
            <a:pathLst>
              <a:path w="174" h="134">
                <a:moveTo>
                  <a:pt x="126" y="15"/>
                </a:moveTo>
                <a:lnTo>
                  <a:pt x="172" y="20"/>
                </a:lnTo>
                <a:lnTo>
                  <a:pt x="174" y="31"/>
                </a:lnTo>
                <a:lnTo>
                  <a:pt x="142" y="47"/>
                </a:lnTo>
                <a:lnTo>
                  <a:pt x="121" y="74"/>
                </a:lnTo>
                <a:lnTo>
                  <a:pt x="130" y="88"/>
                </a:lnTo>
                <a:lnTo>
                  <a:pt x="93" y="123"/>
                </a:lnTo>
                <a:lnTo>
                  <a:pt x="58" y="124"/>
                </a:lnTo>
                <a:lnTo>
                  <a:pt x="44" y="134"/>
                </a:lnTo>
                <a:lnTo>
                  <a:pt x="23" y="114"/>
                </a:lnTo>
                <a:lnTo>
                  <a:pt x="29" y="96"/>
                </a:lnTo>
                <a:lnTo>
                  <a:pt x="23" y="71"/>
                </a:lnTo>
                <a:lnTo>
                  <a:pt x="32" y="66"/>
                </a:lnTo>
                <a:lnTo>
                  <a:pt x="34" y="50"/>
                </a:lnTo>
                <a:lnTo>
                  <a:pt x="42" y="39"/>
                </a:lnTo>
                <a:lnTo>
                  <a:pt x="39" y="32"/>
                </a:lnTo>
                <a:lnTo>
                  <a:pt x="7" y="31"/>
                </a:lnTo>
                <a:lnTo>
                  <a:pt x="0" y="12"/>
                </a:lnTo>
                <a:lnTo>
                  <a:pt x="3" y="9"/>
                </a:lnTo>
                <a:lnTo>
                  <a:pt x="18" y="0"/>
                </a:lnTo>
                <a:lnTo>
                  <a:pt x="67" y="7"/>
                </a:lnTo>
                <a:lnTo>
                  <a:pt x="99" y="7"/>
                </a:lnTo>
                <a:lnTo>
                  <a:pt x="107" y="7"/>
                </a:lnTo>
                <a:lnTo>
                  <a:pt x="126" y="1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" name=""/>
          <p:cNvSpPr/>
          <p:nvPr/>
        </p:nvSpPr>
        <p:spPr>
          <a:xfrm>
            <a:off x="3724200" y="2805120"/>
            <a:ext cx="88920" cy="146160"/>
          </a:xfrm>
          <a:custGeom>
            <a:avLst/>
            <a:gdLst/>
            <a:ahLst/>
            <a:rect l="l" t="t" r="r" b="b"/>
            <a:pathLst>
              <a:path w="51" h="84">
                <a:moveTo>
                  <a:pt x="38" y="65"/>
                </a:moveTo>
                <a:lnTo>
                  <a:pt x="32" y="40"/>
                </a:lnTo>
                <a:lnTo>
                  <a:pt x="41" y="35"/>
                </a:lnTo>
                <a:lnTo>
                  <a:pt x="43" y="19"/>
                </a:lnTo>
                <a:lnTo>
                  <a:pt x="51" y="8"/>
                </a:lnTo>
                <a:lnTo>
                  <a:pt x="48" y="1"/>
                </a:lnTo>
                <a:lnTo>
                  <a:pt x="16" y="0"/>
                </a:lnTo>
                <a:lnTo>
                  <a:pt x="15" y="13"/>
                </a:lnTo>
                <a:lnTo>
                  <a:pt x="0" y="55"/>
                </a:lnTo>
                <a:lnTo>
                  <a:pt x="11" y="61"/>
                </a:lnTo>
                <a:lnTo>
                  <a:pt x="5" y="84"/>
                </a:lnTo>
                <a:lnTo>
                  <a:pt x="32" y="83"/>
                </a:lnTo>
                <a:lnTo>
                  <a:pt x="38" y="6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>
            <a:off x="3860640" y="2529000"/>
            <a:ext cx="304920" cy="257040"/>
          </a:xfrm>
          <a:custGeom>
            <a:avLst/>
            <a:gdLst/>
            <a:ahLst/>
            <a:rect l="l" t="t" r="r" b="b"/>
            <a:pathLst>
              <a:path w="174" h="147">
                <a:moveTo>
                  <a:pt x="166" y="58"/>
                </a:moveTo>
                <a:lnTo>
                  <a:pt x="174" y="39"/>
                </a:lnTo>
                <a:lnTo>
                  <a:pt x="150" y="26"/>
                </a:lnTo>
                <a:lnTo>
                  <a:pt x="143" y="26"/>
                </a:lnTo>
                <a:lnTo>
                  <a:pt x="134" y="23"/>
                </a:lnTo>
                <a:lnTo>
                  <a:pt x="133" y="17"/>
                </a:lnTo>
                <a:lnTo>
                  <a:pt x="123" y="19"/>
                </a:lnTo>
                <a:lnTo>
                  <a:pt x="107" y="0"/>
                </a:lnTo>
                <a:lnTo>
                  <a:pt x="105" y="0"/>
                </a:lnTo>
                <a:lnTo>
                  <a:pt x="91" y="4"/>
                </a:lnTo>
                <a:lnTo>
                  <a:pt x="86" y="17"/>
                </a:lnTo>
                <a:lnTo>
                  <a:pt x="67" y="23"/>
                </a:lnTo>
                <a:lnTo>
                  <a:pt x="66" y="32"/>
                </a:lnTo>
                <a:lnTo>
                  <a:pt x="51" y="32"/>
                </a:lnTo>
                <a:lnTo>
                  <a:pt x="48" y="23"/>
                </a:lnTo>
                <a:lnTo>
                  <a:pt x="39" y="23"/>
                </a:lnTo>
                <a:lnTo>
                  <a:pt x="45" y="42"/>
                </a:lnTo>
                <a:lnTo>
                  <a:pt x="29" y="45"/>
                </a:lnTo>
                <a:lnTo>
                  <a:pt x="23" y="39"/>
                </a:lnTo>
                <a:lnTo>
                  <a:pt x="0" y="45"/>
                </a:lnTo>
                <a:lnTo>
                  <a:pt x="0" y="54"/>
                </a:lnTo>
                <a:lnTo>
                  <a:pt x="29" y="61"/>
                </a:lnTo>
                <a:lnTo>
                  <a:pt x="45" y="83"/>
                </a:lnTo>
                <a:lnTo>
                  <a:pt x="48" y="90"/>
                </a:lnTo>
                <a:lnTo>
                  <a:pt x="39" y="127"/>
                </a:lnTo>
                <a:lnTo>
                  <a:pt x="37" y="134"/>
                </a:lnTo>
                <a:lnTo>
                  <a:pt x="56" y="142"/>
                </a:lnTo>
                <a:lnTo>
                  <a:pt x="102" y="147"/>
                </a:lnTo>
                <a:lnTo>
                  <a:pt x="102" y="139"/>
                </a:lnTo>
                <a:lnTo>
                  <a:pt x="115" y="131"/>
                </a:lnTo>
                <a:lnTo>
                  <a:pt x="150" y="139"/>
                </a:lnTo>
                <a:lnTo>
                  <a:pt x="166" y="125"/>
                </a:lnTo>
                <a:lnTo>
                  <a:pt x="155" y="107"/>
                </a:lnTo>
                <a:lnTo>
                  <a:pt x="159" y="90"/>
                </a:lnTo>
                <a:lnTo>
                  <a:pt x="155" y="80"/>
                </a:lnTo>
                <a:lnTo>
                  <a:pt x="147" y="85"/>
                </a:lnTo>
                <a:lnTo>
                  <a:pt x="146" y="79"/>
                </a:lnTo>
                <a:lnTo>
                  <a:pt x="159" y="61"/>
                </a:lnTo>
                <a:lnTo>
                  <a:pt x="168" y="60"/>
                </a:lnTo>
                <a:lnTo>
                  <a:pt x="166" y="5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>
            <a:off x="4514760" y="2738520"/>
            <a:ext cx="155520" cy="88920"/>
          </a:xfrm>
          <a:custGeom>
            <a:avLst/>
            <a:gdLst/>
            <a:ahLst/>
            <a:rect l="l" t="t" r="r" b="b"/>
            <a:pathLst>
              <a:path w="89" h="51">
                <a:moveTo>
                  <a:pt x="64" y="0"/>
                </a:moveTo>
                <a:lnTo>
                  <a:pt x="43" y="7"/>
                </a:lnTo>
                <a:lnTo>
                  <a:pt x="22" y="5"/>
                </a:lnTo>
                <a:lnTo>
                  <a:pt x="4" y="0"/>
                </a:lnTo>
                <a:lnTo>
                  <a:pt x="0" y="5"/>
                </a:lnTo>
                <a:lnTo>
                  <a:pt x="4" y="22"/>
                </a:lnTo>
                <a:lnTo>
                  <a:pt x="3" y="32"/>
                </a:lnTo>
                <a:lnTo>
                  <a:pt x="11" y="48"/>
                </a:lnTo>
                <a:lnTo>
                  <a:pt x="32" y="43"/>
                </a:lnTo>
                <a:lnTo>
                  <a:pt x="48" y="51"/>
                </a:lnTo>
                <a:lnTo>
                  <a:pt x="58" y="41"/>
                </a:lnTo>
                <a:lnTo>
                  <a:pt x="83" y="39"/>
                </a:lnTo>
                <a:lnTo>
                  <a:pt x="74" y="29"/>
                </a:lnTo>
                <a:lnTo>
                  <a:pt x="80" y="14"/>
                </a:lnTo>
                <a:lnTo>
                  <a:pt x="87" y="13"/>
                </a:lnTo>
                <a:lnTo>
                  <a:pt x="89" y="7"/>
                </a:lnTo>
                <a:lnTo>
                  <a:pt x="64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>
            <a:off x="4464000" y="2809800"/>
            <a:ext cx="152280" cy="130320"/>
          </a:xfrm>
          <a:custGeom>
            <a:avLst/>
            <a:gdLst/>
            <a:ahLst/>
            <a:rect l="l" t="t" r="r" b="b"/>
            <a:pathLst>
              <a:path w="87" h="74">
                <a:moveTo>
                  <a:pt x="87" y="0"/>
                </a:moveTo>
                <a:lnTo>
                  <a:pt x="77" y="10"/>
                </a:lnTo>
                <a:lnTo>
                  <a:pt x="61" y="2"/>
                </a:lnTo>
                <a:lnTo>
                  <a:pt x="40" y="7"/>
                </a:lnTo>
                <a:lnTo>
                  <a:pt x="13" y="16"/>
                </a:lnTo>
                <a:lnTo>
                  <a:pt x="13" y="21"/>
                </a:lnTo>
                <a:lnTo>
                  <a:pt x="0" y="36"/>
                </a:lnTo>
                <a:lnTo>
                  <a:pt x="0" y="37"/>
                </a:lnTo>
                <a:lnTo>
                  <a:pt x="16" y="61"/>
                </a:lnTo>
                <a:lnTo>
                  <a:pt x="37" y="61"/>
                </a:lnTo>
                <a:lnTo>
                  <a:pt x="58" y="74"/>
                </a:lnTo>
                <a:lnTo>
                  <a:pt x="58" y="64"/>
                </a:lnTo>
                <a:lnTo>
                  <a:pt x="65" y="67"/>
                </a:lnTo>
                <a:lnTo>
                  <a:pt x="48" y="51"/>
                </a:lnTo>
                <a:lnTo>
                  <a:pt x="33" y="32"/>
                </a:lnTo>
                <a:lnTo>
                  <a:pt x="36" y="21"/>
                </a:lnTo>
                <a:lnTo>
                  <a:pt x="49" y="29"/>
                </a:lnTo>
                <a:lnTo>
                  <a:pt x="48" y="20"/>
                </a:lnTo>
                <a:lnTo>
                  <a:pt x="58" y="16"/>
                </a:lnTo>
                <a:lnTo>
                  <a:pt x="80" y="17"/>
                </a:lnTo>
                <a:lnTo>
                  <a:pt x="86" y="23"/>
                </a:lnTo>
                <a:lnTo>
                  <a:pt x="87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" name=""/>
          <p:cNvSpPr/>
          <p:nvPr/>
        </p:nvSpPr>
        <p:spPr>
          <a:xfrm>
            <a:off x="4459320" y="2612880"/>
            <a:ext cx="230040" cy="138240"/>
          </a:xfrm>
          <a:custGeom>
            <a:avLst/>
            <a:gdLst/>
            <a:ahLst/>
            <a:rect l="l" t="t" r="r" b="b"/>
            <a:pathLst>
              <a:path w="132" h="79">
                <a:moveTo>
                  <a:pt x="113" y="45"/>
                </a:moveTo>
                <a:lnTo>
                  <a:pt x="115" y="51"/>
                </a:lnTo>
                <a:lnTo>
                  <a:pt x="132" y="51"/>
                </a:lnTo>
                <a:lnTo>
                  <a:pt x="131" y="61"/>
                </a:lnTo>
                <a:lnTo>
                  <a:pt x="119" y="69"/>
                </a:lnTo>
                <a:lnTo>
                  <a:pt x="121" y="79"/>
                </a:lnTo>
                <a:lnTo>
                  <a:pt x="96" y="72"/>
                </a:lnTo>
                <a:lnTo>
                  <a:pt x="75" y="79"/>
                </a:lnTo>
                <a:lnTo>
                  <a:pt x="54" y="77"/>
                </a:lnTo>
                <a:lnTo>
                  <a:pt x="36" y="72"/>
                </a:lnTo>
                <a:lnTo>
                  <a:pt x="32" y="61"/>
                </a:lnTo>
                <a:lnTo>
                  <a:pt x="19" y="59"/>
                </a:lnTo>
                <a:lnTo>
                  <a:pt x="0" y="37"/>
                </a:lnTo>
                <a:lnTo>
                  <a:pt x="0" y="37"/>
                </a:lnTo>
                <a:lnTo>
                  <a:pt x="13" y="34"/>
                </a:lnTo>
                <a:lnTo>
                  <a:pt x="24" y="10"/>
                </a:lnTo>
                <a:lnTo>
                  <a:pt x="35" y="6"/>
                </a:lnTo>
                <a:lnTo>
                  <a:pt x="64" y="7"/>
                </a:lnTo>
                <a:lnTo>
                  <a:pt x="84" y="0"/>
                </a:lnTo>
                <a:lnTo>
                  <a:pt x="90" y="3"/>
                </a:lnTo>
                <a:lnTo>
                  <a:pt x="108" y="23"/>
                </a:lnTo>
                <a:lnTo>
                  <a:pt x="113" y="4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" name=""/>
          <p:cNvSpPr/>
          <p:nvPr/>
        </p:nvSpPr>
        <p:spPr>
          <a:xfrm>
            <a:off x="4299120" y="2652840"/>
            <a:ext cx="64800" cy="47520"/>
          </a:xfrm>
          <a:custGeom>
            <a:avLst/>
            <a:gdLst/>
            <a:ahLst/>
            <a:rect l="l" t="t" r="r" b="b"/>
            <a:pathLst>
              <a:path w="38" h="27">
                <a:moveTo>
                  <a:pt x="1" y="25"/>
                </a:moveTo>
                <a:lnTo>
                  <a:pt x="1" y="24"/>
                </a:lnTo>
                <a:lnTo>
                  <a:pt x="4" y="22"/>
                </a:lnTo>
                <a:lnTo>
                  <a:pt x="0" y="14"/>
                </a:lnTo>
                <a:lnTo>
                  <a:pt x="1" y="8"/>
                </a:lnTo>
                <a:lnTo>
                  <a:pt x="35" y="0"/>
                </a:lnTo>
                <a:lnTo>
                  <a:pt x="38" y="3"/>
                </a:lnTo>
                <a:lnTo>
                  <a:pt x="24" y="14"/>
                </a:lnTo>
                <a:lnTo>
                  <a:pt x="24" y="21"/>
                </a:lnTo>
                <a:lnTo>
                  <a:pt x="16" y="19"/>
                </a:lnTo>
                <a:lnTo>
                  <a:pt x="5" y="27"/>
                </a:lnTo>
                <a:lnTo>
                  <a:pt x="1" y="2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" name=""/>
          <p:cNvSpPr/>
          <p:nvPr/>
        </p:nvSpPr>
        <p:spPr>
          <a:xfrm>
            <a:off x="4300560" y="2657520"/>
            <a:ext cx="138240" cy="128520"/>
          </a:xfrm>
          <a:custGeom>
            <a:avLst/>
            <a:gdLst/>
            <a:ahLst/>
            <a:rect l="l" t="t" r="r" b="b"/>
            <a:pathLst>
              <a:path w="79" h="73">
                <a:moveTo>
                  <a:pt x="72" y="16"/>
                </a:moveTo>
                <a:lnTo>
                  <a:pt x="60" y="16"/>
                </a:lnTo>
                <a:lnTo>
                  <a:pt x="37" y="0"/>
                </a:lnTo>
                <a:lnTo>
                  <a:pt x="23" y="11"/>
                </a:lnTo>
                <a:lnTo>
                  <a:pt x="23" y="18"/>
                </a:lnTo>
                <a:lnTo>
                  <a:pt x="15" y="16"/>
                </a:lnTo>
                <a:lnTo>
                  <a:pt x="4" y="24"/>
                </a:lnTo>
                <a:lnTo>
                  <a:pt x="0" y="22"/>
                </a:lnTo>
                <a:lnTo>
                  <a:pt x="2" y="35"/>
                </a:lnTo>
                <a:lnTo>
                  <a:pt x="7" y="25"/>
                </a:lnTo>
                <a:lnTo>
                  <a:pt x="16" y="33"/>
                </a:lnTo>
                <a:lnTo>
                  <a:pt x="22" y="49"/>
                </a:lnTo>
                <a:lnTo>
                  <a:pt x="63" y="73"/>
                </a:lnTo>
                <a:lnTo>
                  <a:pt x="66" y="69"/>
                </a:lnTo>
                <a:lnTo>
                  <a:pt x="38" y="46"/>
                </a:lnTo>
                <a:lnTo>
                  <a:pt x="34" y="35"/>
                </a:lnTo>
                <a:lnTo>
                  <a:pt x="35" y="27"/>
                </a:lnTo>
                <a:lnTo>
                  <a:pt x="66" y="30"/>
                </a:lnTo>
                <a:lnTo>
                  <a:pt x="76" y="33"/>
                </a:lnTo>
                <a:lnTo>
                  <a:pt x="79" y="28"/>
                </a:lnTo>
                <a:lnTo>
                  <a:pt x="75" y="25"/>
                </a:lnTo>
                <a:lnTo>
                  <a:pt x="72" y="1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" name=""/>
          <p:cNvSpPr/>
          <p:nvPr/>
        </p:nvSpPr>
        <p:spPr>
          <a:xfrm>
            <a:off x="4359240" y="2705040"/>
            <a:ext cx="85680" cy="73080"/>
          </a:xfrm>
          <a:custGeom>
            <a:avLst/>
            <a:gdLst/>
            <a:ahLst/>
            <a:rect l="l" t="t" r="r" b="b"/>
            <a:pathLst>
              <a:path w="49" h="42">
                <a:moveTo>
                  <a:pt x="42" y="6"/>
                </a:moveTo>
                <a:lnTo>
                  <a:pt x="46" y="8"/>
                </a:lnTo>
                <a:lnTo>
                  <a:pt x="45" y="19"/>
                </a:lnTo>
                <a:lnTo>
                  <a:pt x="49" y="19"/>
                </a:lnTo>
                <a:lnTo>
                  <a:pt x="45" y="29"/>
                </a:lnTo>
                <a:lnTo>
                  <a:pt x="36" y="29"/>
                </a:lnTo>
                <a:lnTo>
                  <a:pt x="32" y="42"/>
                </a:lnTo>
                <a:lnTo>
                  <a:pt x="4" y="19"/>
                </a:lnTo>
                <a:lnTo>
                  <a:pt x="0" y="8"/>
                </a:lnTo>
                <a:lnTo>
                  <a:pt x="1" y="0"/>
                </a:lnTo>
                <a:lnTo>
                  <a:pt x="32" y="3"/>
                </a:lnTo>
                <a:lnTo>
                  <a:pt x="42" y="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" name=""/>
          <p:cNvSpPr/>
          <p:nvPr/>
        </p:nvSpPr>
        <p:spPr>
          <a:xfrm>
            <a:off x="4410000" y="2755800"/>
            <a:ext cx="49320" cy="50760"/>
          </a:xfrm>
          <a:custGeom>
            <a:avLst/>
            <a:gdLst/>
            <a:ahLst/>
            <a:rect l="l" t="t" r="r" b="b"/>
            <a:pathLst>
              <a:path w="28" h="29">
                <a:moveTo>
                  <a:pt x="0" y="17"/>
                </a:moveTo>
                <a:lnTo>
                  <a:pt x="19" y="29"/>
                </a:lnTo>
                <a:lnTo>
                  <a:pt x="23" y="16"/>
                </a:lnTo>
                <a:lnTo>
                  <a:pt x="28" y="9"/>
                </a:lnTo>
                <a:lnTo>
                  <a:pt x="16" y="0"/>
                </a:lnTo>
                <a:lnTo>
                  <a:pt x="7" y="0"/>
                </a:lnTo>
                <a:lnTo>
                  <a:pt x="3" y="13"/>
                </a:lnTo>
                <a:lnTo>
                  <a:pt x="0" y="1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>
            <a:off x="4425840" y="2676600"/>
            <a:ext cx="95400" cy="135000"/>
          </a:xfrm>
          <a:custGeom>
            <a:avLst/>
            <a:gdLst/>
            <a:ahLst/>
            <a:rect l="l" t="t" r="r" b="b"/>
            <a:pathLst>
              <a:path w="55" h="77">
                <a:moveTo>
                  <a:pt x="27" y="77"/>
                </a:moveTo>
                <a:lnTo>
                  <a:pt x="20" y="64"/>
                </a:lnTo>
                <a:lnTo>
                  <a:pt x="14" y="61"/>
                </a:lnTo>
                <a:lnTo>
                  <a:pt x="19" y="54"/>
                </a:lnTo>
                <a:lnTo>
                  <a:pt x="7" y="45"/>
                </a:lnTo>
                <a:lnTo>
                  <a:pt x="11" y="35"/>
                </a:lnTo>
                <a:lnTo>
                  <a:pt x="7" y="35"/>
                </a:lnTo>
                <a:lnTo>
                  <a:pt x="8" y="24"/>
                </a:lnTo>
                <a:lnTo>
                  <a:pt x="4" y="22"/>
                </a:lnTo>
                <a:lnTo>
                  <a:pt x="7" y="17"/>
                </a:lnTo>
                <a:lnTo>
                  <a:pt x="3" y="14"/>
                </a:lnTo>
                <a:lnTo>
                  <a:pt x="0" y="5"/>
                </a:lnTo>
                <a:lnTo>
                  <a:pt x="19" y="0"/>
                </a:lnTo>
                <a:lnTo>
                  <a:pt x="38" y="22"/>
                </a:lnTo>
                <a:lnTo>
                  <a:pt x="51" y="24"/>
                </a:lnTo>
                <a:lnTo>
                  <a:pt x="55" y="35"/>
                </a:lnTo>
                <a:lnTo>
                  <a:pt x="51" y="40"/>
                </a:lnTo>
                <a:lnTo>
                  <a:pt x="55" y="57"/>
                </a:lnTo>
                <a:lnTo>
                  <a:pt x="54" y="67"/>
                </a:lnTo>
                <a:lnTo>
                  <a:pt x="39" y="68"/>
                </a:lnTo>
                <a:lnTo>
                  <a:pt x="27" y="7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" name=""/>
          <p:cNvSpPr/>
          <p:nvPr/>
        </p:nvSpPr>
        <p:spPr>
          <a:xfrm>
            <a:off x="4473720" y="2793960"/>
            <a:ext cx="60120" cy="44640"/>
          </a:xfrm>
          <a:custGeom>
            <a:avLst/>
            <a:gdLst/>
            <a:ahLst/>
            <a:rect l="l" t="t" r="r" b="b"/>
            <a:pathLst>
              <a:path w="35" h="25">
                <a:moveTo>
                  <a:pt x="35" y="16"/>
                </a:moveTo>
                <a:lnTo>
                  <a:pt x="27" y="0"/>
                </a:lnTo>
                <a:lnTo>
                  <a:pt x="12" y="1"/>
                </a:lnTo>
                <a:lnTo>
                  <a:pt x="0" y="10"/>
                </a:lnTo>
                <a:lnTo>
                  <a:pt x="8" y="25"/>
                </a:lnTo>
                <a:lnTo>
                  <a:pt x="35" y="1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>
            <a:off x="4307040" y="2422440"/>
            <a:ext cx="231480" cy="165240"/>
          </a:xfrm>
          <a:custGeom>
            <a:avLst/>
            <a:gdLst/>
            <a:ahLst/>
            <a:rect l="l" t="t" r="r" b="b"/>
            <a:pathLst>
              <a:path w="133" h="95">
                <a:moveTo>
                  <a:pt x="126" y="52"/>
                </a:moveTo>
                <a:lnTo>
                  <a:pt x="123" y="42"/>
                </a:lnTo>
                <a:lnTo>
                  <a:pt x="129" y="30"/>
                </a:lnTo>
                <a:lnTo>
                  <a:pt x="123" y="11"/>
                </a:lnTo>
                <a:lnTo>
                  <a:pt x="113" y="5"/>
                </a:lnTo>
                <a:lnTo>
                  <a:pt x="71" y="4"/>
                </a:lnTo>
                <a:lnTo>
                  <a:pt x="68" y="7"/>
                </a:lnTo>
                <a:lnTo>
                  <a:pt x="59" y="7"/>
                </a:lnTo>
                <a:lnTo>
                  <a:pt x="54" y="0"/>
                </a:lnTo>
                <a:lnTo>
                  <a:pt x="0" y="17"/>
                </a:lnTo>
                <a:lnTo>
                  <a:pt x="8" y="65"/>
                </a:lnTo>
                <a:lnTo>
                  <a:pt x="22" y="65"/>
                </a:lnTo>
                <a:lnTo>
                  <a:pt x="37" y="77"/>
                </a:lnTo>
                <a:lnTo>
                  <a:pt x="38" y="73"/>
                </a:lnTo>
                <a:lnTo>
                  <a:pt x="54" y="80"/>
                </a:lnTo>
                <a:lnTo>
                  <a:pt x="81" y="93"/>
                </a:lnTo>
                <a:lnTo>
                  <a:pt x="101" y="89"/>
                </a:lnTo>
                <a:lnTo>
                  <a:pt x="114" y="95"/>
                </a:lnTo>
                <a:lnTo>
                  <a:pt x="133" y="73"/>
                </a:lnTo>
                <a:lnTo>
                  <a:pt x="126" y="52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" name=""/>
          <p:cNvSpPr/>
          <p:nvPr/>
        </p:nvSpPr>
        <p:spPr>
          <a:xfrm>
            <a:off x="4118040" y="2419200"/>
            <a:ext cx="203040" cy="216000"/>
          </a:xfrm>
          <a:custGeom>
            <a:avLst/>
            <a:gdLst/>
            <a:ahLst/>
            <a:rect l="l" t="t" r="r" b="b"/>
            <a:pathLst>
              <a:path w="116" h="124">
                <a:moveTo>
                  <a:pt x="68" y="10"/>
                </a:moveTo>
                <a:lnTo>
                  <a:pt x="49" y="0"/>
                </a:lnTo>
                <a:lnTo>
                  <a:pt x="40" y="0"/>
                </a:lnTo>
                <a:lnTo>
                  <a:pt x="43" y="6"/>
                </a:lnTo>
                <a:lnTo>
                  <a:pt x="36" y="22"/>
                </a:lnTo>
                <a:lnTo>
                  <a:pt x="19" y="19"/>
                </a:lnTo>
                <a:lnTo>
                  <a:pt x="11" y="38"/>
                </a:lnTo>
                <a:lnTo>
                  <a:pt x="15" y="43"/>
                </a:lnTo>
                <a:lnTo>
                  <a:pt x="0" y="51"/>
                </a:lnTo>
                <a:lnTo>
                  <a:pt x="0" y="70"/>
                </a:lnTo>
                <a:lnTo>
                  <a:pt x="0" y="79"/>
                </a:lnTo>
                <a:lnTo>
                  <a:pt x="3" y="89"/>
                </a:lnTo>
                <a:lnTo>
                  <a:pt x="27" y="102"/>
                </a:lnTo>
                <a:lnTo>
                  <a:pt x="19" y="121"/>
                </a:lnTo>
                <a:lnTo>
                  <a:pt x="21" y="123"/>
                </a:lnTo>
                <a:lnTo>
                  <a:pt x="47" y="124"/>
                </a:lnTo>
                <a:lnTo>
                  <a:pt x="92" y="121"/>
                </a:lnTo>
                <a:lnTo>
                  <a:pt x="91" y="114"/>
                </a:lnTo>
                <a:lnTo>
                  <a:pt x="104" y="102"/>
                </a:lnTo>
                <a:lnTo>
                  <a:pt x="88" y="89"/>
                </a:lnTo>
                <a:lnTo>
                  <a:pt x="79" y="76"/>
                </a:lnTo>
                <a:lnTo>
                  <a:pt x="111" y="63"/>
                </a:lnTo>
                <a:lnTo>
                  <a:pt x="116" y="67"/>
                </a:lnTo>
                <a:lnTo>
                  <a:pt x="108" y="19"/>
                </a:lnTo>
                <a:lnTo>
                  <a:pt x="97" y="12"/>
                </a:lnTo>
                <a:lnTo>
                  <a:pt x="103" y="9"/>
                </a:lnTo>
                <a:lnTo>
                  <a:pt x="98" y="3"/>
                </a:lnTo>
                <a:lnTo>
                  <a:pt x="66" y="18"/>
                </a:lnTo>
                <a:lnTo>
                  <a:pt x="68" y="1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" name=""/>
          <p:cNvSpPr/>
          <p:nvPr/>
        </p:nvSpPr>
        <p:spPr>
          <a:xfrm>
            <a:off x="4048200" y="2517840"/>
            <a:ext cx="69840" cy="57240"/>
          </a:xfrm>
          <a:custGeom>
            <a:avLst/>
            <a:gdLst/>
            <a:ahLst/>
            <a:rect l="l" t="t" r="r" b="b"/>
            <a:pathLst>
              <a:path w="40" h="32">
                <a:moveTo>
                  <a:pt x="11" y="0"/>
                </a:moveTo>
                <a:lnTo>
                  <a:pt x="29" y="2"/>
                </a:lnTo>
                <a:lnTo>
                  <a:pt x="40" y="13"/>
                </a:lnTo>
                <a:lnTo>
                  <a:pt x="40" y="22"/>
                </a:lnTo>
                <a:lnTo>
                  <a:pt x="36" y="32"/>
                </a:lnTo>
                <a:lnTo>
                  <a:pt x="27" y="29"/>
                </a:lnTo>
                <a:lnTo>
                  <a:pt x="26" y="23"/>
                </a:lnTo>
                <a:lnTo>
                  <a:pt x="16" y="25"/>
                </a:lnTo>
                <a:lnTo>
                  <a:pt x="0" y="6"/>
                </a:lnTo>
                <a:lnTo>
                  <a:pt x="11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" name=""/>
          <p:cNvSpPr/>
          <p:nvPr/>
        </p:nvSpPr>
        <p:spPr>
          <a:xfrm>
            <a:off x="4103640" y="1969920"/>
            <a:ext cx="522360" cy="357480"/>
          </a:xfrm>
          <a:custGeom>
            <a:avLst/>
            <a:gdLst/>
            <a:ahLst/>
            <a:rect l="l" t="t" r="r" b="b"/>
            <a:pathLst>
              <a:path w="299" h="205">
                <a:moveTo>
                  <a:pt x="184" y="31"/>
                </a:moveTo>
                <a:lnTo>
                  <a:pt x="179" y="41"/>
                </a:lnTo>
                <a:lnTo>
                  <a:pt x="160" y="40"/>
                </a:lnTo>
                <a:lnTo>
                  <a:pt x="156" y="46"/>
                </a:lnTo>
                <a:lnTo>
                  <a:pt x="143" y="48"/>
                </a:lnTo>
                <a:lnTo>
                  <a:pt x="134" y="65"/>
                </a:lnTo>
                <a:lnTo>
                  <a:pt x="118" y="76"/>
                </a:lnTo>
                <a:lnTo>
                  <a:pt x="108" y="98"/>
                </a:lnTo>
                <a:lnTo>
                  <a:pt x="112" y="107"/>
                </a:lnTo>
                <a:lnTo>
                  <a:pt x="89" y="114"/>
                </a:lnTo>
                <a:lnTo>
                  <a:pt x="87" y="133"/>
                </a:lnTo>
                <a:lnTo>
                  <a:pt x="95" y="154"/>
                </a:lnTo>
                <a:lnTo>
                  <a:pt x="89" y="156"/>
                </a:lnTo>
                <a:lnTo>
                  <a:pt x="92" y="173"/>
                </a:lnTo>
                <a:lnTo>
                  <a:pt x="83" y="178"/>
                </a:lnTo>
                <a:lnTo>
                  <a:pt x="80" y="190"/>
                </a:lnTo>
                <a:lnTo>
                  <a:pt x="76" y="189"/>
                </a:lnTo>
                <a:lnTo>
                  <a:pt x="70" y="183"/>
                </a:lnTo>
                <a:lnTo>
                  <a:pt x="35" y="205"/>
                </a:lnTo>
                <a:lnTo>
                  <a:pt x="13" y="200"/>
                </a:lnTo>
                <a:lnTo>
                  <a:pt x="8" y="196"/>
                </a:lnTo>
                <a:lnTo>
                  <a:pt x="16" y="183"/>
                </a:lnTo>
                <a:lnTo>
                  <a:pt x="6" y="186"/>
                </a:lnTo>
                <a:lnTo>
                  <a:pt x="8" y="174"/>
                </a:lnTo>
                <a:lnTo>
                  <a:pt x="3" y="167"/>
                </a:lnTo>
                <a:lnTo>
                  <a:pt x="0" y="154"/>
                </a:lnTo>
                <a:lnTo>
                  <a:pt x="6" y="148"/>
                </a:lnTo>
                <a:lnTo>
                  <a:pt x="1" y="142"/>
                </a:lnTo>
                <a:lnTo>
                  <a:pt x="27" y="126"/>
                </a:lnTo>
                <a:lnTo>
                  <a:pt x="39" y="124"/>
                </a:lnTo>
                <a:lnTo>
                  <a:pt x="51" y="113"/>
                </a:lnTo>
                <a:lnTo>
                  <a:pt x="58" y="117"/>
                </a:lnTo>
                <a:lnTo>
                  <a:pt x="89" y="89"/>
                </a:lnTo>
                <a:lnTo>
                  <a:pt x="108" y="63"/>
                </a:lnTo>
                <a:lnTo>
                  <a:pt x="130" y="44"/>
                </a:lnTo>
                <a:lnTo>
                  <a:pt x="98" y="50"/>
                </a:lnTo>
                <a:lnTo>
                  <a:pt x="122" y="41"/>
                </a:lnTo>
                <a:lnTo>
                  <a:pt x="115" y="38"/>
                </a:lnTo>
                <a:lnTo>
                  <a:pt x="134" y="28"/>
                </a:lnTo>
                <a:lnTo>
                  <a:pt x="131" y="35"/>
                </a:lnTo>
                <a:lnTo>
                  <a:pt x="138" y="32"/>
                </a:lnTo>
                <a:lnTo>
                  <a:pt x="140" y="38"/>
                </a:lnTo>
                <a:lnTo>
                  <a:pt x="150" y="32"/>
                </a:lnTo>
                <a:lnTo>
                  <a:pt x="143" y="31"/>
                </a:lnTo>
                <a:lnTo>
                  <a:pt x="143" y="27"/>
                </a:lnTo>
                <a:lnTo>
                  <a:pt x="163" y="16"/>
                </a:lnTo>
                <a:lnTo>
                  <a:pt x="194" y="13"/>
                </a:lnTo>
                <a:lnTo>
                  <a:pt x="211" y="5"/>
                </a:lnTo>
                <a:lnTo>
                  <a:pt x="223" y="9"/>
                </a:lnTo>
                <a:lnTo>
                  <a:pt x="238" y="0"/>
                </a:lnTo>
                <a:lnTo>
                  <a:pt x="238" y="9"/>
                </a:lnTo>
                <a:lnTo>
                  <a:pt x="248" y="5"/>
                </a:lnTo>
                <a:lnTo>
                  <a:pt x="251" y="10"/>
                </a:lnTo>
                <a:lnTo>
                  <a:pt x="261" y="2"/>
                </a:lnTo>
                <a:lnTo>
                  <a:pt x="276" y="5"/>
                </a:lnTo>
                <a:lnTo>
                  <a:pt x="299" y="10"/>
                </a:lnTo>
                <a:lnTo>
                  <a:pt x="274" y="15"/>
                </a:lnTo>
                <a:lnTo>
                  <a:pt x="299" y="22"/>
                </a:lnTo>
                <a:lnTo>
                  <a:pt x="280" y="32"/>
                </a:lnTo>
                <a:lnTo>
                  <a:pt x="280" y="22"/>
                </a:lnTo>
                <a:lnTo>
                  <a:pt x="264" y="18"/>
                </a:lnTo>
                <a:lnTo>
                  <a:pt x="246" y="21"/>
                </a:lnTo>
                <a:lnTo>
                  <a:pt x="242" y="32"/>
                </a:lnTo>
                <a:lnTo>
                  <a:pt x="233" y="37"/>
                </a:lnTo>
                <a:lnTo>
                  <a:pt x="207" y="35"/>
                </a:lnTo>
                <a:lnTo>
                  <a:pt x="191" y="27"/>
                </a:lnTo>
                <a:lnTo>
                  <a:pt x="184" y="3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>
            <a:off x="4237200" y="2023920"/>
            <a:ext cx="263520" cy="378000"/>
          </a:xfrm>
          <a:custGeom>
            <a:avLst/>
            <a:gdLst/>
            <a:ahLst/>
            <a:rect l="l" t="t" r="r" b="b"/>
            <a:pathLst>
              <a:path w="151" h="216">
                <a:moveTo>
                  <a:pt x="4" y="159"/>
                </a:moveTo>
                <a:lnTo>
                  <a:pt x="7" y="147"/>
                </a:lnTo>
                <a:lnTo>
                  <a:pt x="16" y="142"/>
                </a:lnTo>
                <a:lnTo>
                  <a:pt x="13" y="125"/>
                </a:lnTo>
                <a:lnTo>
                  <a:pt x="19" y="123"/>
                </a:lnTo>
                <a:lnTo>
                  <a:pt x="11" y="102"/>
                </a:lnTo>
                <a:lnTo>
                  <a:pt x="13" y="83"/>
                </a:lnTo>
                <a:lnTo>
                  <a:pt x="36" y="76"/>
                </a:lnTo>
                <a:lnTo>
                  <a:pt x="32" y="67"/>
                </a:lnTo>
                <a:lnTo>
                  <a:pt x="42" y="45"/>
                </a:lnTo>
                <a:lnTo>
                  <a:pt x="58" y="34"/>
                </a:lnTo>
                <a:lnTo>
                  <a:pt x="67" y="17"/>
                </a:lnTo>
                <a:lnTo>
                  <a:pt x="80" y="15"/>
                </a:lnTo>
                <a:lnTo>
                  <a:pt x="84" y="9"/>
                </a:lnTo>
                <a:lnTo>
                  <a:pt x="103" y="10"/>
                </a:lnTo>
                <a:lnTo>
                  <a:pt x="108" y="0"/>
                </a:lnTo>
                <a:lnTo>
                  <a:pt x="141" y="15"/>
                </a:lnTo>
                <a:lnTo>
                  <a:pt x="151" y="50"/>
                </a:lnTo>
                <a:lnTo>
                  <a:pt x="134" y="50"/>
                </a:lnTo>
                <a:lnTo>
                  <a:pt x="118" y="66"/>
                </a:lnTo>
                <a:lnTo>
                  <a:pt x="127" y="70"/>
                </a:lnTo>
                <a:lnTo>
                  <a:pt x="78" y="105"/>
                </a:lnTo>
                <a:lnTo>
                  <a:pt x="77" y="128"/>
                </a:lnTo>
                <a:lnTo>
                  <a:pt x="96" y="144"/>
                </a:lnTo>
                <a:lnTo>
                  <a:pt x="87" y="152"/>
                </a:lnTo>
                <a:lnTo>
                  <a:pt x="92" y="155"/>
                </a:lnTo>
                <a:lnTo>
                  <a:pt x="73" y="165"/>
                </a:lnTo>
                <a:lnTo>
                  <a:pt x="62" y="204"/>
                </a:lnTo>
                <a:lnTo>
                  <a:pt x="46" y="204"/>
                </a:lnTo>
                <a:lnTo>
                  <a:pt x="40" y="216"/>
                </a:lnTo>
                <a:lnTo>
                  <a:pt x="24" y="216"/>
                </a:lnTo>
                <a:lnTo>
                  <a:pt x="20" y="204"/>
                </a:lnTo>
                <a:lnTo>
                  <a:pt x="23" y="200"/>
                </a:lnTo>
                <a:lnTo>
                  <a:pt x="0" y="158"/>
                </a:lnTo>
                <a:lnTo>
                  <a:pt x="4" y="159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>
            <a:off x="4425840" y="2001960"/>
            <a:ext cx="241560" cy="269640"/>
          </a:xfrm>
          <a:custGeom>
            <a:avLst/>
            <a:gdLst/>
            <a:ahLst/>
            <a:rect l="l" t="t" r="r" b="b"/>
            <a:pathLst>
              <a:path w="138" h="155">
                <a:moveTo>
                  <a:pt x="96" y="14"/>
                </a:moveTo>
                <a:lnTo>
                  <a:pt x="92" y="16"/>
                </a:lnTo>
                <a:lnTo>
                  <a:pt x="93" y="25"/>
                </a:lnTo>
                <a:lnTo>
                  <a:pt x="109" y="33"/>
                </a:lnTo>
                <a:lnTo>
                  <a:pt x="103" y="44"/>
                </a:lnTo>
                <a:lnTo>
                  <a:pt x="115" y="60"/>
                </a:lnTo>
                <a:lnTo>
                  <a:pt x="113" y="76"/>
                </a:lnTo>
                <a:lnTo>
                  <a:pt x="125" y="87"/>
                </a:lnTo>
                <a:lnTo>
                  <a:pt x="122" y="95"/>
                </a:lnTo>
                <a:lnTo>
                  <a:pt x="138" y="111"/>
                </a:lnTo>
                <a:lnTo>
                  <a:pt x="97" y="146"/>
                </a:lnTo>
                <a:lnTo>
                  <a:pt x="46" y="155"/>
                </a:lnTo>
                <a:lnTo>
                  <a:pt x="19" y="143"/>
                </a:lnTo>
                <a:lnTo>
                  <a:pt x="22" y="130"/>
                </a:lnTo>
                <a:lnTo>
                  <a:pt x="14" y="115"/>
                </a:lnTo>
                <a:lnTo>
                  <a:pt x="19" y="106"/>
                </a:lnTo>
                <a:lnTo>
                  <a:pt x="61" y="76"/>
                </a:lnTo>
                <a:lnTo>
                  <a:pt x="59" y="67"/>
                </a:lnTo>
                <a:lnTo>
                  <a:pt x="51" y="63"/>
                </a:lnTo>
                <a:lnTo>
                  <a:pt x="43" y="63"/>
                </a:lnTo>
                <a:lnTo>
                  <a:pt x="33" y="28"/>
                </a:lnTo>
                <a:lnTo>
                  <a:pt x="0" y="13"/>
                </a:lnTo>
                <a:lnTo>
                  <a:pt x="7" y="9"/>
                </a:lnTo>
                <a:lnTo>
                  <a:pt x="23" y="17"/>
                </a:lnTo>
                <a:lnTo>
                  <a:pt x="49" y="19"/>
                </a:lnTo>
                <a:lnTo>
                  <a:pt x="58" y="14"/>
                </a:lnTo>
                <a:lnTo>
                  <a:pt x="62" y="3"/>
                </a:lnTo>
                <a:lnTo>
                  <a:pt x="80" y="0"/>
                </a:lnTo>
                <a:lnTo>
                  <a:pt x="96" y="4"/>
                </a:lnTo>
                <a:lnTo>
                  <a:pt x="96" y="14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947880" y="1897200"/>
            <a:ext cx="1749240" cy="912600"/>
          </a:xfrm>
          <a:custGeom>
            <a:avLst/>
            <a:gdLst/>
            <a:ahLst/>
            <a:rect l="l" t="t" r="r" b="b"/>
            <a:pathLst>
              <a:path w="1001" h="523">
                <a:moveTo>
                  <a:pt x="794" y="464"/>
                </a:moveTo>
                <a:lnTo>
                  <a:pt x="829" y="455"/>
                </a:lnTo>
                <a:lnTo>
                  <a:pt x="826" y="461"/>
                </a:lnTo>
                <a:lnTo>
                  <a:pt x="835" y="460"/>
                </a:lnTo>
                <a:lnTo>
                  <a:pt x="801" y="482"/>
                </a:lnTo>
                <a:lnTo>
                  <a:pt x="806" y="493"/>
                </a:lnTo>
                <a:lnTo>
                  <a:pt x="830" y="476"/>
                </a:lnTo>
                <a:lnTo>
                  <a:pt x="877" y="464"/>
                </a:lnTo>
                <a:lnTo>
                  <a:pt x="900" y="450"/>
                </a:lnTo>
                <a:lnTo>
                  <a:pt x="893" y="444"/>
                </a:lnTo>
                <a:lnTo>
                  <a:pt x="895" y="432"/>
                </a:lnTo>
                <a:lnTo>
                  <a:pt x="876" y="454"/>
                </a:lnTo>
                <a:lnTo>
                  <a:pt x="851" y="454"/>
                </a:lnTo>
                <a:lnTo>
                  <a:pt x="835" y="445"/>
                </a:lnTo>
                <a:lnTo>
                  <a:pt x="835" y="436"/>
                </a:lnTo>
                <a:lnTo>
                  <a:pt x="842" y="420"/>
                </a:lnTo>
                <a:lnTo>
                  <a:pt x="830" y="422"/>
                </a:lnTo>
                <a:lnTo>
                  <a:pt x="823" y="413"/>
                </a:lnTo>
                <a:lnTo>
                  <a:pt x="857" y="407"/>
                </a:lnTo>
                <a:lnTo>
                  <a:pt x="857" y="401"/>
                </a:lnTo>
                <a:lnTo>
                  <a:pt x="846" y="394"/>
                </a:lnTo>
                <a:lnTo>
                  <a:pt x="794" y="407"/>
                </a:lnTo>
                <a:lnTo>
                  <a:pt x="749" y="436"/>
                </a:lnTo>
                <a:lnTo>
                  <a:pt x="787" y="404"/>
                </a:lnTo>
                <a:lnTo>
                  <a:pt x="810" y="393"/>
                </a:lnTo>
                <a:lnTo>
                  <a:pt x="819" y="393"/>
                </a:lnTo>
                <a:lnTo>
                  <a:pt x="832" y="379"/>
                </a:lnTo>
                <a:lnTo>
                  <a:pt x="871" y="375"/>
                </a:lnTo>
                <a:lnTo>
                  <a:pt x="925" y="378"/>
                </a:lnTo>
                <a:lnTo>
                  <a:pt x="950" y="362"/>
                </a:lnTo>
                <a:lnTo>
                  <a:pt x="995" y="346"/>
                </a:lnTo>
                <a:lnTo>
                  <a:pt x="1001" y="328"/>
                </a:lnTo>
                <a:lnTo>
                  <a:pt x="995" y="318"/>
                </a:lnTo>
                <a:lnTo>
                  <a:pt x="987" y="318"/>
                </a:lnTo>
                <a:lnTo>
                  <a:pt x="988" y="312"/>
                </a:lnTo>
                <a:lnTo>
                  <a:pt x="973" y="311"/>
                </a:lnTo>
                <a:lnTo>
                  <a:pt x="989" y="305"/>
                </a:lnTo>
                <a:lnTo>
                  <a:pt x="972" y="301"/>
                </a:lnTo>
                <a:lnTo>
                  <a:pt x="972" y="295"/>
                </a:lnTo>
                <a:lnTo>
                  <a:pt x="957" y="292"/>
                </a:lnTo>
                <a:lnTo>
                  <a:pt x="957" y="286"/>
                </a:lnTo>
                <a:lnTo>
                  <a:pt x="947" y="276"/>
                </a:lnTo>
                <a:lnTo>
                  <a:pt x="960" y="263"/>
                </a:lnTo>
                <a:lnTo>
                  <a:pt x="944" y="209"/>
                </a:lnTo>
                <a:lnTo>
                  <a:pt x="928" y="219"/>
                </a:lnTo>
                <a:lnTo>
                  <a:pt x="928" y="223"/>
                </a:lnTo>
                <a:lnTo>
                  <a:pt x="921" y="231"/>
                </a:lnTo>
                <a:lnTo>
                  <a:pt x="886" y="245"/>
                </a:lnTo>
                <a:lnTo>
                  <a:pt x="874" y="228"/>
                </a:lnTo>
                <a:lnTo>
                  <a:pt x="890" y="200"/>
                </a:lnTo>
                <a:lnTo>
                  <a:pt x="865" y="194"/>
                </a:lnTo>
                <a:lnTo>
                  <a:pt x="873" y="190"/>
                </a:lnTo>
                <a:lnTo>
                  <a:pt x="854" y="175"/>
                </a:lnTo>
                <a:lnTo>
                  <a:pt x="810" y="175"/>
                </a:lnTo>
                <a:lnTo>
                  <a:pt x="798" y="178"/>
                </a:lnTo>
                <a:lnTo>
                  <a:pt x="794" y="184"/>
                </a:lnTo>
                <a:lnTo>
                  <a:pt x="798" y="190"/>
                </a:lnTo>
                <a:lnTo>
                  <a:pt x="782" y="203"/>
                </a:lnTo>
                <a:lnTo>
                  <a:pt x="787" y="206"/>
                </a:lnTo>
                <a:lnTo>
                  <a:pt x="779" y="222"/>
                </a:lnTo>
                <a:lnTo>
                  <a:pt x="755" y="235"/>
                </a:lnTo>
                <a:lnTo>
                  <a:pt x="763" y="242"/>
                </a:lnTo>
                <a:lnTo>
                  <a:pt x="752" y="280"/>
                </a:lnTo>
                <a:lnTo>
                  <a:pt x="702" y="302"/>
                </a:lnTo>
                <a:lnTo>
                  <a:pt x="693" y="344"/>
                </a:lnTo>
                <a:lnTo>
                  <a:pt x="667" y="358"/>
                </a:lnTo>
                <a:lnTo>
                  <a:pt x="665" y="365"/>
                </a:lnTo>
                <a:lnTo>
                  <a:pt x="648" y="331"/>
                </a:lnTo>
                <a:lnTo>
                  <a:pt x="671" y="298"/>
                </a:lnTo>
                <a:lnTo>
                  <a:pt x="636" y="292"/>
                </a:lnTo>
                <a:lnTo>
                  <a:pt x="581" y="260"/>
                </a:lnTo>
                <a:lnTo>
                  <a:pt x="560" y="266"/>
                </a:lnTo>
                <a:lnTo>
                  <a:pt x="572" y="236"/>
                </a:lnTo>
                <a:lnTo>
                  <a:pt x="556" y="236"/>
                </a:lnTo>
                <a:lnTo>
                  <a:pt x="556" y="231"/>
                </a:lnTo>
                <a:lnTo>
                  <a:pt x="588" y="198"/>
                </a:lnTo>
                <a:lnTo>
                  <a:pt x="622" y="182"/>
                </a:lnTo>
                <a:lnTo>
                  <a:pt x="628" y="174"/>
                </a:lnTo>
                <a:lnTo>
                  <a:pt x="655" y="168"/>
                </a:lnTo>
                <a:lnTo>
                  <a:pt x="676" y="150"/>
                </a:lnTo>
                <a:lnTo>
                  <a:pt x="693" y="150"/>
                </a:lnTo>
                <a:lnTo>
                  <a:pt x="722" y="136"/>
                </a:lnTo>
                <a:lnTo>
                  <a:pt x="749" y="118"/>
                </a:lnTo>
                <a:lnTo>
                  <a:pt x="744" y="112"/>
                </a:lnTo>
                <a:lnTo>
                  <a:pt x="760" y="111"/>
                </a:lnTo>
                <a:lnTo>
                  <a:pt x="775" y="118"/>
                </a:lnTo>
                <a:lnTo>
                  <a:pt x="813" y="105"/>
                </a:lnTo>
                <a:lnTo>
                  <a:pt x="823" y="96"/>
                </a:lnTo>
                <a:lnTo>
                  <a:pt x="810" y="92"/>
                </a:lnTo>
                <a:lnTo>
                  <a:pt x="839" y="71"/>
                </a:lnTo>
                <a:lnTo>
                  <a:pt x="826" y="69"/>
                </a:lnTo>
                <a:lnTo>
                  <a:pt x="827" y="64"/>
                </a:lnTo>
                <a:lnTo>
                  <a:pt x="801" y="63"/>
                </a:lnTo>
                <a:lnTo>
                  <a:pt x="781" y="88"/>
                </a:lnTo>
                <a:lnTo>
                  <a:pt x="749" y="102"/>
                </a:lnTo>
                <a:lnTo>
                  <a:pt x="746" y="92"/>
                </a:lnTo>
                <a:lnTo>
                  <a:pt x="759" y="77"/>
                </a:lnTo>
                <a:lnTo>
                  <a:pt x="755" y="70"/>
                </a:lnTo>
                <a:lnTo>
                  <a:pt x="736" y="80"/>
                </a:lnTo>
                <a:lnTo>
                  <a:pt x="730" y="67"/>
                </a:lnTo>
                <a:lnTo>
                  <a:pt x="722" y="63"/>
                </a:lnTo>
                <a:lnTo>
                  <a:pt x="740" y="57"/>
                </a:lnTo>
                <a:lnTo>
                  <a:pt x="734" y="32"/>
                </a:lnTo>
                <a:lnTo>
                  <a:pt x="746" y="28"/>
                </a:lnTo>
                <a:lnTo>
                  <a:pt x="746" y="22"/>
                </a:lnTo>
                <a:lnTo>
                  <a:pt x="771" y="20"/>
                </a:lnTo>
                <a:lnTo>
                  <a:pt x="806" y="4"/>
                </a:lnTo>
                <a:lnTo>
                  <a:pt x="778" y="0"/>
                </a:lnTo>
                <a:lnTo>
                  <a:pt x="743" y="7"/>
                </a:lnTo>
                <a:lnTo>
                  <a:pt x="722" y="35"/>
                </a:lnTo>
                <a:lnTo>
                  <a:pt x="683" y="52"/>
                </a:lnTo>
                <a:lnTo>
                  <a:pt x="687" y="63"/>
                </a:lnTo>
                <a:lnTo>
                  <a:pt x="701" y="69"/>
                </a:lnTo>
                <a:lnTo>
                  <a:pt x="687" y="74"/>
                </a:lnTo>
                <a:lnTo>
                  <a:pt x="684" y="82"/>
                </a:lnTo>
                <a:lnTo>
                  <a:pt x="652" y="98"/>
                </a:lnTo>
                <a:lnTo>
                  <a:pt x="647" y="92"/>
                </a:lnTo>
                <a:lnTo>
                  <a:pt x="652" y="83"/>
                </a:lnTo>
                <a:lnTo>
                  <a:pt x="673" y="77"/>
                </a:lnTo>
                <a:lnTo>
                  <a:pt x="671" y="69"/>
                </a:lnTo>
                <a:lnTo>
                  <a:pt x="663" y="63"/>
                </a:lnTo>
                <a:lnTo>
                  <a:pt x="630" y="74"/>
                </a:lnTo>
                <a:lnTo>
                  <a:pt x="644" y="80"/>
                </a:lnTo>
                <a:lnTo>
                  <a:pt x="622" y="95"/>
                </a:lnTo>
                <a:lnTo>
                  <a:pt x="588" y="93"/>
                </a:lnTo>
                <a:lnTo>
                  <a:pt x="565" y="85"/>
                </a:lnTo>
                <a:lnTo>
                  <a:pt x="560" y="76"/>
                </a:lnTo>
                <a:lnTo>
                  <a:pt x="512" y="85"/>
                </a:lnTo>
                <a:lnTo>
                  <a:pt x="521" y="89"/>
                </a:lnTo>
                <a:lnTo>
                  <a:pt x="512" y="96"/>
                </a:lnTo>
                <a:lnTo>
                  <a:pt x="493" y="89"/>
                </a:lnTo>
                <a:lnTo>
                  <a:pt x="457" y="95"/>
                </a:lnTo>
                <a:lnTo>
                  <a:pt x="433" y="92"/>
                </a:lnTo>
                <a:lnTo>
                  <a:pt x="454" y="85"/>
                </a:lnTo>
                <a:lnTo>
                  <a:pt x="457" y="79"/>
                </a:lnTo>
                <a:lnTo>
                  <a:pt x="416" y="71"/>
                </a:lnTo>
                <a:lnTo>
                  <a:pt x="398" y="63"/>
                </a:lnTo>
                <a:lnTo>
                  <a:pt x="381" y="63"/>
                </a:lnTo>
                <a:lnTo>
                  <a:pt x="366" y="69"/>
                </a:lnTo>
                <a:lnTo>
                  <a:pt x="358" y="69"/>
                </a:lnTo>
                <a:lnTo>
                  <a:pt x="368" y="60"/>
                </a:lnTo>
                <a:lnTo>
                  <a:pt x="346" y="69"/>
                </a:lnTo>
                <a:lnTo>
                  <a:pt x="340" y="66"/>
                </a:lnTo>
                <a:lnTo>
                  <a:pt x="344" y="58"/>
                </a:lnTo>
                <a:lnTo>
                  <a:pt x="339" y="51"/>
                </a:lnTo>
                <a:lnTo>
                  <a:pt x="309" y="63"/>
                </a:lnTo>
                <a:lnTo>
                  <a:pt x="311" y="55"/>
                </a:lnTo>
                <a:lnTo>
                  <a:pt x="255" y="69"/>
                </a:lnTo>
                <a:lnTo>
                  <a:pt x="238" y="67"/>
                </a:lnTo>
                <a:lnTo>
                  <a:pt x="215" y="77"/>
                </a:lnTo>
                <a:lnTo>
                  <a:pt x="177" y="64"/>
                </a:lnTo>
                <a:lnTo>
                  <a:pt x="0" y="207"/>
                </a:lnTo>
                <a:lnTo>
                  <a:pt x="0" y="212"/>
                </a:lnTo>
                <a:lnTo>
                  <a:pt x="20" y="209"/>
                </a:lnTo>
                <a:lnTo>
                  <a:pt x="16" y="215"/>
                </a:lnTo>
                <a:lnTo>
                  <a:pt x="20" y="231"/>
                </a:lnTo>
                <a:lnTo>
                  <a:pt x="57" y="219"/>
                </a:lnTo>
                <a:lnTo>
                  <a:pt x="54" y="233"/>
                </a:lnTo>
                <a:lnTo>
                  <a:pt x="58" y="236"/>
                </a:lnTo>
                <a:lnTo>
                  <a:pt x="48" y="270"/>
                </a:lnTo>
                <a:lnTo>
                  <a:pt x="63" y="283"/>
                </a:lnTo>
                <a:lnTo>
                  <a:pt x="47" y="298"/>
                </a:lnTo>
                <a:lnTo>
                  <a:pt x="23" y="315"/>
                </a:lnTo>
                <a:lnTo>
                  <a:pt x="23" y="337"/>
                </a:lnTo>
                <a:lnTo>
                  <a:pt x="31" y="342"/>
                </a:lnTo>
                <a:lnTo>
                  <a:pt x="23" y="362"/>
                </a:lnTo>
                <a:lnTo>
                  <a:pt x="42" y="374"/>
                </a:lnTo>
                <a:lnTo>
                  <a:pt x="63" y="398"/>
                </a:lnTo>
                <a:lnTo>
                  <a:pt x="435" y="398"/>
                </a:lnTo>
                <a:lnTo>
                  <a:pt x="444" y="391"/>
                </a:lnTo>
                <a:lnTo>
                  <a:pt x="447" y="404"/>
                </a:lnTo>
                <a:lnTo>
                  <a:pt x="502" y="416"/>
                </a:lnTo>
                <a:lnTo>
                  <a:pt x="501" y="417"/>
                </a:lnTo>
                <a:lnTo>
                  <a:pt x="534" y="398"/>
                </a:lnTo>
                <a:lnTo>
                  <a:pt x="553" y="401"/>
                </a:lnTo>
                <a:lnTo>
                  <a:pt x="556" y="417"/>
                </a:lnTo>
                <a:lnTo>
                  <a:pt x="568" y="417"/>
                </a:lnTo>
                <a:lnTo>
                  <a:pt x="562" y="441"/>
                </a:lnTo>
                <a:lnTo>
                  <a:pt x="566" y="445"/>
                </a:lnTo>
                <a:lnTo>
                  <a:pt x="565" y="445"/>
                </a:lnTo>
                <a:lnTo>
                  <a:pt x="609" y="452"/>
                </a:lnTo>
                <a:lnTo>
                  <a:pt x="614" y="471"/>
                </a:lnTo>
                <a:lnTo>
                  <a:pt x="607" y="476"/>
                </a:lnTo>
                <a:lnTo>
                  <a:pt x="593" y="464"/>
                </a:lnTo>
                <a:lnTo>
                  <a:pt x="575" y="496"/>
                </a:lnTo>
                <a:lnTo>
                  <a:pt x="563" y="501"/>
                </a:lnTo>
                <a:lnTo>
                  <a:pt x="565" y="501"/>
                </a:lnTo>
                <a:lnTo>
                  <a:pt x="541" y="523"/>
                </a:lnTo>
                <a:lnTo>
                  <a:pt x="574" y="509"/>
                </a:lnTo>
                <a:lnTo>
                  <a:pt x="613" y="504"/>
                </a:lnTo>
                <a:lnTo>
                  <a:pt x="611" y="496"/>
                </a:lnTo>
                <a:lnTo>
                  <a:pt x="603" y="498"/>
                </a:lnTo>
                <a:lnTo>
                  <a:pt x="610" y="489"/>
                </a:lnTo>
                <a:lnTo>
                  <a:pt x="647" y="487"/>
                </a:lnTo>
                <a:lnTo>
                  <a:pt x="663" y="479"/>
                </a:lnTo>
                <a:lnTo>
                  <a:pt x="684" y="469"/>
                </a:lnTo>
                <a:lnTo>
                  <a:pt x="727" y="469"/>
                </a:lnTo>
                <a:lnTo>
                  <a:pt x="746" y="463"/>
                </a:lnTo>
                <a:lnTo>
                  <a:pt x="775" y="425"/>
                </a:lnTo>
                <a:lnTo>
                  <a:pt x="795" y="432"/>
                </a:lnTo>
                <a:lnTo>
                  <a:pt x="790" y="455"/>
                </a:lnTo>
                <a:lnTo>
                  <a:pt x="795" y="464"/>
                </a:lnTo>
                <a:lnTo>
                  <a:pt x="794" y="464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>
            <a:off x="220680" y="1968480"/>
            <a:ext cx="1036800" cy="466920"/>
          </a:xfrm>
          <a:custGeom>
            <a:avLst/>
            <a:gdLst/>
            <a:ahLst/>
            <a:rect l="l" t="t" r="r" b="b"/>
            <a:pathLst>
              <a:path w="593" h="267">
                <a:moveTo>
                  <a:pt x="416" y="166"/>
                </a:moveTo>
                <a:lnTo>
                  <a:pt x="416" y="171"/>
                </a:lnTo>
                <a:lnTo>
                  <a:pt x="436" y="168"/>
                </a:lnTo>
                <a:lnTo>
                  <a:pt x="432" y="174"/>
                </a:lnTo>
                <a:lnTo>
                  <a:pt x="436" y="190"/>
                </a:lnTo>
                <a:lnTo>
                  <a:pt x="473" y="178"/>
                </a:lnTo>
                <a:lnTo>
                  <a:pt x="470" y="192"/>
                </a:lnTo>
                <a:lnTo>
                  <a:pt x="474" y="195"/>
                </a:lnTo>
                <a:lnTo>
                  <a:pt x="464" y="229"/>
                </a:lnTo>
                <a:lnTo>
                  <a:pt x="479" y="242"/>
                </a:lnTo>
                <a:lnTo>
                  <a:pt x="463" y="257"/>
                </a:lnTo>
                <a:lnTo>
                  <a:pt x="451" y="260"/>
                </a:lnTo>
                <a:lnTo>
                  <a:pt x="448" y="257"/>
                </a:lnTo>
                <a:lnTo>
                  <a:pt x="451" y="242"/>
                </a:lnTo>
                <a:lnTo>
                  <a:pt x="455" y="238"/>
                </a:lnTo>
                <a:lnTo>
                  <a:pt x="447" y="235"/>
                </a:lnTo>
                <a:lnTo>
                  <a:pt x="442" y="251"/>
                </a:lnTo>
                <a:lnTo>
                  <a:pt x="434" y="261"/>
                </a:lnTo>
                <a:lnTo>
                  <a:pt x="429" y="249"/>
                </a:lnTo>
                <a:lnTo>
                  <a:pt x="439" y="233"/>
                </a:lnTo>
                <a:lnTo>
                  <a:pt x="432" y="235"/>
                </a:lnTo>
                <a:lnTo>
                  <a:pt x="436" y="226"/>
                </a:lnTo>
                <a:lnTo>
                  <a:pt x="448" y="222"/>
                </a:lnTo>
                <a:lnTo>
                  <a:pt x="455" y="225"/>
                </a:lnTo>
                <a:lnTo>
                  <a:pt x="458" y="213"/>
                </a:lnTo>
                <a:lnTo>
                  <a:pt x="439" y="223"/>
                </a:lnTo>
                <a:lnTo>
                  <a:pt x="460" y="195"/>
                </a:lnTo>
                <a:lnTo>
                  <a:pt x="445" y="201"/>
                </a:lnTo>
                <a:lnTo>
                  <a:pt x="447" y="209"/>
                </a:lnTo>
                <a:lnTo>
                  <a:pt x="422" y="236"/>
                </a:lnTo>
                <a:lnTo>
                  <a:pt x="434" y="204"/>
                </a:lnTo>
                <a:lnTo>
                  <a:pt x="416" y="182"/>
                </a:lnTo>
                <a:lnTo>
                  <a:pt x="423" y="175"/>
                </a:lnTo>
                <a:lnTo>
                  <a:pt x="412" y="178"/>
                </a:lnTo>
                <a:lnTo>
                  <a:pt x="369" y="174"/>
                </a:lnTo>
                <a:lnTo>
                  <a:pt x="353" y="160"/>
                </a:lnTo>
                <a:lnTo>
                  <a:pt x="336" y="157"/>
                </a:lnTo>
                <a:lnTo>
                  <a:pt x="311" y="175"/>
                </a:lnTo>
                <a:lnTo>
                  <a:pt x="257" y="187"/>
                </a:lnTo>
                <a:lnTo>
                  <a:pt x="295" y="162"/>
                </a:lnTo>
                <a:lnTo>
                  <a:pt x="321" y="153"/>
                </a:lnTo>
                <a:lnTo>
                  <a:pt x="312" y="153"/>
                </a:lnTo>
                <a:lnTo>
                  <a:pt x="238" y="182"/>
                </a:lnTo>
                <a:lnTo>
                  <a:pt x="228" y="190"/>
                </a:lnTo>
                <a:lnTo>
                  <a:pt x="234" y="192"/>
                </a:lnTo>
                <a:lnTo>
                  <a:pt x="220" y="198"/>
                </a:lnTo>
                <a:lnTo>
                  <a:pt x="155" y="223"/>
                </a:lnTo>
                <a:lnTo>
                  <a:pt x="110" y="239"/>
                </a:lnTo>
                <a:lnTo>
                  <a:pt x="0" y="267"/>
                </a:lnTo>
                <a:lnTo>
                  <a:pt x="153" y="213"/>
                </a:lnTo>
                <a:lnTo>
                  <a:pt x="180" y="194"/>
                </a:lnTo>
                <a:lnTo>
                  <a:pt x="153" y="198"/>
                </a:lnTo>
                <a:lnTo>
                  <a:pt x="155" y="192"/>
                </a:lnTo>
                <a:lnTo>
                  <a:pt x="127" y="194"/>
                </a:lnTo>
                <a:lnTo>
                  <a:pt x="147" y="172"/>
                </a:lnTo>
                <a:lnTo>
                  <a:pt x="118" y="178"/>
                </a:lnTo>
                <a:lnTo>
                  <a:pt x="129" y="149"/>
                </a:lnTo>
                <a:lnTo>
                  <a:pt x="177" y="125"/>
                </a:lnTo>
                <a:lnTo>
                  <a:pt x="232" y="118"/>
                </a:lnTo>
                <a:lnTo>
                  <a:pt x="260" y="96"/>
                </a:lnTo>
                <a:lnTo>
                  <a:pt x="232" y="103"/>
                </a:lnTo>
                <a:lnTo>
                  <a:pt x="206" y="102"/>
                </a:lnTo>
                <a:lnTo>
                  <a:pt x="194" y="99"/>
                </a:lnTo>
                <a:lnTo>
                  <a:pt x="207" y="89"/>
                </a:lnTo>
                <a:lnTo>
                  <a:pt x="196" y="86"/>
                </a:lnTo>
                <a:lnTo>
                  <a:pt x="254" y="71"/>
                </a:lnTo>
                <a:lnTo>
                  <a:pt x="264" y="71"/>
                </a:lnTo>
                <a:lnTo>
                  <a:pt x="254" y="77"/>
                </a:lnTo>
                <a:lnTo>
                  <a:pt x="286" y="71"/>
                </a:lnTo>
                <a:lnTo>
                  <a:pt x="282" y="61"/>
                </a:lnTo>
                <a:lnTo>
                  <a:pt x="286" y="54"/>
                </a:lnTo>
                <a:lnTo>
                  <a:pt x="277" y="44"/>
                </a:lnTo>
                <a:lnTo>
                  <a:pt x="291" y="36"/>
                </a:lnTo>
                <a:lnTo>
                  <a:pt x="324" y="32"/>
                </a:lnTo>
                <a:lnTo>
                  <a:pt x="375" y="14"/>
                </a:lnTo>
                <a:lnTo>
                  <a:pt x="455" y="0"/>
                </a:lnTo>
                <a:lnTo>
                  <a:pt x="469" y="3"/>
                </a:lnTo>
                <a:lnTo>
                  <a:pt x="467" y="7"/>
                </a:lnTo>
                <a:lnTo>
                  <a:pt x="488" y="7"/>
                </a:lnTo>
                <a:lnTo>
                  <a:pt x="490" y="11"/>
                </a:lnTo>
                <a:lnTo>
                  <a:pt x="579" y="17"/>
                </a:lnTo>
                <a:lnTo>
                  <a:pt x="593" y="23"/>
                </a:lnTo>
                <a:lnTo>
                  <a:pt x="416" y="16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>
            <a:off x="922320" y="3089160"/>
            <a:ext cx="706320" cy="555840"/>
          </a:xfrm>
          <a:custGeom>
            <a:avLst/>
            <a:gdLst/>
            <a:ahLst/>
            <a:rect l="l" t="t" r="r" b="b"/>
            <a:pathLst>
              <a:path w="405" h="318">
                <a:moveTo>
                  <a:pt x="0" y="4"/>
                </a:moveTo>
                <a:lnTo>
                  <a:pt x="2" y="53"/>
                </a:lnTo>
                <a:lnTo>
                  <a:pt x="19" y="75"/>
                </a:lnTo>
                <a:lnTo>
                  <a:pt x="11" y="88"/>
                </a:lnTo>
                <a:lnTo>
                  <a:pt x="2" y="86"/>
                </a:lnTo>
                <a:lnTo>
                  <a:pt x="9" y="98"/>
                </a:lnTo>
                <a:lnTo>
                  <a:pt x="34" y="115"/>
                </a:lnTo>
                <a:lnTo>
                  <a:pt x="35" y="123"/>
                </a:lnTo>
                <a:lnTo>
                  <a:pt x="28" y="139"/>
                </a:lnTo>
                <a:lnTo>
                  <a:pt x="53" y="162"/>
                </a:lnTo>
                <a:lnTo>
                  <a:pt x="56" y="174"/>
                </a:lnTo>
                <a:lnTo>
                  <a:pt x="68" y="165"/>
                </a:lnTo>
                <a:lnTo>
                  <a:pt x="59" y="149"/>
                </a:lnTo>
                <a:lnTo>
                  <a:pt x="51" y="149"/>
                </a:lnTo>
                <a:lnTo>
                  <a:pt x="47" y="108"/>
                </a:lnTo>
                <a:lnTo>
                  <a:pt x="19" y="44"/>
                </a:lnTo>
                <a:lnTo>
                  <a:pt x="28" y="16"/>
                </a:lnTo>
                <a:lnTo>
                  <a:pt x="41" y="19"/>
                </a:lnTo>
                <a:lnTo>
                  <a:pt x="50" y="26"/>
                </a:lnTo>
                <a:lnTo>
                  <a:pt x="50" y="64"/>
                </a:lnTo>
                <a:lnTo>
                  <a:pt x="62" y="83"/>
                </a:lnTo>
                <a:lnTo>
                  <a:pt x="68" y="85"/>
                </a:lnTo>
                <a:lnTo>
                  <a:pt x="66" y="93"/>
                </a:lnTo>
                <a:lnTo>
                  <a:pt x="82" y="112"/>
                </a:lnTo>
                <a:lnTo>
                  <a:pt x="76" y="123"/>
                </a:lnTo>
                <a:lnTo>
                  <a:pt x="91" y="131"/>
                </a:lnTo>
                <a:lnTo>
                  <a:pt x="120" y="183"/>
                </a:lnTo>
                <a:lnTo>
                  <a:pt x="124" y="197"/>
                </a:lnTo>
                <a:lnTo>
                  <a:pt x="114" y="218"/>
                </a:lnTo>
                <a:lnTo>
                  <a:pt x="117" y="228"/>
                </a:lnTo>
                <a:lnTo>
                  <a:pt x="141" y="254"/>
                </a:lnTo>
                <a:lnTo>
                  <a:pt x="162" y="258"/>
                </a:lnTo>
                <a:lnTo>
                  <a:pt x="177" y="273"/>
                </a:lnTo>
                <a:lnTo>
                  <a:pt x="219" y="293"/>
                </a:lnTo>
                <a:lnTo>
                  <a:pt x="246" y="301"/>
                </a:lnTo>
                <a:lnTo>
                  <a:pt x="265" y="291"/>
                </a:lnTo>
                <a:lnTo>
                  <a:pt x="278" y="293"/>
                </a:lnTo>
                <a:lnTo>
                  <a:pt x="305" y="318"/>
                </a:lnTo>
                <a:lnTo>
                  <a:pt x="321" y="292"/>
                </a:lnTo>
                <a:lnTo>
                  <a:pt x="336" y="289"/>
                </a:lnTo>
                <a:lnTo>
                  <a:pt x="326" y="270"/>
                </a:lnTo>
                <a:lnTo>
                  <a:pt x="338" y="261"/>
                </a:lnTo>
                <a:lnTo>
                  <a:pt x="359" y="261"/>
                </a:lnTo>
                <a:lnTo>
                  <a:pt x="373" y="251"/>
                </a:lnTo>
                <a:lnTo>
                  <a:pt x="374" y="250"/>
                </a:lnTo>
                <a:lnTo>
                  <a:pt x="380" y="261"/>
                </a:lnTo>
                <a:lnTo>
                  <a:pt x="384" y="251"/>
                </a:lnTo>
                <a:lnTo>
                  <a:pt x="405" y="200"/>
                </a:lnTo>
                <a:lnTo>
                  <a:pt x="389" y="197"/>
                </a:lnTo>
                <a:lnTo>
                  <a:pt x="357" y="203"/>
                </a:lnTo>
                <a:lnTo>
                  <a:pt x="351" y="206"/>
                </a:lnTo>
                <a:lnTo>
                  <a:pt x="340" y="238"/>
                </a:lnTo>
                <a:lnTo>
                  <a:pt x="329" y="245"/>
                </a:lnTo>
                <a:lnTo>
                  <a:pt x="330" y="250"/>
                </a:lnTo>
                <a:lnTo>
                  <a:pt x="321" y="251"/>
                </a:lnTo>
                <a:lnTo>
                  <a:pt x="313" y="247"/>
                </a:lnTo>
                <a:lnTo>
                  <a:pt x="279" y="257"/>
                </a:lnTo>
                <a:lnTo>
                  <a:pt x="257" y="238"/>
                </a:lnTo>
                <a:lnTo>
                  <a:pt x="238" y="183"/>
                </a:lnTo>
                <a:lnTo>
                  <a:pt x="247" y="148"/>
                </a:lnTo>
                <a:lnTo>
                  <a:pt x="263" y="120"/>
                </a:lnTo>
                <a:lnTo>
                  <a:pt x="237" y="111"/>
                </a:lnTo>
                <a:lnTo>
                  <a:pt x="216" y="53"/>
                </a:lnTo>
                <a:lnTo>
                  <a:pt x="197" y="51"/>
                </a:lnTo>
                <a:lnTo>
                  <a:pt x="186" y="64"/>
                </a:lnTo>
                <a:lnTo>
                  <a:pt x="177" y="63"/>
                </a:lnTo>
                <a:lnTo>
                  <a:pt x="167" y="51"/>
                </a:lnTo>
                <a:lnTo>
                  <a:pt x="167" y="37"/>
                </a:lnTo>
                <a:lnTo>
                  <a:pt x="154" y="18"/>
                </a:lnTo>
                <a:lnTo>
                  <a:pt x="82" y="25"/>
                </a:lnTo>
                <a:lnTo>
                  <a:pt x="33" y="0"/>
                </a:lnTo>
                <a:lnTo>
                  <a:pt x="0" y="4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"/>
          <p:cNvSpPr/>
          <p:nvPr/>
        </p:nvSpPr>
        <p:spPr>
          <a:xfrm>
            <a:off x="1454040" y="3544920"/>
            <a:ext cx="109800" cy="128520"/>
          </a:xfrm>
          <a:custGeom>
            <a:avLst/>
            <a:gdLst/>
            <a:ahLst/>
            <a:rect l="l" t="t" r="r" b="b"/>
            <a:pathLst>
              <a:path w="63" h="73">
                <a:moveTo>
                  <a:pt x="43" y="60"/>
                </a:moveTo>
                <a:lnTo>
                  <a:pt x="33" y="73"/>
                </a:lnTo>
                <a:lnTo>
                  <a:pt x="3" y="63"/>
                </a:lnTo>
                <a:lnTo>
                  <a:pt x="0" y="57"/>
                </a:lnTo>
                <a:lnTo>
                  <a:pt x="16" y="31"/>
                </a:lnTo>
                <a:lnTo>
                  <a:pt x="31" y="28"/>
                </a:lnTo>
                <a:lnTo>
                  <a:pt x="21" y="9"/>
                </a:lnTo>
                <a:lnTo>
                  <a:pt x="33" y="0"/>
                </a:lnTo>
                <a:lnTo>
                  <a:pt x="54" y="0"/>
                </a:lnTo>
                <a:lnTo>
                  <a:pt x="49" y="30"/>
                </a:lnTo>
                <a:lnTo>
                  <a:pt x="54" y="34"/>
                </a:lnTo>
                <a:lnTo>
                  <a:pt x="63" y="38"/>
                </a:lnTo>
                <a:lnTo>
                  <a:pt x="43" y="6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1511280" y="3649680"/>
            <a:ext cx="61920" cy="42840"/>
          </a:xfrm>
          <a:custGeom>
            <a:avLst/>
            <a:gdLst/>
            <a:ahLst/>
            <a:rect l="l" t="t" r="r" b="b"/>
            <a:pathLst>
              <a:path w="35" h="24">
                <a:moveTo>
                  <a:pt x="35" y="13"/>
                </a:moveTo>
                <a:lnTo>
                  <a:pt x="10" y="0"/>
                </a:lnTo>
                <a:lnTo>
                  <a:pt x="0" y="13"/>
                </a:lnTo>
                <a:lnTo>
                  <a:pt x="4" y="19"/>
                </a:lnTo>
                <a:lnTo>
                  <a:pt x="32" y="24"/>
                </a:lnTo>
                <a:lnTo>
                  <a:pt x="35" y="19"/>
                </a:lnTo>
                <a:lnTo>
                  <a:pt x="35" y="1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1768320" y="3811680"/>
            <a:ext cx="16200" cy="17280"/>
          </a:xfrm>
          <a:custGeom>
            <a:avLst/>
            <a:gdLst/>
            <a:ahLst/>
            <a:rect l="l" t="t" r="r" b="b"/>
            <a:pathLst>
              <a:path w="9" h="10">
                <a:moveTo>
                  <a:pt x="0" y="0"/>
                </a:moveTo>
                <a:lnTo>
                  <a:pt x="3" y="0"/>
                </a:lnTo>
                <a:lnTo>
                  <a:pt x="9" y="7"/>
                </a:lnTo>
                <a:lnTo>
                  <a:pt x="7" y="10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1768320" y="3811680"/>
            <a:ext cx="16200" cy="17280"/>
          </a:xfrm>
          <a:custGeom>
            <a:avLst/>
            <a:gdLst/>
            <a:ahLst/>
            <a:rect l="l" t="t" r="r" b="b"/>
            <a:pathLst>
              <a:path w="9" h="10">
                <a:moveTo>
                  <a:pt x="0" y="0"/>
                </a:moveTo>
                <a:lnTo>
                  <a:pt x="3" y="0"/>
                </a:lnTo>
                <a:lnTo>
                  <a:pt x="9" y="7"/>
                </a:lnTo>
                <a:lnTo>
                  <a:pt x="7" y="10"/>
                </a:lnTo>
                <a:lnTo>
                  <a:pt x="0" y="0"/>
                </a:lnTo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1774800" y="3800520"/>
            <a:ext cx="71640" cy="71280"/>
          </a:xfrm>
          <a:custGeom>
            <a:avLst/>
            <a:gdLst/>
            <a:ahLst/>
            <a:rect l="l" t="t" r="r" b="b"/>
            <a:pathLst>
              <a:path w="41" h="41">
                <a:moveTo>
                  <a:pt x="38" y="18"/>
                </a:moveTo>
                <a:lnTo>
                  <a:pt x="26" y="5"/>
                </a:lnTo>
                <a:lnTo>
                  <a:pt x="13" y="0"/>
                </a:lnTo>
                <a:lnTo>
                  <a:pt x="0" y="6"/>
                </a:lnTo>
                <a:lnTo>
                  <a:pt x="6" y="13"/>
                </a:lnTo>
                <a:lnTo>
                  <a:pt x="26" y="22"/>
                </a:lnTo>
                <a:lnTo>
                  <a:pt x="22" y="30"/>
                </a:lnTo>
                <a:lnTo>
                  <a:pt x="29" y="41"/>
                </a:lnTo>
                <a:lnTo>
                  <a:pt x="41" y="27"/>
                </a:lnTo>
                <a:lnTo>
                  <a:pt x="38" y="1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1690560" y="3800520"/>
            <a:ext cx="90720" cy="74520"/>
          </a:xfrm>
          <a:custGeom>
            <a:avLst/>
            <a:gdLst/>
            <a:ahLst/>
            <a:rect l="l" t="t" r="r" b="b"/>
            <a:pathLst>
              <a:path w="52" h="43">
                <a:moveTo>
                  <a:pt x="1" y="2"/>
                </a:moveTo>
                <a:lnTo>
                  <a:pt x="7" y="0"/>
                </a:lnTo>
                <a:lnTo>
                  <a:pt x="13" y="11"/>
                </a:lnTo>
                <a:lnTo>
                  <a:pt x="23" y="16"/>
                </a:lnTo>
                <a:lnTo>
                  <a:pt x="45" y="6"/>
                </a:lnTo>
                <a:lnTo>
                  <a:pt x="52" y="16"/>
                </a:lnTo>
                <a:lnTo>
                  <a:pt x="36" y="25"/>
                </a:lnTo>
                <a:lnTo>
                  <a:pt x="45" y="37"/>
                </a:lnTo>
                <a:lnTo>
                  <a:pt x="29" y="43"/>
                </a:lnTo>
                <a:lnTo>
                  <a:pt x="29" y="32"/>
                </a:lnTo>
                <a:lnTo>
                  <a:pt x="0" y="24"/>
                </a:lnTo>
                <a:lnTo>
                  <a:pt x="1" y="2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1619280" y="3755880"/>
            <a:ext cx="82440" cy="87480"/>
          </a:xfrm>
          <a:custGeom>
            <a:avLst/>
            <a:gdLst/>
            <a:ahLst/>
            <a:rect l="l" t="t" r="r" b="b"/>
            <a:pathLst>
              <a:path w="48" h="50">
                <a:moveTo>
                  <a:pt x="42" y="28"/>
                </a:moveTo>
                <a:lnTo>
                  <a:pt x="48" y="26"/>
                </a:lnTo>
                <a:lnTo>
                  <a:pt x="39" y="20"/>
                </a:lnTo>
                <a:lnTo>
                  <a:pt x="32" y="3"/>
                </a:lnTo>
                <a:lnTo>
                  <a:pt x="1" y="0"/>
                </a:lnTo>
                <a:lnTo>
                  <a:pt x="0" y="20"/>
                </a:lnTo>
                <a:lnTo>
                  <a:pt x="9" y="25"/>
                </a:lnTo>
                <a:lnTo>
                  <a:pt x="13" y="20"/>
                </a:lnTo>
                <a:lnTo>
                  <a:pt x="29" y="37"/>
                </a:lnTo>
                <a:lnTo>
                  <a:pt x="28" y="45"/>
                </a:lnTo>
                <a:lnTo>
                  <a:pt x="41" y="50"/>
                </a:lnTo>
                <a:lnTo>
                  <a:pt x="42" y="2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>
            <a:off x="1579680" y="3630600"/>
            <a:ext cx="115920" cy="130320"/>
          </a:xfrm>
          <a:custGeom>
            <a:avLst/>
            <a:gdLst/>
            <a:ahLst/>
            <a:rect l="l" t="t" r="r" b="b"/>
            <a:pathLst>
              <a:path w="66" h="74">
                <a:moveTo>
                  <a:pt x="54" y="74"/>
                </a:moveTo>
                <a:lnTo>
                  <a:pt x="51" y="68"/>
                </a:lnTo>
                <a:lnTo>
                  <a:pt x="66" y="14"/>
                </a:lnTo>
                <a:lnTo>
                  <a:pt x="64" y="0"/>
                </a:lnTo>
                <a:lnTo>
                  <a:pt x="41" y="8"/>
                </a:lnTo>
                <a:lnTo>
                  <a:pt x="0" y="36"/>
                </a:lnTo>
                <a:lnTo>
                  <a:pt x="1" y="46"/>
                </a:lnTo>
                <a:lnTo>
                  <a:pt x="23" y="71"/>
                </a:lnTo>
                <a:lnTo>
                  <a:pt x="54" y="74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>
            <a:off x="1528920" y="3606840"/>
            <a:ext cx="163440" cy="87120"/>
          </a:xfrm>
          <a:custGeom>
            <a:avLst/>
            <a:gdLst/>
            <a:ahLst/>
            <a:rect l="l" t="t" r="r" b="b"/>
            <a:pathLst>
              <a:path w="93" h="50">
                <a:moveTo>
                  <a:pt x="20" y="3"/>
                </a:moveTo>
                <a:lnTo>
                  <a:pt x="71" y="0"/>
                </a:lnTo>
                <a:lnTo>
                  <a:pt x="93" y="14"/>
                </a:lnTo>
                <a:lnTo>
                  <a:pt x="70" y="22"/>
                </a:lnTo>
                <a:lnTo>
                  <a:pt x="29" y="50"/>
                </a:lnTo>
                <a:lnTo>
                  <a:pt x="25" y="44"/>
                </a:lnTo>
                <a:lnTo>
                  <a:pt x="25" y="38"/>
                </a:lnTo>
                <a:lnTo>
                  <a:pt x="0" y="25"/>
                </a:lnTo>
                <a:lnTo>
                  <a:pt x="20" y="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>
            <a:off x="2014560" y="3487680"/>
            <a:ext cx="98280" cy="68400"/>
          </a:xfrm>
          <a:custGeom>
            <a:avLst/>
            <a:gdLst/>
            <a:ahLst/>
            <a:rect l="l" t="t" r="r" b="b"/>
            <a:pathLst>
              <a:path w="56" h="39">
                <a:moveTo>
                  <a:pt x="5" y="0"/>
                </a:moveTo>
                <a:lnTo>
                  <a:pt x="33" y="3"/>
                </a:lnTo>
                <a:lnTo>
                  <a:pt x="36" y="7"/>
                </a:lnTo>
                <a:lnTo>
                  <a:pt x="44" y="7"/>
                </a:lnTo>
                <a:lnTo>
                  <a:pt x="37" y="13"/>
                </a:lnTo>
                <a:lnTo>
                  <a:pt x="49" y="14"/>
                </a:lnTo>
                <a:lnTo>
                  <a:pt x="56" y="22"/>
                </a:lnTo>
                <a:lnTo>
                  <a:pt x="49" y="29"/>
                </a:lnTo>
                <a:lnTo>
                  <a:pt x="44" y="23"/>
                </a:lnTo>
                <a:lnTo>
                  <a:pt x="19" y="29"/>
                </a:lnTo>
                <a:lnTo>
                  <a:pt x="21" y="23"/>
                </a:lnTo>
                <a:lnTo>
                  <a:pt x="12" y="26"/>
                </a:lnTo>
                <a:lnTo>
                  <a:pt x="6" y="39"/>
                </a:lnTo>
                <a:lnTo>
                  <a:pt x="0" y="29"/>
                </a:lnTo>
                <a:lnTo>
                  <a:pt x="5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>
            <a:off x="1946160" y="3483000"/>
            <a:ext cx="77760" cy="57240"/>
          </a:xfrm>
          <a:custGeom>
            <a:avLst/>
            <a:gdLst/>
            <a:ahLst/>
            <a:rect l="l" t="t" r="r" b="b"/>
            <a:pathLst>
              <a:path w="44" h="33">
                <a:moveTo>
                  <a:pt x="44" y="3"/>
                </a:moveTo>
                <a:lnTo>
                  <a:pt x="23" y="0"/>
                </a:lnTo>
                <a:lnTo>
                  <a:pt x="19" y="6"/>
                </a:lnTo>
                <a:lnTo>
                  <a:pt x="25" y="6"/>
                </a:lnTo>
                <a:lnTo>
                  <a:pt x="32" y="25"/>
                </a:lnTo>
                <a:lnTo>
                  <a:pt x="19" y="29"/>
                </a:lnTo>
                <a:lnTo>
                  <a:pt x="4" y="25"/>
                </a:lnTo>
                <a:lnTo>
                  <a:pt x="0" y="29"/>
                </a:lnTo>
                <a:lnTo>
                  <a:pt x="9" y="33"/>
                </a:lnTo>
                <a:lnTo>
                  <a:pt x="39" y="32"/>
                </a:lnTo>
                <a:lnTo>
                  <a:pt x="44" y="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>
            <a:off x="2444760" y="5027760"/>
            <a:ext cx="133200" cy="141120"/>
          </a:xfrm>
          <a:custGeom>
            <a:avLst/>
            <a:gdLst/>
            <a:ahLst/>
            <a:rect l="l" t="t" r="r" b="b"/>
            <a:pathLst>
              <a:path w="76" h="81">
                <a:moveTo>
                  <a:pt x="4" y="68"/>
                </a:moveTo>
                <a:lnTo>
                  <a:pt x="0" y="0"/>
                </a:lnTo>
                <a:lnTo>
                  <a:pt x="14" y="0"/>
                </a:lnTo>
                <a:lnTo>
                  <a:pt x="29" y="14"/>
                </a:lnTo>
                <a:lnTo>
                  <a:pt x="33" y="11"/>
                </a:lnTo>
                <a:lnTo>
                  <a:pt x="64" y="31"/>
                </a:lnTo>
                <a:lnTo>
                  <a:pt x="76" y="46"/>
                </a:lnTo>
                <a:lnTo>
                  <a:pt x="76" y="62"/>
                </a:lnTo>
                <a:lnTo>
                  <a:pt x="68" y="75"/>
                </a:lnTo>
                <a:lnTo>
                  <a:pt x="38" y="81"/>
                </a:lnTo>
                <a:lnTo>
                  <a:pt x="4" y="6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>
            <a:off x="1936800" y="3936960"/>
            <a:ext cx="1058760" cy="1198440"/>
          </a:xfrm>
          <a:custGeom>
            <a:avLst/>
            <a:gdLst/>
            <a:ahLst/>
            <a:rect l="l" t="t" r="r" b="b"/>
            <a:pathLst>
              <a:path w="606" h="686">
                <a:moveTo>
                  <a:pt x="343" y="20"/>
                </a:moveTo>
                <a:lnTo>
                  <a:pt x="321" y="51"/>
                </a:lnTo>
                <a:lnTo>
                  <a:pt x="307" y="57"/>
                </a:lnTo>
                <a:lnTo>
                  <a:pt x="298" y="51"/>
                </a:lnTo>
                <a:lnTo>
                  <a:pt x="279" y="48"/>
                </a:lnTo>
                <a:lnTo>
                  <a:pt x="273" y="60"/>
                </a:lnTo>
                <a:lnTo>
                  <a:pt x="267" y="57"/>
                </a:lnTo>
                <a:lnTo>
                  <a:pt x="257" y="57"/>
                </a:lnTo>
                <a:lnTo>
                  <a:pt x="231" y="70"/>
                </a:lnTo>
                <a:lnTo>
                  <a:pt x="224" y="67"/>
                </a:lnTo>
                <a:lnTo>
                  <a:pt x="213" y="45"/>
                </a:lnTo>
                <a:lnTo>
                  <a:pt x="218" y="19"/>
                </a:lnTo>
                <a:lnTo>
                  <a:pt x="213" y="3"/>
                </a:lnTo>
                <a:lnTo>
                  <a:pt x="205" y="0"/>
                </a:lnTo>
                <a:lnTo>
                  <a:pt x="199" y="11"/>
                </a:lnTo>
                <a:lnTo>
                  <a:pt x="164" y="23"/>
                </a:lnTo>
                <a:lnTo>
                  <a:pt x="137" y="20"/>
                </a:lnTo>
                <a:lnTo>
                  <a:pt x="146" y="29"/>
                </a:lnTo>
                <a:lnTo>
                  <a:pt x="146" y="45"/>
                </a:lnTo>
                <a:lnTo>
                  <a:pt x="156" y="54"/>
                </a:lnTo>
                <a:lnTo>
                  <a:pt x="121" y="79"/>
                </a:lnTo>
                <a:lnTo>
                  <a:pt x="111" y="79"/>
                </a:lnTo>
                <a:lnTo>
                  <a:pt x="104" y="70"/>
                </a:lnTo>
                <a:lnTo>
                  <a:pt x="94" y="60"/>
                </a:lnTo>
                <a:lnTo>
                  <a:pt x="59" y="62"/>
                </a:lnTo>
                <a:lnTo>
                  <a:pt x="59" y="71"/>
                </a:lnTo>
                <a:lnTo>
                  <a:pt x="69" y="81"/>
                </a:lnTo>
                <a:lnTo>
                  <a:pt x="54" y="86"/>
                </a:lnTo>
                <a:lnTo>
                  <a:pt x="64" y="115"/>
                </a:lnTo>
                <a:lnTo>
                  <a:pt x="57" y="165"/>
                </a:lnTo>
                <a:lnTo>
                  <a:pt x="22" y="179"/>
                </a:lnTo>
                <a:lnTo>
                  <a:pt x="10" y="195"/>
                </a:lnTo>
                <a:lnTo>
                  <a:pt x="0" y="227"/>
                </a:lnTo>
                <a:lnTo>
                  <a:pt x="15" y="249"/>
                </a:lnTo>
                <a:lnTo>
                  <a:pt x="13" y="255"/>
                </a:lnTo>
                <a:lnTo>
                  <a:pt x="31" y="268"/>
                </a:lnTo>
                <a:lnTo>
                  <a:pt x="50" y="257"/>
                </a:lnTo>
                <a:lnTo>
                  <a:pt x="54" y="284"/>
                </a:lnTo>
                <a:lnTo>
                  <a:pt x="67" y="284"/>
                </a:lnTo>
                <a:lnTo>
                  <a:pt x="89" y="284"/>
                </a:lnTo>
                <a:lnTo>
                  <a:pt x="111" y="264"/>
                </a:lnTo>
                <a:lnTo>
                  <a:pt x="130" y="262"/>
                </a:lnTo>
                <a:lnTo>
                  <a:pt x="133" y="289"/>
                </a:lnTo>
                <a:lnTo>
                  <a:pt x="140" y="303"/>
                </a:lnTo>
                <a:lnTo>
                  <a:pt x="206" y="330"/>
                </a:lnTo>
                <a:lnTo>
                  <a:pt x="216" y="351"/>
                </a:lnTo>
                <a:lnTo>
                  <a:pt x="215" y="360"/>
                </a:lnTo>
                <a:lnTo>
                  <a:pt x="221" y="376"/>
                </a:lnTo>
                <a:lnTo>
                  <a:pt x="248" y="381"/>
                </a:lnTo>
                <a:lnTo>
                  <a:pt x="250" y="391"/>
                </a:lnTo>
                <a:lnTo>
                  <a:pt x="263" y="411"/>
                </a:lnTo>
                <a:lnTo>
                  <a:pt x="260" y="446"/>
                </a:lnTo>
                <a:lnTo>
                  <a:pt x="264" y="477"/>
                </a:lnTo>
                <a:lnTo>
                  <a:pt x="295" y="484"/>
                </a:lnTo>
                <a:lnTo>
                  <a:pt x="301" y="487"/>
                </a:lnTo>
                <a:lnTo>
                  <a:pt x="307" y="512"/>
                </a:lnTo>
                <a:lnTo>
                  <a:pt x="324" y="515"/>
                </a:lnTo>
                <a:lnTo>
                  <a:pt x="327" y="543"/>
                </a:lnTo>
                <a:lnTo>
                  <a:pt x="334" y="543"/>
                </a:lnTo>
                <a:lnTo>
                  <a:pt x="340" y="568"/>
                </a:lnTo>
                <a:lnTo>
                  <a:pt x="327" y="576"/>
                </a:lnTo>
                <a:lnTo>
                  <a:pt x="291" y="624"/>
                </a:lnTo>
                <a:lnTo>
                  <a:pt x="305" y="624"/>
                </a:lnTo>
                <a:lnTo>
                  <a:pt x="320" y="638"/>
                </a:lnTo>
                <a:lnTo>
                  <a:pt x="324" y="635"/>
                </a:lnTo>
                <a:lnTo>
                  <a:pt x="355" y="655"/>
                </a:lnTo>
                <a:lnTo>
                  <a:pt x="367" y="670"/>
                </a:lnTo>
                <a:lnTo>
                  <a:pt x="367" y="686"/>
                </a:lnTo>
                <a:lnTo>
                  <a:pt x="378" y="665"/>
                </a:lnTo>
                <a:lnTo>
                  <a:pt x="394" y="646"/>
                </a:lnTo>
                <a:lnTo>
                  <a:pt x="406" y="611"/>
                </a:lnTo>
                <a:lnTo>
                  <a:pt x="421" y="594"/>
                </a:lnTo>
                <a:lnTo>
                  <a:pt x="416" y="547"/>
                </a:lnTo>
                <a:lnTo>
                  <a:pt x="440" y="516"/>
                </a:lnTo>
                <a:lnTo>
                  <a:pt x="454" y="509"/>
                </a:lnTo>
                <a:lnTo>
                  <a:pt x="460" y="512"/>
                </a:lnTo>
                <a:lnTo>
                  <a:pt x="466" y="503"/>
                </a:lnTo>
                <a:lnTo>
                  <a:pt x="472" y="503"/>
                </a:lnTo>
                <a:lnTo>
                  <a:pt x="470" y="496"/>
                </a:lnTo>
                <a:lnTo>
                  <a:pt x="510" y="496"/>
                </a:lnTo>
                <a:lnTo>
                  <a:pt x="510" y="487"/>
                </a:lnTo>
                <a:lnTo>
                  <a:pt x="526" y="478"/>
                </a:lnTo>
                <a:lnTo>
                  <a:pt x="526" y="462"/>
                </a:lnTo>
                <a:lnTo>
                  <a:pt x="542" y="435"/>
                </a:lnTo>
                <a:lnTo>
                  <a:pt x="542" y="408"/>
                </a:lnTo>
                <a:lnTo>
                  <a:pt x="546" y="401"/>
                </a:lnTo>
                <a:lnTo>
                  <a:pt x="545" y="327"/>
                </a:lnTo>
                <a:lnTo>
                  <a:pt x="594" y="260"/>
                </a:lnTo>
                <a:lnTo>
                  <a:pt x="606" y="236"/>
                </a:lnTo>
                <a:lnTo>
                  <a:pt x="606" y="214"/>
                </a:lnTo>
                <a:lnTo>
                  <a:pt x="594" y="184"/>
                </a:lnTo>
                <a:lnTo>
                  <a:pt x="571" y="181"/>
                </a:lnTo>
                <a:lnTo>
                  <a:pt x="523" y="141"/>
                </a:lnTo>
                <a:lnTo>
                  <a:pt x="499" y="144"/>
                </a:lnTo>
                <a:lnTo>
                  <a:pt x="469" y="134"/>
                </a:lnTo>
                <a:lnTo>
                  <a:pt x="451" y="141"/>
                </a:lnTo>
                <a:lnTo>
                  <a:pt x="454" y="133"/>
                </a:lnTo>
                <a:lnTo>
                  <a:pt x="448" y="118"/>
                </a:lnTo>
                <a:lnTo>
                  <a:pt x="440" y="121"/>
                </a:lnTo>
                <a:lnTo>
                  <a:pt x="438" y="115"/>
                </a:lnTo>
                <a:lnTo>
                  <a:pt x="410" y="103"/>
                </a:lnTo>
                <a:lnTo>
                  <a:pt x="396" y="106"/>
                </a:lnTo>
                <a:lnTo>
                  <a:pt x="391" y="119"/>
                </a:lnTo>
                <a:lnTo>
                  <a:pt x="387" y="116"/>
                </a:lnTo>
                <a:lnTo>
                  <a:pt x="391" y="97"/>
                </a:lnTo>
                <a:lnTo>
                  <a:pt x="383" y="95"/>
                </a:lnTo>
                <a:lnTo>
                  <a:pt x="359" y="99"/>
                </a:lnTo>
                <a:lnTo>
                  <a:pt x="359" y="121"/>
                </a:lnTo>
                <a:lnTo>
                  <a:pt x="353" y="109"/>
                </a:lnTo>
                <a:lnTo>
                  <a:pt x="345" y="114"/>
                </a:lnTo>
                <a:lnTo>
                  <a:pt x="349" y="95"/>
                </a:lnTo>
                <a:lnTo>
                  <a:pt x="367" y="74"/>
                </a:lnTo>
                <a:lnTo>
                  <a:pt x="369" y="61"/>
                </a:lnTo>
                <a:lnTo>
                  <a:pt x="359" y="60"/>
                </a:lnTo>
                <a:lnTo>
                  <a:pt x="352" y="26"/>
                </a:lnTo>
                <a:lnTo>
                  <a:pt x="343" y="2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>
            <a:off x="2390760" y="5708520"/>
            <a:ext cx="111240" cy="88920"/>
          </a:xfrm>
          <a:custGeom>
            <a:avLst/>
            <a:gdLst/>
            <a:ahLst/>
            <a:rect l="l" t="t" r="r" b="b"/>
            <a:pathLst>
              <a:path w="64" h="51">
                <a:moveTo>
                  <a:pt x="0" y="0"/>
                </a:moveTo>
                <a:lnTo>
                  <a:pt x="19" y="18"/>
                </a:lnTo>
                <a:lnTo>
                  <a:pt x="64" y="34"/>
                </a:lnTo>
                <a:lnTo>
                  <a:pt x="60" y="40"/>
                </a:lnTo>
                <a:lnTo>
                  <a:pt x="31" y="44"/>
                </a:lnTo>
                <a:lnTo>
                  <a:pt x="35" y="51"/>
                </a:lnTo>
                <a:lnTo>
                  <a:pt x="23" y="50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>
            <a:off x="2289240" y="5708520"/>
            <a:ext cx="141120" cy="87480"/>
          </a:xfrm>
          <a:custGeom>
            <a:avLst/>
            <a:gdLst/>
            <a:ahLst/>
            <a:rect l="l" t="t" r="r" b="b"/>
            <a:pathLst>
              <a:path w="81" h="50">
                <a:moveTo>
                  <a:pt x="58" y="0"/>
                </a:moveTo>
                <a:lnTo>
                  <a:pt x="39" y="5"/>
                </a:lnTo>
                <a:lnTo>
                  <a:pt x="42" y="12"/>
                </a:lnTo>
                <a:lnTo>
                  <a:pt x="58" y="15"/>
                </a:lnTo>
                <a:lnTo>
                  <a:pt x="49" y="21"/>
                </a:lnTo>
                <a:lnTo>
                  <a:pt x="43" y="18"/>
                </a:lnTo>
                <a:lnTo>
                  <a:pt x="41" y="25"/>
                </a:lnTo>
                <a:lnTo>
                  <a:pt x="0" y="12"/>
                </a:lnTo>
                <a:lnTo>
                  <a:pt x="0" y="16"/>
                </a:lnTo>
                <a:lnTo>
                  <a:pt x="10" y="25"/>
                </a:lnTo>
                <a:lnTo>
                  <a:pt x="19" y="25"/>
                </a:lnTo>
                <a:lnTo>
                  <a:pt x="46" y="40"/>
                </a:lnTo>
                <a:lnTo>
                  <a:pt x="61" y="40"/>
                </a:lnTo>
                <a:lnTo>
                  <a:pt x="67" y="45"/>
                </a:lnTo>
                <a:lnTo>
                  <a:pt x="81" y="50"/>
                </a:lnTo>
                <a:lnTo>
                  <a:pt x="58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>
            <a:off x="1728720" y="4098960"/>
            <a:ext cx="355680" cy="558720"/>
          </a:xfrm>
          <a:custGeom>
            <a:avLst/>
            <a:gdLst/>
            <a:ahLst/>
            <a:rect l="l" t="t" r="r" b="b"/>
            <a:pathLst>
              <a:path w="204" h="320">
                <a:moveTo>
                  <a:pt x="14" y="60"/>
                </a:moveTo>
                <a:lnTo>
                  <a:pt x="0" y="73"/>
                </a:lnTo>
                <a:lnTo>
                  <a:pt x="7" y="98"/>
                </a:lnTo>
                <a:lnTo>
                  <a:pt x="3" y="105"/>
                </a:lnTo>
                <a:lnTo>
                  <a:pt x="21" y="118"/>
                </a:lnTo>
                <a:lnTo>
                  <a:pt x="45" y="150"/>
                </a:lnTo>
                <a:lnTo>
                  <a:pt x="96" y="258"/>
                </a:lnTo>
                <a:lnTo>
                  <a:pt x="183" y="320"/>
                </a:lnTo>
                <a:lnTo>
                  <a:pt x="198" y="308"/>
                </a:lnTo>
                <a:lnTo>
                  <a:pt x="204" y="289"/>
                </a:lnTo>
                <a:lnTo>
                  <a:pt x="197" y="275"/>
                </a:lnTo>
                <a:lnTo>
                  <a:pt x="201" y="216"/>
                </a:lnTo>
                <a:lnTo>
                  <a:pt x="186" y="191"/>
                </a:lnTo>
                <a:lnTo>
                  <a:pt x="173" y="191"/>
                </a:lnTo>
                <a:lnTo>
                  <a:pt x="169" y="164"/>
                </a:lnTo>
                <a:lnTo>
                  <a:pt x="150" y="175"/>
                </a:lnTo>
                <a:lnTo>
                  <a:pt x="132" y="162"/>
                </a:lnTo>
                <a:lnTo>
                  <a:pt x="134" y="156"/>
                </a:lnTo>
                <a:lnTo>
                  <a:pt x="119" y="134"/>
                </a:lnTo>
                <a:lnTo>
                  <a:pt x="129" y="102"/>
                </a:lnTo>
                <a:lnTo>
                  <a:pt x="141" y="86"/>
                </a:lnTo>
                <a:lnTo>
                  <a:pt x="176" y="72"/>
                </a:lnTo>
                <a:lnTo>
                  <a:pt x="166" y="61"/>
                </a:lnTo>
                <a:lnTo>
                  <a:pt x="173" y="50"/>
                </a:lnTo>
                <a:lnTo>
                  <a:pt x="170" y="45"/>
                </a:lnTo>
                <a:lnTo>
                  <a:pt x="162" y="40"/>
                </a:lnTo>
                <a:lnTo>
                  <a:pt x="128" y="42"/>
                </a:lnTo>
                <a:lnTo>
                  <a:pt x="118" y="22"/>
                </a:lnTo>
                <a:lnTo>
                  <a:pt x="92" y="0"/>
                </a:lnTo>
                <a:lnTo>
                  <a:pt x="87" y="4"/>
                </a:lnTo>
                <a:lnTo>
                  <a:pt x="93" y="13"/>
                </a:lnTo>
                <a:lnTo>
                  <a:pt x="86" y="29"/>
                </a:lnTo>
                <a:lnTo>
                  <a:pt x="74" y="42"/>
                </a:lnTo>
                <a:lnTo>
                  <a:pt x="52" y="53"/>
                </a:lnTo>
                <a:lnTo>
                  <a:pt x="32" y="86"/>
                </a:lnTo>
                <a:lnTo>
                  <a:pt x="13" y="76"/>
                </a:lnTo>
                <a:lnTo>
                  <a:pt x="14" y="6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>
            <a:off x="1735200" y="4059360"/>
            <a:ext cx="155520" cy="190440"/>
          </a:xfrm>
          <a:custGeom>
            <a:avLst/>
            <a:gdLst/>
            <a:ahLst/>
            <a:rect l="l" t="t" r="r" b="b"/>
            <a:pathLst>
              <a:path w="89" h="109">
                <a:moveTo>
                  <a:pt x="10" y="83"/>
                </a:moveTo>
                <a:lnTo>
                  <a:pt x="9" y="99"/>
                </a:lnTo>
                <a:lnTo>
                  <a:pt x="28" y="109"/>
                </a:lnTo>
                <a:lnTo>
                  <a:pt x="48" y="76"/>
                </a:lnTo>
                <a:lnTo>
                  <a:pt x="70" y="65"/>
                </a:lnTo>
                <a:lnTo>
                  <a:pt x="82" y="52"/>
                </a:lnTo>
                <a:lnTo>
                  <a:pt x="89" y="36"/>
                </a:lnTo>
                <a:lnTo>
                  <a:pt x="83" y="27"/>
                </a:lnTo>
                <a:lnTo>
                  <a:pt x="88" y="23"/>
                </a:lnTo>
                <a:lnTo>
                  <a:pt x="77" y="17"/>
                </a:lnTo>
                <a:lnTo>
                  <a:pt x="58" y="20"/>
                </a:lnTo>
                <a:lnTo>
                  <a:pt x="32" y="0"/>
                </a:lnTo>
                <a:lnTo>
                  <a:pt x="15" y="10"/>
                </a:lnTo>
                <a:lnTo>
                  <a:pt x="13" y="22"/>
                </a:lnTo>
                <a:lnTo>
                  <a:pt x="6" y="27"/>
                </a:lnTo>
                <a:lnTo>
                  <a:pt x="6" y="36"/>
                </a:lnTo>
                <a:lnTo>
                  <a:pt x="0" y="39"/>
                </a:lnTo>
                <a:lnTo>
                  <a:pt x="1" y="63"/>
                </a:lnTo>
                <a:lnTo>
                  <a:pt x="13" y="74"/>
                </a:lnTo>
                <a:lnTo>
                  <a:pt x="15" y="65"/>
                </a:lnTo>
                <a:lnTo>
                  <a:pt x="20" y="65"/>
                </a:lnTo>
                <a:lnTo>
                  <a:pt x="16" y="80"/>
                </a:lnTo>
                <a:lnTo>
                  <a:pt x="10" y="8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>
            <a:off x="1789200" y="3714840"/>
            <a:ext cx="328680" cy="511200"/>
          </a:xfrm>
          <a:custGeom>
            <a:avLst/>
            <a:gdLst/>
            <a:ahLst/>
            <a:rect l="l" t="t" r="r" b="b"/>
            <a:pathLst>
              <a:path w="188" h="292">
                <a:moveTo>
                  <a:pt x="1" y="197"/>
                </a:moveTo>
                <a:lnTo>
                  <a:pt x="0" y="189"/>
                </a:lnTo>
                <a:lnTo>
                  <a:pt x="7" y="188"/>
                </a:lnTo>
                <a:lnTo>
                  <a:pt x="10" y="172"/>
                </a:lnTo>
                <a:lnTo>
                  <a:pt x="20" y="172"/>
                </a:lnTo>
                <a:lnTo>
                  <a:pt x="29" y="154"/>
                </a:lnTo>
                <a:lnTo>
                  <a:pt x="24" y="147"/>
                </a:lnTo>
                <a:lnTo>
                  <a:pt x="27" y="102"/>
                </a:lnTo>
                <a:lnTo>
                  <a:pt x="20" y="90"/>
                </a:lnTo>
                <a:lnTo>
                  <a:pt x="32" y="76"/>
                </a:lnTo>
                <a:lnTo>
                  <a:pt x="29" y="67"/>
                </a:lnTo>
                <a:lnTo>
                  <a:pt x="39" y="81"/>
                </a:lnTo>
                <a:lnTo>
                  <a:pt x="39" y="67"/>
                </a:lnTo>
                <a:lnTo>
                  <a:pt x="58" y="51"/>
                </a:lnTo>
                <a:lnTo>
                  <a:pt x="65" y="27"/>
                </a:lnTo>
                <a:lnTo>
                  <a:pt x="78" y="26"/>
                </a:lnTo>
                <a:lnTo>
                  <a:pt x="81" y="20"/>
                </a:lnTo>
                <a:lnTo>
                  <a:pt x="93" y="22"/>
                </a:lnTo>
                <a:lnTo>
                  <a:pt x="122" y="0"/>
                </a:lnTo>
                <a:lnTo>
                  <a:pt x="129" y="6"/>
                </a:lnTo>
                <a:lnTo>
                  <a:pt x="118" y="16"/>
                </a:lnTo>
                <a:lnTo>
                  <a:pt x="106" y="26"/>
                </a:lnTo>
                <a:lnTo>
                  <a:pt x="94" y="52"/>
                </a:lnTo>
                <a:lnTo>
                  <a:pt x="106" y="76"/>
                </a:lnTo>
                <a:lnTo>
                  <a:pt x="106" y="89"/>
                </a:lnTo>
                <a:lnTo>
                  <a:pt x="113" y="95"/>
                </a:lnTo>
                <a:lnTo>
                  <a:pt x="141" y="95"/>
                </a:lnTo>
                <a:lnTo>
                  <a:pt x="154" y="111"/>
                </a:lnTo>
                <a:lnTo>
                  <a:pt x="181" y="111"/>
                </a:lnTo>
                <a:lnTo>
                  <a:pt x="173" y="138"/>
                </a:lnTo>
                <a:lnTo>
                  <a:pt x="181" y="162"/>
                </a:lnTo>
                <a:lnTo>
                  <a:pt x="173" y="169"/>
                </a:lnTo>
                <a:lnTo>
                  <a:pt x="188" y="197"/>
                </a:lnTo>
                <a:lnTo>
                  <a:pt x="178" y="187"/>
                </a:lnTo>
                <a:lnTo>
                  <a:pt x="143" y="189"/>
                </a:lnTo>
                <a:lnTo>
                  <a:pt x="143" y="198"/>
                </a:lnTo>
                <a:lnTo>
                  <a:pt x="153" y="208"/>
                </a:lnTo>
                <a:lnTo>
                  <a:pt x="138" y="213"/>
                </a:lnTo>
                <a:lnTo>
                  <a:pt x="148" y="242"/>
                </a:lnTo>
                <a:lnTo>
                  <a:pt x="141" y="292"/>
                </a:lnTo>
                <a:lnTo>
                  <a:pt x="131" y="281"/>
                </a:lnTo>
                <a:lnTo>
                  <a:pt x="138" y="270"/>
                </a:lnTo>
                <a:lnTo>
                  <a:pt x="135" y="265"/>
                </a:lnTo>
                <a:lnTo>
                  <a:pt x="127" y="260"/>
                </a:lnTo>
                <a:lnTo>
                  <a:pt x="93" y="262"/>
                </a:lnTo>
                <a:lnTo>
                  <a:pt x="83" y="242"/>
                </a:lnTo>
                <a:lnTo>
                  <a:pt x="57" y="220"/>
                </a:lnTo>
                <a:lnTo>
                  <a:pt x="46" y="214"/>
                </a:lnTo>
                <a:lnTo>
                  <a:pt x="27" y="217"/>
                </a:lnTo>
                <a:lnTo>
                  <a:pt x="1" y="19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1954080" y="3722760"/>
            <a:ext cx="363600" cy="352440"/>
          </a:xfrm>
          <a:custGeom>
            <a:avLst/>
            <a:gdLst/>
            <a:ahLst/>
            <a:rect l="l" t="t" r="r" b="b"/>
            <a:pathLst>
              <a:path w="208" h="202">
                <a:moveTo>
                  <a:pt x="208" y="69"/>
                </a:moveTo>
                <a:lnTo>
                  <a:pt x="195" y="79"/>
                </a:lnTo>
                <a:lnTo>
                  <a:pt x="192" y="88"/>
                </a:lnTo>
                <a:lnTo>
                  <a:pt x="196" y="91"/>
                </a:lnTo>
                <a:lnTo>
                  <a:pt x="187" y="96"/>
                </a:lnTo>
                <a:lnTo>
                  <a:pt x="184" y="110"/>
                </a:lnTo>
                <a:lnTo>
                  <a:pt x="195" y="123"/>
                </a:lnTo>
                <a:lnTo>
                  <a:pt x="189" y="134"/>
                </a:lnTo>
                <a:lnTo>
                  <a:pt x="154" y="146"/>
                </a:lnTo>
                <a:lnTo>
                  <a:pt x="127" y="143"/>
                </a:lnTo>
                <a:lnTo>
                  <a:pt x="136" y="152"/>
                </a:lnTo>
                <a:lnTo>
                  <a:pt x="136" y="168"/>
                </a:lnTo>
                <a:lnTo>
                  <a:pt x="146" y="177"/>
                </a:lnTo>
                <a:lnTo>
                  <a:pt x="111" y="202"/>
                </a:lnTo>
                <a:lnTo>
                  <a:pt x="101" y="202"/>
                </a:lnTo>
                <a:lnTo>
                  <a:pt x="94" y="193"/>
                </a:lnTo>
                <a:lnTo>
                  <a:pt x="79" y="165"/>
                </a:lnTo>
                <a:lnTo>
                  <a:pt x="87" y="158"/>
                </a:lnTo>
                <a:lnTo>
                  <a:pt x="79" y="134"/>
                </a:lnTo>
                <a:lnTo>
                  <a:pt x="87" y="107"/>
                </a:lnTo>
                <a:lnTo>
                  <a:pt x="60" y="107"/>
                </a:lnTo>
                <a:lnTo>
                  <a:pt x="47" y="91"/>
                </a:lnTo>
                <a:lnTo>
                  <a:pt x="19" y="91"/>
                </a:lnTo>
                <a:lnTo>
                  <a:pt x="12" y="85"/>
                </a:lnTo>
                <a:lnTo>
                  <a:pt x="12" y="72"/>
                </a:lnTo>
                <a:lnTo>
                  <a:pt x="0" y="48"/>
                </a:lnTo>
                <a:lnTo>
                  <a:pt x="12" y="22"/>
                </a:lnTo>
                <a:lnTo>
                  <a:pt x="24" y="12"/>
                </a:lnTo>
                <a:lnTo>
                  <a:pt x="28" y="28"/>
                </a:lnTo>
                <a:lnTo>
                  <a:pt x="19" y="42"/>
                </a:lnTo>
                <a:lnTo>
                  <a:pt x="24" y="56"/>
                </a:lnTo>
                <a:lnTo>
                  <a:pt x="33" y="53"/>
                </a:lnTo>
                <a:lnTo>
                  <a:pt x="31" y="22"/>
                </a:lnTo>
                <a:lnTo>
                  <a:pt x="50" y="12"/>
                </a:lnTo>
                <a:lnTo>
                  <a:pt x="49" y="4"/>
                </a:lnTo>
                <a:lnTo>
                  <a:pt x="54" y="0"/>
                </a:lnTo>
                <a:lnTo>
                  <a:pt x="57" y="12"/>
                </a:lnTo>
                <a:lnTo>
                  <a:pt x="76" y="18"/>
                </a:lnTo>
                <a:lnTo>
                  <a:pt x="79" y="31"/>
                </a:lnTo>
                <a:lnTo>
                  <a:pt x="111" y="28"/>
                </a:lnTo>
                <a:lnTo>
                  <a:pt x="129" y="37"/>
                </a:lnTo>
                <a:lnTo>
                  <a:pt x="143" y="26"/>
                </a:lnTo>
                <a:lnTo>
                  <a:pt x="173" y="26"/>
                </a:lnTo>
                <a:lnTo>
                  <a:pt x="160" y="29"/>
                </a:lnTo>
                <a:lnTo>
                  <a:pt x="170" y="42"/>
                </a:lnTo>
                <a:lnTo>
                  <a:pt x="190" y="47"/>
                </a:lnTo>
                <a:lnTo>
                  <a:pt x="189" y="67"/>
                </a:lnTo>
                <a:lnTo>
                  <a:pt x="202" y="63"/>
                </a:lnTo>
                <a:lnTo>
                  <a:pt x="208" y="69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>
            <a:off x="2457360" y="3925800"/>
            <a:ext cx="77760" cy="111240"/>
          </a:xfrm>
          <a:custGeom>
            <a:avLst/>
            <a:gdLst/>
            <a:ahLst/>
            <a:rect l="l" t="t" r="r" b="b"/>
            <a:pathLst>
              <a:path w="45" h="63">
                <a:moveTo>
                  <a:pt x="45" y="26"/>
                </a:moveTo>
                <a:lnTo>
                  <a:pt x="23" y="57"/>
                </a:lnTo>
                <a:lnTo>
                  <a:pt x="9" y="63"/>
                </a:lnTo>
                <a:lnTo>
                  <a:pt x="0" y="57"/>
                </a:lnTo>
                <a:lnTo>
                  <a:pt x="9" y="35"/>
                </a:lnTo>
                <a:lnTo>
                  <a:pt x="3" y="10"/>
                </a:lnTo>
                <a:lnTo>
                  <a:pt x="9" y="0"/>
                </a:lnTo>
                <a:lnTo>
                  <a:pt x="45" y="2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>
            <a:off x="2360520" y="3914640"/>
            <a:ext cx="112680" cy="127080"/>
          </a:xfrm>
          <a:custGeom>
            <a:avLst/>
            <a:gdLst/>
            <a:ahLst/>
            <a:rect l="l" t="t" r="r" b="b"/>
            <a:pathLst>
              <a:path w="64" h="73">
                <a:moveTo>
                  <a:pt x="64" y="7"/>
                </a:moveTo>
                <a:lnTo>
                  <a:pt x="48" y="0"/>
                </a:lnTo>
                <a:lnTo>
                  <a:pt x="16" y="0"/>
                </a:lnTo>
                <a:lnTo>
                  <a:pt x="0" y="29"/>
                </a:lnTo>
                <a:lnTo>
                  <a:pt x="24" y="70"/>
                </a:lnTo>
                <a:lnTo>
                  <a:pt x="30" y="73"/>
                </a:lnTo>
                <a:lnTo>
                  <a:pt x="36" y="61"/>
                </a:lnTo>
                <a:lnTo>
                  <a:pt x="55" y="64"/>
                </a:lnTo>
                <a:lnTo>
                  <a:pt x="64" y="42"/>
                </a:lnTo>
                <a:lnTo>
                  <a:pt x="58" y="17"/>
                </a:lnTo>
                <a:lnTo>
                  <a:pt x="64" y="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>
            <a:off x="2048040" y="4637160"/>
            <a:ext cx="320400" cy="1108080"/>
          </a:xfrm>
          <a:custGeom>
            <a:avLst/>
            <a:gdLst/>
            <a:ahLst/>
            <a:rect l="l" t="t" r="r" b="b"/>
            <a:pathLst>
              <a:path w="183" h="634">
                <a:moveTo>
                  <a:pt x="0" y="12"/>
                </a:moveTo>
                <a:lnTo>
                  <a:pt x="15" y="0"/>
                </a:lnTo>
                <a:lnTo>
                  <a:pt x="33" y="29"/>
                </a:lnTo>
                <a:lnTo>
                  <a:pt x="33" y="44"/>
                </a:lnTo>
                <a:lnTo>
                  <a:pt x="52" y="94"/>
                </a:lnTo>
                <a:lnTo>
                  <a:pt x="62" y="94"/>
                </a:lnTo>
                <a:lnTo>
                  <a:pt x="62" y="114"/>
                </a:lnTo>
                <a:lnTo>
                  <a:pt x="47" y="124"/>
                </a:lnTo>
                <a:lnTo>
                  <a:pt x="54" y="161"/>
                </a:lnTo>
                <a:lnTo>
                  <a:pt x="41" y="190"/>
                </a:lnTo>
                <a:lnTo>
                  <a:pt x="38" y="242"/>
                </a:lnTo>
                <a:lnTo>
                  <a:pt x="60" y="288"/>
                </a:lnTo>
                <a:lnTo>
                  <a:pt x="57" y="312"/>
                </a:lnTo>
                <a:lnTo>
                  <a:pt x="62" y="326"/>
                </a:lnTo>
                <a:lnTo>
                  <a:pt x="56" y="340"/>
                </a:lnTo>
                <a:lnTo>
                  <a:pt x="66" y="371"/>
                </a:lnTo>
                <a:lnTo>
                  <a:pt x="69" y="415"/>
                </a:lnTo>
                <a:lnTo>
                  <a:pt x="78" y="431"/>
                </a:lnTo>
                <a:lnTo>
                  <a:pt x="78" y="447"/>
                </a:lnTo>
                <a:lnTo>
                  <a:pt x="92" y="472"/>
                </a:lnTo>
                <a:lnTo>
                  <a:pt x="101" y="480"/>
                </a:lnTo>
                <a:lnTo>
                  <a:pt x="97" y="479"/>
                </a:lnTo>
                <a:lnTo>
                  <a:pt x="110" y="512"/>
                </a:lnTo>
                <a:lnTo>
                  <a:pt x="111" y="566"/>
                </a:lnTo>
                <a:lnTo>
                  <a:pt x="119" y="581"/>
                </a:lnTo>
                <a:lnTo>
                  <a:pt x="132" y="580"/>
                </a:lnTo>
                <a:lnTo>
                  <a:pt x="149" y="603"/>
                </a:lnTo>
                <a:lnTo>
                  <a:pt x="183" y="607"/>
                </a:lnTo>
                <a:lnTo>
                  <a:pt x="183" y="612"/>
                </a:lnTo>
                <a:lnTo>
                  <a:pt x="171" y="616"/>
                </a:lnTo>
                <a:lnTo>
                  <a:pt x="176" y="634"/>
                </a:lnTo>
                <a:lnTo>
                  <a:pt x="173" y="634"/>
                </a:lnTo>
                <a:lnTo>
                  <a:pt x="157" y="626"/>
                </a:lnTo>
                <a:lnTo>
                  <a:pt x="165" y="622"/>
                </a:lnTo>
                <a:lnTo>
                  <a:pt x="167" y="618"/>
                </a:lnTo>
                <a:lnTo>
                  <a:pt x="160" y="616"/>
                </a:lnTo>
                <a:lnTo>
                  <a:pt x="152" y="626"/>
                </a:lnTo>
                <a:lnTo>
                  <a:pt x="120" y="606"/>
                </a:lnTo>
                <a:lnTo>
                  <a:pt x="117" y="610"/>
                </a:lnTo>
                <a:lnTo>
                  <a:pt x="108" y="607"/>
                </a:lnTo>
                <a:lnTo>
                  <a:pt x="106" y="599"/>
                </a:lnTo>
                <a:lnTo>
                  <a:pt x="114" y="600"/>
                </a:lnTo>
                <a:lnTo>
                  <a:pt x="114" y="594"/>
                </a:lnTo>
                <a:lnTo>
                  <a:pt x="108" y="585"/>
                </a:lnTo>
                <a:lnTo>
                  <a:pt x="108" y="591"/>
                </a:lnTo>
                <a:lnTo>
                  <a:pt x="100" y="596"/>
                </a:lnTo>
                <a:lnTo>
                  <a:pt x="97" y="580"/>
                </a:lnTo>
                <a:lnTo>
                  <a:pt x="104" y="581"/>
                </a:lnTo>
                <a:lnTo>
                  <a:pt x="97" y="568"/>
                </a:lnTo>
                <a:lnTo>
                  <a:pt x="92" y="581"/>
                </a:lnTo>
                <a:lnTo>
                  <a:pt x="89" y="566"/>
                </a:lnTo>
                <a:lnTo>
                  <a:pt x="82" y="566"/>
                </a:lnTo>
                <a:lnTo>
                  <a:pt x="71" y="537"/>
                </a:lnTo>
                <a:lnTo>
                  <a:pt x="69" y="531"/>
                </a:lnTo>
                <a:lnTo>
                  <a:pt x="73" y="530"/>
                </a:lnTo>
                <a:lnTo>
                  <a:pt x="84" y="540"/>
                </a:lnTo>
                <a:lnTo>
                  <a:pt x="81" y="514"/>
                </a:lnTo>
                <a:lnTo>
                  <a:pt x="65" y="511"/>
                </a:lnTo>
                <a:lnTo>
                  <a:pt x="60" y="515"/>
                </a:lnTo>
                <a:lnTo>
                  <a:pt x="57" y="511"/>
                </a:lnTo>
                <a:lnTo>
                  <a:pt x="65" y="504"/>
                </a:lnTo>
                <a:lnTo>
                  <a:pt x="59" y="499"/>
                </a:lnTo>
                <a:lnTo>
                  <a:pt x="65" y="496"/>
                </a:lnTo>
                <a:lnTo>
                  <a:pt x="57" y="469"/>
                </a:lnTo>
                <a:lnTo>
                  <a:pt x="60" y="463"/>
                </a:lnTo>
                <a:lnTo>
                  <a:pt x="66" y="469"/>
                </a:lnTo>
                <a:lnTo>
                  <a:pt x="69" y="483"/>
                </a:lnTo>
                <a:lnTo>
                  <a:pt x="76" y="492"/>
                </a:lnTo>
                <a:lnTo>
                  <a:pt x="73" y="461"/>
                </a:lnTo>
                <a:lnTo>
                  <a:pt x="65" y="425"/>
                </a:lnTo>
                <a:lnTo>
                  <a:pt x="57" y="422"/>
                </a:lnTo>
                <a:lnTo>
                  <a:pt x="57" y="428"/>
                </a:lnTo>
                <a:lnTo>
                  <a:pt x="50" y="426"/>
                </a:lnTo>
                <a:lnTo>
                  <a:pt x="41" y="413"/>
                </a:lnTo>
                <a:lnTo>
                  <a:pt x="41" y="387"/>
                </a:lnTo>
                <a:lnTo>
                  <a:pt x="25" y="355"/>
                </a:lnTo>
                <a:lnTo>
                  <a:pt x="22" y="345"/>
                </a:lnTo>
                <a:lnTo>
                  <a:pt x="30" y="345"/>
                </a:lnTo>
                <a:lnTo>
                  <a:pt x="33" y="283"/>
                </a:lnTo>
                <a:lnTo>
                  <a:pt x="33" y="264"/>
                </a:lnTo>
                <a:lnTo>
                  <a:pt x="19" y="232"/>
                </a:lnTo>
                <a:lnTo>
                  <a:pt x="22" y="219"/>
                </a:lnTo>
                <a:lnTo>
                  <a:pt x="17" y="202"/>
                </a:lnTo>
                <a:lnTo>
                  <a:pt x="21" y="153"/>
                </a:lnTo>
                <a:lnTo>
                  <a:pt x="14" y="95"/>
                </a:lnTo>
                <a:lnTo>
                  <a:pt x="17" y="70"/>
                </a:lnTo>
                <a:lnTo>
                  <a:pt x="0" y="12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>
            <a:off x="4200480" y="2635200"/>
            <a:ext cx="7920" cy="1764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0"/>
                </a:moveTo>
                <a:lnTo>
                  <a:pt x="5" y="10"/>
                </a:lnTo>
                <a:lnTo>
                  <a:pt x="5" y="6"/>
                </a:lnTo>
                <a:lnTo>
                  <a:pt x="2" y="2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>
            <a:off x="4498920" y="2490840"/>
            <a:ext cx="426960" cy="243000"/>
          </a:xfrm>
          <a:custGeom>
            <a:avLst/>
            <a:gdLst/>
            <a:ahLst/>
            <a:rect l="l" t="t" r="r" b="b"/>
            <a:pathLst>
              <a:path w="244" h="139">
                <a:moveTo>
                  <a:pt x="90" y="115"/>
                </a:moveTo>
                <a:lnTo>
                  <a:pt x="92" y="121"/>
                </a:lnTo>
                <a:lnTo>
                  <a:pt x="109" y="121"/>
                </a:lnTo>
                <a:lnTo>
                  <a:pt x="108" y="115"/>
                </a:lnTo>
                <a:lnTo>
                  <a:pt x="115" y="112"/>
                </a:lnTo>
                <a:lnTo>
                  <a:pt x="124" y="99"/>
                </a:lnTo>
                <a:lnTo>
                  <a:pt x="140" y="99"/>
                </a:lnTo>
                <a:lnTo>
                  <a:pt x="139" y="105"/>
                </a:lnTo>
                <a:lnTo>
                  <a:pt x="165" y="112"/>
                </a:lnTo>
                <a:lnTo>
                  <a:pt x="150" y="121"/>
                </a:lnTo>
                <a:lnTo>
                  <a:pt x="163" y="129"/>
                </a:lnTo>
                <a:lnTo>
                  <a:pt x="163" y="134"/>
                </a:lnTo>
                <a:lnTo>
                  <a:pt x="168" y="139"/>
                </a:lnTo>
                <a:lnTo>
                  <a:pt x="193" y="126"/>
                </a:lnTo>
                <a:lnTo>
                  <a:pt x="204" y="126"/>
                </a:lnTo>
                <a:lnTo>
                  <a:pt x="204" y="123"/>
                </a:lnTo>
                <a:lnTo>
                  <a:pt x="191" y="123"/>
                </a:lnTo>
                <a:lnTo>
                  <a:pt x="175" y="112"/>
                </a:lnTo>
                <a:lnTo>
                  <a:pt x="214" y="92"/>
                </a:lnTo>
                <a:lnTo>
                  <a:pt x="223" y="92"/>
                </a:lnTo>
                <a:lnTo>
                  <a:pt x="223" y="82"/>
                </a:lnTo>
                <a:lnTo>
                  <a:pt x="231" y="77"/>
                </a:lnTo>
                <a:lnTo>
                  <a:pt x="242" y="77"/>
                </a:lnTo>
                <a:lnTo>
                  <a:pt x="239" y="61"/>
                </a:lnTo>
                <a:lnTo>
                  <a:pt x="244" y="61"/>
                </a:lnTo>
                <a:lnTo>
                  <a:pt x="239" y="58"/>
                </a:lnTo>
                <a:lnTo>
                  <a:pt x="244" y="48"/>
                </a:lnTo>
                <a:lnTo>
                  <a:pt x="214" y="41"/>
                </a:lnTo>
                <a:lnTo>
                  <a:pt x="204" y="32"/>
                </a:lnTo>
                <a:lnTo>
                  <a:pt x="179" y="32"/>
                </a:lnTo>
                <a:lnTo>
                  <a:pt x="171" y="19"/>
                </a:lnTo>
                <a:lnTo>
                  <a:pt x="159" y="18"/>
                </a:lnTo>
                <a:lnTo>
                  <a:pt x="160" y="10"/>
                </a:lnTo>
                <a:lnTo>
                  <a:pt x="150" y="0"/>
                </a:lnTo>
                <a:lnTo>
                  <a:pt x="125" y="4"/>
                </a:lnTo>
                <a:lnTo>
                  <a:pt x="115" y="6"/>
                </a:lnTo>
                <a:lnTo>
                  <a:pt x="108" y="18"/>
                </a:lnTo>
                <a:lnTo>
                  <a:pt x="89" y="13"/>
                </a:lnTo>
                <a:lnTo>
                  <a:pt x="71" y="16"/>
                </a:lnTo>
                <a:lnTo>
                  <a:pt x="47" y="7"/>
                </a:lnTo>
                <a:lnTo>
                  <a:pt x="16" y="13"/>
                </a:lnTo>
                <a:lnTo>
                  <a:pt x="23" y="34"/>
                </a:lnTo>
                <a:lnTo>
                  <a:pt x="4" y="56"/>
                </a:lnTo>
                <a:lnTo>
                  <a:pt x="0" y="67"/>
                </a:lnTo>
                <a:lnTo>
                  <a:pt x="1" y="69"/>
                </a:lnTo>
                <a:lnTo>
                  <a:pt x="12" y="76"/>
                </a:lnTo>
                <a:lnTo>
                  <a:pt x="41" y="77"/>
                </a:lnTo>
                <a:lnTo>
                  <a:pt x="61" y="70"/>
                </a:lnTo>
                <a:lnTo>
                  <a:pt x="73" y="67"/>
                </a:lnTo>
                <a:lnTo>
                  <a:pt x="96" y="74"/>
                </a:lnTo>
                <a:lnTo>
                  <a:pt x="98" y="82"/>
                </a:lnTo>
                <a:lnTo>
                  <a:pt x="111" y="96"/>
                </a:lnTo>
                <a:lnTo>
                  <a:pt x="111" y="102"/>
                </a:lnTo>
                <a:lnTo>
                  <a:pt x="99" y="102"/>
                </a:lnTo>
                <a:lnTo>
                  <a:pt x="90" y="11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>
            <a:off x="5083200" y="2401920"/>
            <a:ext cx="960480" cy="430200"/>
          </a:xfrm>
          <a:custGeom>
            <a:avLst/>
            <a:gdLst/>
            <a:ahLst/>
            <a:rect l="l" t="t" r="r" b="b"/>
            <a:pathLst>
              <a:path w="550" h="247">
                <a:moveTo>
                  <a:pt x="549" y="115"/>
                </a:moveTo>
                <a:lnTo>
                  <a:pt x="550" y="107"/>
                </a:lnTo>
                <a:lnTo>
                  <a:pt x="540" y="96"/>
                </a:lnTo>
                <a:lnTo>
                  <a:pt x="536" y="101"/>
                </a:lnTo>
                <a:lnTo>
                  <a:pt x="521" y="99"/>
                </a:lnTo>
                <a:lnTo>
                  <a:pt x="488" y="76"/>
                </a:lnTo>
                <a:lnTo>
                  <a:pt x="461" y="80"/>
                </a:lnTo>
                <a:lnTo>
                  <a:pt x="448" y="70"/>
                </a:lnTo>
                <a:lnTo>
                  <a:pt x="444" y="77"/>
                </a:lnTo>
                <a:lnTo>
                  <a:pt x="397" y="36"/>
                </a:lnTo>
                <a:lnTo>
                  <a:pt x="374" y="25"/>
                </a:lnTo>
                <a:lnTo>
                  <a:pt x="374" y="17"/>
                </a:lnTo>
                <a:lnTo>
                  <a:pt x="361" y="22"/>
                </a:lnTo>
                <a:lnTo>
                  <a:pt x="350" y="32"/>
                </a:lnTo>
                <a:lnTo>
                  <a:pt x="337" y="32"/>
                </a:lnTo>
                <a:lnTo>
                  <a:pt x="336" y="23"/>
                </a:lnTo>
                <a:lnTo>
                  <a:pt x="320" y="25"/>
                </a:lnTo>
                <a:lnTo>
                  <a:pt x="314" y="17"/>
                </a:lnTo>
                <a:lnTo>
                  <a:pt x="302" y="22"/>
                </a:lnTo>
                <a:lnTo>
                  <a:pt x="301" y="13"/>
                </a:lnTo>
                <a:lnTo>
                  <a:pt x="291" y="3"/>
                </a:lnTo>
                <a:lnTo>
                  <a:pt x="266" y="0"/>
                </a:lnTo>
                <a:lnTo>
                  <a:pt x="258" y="9"/>
                </a:lnTo>
                <a:lnTo>
                  <a:pt x="232" y="13"/>
                </a:lnTo>
                <a:lnTo>
                  <a:pt x="190" y="26"/>
                </a:lnTo>
                <a:lnTo>
                  <a:pt x="171" y="25"/>
                </a:lnTo>
                <a:lnTo>
                  <a:pt x="174" y="32"/>
                </a:lnTo>
                <a:lnTo>
                  <a:pt x="180" y="32"/>
                </a:lnTo>
                <a:lnTo>
                  <a:pt x="177" y="42"/>
                </a:lnTo>
                <a:lnTo>
                  <a:pt x="174" y="45"/>
                </a:lnTo>
                <a:lnTo>
                  <a:pt x="178" y="54"/>
                </a:lnTo>
                <a:lnTo>
                  <a:pt x="168" y="61"/>
                </a:lnTo>
                <a:lnTo>
                  <a:pt x="191" y="69"/>
                </a:lnTo>
                <a:lnTo>
                  <a:pt x="187" y="80"/>
                </a:lnTo>
                <a:lnTo>
                  <a:pt x="165" y="80"/>
                </a:lnTo>
                <a:lnTo>
                  <a:pt x="148" y="73"/>
                </a:lnTo>
                <a:lnTo>
                  <a:pt x="127" y="74"/>
                </a:lnTo>
                <a:lnTo>
                  <a:pt x="115" y="83"/>
                </a:lnTo>
                <a:lnTo>
                  <a:pt x="101" y="74"/>
                </a:lnTo>
                <a:lnTo>
                  <a:pt x="101" y="83"/>
                </a:lnTo>
                <a:lnTo>
                  <a:pt x="82" y="66"/>
                </a:lnTo>
                <a:lnTo>
                  <a:pt x="64" y="61"/>
                </a:lnTo>
                <a:lnTo>
                  <a:pt x="59" y="66"/>
                </a:lnTo>
                <a:lnTo>
                  <a:pt x="44" y="64"/>
                </a:lnTo>
                <a:lnTo>
                  <a:pt x="29" y="73"/>
                </a:lnTo>
                <a:lnTo>
                  <a:pt x="19" y="83"/>
                </a:lnTo>
                <a:lnTo>
                  <a:pt x="25" y="92"/>
                </a:lnTo>
                <a:lnTo>
                  <a:pt x="21" y="96"/>
                </a:lnTo>
                <a:lnTo>
                  <a:pt x="6" y="83"/>
                </a:lnTo>
                <a:lnTo>
                  <a:pt x="0" y="118"/>
                </a:lnTo>
                <a:lnTo>
                  <a:pt x="7" y="121"/>
                </a:lnTo>
                <a:lnTo>
                  <a:pt x="15" y="131"/>
                </a:lnTo>
                <a:lnTo>
                  <a:pt x="25" y="131"/>
                </a:lnTo>
                <a:lnTo>
                  <a:pt x="38" y="147"/>
                </a:lnTo>
                <a:lnTo>
                  <a:pt x="31" y="150"/>
                </a:lnTo>
                <a:lnTo>
                  <a:pt x="41" y="155"/>
                </a:lnTo>
                <a:lnTo>
                  <a:pt x="40" y="150"/>
                </a:lnTo>
                <a:lnTo>
                  <a:pt x="64" y="140"/>
                </a:lnTo>
                <a:lnTo>
                  <a:pt x="88" y="142"/>
                </a:lnTo>
                <a:lnTo>
                  <a:pt x="107" y="153"/>
                </a:lnTo>
                <a:lnTo>
                  <a:pt x="118" y="174"/>
                </a:lnTo>
                <a:lnTo>
                  <a:pt x="82" y="172"/>
                </a:lnTo>
                <a:lnTo>
                  <a:pt x="76" y="180"/>
                </a:lnTo>
                <a:lnTo>
                  <a:pt x="82" y="187"/>
                </a:lnTo>
                <a:lnTo>
                  <a:pt x="64" y="185"/>
                </a:lnTo>
                <a:lnTo>
                  <a:pt x="64" y="190"/>
                </a:lnTo>
                <a:lnTo>
                  <a:pt x="73" y="193"/>
                </a:lnTo>
                <a:lnTo>
                  <a:pt x="92" y="215"/>
                </a:lnTo>
                <a:lnTo>
                  <a:pt x="102" y="215"/>
                </a:lnTo>
                <a:lnTo>
                  <a:pt x="102" y="228"/>
                </a:lnTo>
                <a:lnTo>
                  <a:pt x="104" y="231"/>
                </a:lnTo>
                <a:lnTo>
                  <a:pt x="111" y="225"/>
                </a:lnTo>
                <a:lnTo>
                  <a:pt x="124" y="223"/>
                </a:lnTo>
                <a:lnTo>
                  <a:pt x="148" y="244"/>
                </a:lnTo>
                <a:lnTo>
                  <a:pt x="156" y="244"/>
                </a:lnTo>
                <a:lnTo>
                  <a:pt x="140" y="177"/>
                </a:lnTo>
                <a:lnTo>
                  <a:pt x="175" y="166"/>
                </a:lnTo>
                <a:lnTo>
                  <a:pt x="232" y="203"/>
                </a:lnTo>
                <a:lnTo>
                  <a:pt x="275" y="200"/>
                </a:lnTo>
                <a:lnTo>
                  <a:pt x="293" y="215"/>
                </a:lnTo>
                <a:lnTo>
                  <a:pt x="296" y="231"/>
                </a:lnTo>
                <a:lnTo>
                  <a:pt x="307" y="232"/>
                </a:lnTo>
                <a:lnTo>
                  <a:pt x="311" y="244"/>
                </a:lnTo>
                <a:lnTo>
                  <a:pt x="339" y="247"/>
                </a:lnTo>
                <a:lnTo>
                  <a:pt x="361" y="228"/>
                </a:lnTo>
                <a:lnTo>
                  <a:pt x="362" y="225"/>
                </a:lnTo>
                <a:lnTo>
                  <a:pt x="364" y="217"/>
                </a:lnTo>
                <a:lnTo>
                  <a:pt x="396" y="222"/>
                </a:lnTo>
                <a:lnTo>
                  <a:pt x="397" y="212"/>
                </a:lnTo>
                <a:lnTo>
                  <a:pt x="406" y="210"/>
                </a:lnTo>
                <a:lnTo>
                  <a:pt x="425" y="215"/>
                </a:lnTo>
                <a:lnTo>
                  <a:pt x="479" y="216"/>
                </a:lnTo>
                <a:lnTo>
                  <a:pt x="496" y="225"/>
                </a:lnTo>
                <a:lnTo>
                  <a:pt x="499" y="210"/>
                </a:lnTo>
                <a:lnTo>
                  <a:pt x="482" y="182"/>
                </a:lnTo>
                <a:lnTo>
                  <a:pt x="485" y="177"/>
                </a:lnTo>
                <a:lnTo>
                  <a:pt x="508" y="175"/>
                </a:lnTo>
                <a:lnTo>
                  <a:pt x="505" y="140"/>
                </a:lnTo>
                <a:lnTo>
                  <a:pt x="534" y="144"/>
                </a:lnTo>
                <a:lnTo>
                  <a:pt x="543" y="143"/>
                </a:lnTo>
                <a:lnTo>
                  <a:pt x="537" y="120"/>
                </a:lnTo>
                <a:lnTo>
                  <a:pt x="549" y="11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4583160" y="1812960"/>
            <a:ext cx="3319560" cy="1014480"/>
          </a:xfrm>
          <a:custGeom>
            <a:avLst/>
            <a:gdLst/>
            <a:ahLst/>
            <a:rect l="l" t="t" r="r" b="b"/>
            <a:pathLst>
              <a:path w="1900" h="581">
                <a:moveTo>
                  <a:pt x="499" y="74"/>
                </a:moveTo>
                <a:lnTo>
                  <a:pt x="486" y="89"/>
                </a:lnTo>
                <a:lnTo>
                  <a:pt x="505" y="99"/>
                </a:lnTo>
                <a:lnTo>
                  <a:pt x="505" y="112"/>
                </a:lnTo>
                <a:lnTo>
                  <a:pt x="512" y="121"/>
                </a:lnTo>
                <a:lnTo>
                  <a:pt x="524" y="125"/>
                </a:lnTo>
                <a:lnTo>
                  <a:pt x="536" y="143"/>
                </a:lnTo>
                <a:lnTo>
                  <a:pt x="525" y="155"/>
                </a:lnTo>
                <a:lnTo>
                  <a:pt x="508" y="163"/>
                </a:lnTo>
                <a:lnTo>
                  <a:pt x="492" y="157"/>
                </a:lnTo>
                <a:lnTo>
                  <a:pt x="511" y="147"/>
                </a:lnTo>
                <a:lnTo>
                  <a:pt x="512" y="128"/>
                </a:lnTo>
                <a:lnTo>
                  <a:pt x="498" y="122"/>
                </a:lnTo>
                <a:lnTo>
                  <a:pt x="482" y="92"/>
                </a:lnTo>
                <a:lnTo>
                  <a:pt x="470" y="86"/>
                </a:lnTo>
                <a:lnTo>
                  <a:pt x="470" y="68"/>
                </a:lnTo>
                <a:lnTo>
                  <a:pt x="454" y="63"/>
                </a:lnTo>
                <a:lnTo>
                  <a:pt x="445" y="57"/>
                </a:lnTo>
                <a:lnTo>
                  <a:pt x="435" y="60"/>
                </a:lnTo>
                <a:lnTo>
                  <a:pt x="419" y="89"/>
                </a:lnTo>
                <a:lnTo>
                  <a:pt x="428" y="100"/>
                </a:lnTo>
                <a:lnTo>
                  <a:pt x="429" y="112"/>
                </a:lnTo>
                <a:lnTo>
                  <a:pt x="461" y="125"/>
                </a:lnTo>
                <a:lnTo>
                  <a:pt x="460" y="133"/>
                </a:lnTo>
                <a:lnTo>
                  <a:pt x="336" y="100"/>
                </a:lnTo>
                <a:lnTo>
                  <a:pt x="333" y="105"/>
                </a:lnTo>
                <a:lnTo>
                  <a:pt x="368" y="122"/>
                </a:lnTo>
                <a:lnTo>
                  <a:pt x="356" y="128"/>
                </a:lnTo>
                <a:lnTo>
                  <a:pt x="358" y="133"/>
                </a:lnTo>
                <a:lnTo>
                  <a:pt x="349" y="131"/>
                </a:lnTo>
                <a:lnTo>
                  <a:pt x="346" y="122"/>
                </a:lnTo>
                <a:lnTo>
                  <a:pt x="305" y="130"/>
                </a:lnTo>
                <a:lnTo>
                  <a:pt x="302" y="136"/>
                </a:lnTo>
                <a:lnTo>
                  <a:pt x="288" y="122"/>
                </a:lnTo>
                <a:lnTo>
                  <a:pt x="229" y="143"/>
                </a:lnTo>
                <a:lnTo>
                  <a:pt x="231" y="152"/>
                </a:lnTo>
                <a:lnTo>
                  <a:pt x="222" y="155"/>
                </a:lnTo>
                <a:lnTo>
                  <a:pt x="193" y="147"/>
                </a:lnTo>
                <a:lnTo>
                  <a:pt x="210" y="140"/>
                </a:lnTo>
                <a:lnTo>
                  <a:pt x="204" y="133"/>
                </a:lnTo>
                <a:lnTo>
                  <a:pt x="168" y="128"/>
                </a:lnTo>
                <a:lnTo>
                  <a:pt x="180" y="133"/>
                </a:lnTo>
                <a:lnTo>
                  <a:pt x="180" y="150"/>
                </a:lnTo>
                <a:lnTo>
                  <a:pt x="188" y="153"/>
                </a:lnTo>
                <a:lnTo>
                  <a:pt x="191" y="160"/>
                </a:lnTo>
                <a:lnTo>
                  <a:pt x="185" y="166"/>
                </a:lnTo>
                <a:lnTo>
                  <a:pt x="164" y="160"/>
                </a:lnTo>
                <a:lnTo>
                  <a:pt x="139" y="175"/>
                </a:lnTo>
                <a:lnTo>
                  <a:pt x="153" y="190"/>
                </a:lnTo>
                <a:lnTo>
                  <a:pt x="108" y="181"/>
                </a:lnTo>
                <a:lnTo>
                  <a:pt x="102" y="185"/>
                </a:lnTo>
                <a:lnTo>
                  <a:pt x="123" y="192"/>
                </a:lnTo>
                <a:lnTo>
                  <a:pt x="124" y="200"/>
                </a:lnTo>
                <a:lnTo>
                  <a:pt x="110" y="200"/>
                </a:lnTo>
                <a:lnTo>
                  <a:pt x="83" y="190"/>
                </a:lnTo>
                <a:lnTo>
                  <a:pt x="79" y="168"/>
                </a:lnTo>
                <a:lnTo>
                  <a:pt x="47" y="150"/>
                </a:lnTo>
                <a:lnTo>
                  <a:pt x="121" y="166"/>
                </a:lnTo>
                <a:lnTo>
                  <a:pt x="152" y="156"/>
                </a:lnTo>
                <a:lnTo>
                  <a:pt x="146" y="143"/>
                </a:lnTo>
                <a:lnTo>
                  <a:pt x="95" y="124"/>
                </a:lnTo>
                <a:lnTo>
                  <a:pt x="48" y="111"/>
                </a:lnTo>
                <a:lnTo>
                  <a:pt x="25" y="112"/>
                </a:lnTo>
                <a:lnTo>
                  <a:pt x="6" y="122"/>
                </a:lnTo>
                <a:lnTo>
                  <a:pt x="2" y="124"/>
                </a:lnTo>
                <a:lnTo>
                  <a:pt x="3" y="133"/>
                </a:lnTo>
                <a:lnTo>
                  <a:pt x="19" y="141"/>
                </a:lnTo>
                <a:lnTo>
                  <a:pt x="13" y="152"/>
                </a:lnTo>
                <a:lnTo>
                  <a:pt x="25" y="168"/>
                </a:lnTo>
                <a:lnTo>
                  <a:pt x="23" y="184"/>
                </a:lnTo>
                <a:lnTo>
                  <a:pt x="35" y="195"/>
                </a:lnTo>
                <a:lnTo>
                  <a:pt x="32" y="203"/>
                </a:lnTo>
                <a:lnTo>
                  <a:pt x="48" y="219"/>
                </a:lnTo>
                <a:lnTo>
                  <a:pt x="7" y="254"/>
                </a:lnTo>
                <a:lnTo>
                  <a:pt x="16" y="254"/>
                </a:lnTo>
                <a:lnTo>
                  <a:pt x="28" y="263"/>
                </a:lnTo>
                <a:lnTo>
                  <a:pt x="13" y="271"/>
                </a:lnTo>
                <a:lnTo>
                  <a:pt x="12" y="279"/>
                </a:lnTo>
                <a:lnTo>
                  <a:pt x="0" y="281"/>
                </a:lnTo>
                <a:lnTo>
                  <a:pt x="12" y="295"/>
                </a:lnTo>
                <a:lnTo>
                  <a:pt x="9" y="300"/>
                </a:lnTo>
                <a:lnTo>
                  <a:pt x="22" y="324"/>
                </a:lnTo>
                <a:lnTo>
                  <a:pt x="58" y="334"/>
                </a:lnTo>
                <a:lnTo>
                  <a:pt x="60" y="349"/>
                </a:lnTo>
                <a:lnTo>
                  <a:pt x="75" y="365"/>
                </a:lnTo>
                <a:lnTo>
                  <a:pt x="86" y="369"/>
                </a:lnTo>
                <a:lnTo>
                  <a:pt x="80" y="376"/>
                </a:lnTo>
                <a:lnTo>
                  <a:pt x="67" y="376"/>
                </a:lnTo>
                <a:lnTo>
                  <a:pt x="77" y="392"/>
                </a:lnTo>
                <a:lnTo>
                  <a:pt x="102" y="388"/>
                </a:lnTo>
                <a:lnTo>
                  <a:pt x="112" y="398"/>
                </a:lnTo>
                <a:lnTo>
                  <a:pt x="111" y="406"/>
                </a:lnTo>
                <a:lnTo>
                  <a:pt x="123" y="407"/>
                </a:lnTo>
                <a:lnTo>
                  <a:pt x="131" y="420"/>
                </a:lnTo>
                <a:lnTo>
                  <a:pt x="156" y="420"/>
                </a:lnTo>
                <a:lnTo>
                  <a:pt x="166" y="429"/>
                </a:lnTo>
                <a:lnTo>
                  <a:pt x="196" y="436"/>
                </a:lnTo>
                <a:lnTo>
                  <a:pt x="191" y="446"/>
                </a:lnTo>
                <a:lnTo>
                  <a:pt x="196" y="449"/>
                </a:lnTo>
                <a:lnTo>
                  <a:pt x="191" y="449"/>
                </a:lnTo>
                <a:lnTo>
                  <a:pt x="194" y="465"/>
                </a:lnTo>
                <a:lnTo>
                  <a:pt x="183" y="465"/>
                </a:lnTo>
                <a:lnTo>
                  <a:pt x="175" y="470"/>
                </a:lnTo>
                <a:lnTo>
                  <a:pt x="175" y="480"/>
                </a:lnTo>
                <a:lnTo>
                  <a:pt x="191" y="480"/>
                </a:lnTo>
                <a:lnTo>
                  <a:pt x="171" y="486"/>
                </a:lnTo>
                <a:lnTo>
                  <a:pt x="178" y="493"/>
                </a:lnTo>
                <a:lnTo>
                  <a:pt x="168" y="509"/>
                </a:lnTo>
                <a:lnTo>
                  <a:pt x="162" y="511"/>
                </a:lnTo>
                <a:lnTo>
                  <a:pt x="162" y="514"/>
                </a:lnTo>
                <a:lnTo>
                  <a:pt x="164" y="514"/>
                </a:lnTo>
                <a:lnTo>
                  <a:pt x="210" y="541"/>
                </a:lnTo>
                <a:lnTo>
                  <a:pt x="250" y="547"/>
                </a:lnTo>
                <a:lnTo>
                  <a:pt x="266" y="556"/>
                </a:lnTo>
                <a:lnTo>
                  <a:pt x="283" y="554"/>
                </a:lnTo>
                <a:lnTo>
                  <a:pt x="302" y="568"/>
                </a:lnTo>
                <a:lnTo>
                  <a:pt x="317" y="581"/>
                </a:lnTo>
                <a:lnTo>
                  <a:pt x="326" y="581"/>
                </a:lnTo>
                <a:lnTo>
                  <a:pt x="333" y="569"/>
                </a:lnTo>
                <a:lnTo>
                  <a:pt x="315" y="549"/>
                </a:lnTo>
                <a:lnTo>
                  <a:pt x="314" y="537"/>
                </a:lnTo>
                <a:lnTo>
                  <a:pt x="301" y="519"/>
                </a:lnTo>
                <a:lnTo>
                  <a:pt x="309" y="498"/>
                </a:lnTo>
                <a:lnTo>
                  <a:pt x="318" y="500"/>
                </a:lnTo>
                <a:lnTo>
                  <a:pt x="327" y="492"/>
                </a:lnTo>
                <a:lnTo>
                  <a:pt x="317" y="487"/>
                </a:lnTo>
                <a:lnTo>
                  <a:pt x="324" y="484"/>
                </a:lnTo>
                <a:lnTo>
                  <a:pt x="311" y="468"/>
                </a:lnTo>
                <a:lnTo>
                  <a:pt x="301" y="468"/>
                </a:lnTo>
                <a:lnTo>
                  <a:pt x="293" y="458"/>
                </a:lnTo>
                <a:lnTo>
                  <a:pt x="286" y="455"/>
                </a:lnTo>
                <a:lnTo>
                  <a:pt x="292" y="420"/>
                </a:lnTo>
                <a:lnTo>
                  <a:pt x="307" y="433"/>
                </a:lnTo>
                <a:lnTo>
                  <a:pt x="311" y="429"/>
                </a:lnTo>
                <a:lnTo>
                  <a:pt x="305" y="420"/>
                </a:lnTo>
                <a:lnTo>
                  <a:pt x="315" y="410"/>
                </a:lnTo>
                <a:lnTo>
                  <a:pt x="330" y="401"/>
                </a:lnTo>
                <a:lnTo>
                  <a:pt x="345" y="403"/>
                </a:lnTo>
                <a:lnTo>
                  <a:pt x="350" y="398"/>
                </a:lnTo>
                <a:lnTo>
                  <a:pt x="368" y="403"/>
                </a:lnTo>
                <a:lnTo>
                  <a:pt x="387" y="420"/>
                </a:lnTo>
                <a:lnTo>
                  <a:pt x="387" y="411"/>
                </a:lnTo>
                <a:lnTo>
                  <a:pt x="401" y="420"/>
                </a:lnTo>
                <a:lnTo>
                  <a:pt x="413" y="411"/>
                </a:lnTo>
                <a:lnTo>
                  <a:pt x="434" y="410"/>
                </a:lnTo>
                <a:lnTo>
                  <a:pt x="451" y="417"/>
                </a:lnTo>
                <a:lnTo>
                  <a:pt x="473" y="417"/>
                </a:lnTo>
                <a:lnTo>
                  <a:pt x="477" y="406"/>
                </a:lnTo>
                <a:lnTo>
                  <a:pt x="454" y="398"/>
                </a:lnTo>
                <a:lnTo>
                  <a:pt x="464" y="391"/>
                </a:lnTo>
                <a:lnTo>
                  <a:pt x="460" y="382"/>
                </a:lnTo>
                <a:lnTo>
                  <a:pt x="463" y="379"/>
                </a:lnTo>
                <a:lnTo>
                  <a:pt x="466" y="369"/>
                </a:lnTo>
                <a:lnTo>
                  <a:pt x="460" y="369"/>
                </a:lnTo>
                <a:lnTo>
                  <a:pt x="457" y="362"/>
                </a:lnTo>
                <a:lnTo>
                  <a:pt x="476" y="363"/>
                </a:lnTo>
                <a:lnTo>
                  <a:pt x="518" y="350"/>
                </a:lnTo>
                <a:lnTo>
                  <a:pt x="544" y="346"/>
                </a:lnTo>
                <a:lnTo>
                  <a:pt x="552" y="337"/>
                </a:lnTo>
                <a:lnTo>
                  <a:pt x="577" y="340"/>
                </a:lnTo>
                <a:lnTo>
                  <a:pt x="587" y="350"/>
                </a:lnTo>
                <a:lnTo>
                  <a:pt x="588" y="359"/>
                </a:lnTo>
                <a:lnTo>
                  <a:pt x="600" y="354"/>
                </a:lnTo>
                <a:lnTo>
                  <a:pt x="606" y="362"/>
                </a:lnTo>
                <a:lnTo>
                  <a:pt x="622" y="360"/>
                </a:lnTo>
                <a:lnTo>
                  <a:pt x="623" y="369"/>
                </a:lnTo>
                <a:lnTo>
                  <a:pt x="636" y="369"/>
                </a:lnTo>
                <a:lnTo>
                  <a:pt x="647" y="359"/>
                </a:lnTo>
                <a:lnTo>
                  <a:pt x="660" y="354"/>
                </a:lnTo>
                <a:lnTo>
                  <a:pt x="660" y="362"/>
                </a:lnTo>
                <a:lnTo>
                  <a:pt x="683" y="373"/>
                </a:lnTo>
                <a:lnTo>
                  <a:pt x="730" y="414"/>
                </a:lnTo>
                <a:lnTo>
                  <a:pt x="734" y="407"/>
                </a:lnTo>
                <a:lnTo>
                  <a:pt x="747" y="417"/>
                </a:lnTo>
                <a:lnTo>
                  <a:pt x="774" y="413"/>
                </a:lnTo>
                <a:lnTo>
                  <a:pt x="807" y="436"/>
                </a:lnTo>
                <a:lnTo>
                  <a:pt x="822" y="438"/>
                </a:lnTo>
                <a:lnTo>
                  <a:pt x="826" y="433"/>
                </a:lnTo>
                <a:lnTo>
                  <a:pt x="836" y="444"/>
                </a:lnTo>
                <a:lnTo>
                  <a:pt x="835" y="452"/>
                </a:lnTo>
                <a:lnTo>
                  <a:pt x="847" y="446"/>
                </a:lnTo>
                <a:lnTo>
                  <a:pt x="849" y="438"/>
                </a:lnTo>
                <a:lnTo>
                  <a:pt x="890" y="420"/>
                </a:lnTo>
                <a:lnTo>
                  <a:pt x="922" y="422"/>
                </a:lnTo>
                <a:lnTo>
                  <a:pt x="940" y="430"/>
                </a:lnTo>
                <a:lnTo>
                  <a:pt x="974" y="429"/>
                </a:lnTo>
                <a:lnTo>
                  <a:pt x="974" y="417"/>
                </a:lnTo>
                <a:lnTo>
                  <a:pt x="965" y="404"/>
                </a:lnTo>
                <a:lnTo>
                  <a:pt x="976" y="392"/>
                </a:lnTo>
                <a:lnTo>
                  <a:pt x="1017" y="403"/>
                </a:lnTo>
                <a:lnTo>
                  <a:pt x="1041" y="422"/>
                </a:lnTo>
                <a:lnTo>
                  <a:pt x="1076" y="420"/>
                </a:lnTo>
                <a:lnTo>
                  <a:pt x="1147" y="442"/>
                </a:lnTo>
                <a:lnTo>
                  <a:pt x="1184" y="436"/>
                </a:lnTo>
                <a:lnTo>
                  <a:pt x="1201" y="425"/>
                </a:lnTo>
                <a:lnTo>
                  <a:pt x="1227" y="430"/>
                </a:lnTo>
                <a:lnTo>
                  <a:pt x="1249" y="436"/>
                </a:lnTo>
                <a:lnTo>
                  <a:pt x="1262" y="427"/>
                </a:lnTo>
                <a:lnTo>
                  <a:pt x="1258" y="403"/>
                </a:lnTo>
                <a:lnTo>
                  <a:pt x="1262" y="398"/>
                </a:lnTo>
                <a:lnTo>
                  <a:pt x="1248" y="382"/>
                </a:lnTo>
                <a:lnTo>
                  <a:pt x="1252" y="376"/>
                </a:lnTo>
                <a:lnTo>
                  <a:pt x="1281" y="371"/>
                </a:lnTo>
                <a:lnTo>
                  <a:pt x="1321" y="382"/>
                </a:lnTo>
                <a:lnTo>
                  <a:pt x="1362" y="414"/>
                </a:lnTo>
                <a:lnTo>
                  <a:pt x="1381" y="436"/>
                </a:lnTo>
                <a:lnTo>
                  <a:pt x="1405" y="438"/>
                </a:lnTo>
                <a:lnTo>
                  <a:pt x="1432" y="449"/>
                </a:lnTo>
                <a:lnTo>
                  <a:pt x="1451" y="468"/>
                </a:lnTo>
                <a:lnTo>
                  <a:pt x="1464" y="468"/>
                </a:lnTo>
                <a:lnTo>
                  <a:pt x="1493" y="455"/>
                </a:lnTo>
                <a:lnTo>
                  <a:pt x="1502" y="470"/>
                </a:lnTo>
                <a:lnTo>
                  <a:pt x="1497" y="476"/>
                </a:lnTo>
                <a:lnTo>
                  <a:pt x="1503" y="514"/>
                </a:lnTo>
                <a:lnTo>
                  <a:pt x="1487" y="512"/>
                </a:lnTo>
                <a:lnTo>
                  <a:pt x="1480" y="521"/>
                </a:lnTo>
                <a:lnTo>
                  <a:pt x="1496" y="544"/>
                </a:lnTo>
                <a:lnTo>
                  <a:pt x="1497" y="557"/>
                </a:lnTo>
                <a:lnTo>
                  <a:pt x="1502" y="557"/>
                </a:lnTo>
                <a:lnTo>
                  <a:pt x="1505" y="546"/>
                </a:lnTo>
                <a:lnTo>
                  <a:pt x="1530" y="556"/>
                </a:lnTo>
                <a:lnTo>
                  <a:pt x="1549" y="543"/>
                </a:lnTo>
                <a:lnTo>
                  <a:pt x="1549" y="527"/>
                </a:lnTo>
                <a:lnTo>
                  <a:pt x="1560" y="503"/>
                </a:lnTo>
                <a:lnTo>
                  <a:pt x="1565" y="455"/>
                </a:lnTo>
                <a:lnTo>
                  <a:pt x="1538" y="413"/>
                </a:lnTo>
                <a:lnTo>
                  <a:pt x="1521" y="373"/>
                </a:lnTo>
                <a:lnTo>
                  <a:pt x="1484" y="359"/>
                </a:lnTo>
                <a:lnTo>
                  <a:pt x="1474" y="359"/>
                </a:lnTo>
                <a:lnTo>
                  <a:pt x="1474" y="366"/>
                </a:lnTo>
                <a:lnTo>
                  <a:pt x="1465" y="369"/>
                </a:lnTo>
                <a:lnTo>
                  <a:pt x="1458" y="357"/>
                </a:lnTo>
                <a:lnTo>
                  <a:pt x="1452" y="359"/>
                </a:lnTo>
                <a:lnTo>
                  <a:pt x="1454" y="366"/>
                </a:lnTo>
                <a:lnTo>
                  <a:pt x="1441" y="350"/>
                </a:lnTo>
                <a:lnTo>
                  <a:pt x="1417" y="346"/>
                </a:lnTo>
                <a:lnTo>
                  <a:pt x="1430" y="330"/>
                </a:lnTo>
                <a:lnTo>
                  <a:pt x="1446" y="279"/>
                </a:lnTo>
                <a:lnTo>
                  <a:pt x="1462" y="273"/>
                </a:lnTo>
                <a:lnTo>
                  <a:pt x="1528" y="276"/>
                </a:lnTo>
                <a:lnTo>
                  <a:pt x="1522" y="267"/>
                </a:lnTo>
                <a:lnTo>
                  <a:pt x="1528" y="267"/>
                </a:lnTo>
                <a:lnTo>
                  <a:pt x="1553" y="270"/>
                </a:lnTo>
                <a:lnTo>
                  <a:pt x="1566" y="281"/>
                </a:lnTo>
                <a:lnTo>
                  <a:pt x="1608" y="276"/>
                </a:lnTo>
                <a:lnTo>
                  <a:pt x="1591" y="270"/>
                </a:lnTo>
                <a:lnTo>
                  <a:pt x="1586" y="263"/>
                </a:lnTo>
                <a:lnTo>
                  <a:pt x="1589" y="238"/>
                </a:lnTo>
                <a:lnTo>
                  <a:pt x="1626" y="232"/>
                </a:lnTo>
                <a:lnTo>
                  <a:pt x="1632" y="242"/>
                </a:lnTo>
                <a:lnTo>
                  <a:pt x="1648" y="254"/>
                </a:lnTo>
                <a:lnTo>
                  <a:pt x="1655" y="238"/>
                </a:lnTo>
                <a:lnTo>
                  <a:pt x="1661" y="235"/>
                </a:lnTo>
                <a:lnTo>
                  <a:pt x="1649" y="223"/>
                </a:lnTo>
                <a:lnTo>
                  <a:pt x="1668" y="223"/>
                </a:lnTo>
                <a:lnTo>
                  <a:pt x="1664" y="226"/>
                </a:lnTo>
                <a:lnTo>
                  <a:pt x="1683" y="249"/>
                </a:lnTo>
                <a:lnTo>
                  <a:pt x="1671" y="257"/>
                </a:lnTo>
                <a:lnTo>
                  <a:pt x="1667" y="295"/>
                </a:lnTo>
                <a:lnTo>
                  <a:pt x="1654" y="299"/>
                </a:lnTo>
                <a:lnTo>
                  <a:pt x="1664" y="312"/>
                </a:lnTo>
                <a:lnTo>
                  <a:pt x="1658" y="315"/>
                </a:lnTo>
                <a:lnTo>
                  <a:pt x="1675" y="340"/>
                </a:lnTo>
                <a:lnTo>
                  <a:pt x="1757" y="413"/>
                </a:lnTo>
                <a:lnTo>
                  <a:pt x="1763" y="401"/>
                </a:lnTo>
                <a:lnTo>
                  <a:pt x="1754" y="382"/>
                </a:lnTo>
                <a:lnTo>
                  <a:pt x="1757" y="376"/>
                </a:lnTo>
                <a:lnTo>
                  <a:pt x="1767" y="376"/>
                </a:lnTo>
                <a:lnTo>
                  <a:pt x="1753" y="360"/>
                </a:lnTo>
                <a:lnTo>
                  <a:pt x="1754" y="354"/>
                </a:lnTo>
                <a:lnTo>
                  <a:pt x="1769" y="353"/>
                </a:lnTo>
                <a:lnTo>
                  <a:pt x="1770" y="349"/>
                </a:lnTo>
                <a:lnTo>
                  <a:pt x="1747" y="327"/>
                </a:lnTo>
                <a:lnTo>
                  <a:pt x="1763" y="325"/>
                </a:lnTo>
                <a:lnTo>
                  <a:pt x="1744" y="315"/>
                </a:lnTo>
                <a:lnTo>
                  <a:pt x="1735" y="300"/>
                </a:lnTo>
                <a:lnTo>
                  <a:pt x="1721" y="299"/>
                </a:lnTo>
                <a:lnTo>
                  <a:pt x="1712" y="293"/>
                </a:lnTo>
                <a:lnTo>
                  <a:pt x="1709" y="279"/>
                </a:lnTo>
                <a:lnTo>
                  <a:pt x="1699" y="265"/>
                </a:lnTo>
                <a:lnTo>
                  <a:pt x="1716" y="265"/>
                </a:lnTo>
                <a:lnTo>
                  <a:pt x="1725" y="257"/>
                </a:lnTo>
                <a:lnTo>
                  <a:pt x="1735" y="267"/>
                </a:lnTo>
                <a:lnTo>
                  <a:pt x="1737" y="260"/>
                </a:lnTo>
                <a:lnTo>
                  <a:pt x="1747" y="254"/>
                </a:lnTo>
                <a:lnTo>
                  <a:pt x="1783" y="264"/>
                </a:lnTo>
                <a:lnTo>
                  <a:pt x="1781" y="257"/>
                </a:lnTo>
                <a:lnTo>
                  <a:pt x="1804" y="230"/>
                </a:lnTo>
                <a:lnTo>
                  <a:pt x="1816" y="223"/>
                </a:lnTo>
                <a:lnTo>
                  <a:pt x="1846" y="226"/>
                </a:lnTo>
                <a:lnTo>
                  <a:pt x="1846" y="220"/>
                </a:lnTo>
                <a:lnTo>
                  <a:pt x="1776" y="187"/>
                </a:lnTo>
                <a:lnTo>
                  <a:pt x="1792" y="188"/>
                </a:lnTo>
                <a:lnTo>
                  <a:pt x="1800" y="182"/>
                </a:lnTo>
                <a:lnTo>
                  <a:pt x="1795" y="173"/>
                </a:lnTo>
                <a:lnTo>
                  <a:pt x="1781" y="168"/>
                </a:lnTo>
                <a:lnTo>
                  <a:pt x="1783" y="163"/>
                </a:lnTo>
                <a:lnTo>
                  <a:pt x="1808" y="175"/>
                </a:lnTo>
                <a:lnTo>
                  <a:pt x="1839" y="176"/>
                </a:lnTo>
                <a:lnTo>
                  <a:pt x="1900" y="195"/>
                </a:lnTo>
                <a:lnTo>
                  <a:pt x="1883" y="175"/>
                </a:lnTo>
                <a:lnTo>
                  <a:pt x="1896" y="175"/>
                </a:lnTo>
                <a:lnTo>
                  <a:pt x="1897" y="166"/>
                </a:lnTo>
                <a:lnTo>
                  <a:pt x="1856" y="155"/>
                </a:lnTo>
                <a:lnTo>
                  <a:pt x="1820" y="152"/>
                </a:lnTo>
                <a:lnTo>
                  <a:pt x="1713" y="121"/>
                </a:lnTo>
                <a:lnTo>
                  <a:pt x="1654" y="111"/>
                </a:lnTo>
                <a:lnTo>
                  <a:pt x="1585" y="106"/>
                </a:lnTo>
                <a:lnTo>
                  <a:pt x="1611" y="121"/>
                </a:lnTo>
                <a:lnTo>
                  <a:pt x="1601" y="125"/>
                </a:lnTo>
                <a:lnTo>
                  <a:pt x="1569" y="114"/>
                </a:lnTo>
                <a:lnTo>
                  <a:pt x="1581" y="114"/>
                </a:lnTo>
                <a:lnTo>
                  <a:pt x="1578" y="111"/>
                </a:lnTo>
                <a:lnTo>
                  <a:pt x="1562" y="108"/>
                </a:lnTo>
                <a:lnTo>
                  <a:pt x="1559" y="117"/>
                </a:lnTo>
                <a:lnTo>
                  <a:pt x="1484" y="114"/>
                </a:lnTo>
                <a:lnTo>
                  <a:pt x="1464" y="103"/>
                </a:lnTo>
                <a:lnTo>
                  <a:pt x="1438" y="95"/>
                </a:lnTo>
                <a:lnTo>
                  <a:pt x="1368" y="96"/>
                </a:lnTo>
                <a:lnTo>
                  <a:pt x="1314" y="77"/>
                </a:lnTo>
                <a:lnTo>
                  <a:pt x="1201" y="67"/>
                </a:lnTo>
                <a:lnTo>
                  <a:pt x="1198" y="71"/>
                </a:lnTo>
                <a:lnTo>
                  <a:pt x="1198" y="76"/>
                </a:lnTo>
                <a:lnTo>
                  <a:pt x="1220" y="86"/>
                </a:lnTo>
                <a:lnTo>
                  <a:pt x="1171" y="83"/>
                </a:lnTo>
                <a:lnTo>
                  <a:pt x="1160" y="89"/>
                </a:lnTo>
                <a:lnTo>
                  <a:pt x="1130" y="80"/>
                </a:lnTo>
                <a:lnTo>
                  <a:pt x="1138" y="92"/>
                </a:lnTo>
                <a:lnTo>
                  <a:pt x="1136" y="96"/>
                </a:lnTo>
                <a:lnTo>
                  <a:pt x="1089" y="82"/>
                </a:lnTo>
                <a:lnTo>
                  <a:pt x="1086" y="68"/>
                </a:lnTo>
                <a:lnTo>
                  <a:pt x="1064" y="61"/>
                </a:lnTo>
                <a:lnTo>
                  <a:pt x="997" y="55"/>
                </a:lnTo>
                <a:lnTo>
                  <a:pt x="1013" y="64"/>
                </a:lnTo>
                <a:lnTo>
                  <a:pt x="976" y="64"/>
                </a:lnTo>
                <a:lnTo>
                  <a:pt x="957" y="63"/>
                </a:lnTo>
                <a:lnTo>
                  <a:pt x="953" y="55"/>
                </a:lnTo>
                <a:lnTo>
                  <a:pt x="901" y="57"/>
                </a:lnTo>
                <a:lnTo>
                  <a:pt x="883" y="45"/>
                </a:lnTo>
                <a:lnTo>
                  <a:pt x="868" y="44"/>
                </a:lnTo>
                <a:lnTo>
                  <a:pt x="866" y="45"/>
                </a:lnTo>
                <a:lnTo>
                  <a:pt x="890" y="55"/>
                </a:lnTo>
                <a:lnTo>
                  <a:pt x="857" y="49"/>
                </a:lnTo>
                <a:lnTo>
                  <a:pt x="852" y="54"/>
                </a:lnTo>
                <a:lnTo>
                  <a:pt x="863" y="57"/>
                </a:lnTo>
                <a:lnTo>
                  <a:pt x="829" y="63"/>
                </a:lnTo>
                <a:lnTo>
                  <a:pt x="829" y="55"/>
                </a:lnTo>
                <a:lnTo>
                  <a:pt x="874" y="33"/>
                </a:lnTo>
                <a:lnTo>
                  <a:pt x="868" y="26"/>
                </a:lnTo>
                <a:lnTo>
                  <a:pt x="826" y="14"/>
                </a:lnTo>
                <a:lnTo>
                  <a:pt x="779" y="16"/>
                </a:lnTo>
                <a:lnTo>
                  <a:pt x="782" y="10"/>
                </a:lnTo>
                <a:lnTo>
                  <a:pt x="762" y="4"/>
                </a:lnTo>
                <a:lnTo>
                  <a:pt x="737" y="0"/>
                </a:lnTo>
                <a:lnTo>
                  <a:pt x="717" y="10"/>
                </a:lnTo>
                <a:lnTo>
                  <a:pt x="714" y="20"/>
                </a:lnTo>
                <a:lnTo>
                  <a:pt x="650" y="22"/>
                </a:lnTo>
                <a:lnTo>
                  <a:pt x="612" y="32"/>
                </a:lnTo>
                <a:lnTo>
                  <a:pt x="597" y="41"/>
                </a:lnTo>
                <a:lnTo>
                  <a:pt x="609" y="51"/>
                </a:lnTo>
                <a:lnTo>
                  <a:pt x="544" y="57"/>
                </a:lnTo>
                <a:lnTo>
                  <a:pt x="561" y="73"/>
                </a:lnTo>
                <a:lnTo>
                  <a:pt x="588" y="82"/>
                </a:lnTo>
                <a:lnTo>
                  <a:pt x="577" y="83"/>
                </a:lnTo>
                <a:lnTo>
                  <a:pt x="524" y="70"/>
                </a:lnTo>
                <a:lnTo>
                  <a:pt x="512" y="80"/>
                </a:lnTo>
                <a:lnTo>
                  <a:pt x="547" y="93"/>
                </a:lnTo>
                <a:lnTo>
                  <a:pt x="509" y="89"/>
                </a:lnTo>
                <a:lnTo>
                  <a:pt x="499" y="74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5327640" y="2690640"/>
            <a:ext cx="458640" cy="260640"/>
          </a:xfrm>
          <a:custGeom>
            <a:avLst/>
            <a:gdLst/>
            <a:ahLst/>
            <a:rect l="l" t="t" r="r" b="b"/>
            <a:pathLst>
              <a:path w="263" h="149">
                <a:moveTo>
                  <a:pt x="181" y="146"/>
                </a:moveTo>
                <a:lnTo>
                  <a:pt x="199" y="149"/>
                </a:lnTo>
                <a:lnTo>
                  <a:pt x="205" y="132"/>
                </a:lnTo>
                <a:lnTo>
                  <a:pt x="199" y="117"/>
                </a:lnTo>
                <a:lnTo>
                  <a:pt x="186" y="110"/>
                </a:lnTo>
                <a:lnTo>
                  <a:pt x="189" y="107"/>
                </a:lnTo>
                <a:lnTo>
                  <a:pt x="202" y="105"/>
                </a:lnTo>
                <a:lnTo>
                  <a:pt x="202" y="100"/>
                </a:lnTo>
                <a:lnTo>
                  <a:pt x="210" y="97"/>
                </a:lnTo>
                <a:lnTo>
                  <a:pt x="209" y="86"/>
                </a:lnTo>
                <a:lnTo>
                  <a:pt x="222" y="81"/>
                </a:lnTo>
                <a:lnTo>
                  <a:pt x="229" y="97"/>
                </a:lnTo>
                <a:lnTo>
                  <a:pt x="234" y="97"/>
                </a:lnTo>
                <a:lnTo>
                  <a:pt x="248" y="94"/>
                </a:lnTo>
                <a:lnTo>
                  <a:pt x="263" y="84"/>
                </a:lnTo>
                <a:lnTo>
                  <a:pt x="238" y="72"/>
                </a:lnTo>
                <a:lnTo>
                  <a:pt x="237" y="81"/>
                </a:lnTo>
                <a:lnTo>
                  <a:pt x="218" y="73"/>
                </a:lnTo>
                <a:lnTo>
                  <a:pt x="229" y="62"/>
                </a:lnTo>
                <a:lnTo>
                  <a:pt x="222" y="59"/>
                </a:lnTo>
                <a:lnTo>
                  <a:pt x="221" y="62"/>
                </a:lnTo>
                <a:lnTo>
                  <a:pt x="199" y="81"/>
                </a:lnTo>
                <a:lnTo>
                  <a:pt x="171" y="78"/>
                </a:lnTo>
                <a:lnTo>
                  <a:pt x="167" y="66"/>
                </a:lnTo>
                <a:lnTo>
                  <a:pt x="156" y="65"/>
                </a:lnTo>
                <a:lnTo>
                  <a:pt x="153" y="49"/>
                </a:lnTo>
                <a:lnTo>
                  <a:pt x="135" y="34"/>
                </a:lnTo>
                <a:lnTo>
                  <a:pt x="92" y="37"/>
                </a:lnTo>
                <a:lnTo>
                  <a:pt x="35" y="0"/>
                </a:lnTo>
                <a:lnTo>
                  <a:pt x="0" y="11"/>
                </a:lnTo>
                <a:lnTo>
                  <a:pt x="16" y="78"/>
                </a:lnTo>
                <a:lnTo>
                  <a:pt x="29" y="78"/>
                </a:lnTo>
                <a:lnTo>
                  <a:pt x="28" y="65"/>
                </a:lnTo>
                <a:lnTo>
                  <a:pt x="40" y="56"/>
                </a:lnTo>
                <a:lnTo>
                  <a:pt x="43" y="53"/>
                </a:lnTo>
                <a:lnTo>
                  <a:pt x="47" y="49"/>
                </a:lnTo>
                <a:lnTo>
                  <a:pt x="67" y="60"/>
                </a:lnTo>
                <a:lnTo>
                  <a:pt x="73" y="75"/>
                </a:lnTo>
                <a:lnTo>
                  <a:pt x="99" y="81"/>
                </a:lnTo>
                <a:lnTo>
                  <a:pt x="117" y="101"/>
                </a:lnTo>
                <a:lnTo>
                  <a:pt x="164" y="130"/>
                </a:lnTo>
                <a:lnTo>
                  <a:pt x="178" y="133"/>
                </a:lnTo>
                <a:lnTo>
                  <a:pt x="181" y="14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5651640" y="2832120"/>
            <a:ext cx="206280" cy="133200"/>
          </a:xfrm>
          <a:custGeom>
            <a:avLst/>
            <a:gdLst/>
            <a:ahLst/>
            <a:rect l="l" t="t" r="r" b="b"/>
            <a:pathLst>
              <a:path w="118" h="76">
                <a:moveTo>
                  <a:pt x="19" y="71"/>
                </a:moveTo>
                <a:lnTo>
                  <a:pt x="35" y="68"/>
                </a:lnTo>
                <a:lnTo>
                  <a:pt x="39" y="61"/>
                </a:lnTo>
                <a:lnTo>
                  <a:pt x="48" y="61"/>
                </a:lnTo>
                <a:lnTo>
                  <a:pt x="55" y="45"/>
                </a:lnTo>
                <a:lnTo>
                  <a:pt x="67" y="55"/>
                </a:lnTo>
                <a:lnTo>
                  <a:pt x="73" y="76"/>
                </a:lnTo>
                <a:lnTo>
                  <a:pt x="96" y="64"/>
                </a:lnTo>
                <a:lnTo>
                  <a:pt x="118" y="67"/>
                </a:lnTo>
                <a:lnTo>
                  <a:pt x="112" y="46"/>
                </a:lnTo>
                <a:lnTo>
                  <a:pt x="99" y="45"/>
                </a:lnTo>
                <a:lnTo>
                  <a:pt x="94" y="39"/>
                </a:lnTo>
                <a:lnTo>
                  <a:pt x="94" y="27"/>
                </a:lnTo>
                <a:lnTo>
                  <a:pt x="70" y="32"/>
                </a:lnTo>
                <a:lnTo>
                  <a:pt x="58" y="26"/>
                </a:lnTo>
                <a:lnTo>
                  <a:pt x="29" y="26"/>
                </a:lnTo>
                <a:lnTo>
                  <a:pt x="24" y="19"/>
                </a:lnTo>
                <a:lnTo>
                  <a:pt x="43" y="19"/>
                </a:lnTo>
                <a:lnTo>
                  <a:pt x="48" y="16"/>
                </a:lnTo>
                <a:lnTo>
                  <a:pt x="43" y="16"/>
                </a:lnTo>
                <a:lnTo>
                  <a:pt x="36" y="0"/>
                </a:lnTo>
                <a:lnTo>
                  <a:pt x="23" y="5"/>
                </a:lnTo>
                <a:lnTo>
                  <a:pt x="24" y="16"/>
                </a:lnTo>
                <a:lnTo>
                  <a:pt x="16" y="19"/>
                </a:lnTo>
                <a:lnTo>
                  <a:pt x="16" y="24"/>
                </a:lnTo>
                <a:lnTo>
                  <a:pt x="3" y="26"/>
                </a:lnTo>
                <a:lnTo>
                  <a:pt x="0" y="29"/>
                </a:lnTo>
                <a:lnTo>
                  <a:pt x="13" y="36"/>
                </a:lnTo>
                <a:lnTo>
                  <a:pt x="19" y="51"/>
                </a:lnTo>
                <a:lnTo>
                  <a:pt x="13" y="68"/>
                </a:lnTo>
                <a:lnTo>
                  <a:pt x="19" y="7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5694480" y="2768760"/>
            <a:ext cx="253800" cy="120600"/>
          </a:xfrm>
          <a:custGeom>
            <a:avLst/>
            <a:gdLst/>
            <a:ahLst/>
            <a:rect l="l" t="t" r="r" b="b"/>
            <a:pathLst>
              <a:path w="146" h="69">
                <a:moveTo>
                  <a:pt x="24" y="53"/>
                </a:moveTo>
                <a:lnTo>
                  <a:pt x="19" y="56"/>
                </a:lnTo>
                <a:lnTo>
                  <a:pt x="0" y="56"/>
                </a:lnTo>
                <a:lnTo>
                  <a:pt x="5" y="63"/>
                </a:lnTo>
                <a:lnTo>
                  <a:pt x="34" y="63"/>
                </a:lnTo>
                <a:lnTo>
                  <a:pt x="46" y="69"/>
                </a:lnTo>
                <a:lnTo>
                  <a:pt x="70" y="64"/>
                </a:lnTo>
                <a:lnTo>
                  <a:pt x="70" y="56"/>
                </a:lnTo>
                <a:lnTo>
                  <a:pt x="79" y="47"/>
                </a:lnTo>
                <a:lnTo>
                  <a:pt x="104" y="47"/>
                </a:lnTo>
                <a:lnTo>
                  <a:pt x="107" y="40"/>
                </a:lnTo>
                <a:lnTo>
                  <a:pt x="123" y="37"/>
                </a:lnTo>
                <a:lnTo>
                  <a:pt x="145" y="21"/>
                </a:lnTo>
                <a:lnTo>
                  <a:pt x="146" y="15"/>
                </a:lnTo>
                <a:lnTo>
                  <a:pt x="129" y="6"/>
                </a:lnTo>
                <a:lnTo>
                  <a:pt x="75" y="5"/>
                </a:lnTo>
                <a:lnTo>
                  <a:pt x="56" y="0"/>
                </a:lnTo>
                <a:lnTo>
                  <a:pt x="47" y="2"/>
                </a:lnTo>
                <a:lnTo>
                  <a:pt x="46" y="12"/>
                </a:lnTo>
                <a:lnTo>
                  <a:pt x="14" y="7"/>
                </a:lnTo>
                <a:lnTo>
                  <a:pt x="12" y="15"/>
                </a:lnTo>
                <a:lnTo>
                  <a:pt x="19" y="18"/>
                </a:lnTo>
                <a:lnTo>
                  <a:pt x="8" y="29"/>
                </a:lnTo>
                <a:lnTo>
                  <a:pt x="27" y="37"/>
                </a:lnTo>
                <a:lnTo>
                  <a:pt x="28" y="28"/>
                </a:lnTo>
                <a:lnTo>
                  <a:pt x="53" y="40"/>
                </a:lnTo>
                <a:lnTo>
                  <a:pt x="38" y="50"/>
                </a:lnTo>
                <a:lnTo>
                  <a:pt x="24" y="5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5264280" y="2776680"/>
            <a:ext cx="379440" cy="225360"/>
          </a:xfrm>
          <a:custGeom>
            <a:avLst/>
            <a:gdLst/>
            <a:ahLst/>
            <a:rect l="l" t="t" r="r" b="b"/>
            <a:pathLst>
              <a:path w="217" h="129">
                <a:moveTo>
                  <a:pt x="52" y="29"/>
                </a:moveTo>
                <a:lnTo>
                  <a:pt x="65" y="29"/>
                </a:lnTo>
                <a:lnTo>
                  <a:pt x="64" y="16"/>
                </a:lnTo>
                <a:lnTo>
                  <a:pt x="76" y="7"/>
                </a:lnTo>
                <a:lnTo>
                  <a:pt x="79" y="4"/>
                </a:lnTo>
                <a:lnTo>
                  <a:pt x="83" y="0"/>
                </a:lnTo>
                <a:lnTo>
                  <a:pt x="103" y="11"/>
                </a:lnTo>
                <a:lnTo>
                  <a:pt x="109" y="26"/>
                </a:lnTo>
                <a:lnTo>
                  <a:pt x="135" y="32"/>
                </a:lnTo>
                <a:lnTo>
                  <a:pt x="153" y="52"/>
                </a:lnTo>
                <a:lnTo>
                  <a:pt x="200" y="81"/>
                </a:lnTo>
                <a:lnTo>
                  <a:pt x="214" y="84"/>
                </a:lnTo>
                <a:lnTo>
                  <a:pt x="217" y="97"/>
                </a:lnTo>
                <a:lnTo>
                  <a:pt x="206" y="93"/>
                </a:lnTo>
                <a:lnTo>
                  <a:pt x="203" y="99"/>
                </a:lnTo>
                <a:lnTo>
                  <a:pt x="195" y="99"/>
                </a:lnTo>
                <a:lnTo>
                  <a:pt x="192" y="115"/>
                </a:lnTo>
                <a:lnTo>
                  <a:pt x="176" y="122"/>
                </a:lnTo>
                <a:lnTo>
                  <a:pt x="171" y="129"/>
                </a:lnTo>
                <a:lnTo>
                  <a:pt x="147" y="122"/>
                </a:lnTo>
                <a:lnTo>
                  <a:pt x="146" y="115"/>
                </a:lnTo>
                <a:lnTo>
                  <a:pt x="79" y="80"/>
                </a:lnTo>
                <a:lnTo>
                  <a:pt x="55" y="83"/>
                </a:lnTo>
                <a:lnTo>
                  <a:pt x="35" y="96"/>
                </a:lnTo>
                <a:lnTo>
                  <a:pt x="32" y="67"/>
                </a:lnTo>
                <a:lnTo>
                  <a:pt x="26" y="64"/>
                </a:lnTo>
                <a:lnTo>
                  <a:pt x="20" y="51"/>
                </a:lnTo>
                <a:lnTo>
                  <a:pt x="10" y="51"/>
                </a:lnTo>
                <a:lnTo>
                  <a:pt x="9" y="45"/>
                </a:lnTo>
                <a:lnTo>
                  <a:pt x="10" y="36"/>
                </a:lnTo>
                <a:lnTo>
                  <a:pt x="29" y="39"/>
                </a:lnTo>
                <a:lnTo>
                  <a:pt x="36" y="32"/>
                </a:lnTo>
                <a:lnTo>
                  <a:pt x="16" y="13"/>
                </a:lnTo>
                <a:lnTo>
                  <a:pt x="7" y="16"/>
                </a:lnTo>
                <a:lnTo>
                  <a:pt x="7" y="29"/>
                </a:lnTo>
                <a:lnTo>
                  <a:pt x="0" y="16"/>
                </a:lnTo>
                <a:lnTo>
                  <a:pt x="7" y="10"/>
                </a:lnTo>
                <a:lnTo>
                  <a:pt x="20" y="8"/>
                </a:lnTo>
                <a:lnTo>
                  <a:pt x="44" y="29"/>
                </a:lnTo>
                <a:lnTo>
                  <a:pt x="52" y="29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4521240" y="2378160"/>
            <a:ext cx="212760" cy="144360"/>
          </a:xfrm>
          <a:custGeom>
            <a:avLst/>
            <a:gdLst/>
            <a:ahLst/>
            <a:rect l="l" t="t" r="r" b="b"/>
            <a:pathLst>
              <a:path w="121" h="82">
                <a:moveTo>
                  <a:pt x="6" y="55"/>
                </a:moveTo>
                <a:lnTo>
                  <a:pt x="0" y="67"/>
                </a:lnTo>
                <a:lnTo>
                  <a:pt x="3" y="77"/>
                </a:lnTo>
                <a:lnTo>
                  <a:pt x="34" y="71"/>
                </a:lnTo>
                <a:lnTo>
                  <a:pt x="58" y="80"/>
                </a:lnTo>
                <a:lnTo>
                  <a:pt x="76" y="77"/>
                </a:lnTo>
                <a:lnTo>
                  <a:pt x="95" y="82"/>
                </a:lnTo>
                <a:lnTo>
                  <a:pt x="102" y="70"/>
                </a:lnTo>
                <a:lnTo>
                  <a:pt x="112" y="68"/>
                </a:lnTo>
                <a:lnTo>
                  <a:pt x="102" y="52"/>
                </a:lnTo>
                <a:lnTo>
                  <a:pt x="115" y="52"/>
                </a:lnTo>
                <a:lnTo>
                  <a:pt x="121" y="45"/>
                </a:lnTo>
                <a:lnTo>
                  <a:pt x="110" y="41"/>
                </a:lnTo>
                <a:lnTo>
                  <a:pt x="95" y="25"/>
                </a:lnTo>
                <a:lnTo>
                  <a:pt x="93" y="10"/>
                </a:lnTo>
                <a:lnTo>
                  <a:pt x="57" y="0"/>
                </a:lnTo>
                <a:lnTo>
                  <a:pt x="39" y="10"/>
                </a:lnTo>
                <a:lnTo>
                  <a:pt x="38" y="19"/>
                </a:lnTo>
                <a:lnTo>
                  <a:pt x="28" y="22"/>
                </a:lnTo>
                <a:lnTo>
                  <a:pt x="29" y="33"/>
                </a:lnTo>
                <a:lnTo>
                  <a:pt x="0" y="36"/>
                </a:lnTo>
                <a:lnTo>
                  <a:pt x="6" y="5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>
            <a:off x="4510080" y="2284560"/>
            <a:ext cx="95400" cy="52200"/>
          </a:xfrm>
          <a:custGeom>
            <a:avLst/>
            <a:gdLst/>
            <a:ahLst/>
            <a:rect l="l" t="t" r="r" b="b"/>
            <a:pathLst>
              <a:path w="55" h="30">
                <a:moveTo>
                  <a:pt x="13" y="28"/>
                </a:moveTo>
                <a:lnTo>
                  <a:pt x="11" y="20"/>
                </a:lnTo>
                <a:lnTo>
                  <a:pt x="6" y="20"/>
                </a:lnTo>
                <a:lnTo>
                  <a:pt x="0" y="6"/>
                </a:lnTo>
                <a:lnTo>
                  <a:pt x="29" y="0"/>
                </a:lnTo>
                <a:lnTo>
                  <a:pt x="55" y="1"/>
                </a:lnTo>
                <a:lnTo>
                  <a:pt x="54" y="9"/>
                </a:lnTo>
                <a:lnTo>
                  <a:pt x="42" y="11"/>
                </a:lnTo>
                <a:lnTo>
                  <a:pt x="54" y="25"/>
                </a:lnTo>
                <a:lnTo>
                  <a:pt x="51" y="30"/>
                </a:lnTo>
                <a:lnTo>
                  <a:pt x="22" y="25"/>
                </a:lnTo>
                <a:lnTo>
                  <a:pt x="13" y="2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>
            <a:off x="4459320" y="2327400"/>
            <a:ext cx="162000" cy="68040"/>
          </a:xfrm>
          <a:custGeom>
            <a:avLst/>
            <a:gdLst/>
            <a:ahLst/>
            <a:rect l="l" t="t" r="r" b="b"/>
            <a:pathLst>
              <a:path w="93" h="39">
                <a:moveTo>
                  <a:pt x="0" y="32"/>
                </a:moveTo>
                <a:lnTo>
                  <a:pt x="1" y="20"/>
                </a:lnTo>
                <a:lnTo>
                  <a:pt x="8" y="7"/>
                </a:lnTo>
                <a:lnTo>
                  <a:pt x="19" y="5"/>
                </a:lnTo>
                <a:lnTo>
                  <a:pt x="36" y="17"/>
                </a:lnTo>
                <a:lnTo>
                  <a:pt x="43" y="13"/>
                </a:lnTo>
                <a:lnTo>
                  <a:pt x="42" y="3"/>
                </a:lnTo>
                <a:lnTo>
                  <a:pt x="51" y="0"/>
                </a:lnTo>
                <a:lnTo>
                  <a:pt x="80" y="5"/>
                </a:lnTo>
                <a:lnTo>
                  <a:pt x="93" y="29"/>
                </a:lnTo>
                <a:lnTo>
                  <a:pt x="75" y="39"/>
                </a:lnTo>
                <a:lnTo>
                  <a:pt x="49" y="26"/>
                </a:lnTo>
                <a:lnTo>
                  <a:pt x="14" y="26"/>
                </a:lnTo>
                <a:lnTo>
                  <a:pt x="0" y="32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4459320" y="2373480"/>
            <a:ext cx="130320" cy="68040"/>
          </a:xfrm>
          <a:custGeom>
            <a:avLst/>
            <a:gdLst/>
            <a:ahLst/>
            <a:rect l="l" t="t" r="r" b="b"/>
            <a:pathLst>
              <a:path w="75" h="39">
                <a:moveTo>
                  <a:pt x="36" y="39"/>
                </a:moveTo>
                <a:lnTo>
                  <a:pt x="26" y="33"/>
                </a:lnTo>
                <a:lnTo>
                  <a:pt x="23" y="23"/>
                </a:lnTo>
                <a:lnTo>
                  <a:pt x="0" y="22"/>
                </a:lnTo>
                <a:lnTo>
                  <a:pt x="0" y="6"/>
                </a:lnTo>
                <a:lnTo>
                  <a:pt x="14" y="0"/>
                </a:lnTo>
                <a:lnTo>
                  <a:pt x="49" y="0"/>
                </a:lnTo>
                <a:lnTo>
                  <a:pt x="75" y="13"/>
                </a:lnTo>
                <a:lnTo>
                  <a:pt x="74" y="22"/>
                </a:lnTo>
                <a:lnTo>
                  <a:pt x="64" y="25"/>
                </a:lnTo>
                <a:lnTo>
                  <a:pt x="65" y="36"/>
                </a:lnTo>
                <a:lnTo>
                  <a:pt x="36" y="39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4430880" y="2411280"/>
            <a:ext cx="72720" cy="19080"/>
          </a:xfrm>
          <a:custGeom>
            <a:avLst/>
            <a:gdLst/>
            <a:ahLst/>
            <a:rect l="l" t="t" r="r" b="b"/>
            <a:pathLst>
              <a:path w="42" h="11">
                <a:moveTo>
                  <a:pt x="0" y="10"/>
                </a:moveTo>
                <a:lnTo>
                  <a:pt x="42" y="11"/>
                </a:lnTo>
                <a:lnTo>
                  <a:pt x="39" y="1"/>
                </a:lnTo>
                <a:lnTo>
                  <a:pt x="16" y="0"/>
                </a:lnTo>
                <a:lnTo>
                  <a:pt x="0" y="1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4605480" y="2606760"/>
            <a:ext cx="87120" cy="83880"/>
          </a:xfrm>
          <a:custGeom>
            <a:avLst/>
            <a:gdLst/>
            <a:ahLst/>
            <a:rect l="l" t="t" r="r" b="b"/>
            <a:pathLst>
              <a:path w="50" h="48">
                <a:moveTo>
                  <a:pt x="29" y="48"/>
                </a:moveTo>
                <a:lnTo>
                  <a:pt x="24" y="26"/>
                </a:lnTo>
                <a:lnTo>
                  <a:pt x="6" y="6"/>
                </a:lnTo>
                <a:lnTo>
                  <a:pt x="0" y="3"/>
                </a:lnTo>
                <a:lnTo>
                  <a:pt x="12" y="0"/>
                </a:lnTo>
                <a:lnTo>
                  <a:pt x="35" y="7"/>
                </a:lnTo>
                <a:lnTo>
                  <a:pt x="37" y="15"/>
                </a:lnTo>
                <a:lnTo>
                  <a:pt x="50" y="29"/>
                </a:lnTo>
                <a:lnTo>
                  <a:pt x="50" y="35"/>
                </a:lnTo>
                <a:lnTo>
                  <a:pt x="38" y="35"/>
                </a:lnTo>
                <a:lnTo>
                  <a:pt x="29" y="4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4950000" y="2757600"/>
            <a:ext cx="169560" cy="74520"/>
          </a:xfrm>
          <a:custGeom>
            <a:avLst/>
            <a:gdLst/>
            <a:ahLst/>
            <a:rect l="l" t="t" r="r" b="b"/>
            <a:pathLst>
              <a:path w="97" h="43">
                <a:moveTo>
                  <a:pt x="73" y="37"/>
                </a:moveTo>
                <a:lnTo>
                  <a:pt x="79" y="35"/>
                </a:lnTo>
                <a:lnTo>
                  <a:pt x="97" y="40"/>
                </a:lnTo>
                <a:lnTo>
                  <a:pt x="91" y="32"/>
                </a:lnTo>
                <a:lnTo>
                  <a:pt x="92" y="27"/>
                </a:lnTo>
                <a:lnTo>
                  <a:pt x="73" y="13"/>
                </a:lnTo>
                <a:lnTo>
                  <a:pt x="56" y="15"/>
                </a:lnTo>
                <a:lnTo>
                  <a:pt x="40" y="6"/>
                </a:lnTo>
                <a:lnTo>
                  <a:pt x="0" y="0"/>
                </a:lnTo>
                <a:lnTo>
                  <a:pt x="15" y="11"/>
                </a:lnTo>
                <a:lnTo>
                  <a:pt x="27" y="27"/>
                </a:lnTo>
                <a:lnTo>
                  <a:pt x="27" y="32"/>
                </a:lnTo>
                <a:lnTo>
                  <a:pt x="47" y="34"/>
                </a:lnTo>
                <a:lnTo>
                  <a:pt x="53" y="43"/>
                </a:lnTo>
                <a:lnTo>
                  <a:pt x="53" y="43"/>
                </a:lnTo>
                <a:lnTo>
                  <a:pt x="73" y="3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5041800" y="2822400"/>
            <a:ext cx="85680" cy="73080"/>
          </a:xfrm>
          <a:custGeom>
            <a:avLst/>
            <a:gdLst/>
            <a:ahLst/>
            <a:rect l="l" t="t" r="r" b="b"/>
            <a:pathLst>
              <a:path w="49" h="42">
                <a:moveTo>
                  <a:pt x="20" y="26"/>
                </a:moveTo>
                <a:lnTo>
                  <a:pt x="10" y="19"/>
                </a:lnTo>
                <a:lnTo>
                  <a:pt x="0" y="6"/>
                </a:lnTo>
                <a:lnTo>
                  <a:pt x="0" y="6"/>
                </a:lnTo>
                <a:lnTo>
                  <a:pt x="20" y="0"/>
                </a:lnTo>
                <a:lnTo>
                  <a:pt x="38" y="16"/>
                </a:lnTo>
                <a:lnTo>
                  <a:pt x="35" y="22"/>
                </a:lnTo>
                <a:lnTo>
                  <a:pt x="46" y="26"/>
                </a:lnTo>
                <a:lnTo>
                  <a:pt x="49" y="42"/>
                </a:lnTo>
                <a:lnTo>
                  <a:pt x="44" y="42"/>
                </a:lnTo>
                <a:lnTo>
                  <a:pt x="38" y="29"/>
                </a:lnTo>
                <a:lnTo>
                  <a:pt x="20" y="2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5076720" y="2867040"/>
            <a:ext cx="42840" cy="28440"/>
          </a:xfrm>
          <a:custGeom>
            <a:avLst/>
            <a:gdLst/>
            <a:ahLst/>
            <a:rect l="l" t="t" r="r" b="b"/>
            <a:pathLst>
              <a:path w="24" h="16">
                <a:moveTo>
                  <a:pt x="24" y="16"/>
                </a:moveTo>
                <a:lnTo>
                  <a:pt x="15" y="16"/>
                </a:lnTo>
                <a:lnTo>
                  <a:pt x="0" y="0"/>
                </a:lnTo>
                <a:lnTo>
                  <a:pt x="18" y="3"/>
                </a:lnTo>
                <a:lnTo>
                  <a:pt x="24" y="1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5076720" y="2805120"/>
            <a:ext cx="139680" cy="106200"/>
          </a:xfrm>
          <a:custGeom>
            <a:avLst/>
            <a:gdLst/>
            <a:ahLst/>
            <a:rect l="l" t="t" r="r" b="b"/>
            <a:pathLst>
              <a:path w="80" h="61">
                <a:moveTo>
                  <a:pt x="50" y="1"/>
                </a:moveTo>
                <a:lnTo>
                  <a:pt x="63" y="16"/>
                </a:lnTo>
                <a:lnTo>
                  <a:pt x="80" y="27"/>
                </a:lnTo>
                <a:lnTo>
                  <a:pt x="70" y="35"/>
                </a:lnTo>
                <a:lnTo>
                  <a:pt x="69" y="48"/>
                </a:lnTo>
                <a:lnTo>
                  <a:pt x="63" y="48"/>
                </a:lnTo>
                <a:lnTo>
                  <a:pt x="66" y="61"/>
                </a:lnTo>
                <a:lnTo>
                  <a:pt x="53" y="52"/>
                </a:lnTo>
                <a:lnTo>
                  <a:pt x="53" y="42"/>
                </a:lnTo>
                <a:lnTo>
                  <a:pt x="48" y="39"/>
                </a:lnTo>
                <a:lnTo>
                  <a:pt x="34" y="52"/>
                </a:lnTo>
                <a:lnTo>
                  <a:pt x="29" y="52"/>
                </a:lnTo>
                <a:lnTo>
                  <a:pt x="26" y="36"/>
                </a:lnTo>
                <a:lnTo>
                  <a:pt x="15" y="32"/>
                </a:lnTo>
                <a:lnTo>
                  <a:pt x="18" y="26"/>
                </a:lnTo>
                <a:lnTo>
                  <a:pt x="0" y="10"/>
                </a:lnTo>
                <a:lnTo>
                  <a:pt x="6" y="8"/>
                </a:lnTo>
                <a:lnTo>
                  <a:pt x="24" y="13"/>
                </a:lnTo>
                <a:lnTo>
                  <a:pt x="18" y="5"/>
                </a:lnTo>
                <a:lnTo>
                  <a:pt x="19" y="0"/>
                </a:lnTo>
                <a:lnTo>
                  <a:pt x="34" y="13"/>
                </a:lnTo>
                <a:lnTo>
                  <a:pt x="43" y="13"/>
                </a:lnTo>
                <a:lnTo>
                  <a:pt x="50" y="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2054160" y="4394160"/>
            <a:ext cx="341280" cy="407880"/>
          </a:xfrm>
          <a:custGeom>
            <a:avLst/>
            <a:gdLst/>
            <a:ahLst/>
            <a:rect l="l" t="t" r="r" b="b"/>
            <a:pathLst>
              <a:path w="196" h="233">
                <a:moveTo>
                  <a:pt x="0" y="22"/>
                </a:moveTo>
                <a:lnTo>
                  <a:pt x="22" y="22"/>
                </a:lnTo>
                <a:lnTo>
                  <a:pt x="44" y="2"/>
                </a:lnTo>
                <a:lnTo>
                  <a:pt x="63" y="0"/>
                </a:lnTo>
                <a:lnTo>
                  <a:pt x="66" y="27"/>
                </a:lnTo>
                <a:lnTo>
                  <a:pt x="73" y="41"/>
                </a:lnTo>
                <a:lnTo>
                  <a:pt x="139" y="68"/>
                </a:lnTo>
                <a:lnTo>
                  <a:pt x="149" y="89"/>
                </a:lnTo>
                <a:lnTo>
                  <a:pt x="148" y="98"/>
                </a:lnTo>
                <a:lnTo>
                  <a:pt x="154" y="114"/>
                </a:lnTo>
                <a:lnTo>
                  <a:pt x="181" y="119"/>
                </a:lnTo>
                <a:lnTo>
                  <a:pt x="183" y="129"/>
                </a:lnTo>
                <a:lnTo>
                  <a:pt x="196" y="149"/>
                </a:lnTo>
                <a:lnTo>
                  <a:pt x="193" y="184"/>
                </a:lnTo>
                <a:lnTo>
                  <a:pt x="176" y="168"/>
                </a:lnTo>
                <a:lnTo>
                  <a:pt x="135" y="179"/>
                </a:lnTo>
                <a:lnTo>
                  <a:pt x="126" y="222"/>
                </a:lnTo>
                <a:lnTo>
                  <a:pt x="107" y="218"/>
                </a:lnTo>
                <a:lnTo>
                  <a:pt x="103" y="225"/>
                </a:lnTo>
                <a:lnTo>
                  <a:pt x="73" y="214"/>
                </a:lnTo>
                <a:lnTo>
                  <a:pt x="59" y="233"/>
                </a:lnTo>
                <a:lnTo>
                  <a:pt x="49" y="233"/>
                </a:lnTo>
                <a:lnTo>
                  <a:pt x="30" y="183"/>
                </a:lnTo>
                <a:lnTo>
                  <a:pt x="30" y="168"/>
                </a:lnTo>
                <a:lnTo>
                  <a:pt x="12" y="139"/>
                </a:lnTo>
                <a:lnTo>
                  <a:pt x="18" y="120"/>
                </a:lnTo>
                <a:lnTo>
                  <a:pt x="11" y="106"/>
                </a:lnTo>
                <a:lnTo>
                  <a:pt x="15" y="47"/>
                </a:lnTo>
                <a:lnTo>
                  <a:pt x="0" y="22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2273400" y="4687920"/>
            <a:ext cx="234720" cy="255600"/>
          </a:xfrm>
          <a:custGeom>
            <a:avLst/>
            <a:gdLst/>
            <a:ahLst/>
            <a:rect l="l" t="t" r="r" b="b"/>
            <a:pathLst>
              <a:path w="134" h="146">
                <a:moveTo>
                  <a:pt x="134" y="113"/>
                </a:moveTo>
                <a:lnTo>
                  <a:pt x="131" y="85"/>
                </a:lnTo>
                <a:lnTo>
                  <a:pt x="114" y="82"/>
                </a:lnTo>
                <a:lnTo>
                  <a:pt x="108" y="57"/>
                </a:lnTo>
                <a:lnTo>
                  <a:pt x="102" y="54"/>
                </a:lnTo>
                <a:lnTo>
                  <a:pt x="71" y="47"/>
                </a:lnTo>
                <a:lnTo>
                  <a:pt x="67" y="16"/>
                </a:lnTo>
                <a:lnTo>
                  <a:pt x="50" y="0"/>
                </a:lnTo>
                <a:lnTo>
                  <a:pt x="9" y="11"/>
                </a:lnTo>
                <a:lnTo>
                  <a:pt x="0" y="54"/>
                </a:lnTo>
                <a:lnTo>
                  <a:pt x="32" y="85"/>
                </a:lnTo>
                <a:lnTo>
                  <a:pt x="52" y="89"/>
                </a:lnTo>
                <a:lnTo>
                  <a:pt x="79" y="105"/>
                </a:lnTo>
                <a:lnTo>
                  <a:pt x="83" y="116"/>
                </a:lnTo>
                <a:lnTo>
                  <a:pt x="76" y="139"/>
                </a:lnTo>
                <a:lnTo>
                  <a:pt x="106" y="146"/>
                </a:lnTo>
                <a:lnTo>
                  <a:pt x="117" y="143"/>
                </a:lnTo>
                <a:lnTo>
                  <a:pt x="131" y="130"/>
                </a:lnTo>
                <a:lnTo>
                  <a:pt x="134" y="11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2114640" y="4768920"/>
            <a:ext cx="415800" cy="931680"/>
          </a:xfrm>
          <a:custGeom>
            <a:avLst/>
            <a:gdLst/>
            <a:ahLst/>
            <a:rect l="l" t="t" r="r" b="b"/>
            <a:pathLst>
              <a:path w="238" h="534">
                <a:moveTo>
                  <a:pt x="189" y="148"/>
                </a:moveTo>
                <a:lnTo>
                  <a:pt x="193" y="216"/>
                </a:lnTo>
                <a:lnTo>
                  <a:pt x="196" y="226"/>
                </a:lnTo>
                <a:lnTo>
                  <a:pt x="215" y="239"/>
                </a:lnTo>
                <a:lnTo>
                  <a:pt x="213" y="246"/>
                </a:lnTo>
                <a:lnTo>
                  <a:pt x="225" y="256"/>
                </a:lnTo>
                <a:lnTo>
                  <a:pt x="230" y="265"/>
                </a:lnTo>
                <a:lnTo>
                  <a:pt x="222" y="289"/>
                </a:lnTo>
                <a:lnTo>
                  <a:pt x="183" y="302"/>
                </a:lnTo>
                <a:lnTo>
                  <a:pt x="162" y="302"/>
                </a:lnTo>
                <a:lnTo>
                  <a:pt x="157" y="299"/>
                </a:lnTo>
                <a:lnTo>
                  <a:pt x="164" y="312"/>
                </a:lnTo>
                <a:lnTo>
                  <a:pt x="167" y="337"/>
                </a:lnTo>
                <a:lnTo>
                  <a:pt x="148" y="341"/>
                </a:lnTo>
                <a:lnTo>
                  <a:pt x="130" y="334"/>
                </a:lnTo>
                <a:lnTo>
                  <a:pt x="126" y="338"/>
                </a:lnTo>
                <a:lnTo>
                  <a:pt x="136" y="357"/>
                </a:lnTo>
                <a:lnTo>
                  <a:pt x="145" y="362"/>
                </a:lnTo>
                <a:lnTo>
                  <a:pt x="154" y="357"/>
                </a:lnTo>
                <a:lnTo>
                  <a:pt x="159" y="366"/>
                </a:lnTo>
                <a:lnTo>
                  <a:pt x="159" y="370"/>
                </a:lnTo>
                <a:lnTo>
                  <a:pt x="152" y="370"/>
                </a:lnTo>
                <a:lnTo>
                  <a:pt x="145" y="364"/>
                </a:lnTo>
                <a:lnTo>
                  <a:pt x="141" y="370"/>
                </a:lnTo>
                <a:lnTo>
                  <a:pt x="151" y="373"/>
                </a:lnTo>
                <a:lnTo>
                  <a:pt x="142" y="385"/>
                </a:lnTo>
                <a:lnTo>
                  <a:pt x="148" y="399"/>
                </a:lnTo>
                <a:lnTo>
                  <a:pt x="143" y="402"/>
                </a:lnTo>
                <a:lnTo>
                  <a:pt x="145" y="408"/>
                </a:lnTo>
                <a:lnTo>
                  <a:pt x="130" y="413"/>
                </a:lnTo>
                <a:lnTo>
                  <a:pt x="126" y="424"/>
                </a:lnTo>
                <a:lnTo>
                  <a:pt x="130" y="433"/>
                </a:lnTo>
                <a:lnTo>
                  <a:pt x="148" y="445"/>
                </a:lnTo>
                <a:lnTo>
                  <a:pt x="158" y="445"/>
                </a:lnTo>
                <a:lnTo>
                  <a:pt x="161" y="451"/>
                </a:lnTo>
                <a:lnTo>
                  <a:pt x="162" y="459"/>
                </a:lnTo>
                <a:lnTo>
                  <a:pt x="146" y="477"/>
                </a:lnTo>
                <a:lnTo>
                  <a:pt x="149" y="493"/>
                </a:lnTo>
                <a:lnTo>
                  <a:pt x="138" y="503"/>
                </a:lnTo>
                <a:lnTo>
                  <a:pt x="139" y="510"/>
                </a:lnTo>
                <a:lnTo>
                  <a:pt x="161" y="534"/>
                </a:lnTo>
                <a:lnTo>
                  <a:pt x="145" y="532"/>
                </a:lnTo>
                <a:lnTo>
                  <a:pt x="111" y="528"/>
                </a:lnTo>
                <a:lnTo>
                  <a:pt x="94" y="505"/>
                </a:lnTo>
                <a:lnTo>
                  <a:pt x="81" y="506"/>
                </a:lnTo>
                <a:lnTo>
                  <a:pt x="73" y="491"/>
                </a:lnTo>
                <a:lnTo>
                  <a:pt x="72" y="437"/>
                </a:lnTo>
                <a:lnTo>
                  <a:pt x="59" y="404"/>
                </a:lnTo>
                <a:lnTo>
                  <a:pt x="63" y="405"/>
                </a:lnTo>
                <a:lnTo>
                  <a:pt x="54" y="397"/>
                </a:lnTo>
                <a:lnTo>
                  <a:pt x="40" y="372"/>
                </a:lnTo>
                <a:lnTo>
                  <a:pt x="40" y="356"/>
                </a:lnTo>
                <a:lnTo>
                  <a:pt x="31" y="340"/>
                </a:lnTo>
                <a:lnTo>
                  <a:pt x="28" y="296"/>
                </a:lnTo>
                <a:lnTo>
                  <a:pt x="18" y="265"/>
                </a:lnTo>
                <a:lnTo>
                  <a:pt x="24" y="251"/>
                </a:lnTo>
                <a:lnTo>
                  <a:pt x="19" y="237"/>
                </a:lnTo>
                <a:lnTo>
                  <a:pt x="22" y="213"/>
                </a:lnTo>
                <a:lnTo>
                  <a:pt x="0" y="167"/>
                </a:lnTo>
                <a:lnTo>
                  <a:pt x="3" y="115"/>
                </a:lnTo>
                <a:lnTo>
                  <a:pt x="16" y="86"/>
                </a:lnTo>
                <a:lnTo>
                  <a:pt x="9" y="49"/>
                </a:lnTo>
                <a:lnTo>
                  <a:pt x="24" y="39"/>
                </a:lnTo>
                <a:lnTo>
                  <a:pt x="24" y="19"/>
                </a:lnTo>
                <a:lnTo>
                  <a:pt x="38" y="0"/>
                </a:lnTo>
                <a:lnTo>
                  <a:pt x="68" y="11"/>
                </a:lnTo>
                <a:lnTo>
                  <a:pt x="72" y="4"/>
                </a:lnTo>
                <a:lnTo>
                  <a:pt x="91" y="8"/>
                </a:lnTo>
                <a:lnTo>
                  <a:pt x="123" y="39"/>
                </a:lnTo>
                <a:lnTo>
                  <a:pt x="143" y="43"/>
                </a:lnTo>
                <a:lnTo>
                  <a:pt x="170" y="59"/>
                </a:lnTo>
                <a:lnTo>
                  <a:pt x="174" y="70"/>
                </a:lnTo>
                <a:lnTo>
                  <a:pt x="167" y="93"/>
                </a:lnTo>
                <a:lnTo>
                  <a:pt x="197" y="100"/>
                </a:lnTo>
                <a:lnTo>
                  <a:pt x="208" y="97"/>
                </a:lnTo>
                <a:lnTo>
                  <a:pt x="222" y="84"/>
                </a:lnTo>
                <a:lnTo>
                  <a:pt x="225" y="67"/>
                </a:lnTo>
                <a:lnTo>
                  <a:pt x="232" y="67"/>
                </a:lnTo>
                <a:lnTo>
                  <a:pt x="238" y="92"/>
                </a:lnTo>
                <a:lnTo>
                  <a:pt x="225" y="100"/>
                </a:lnTo>
                <a:lnTo>
                  <a:pt x="189" y="14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>
            <a:off x="2274840" y="3843360"/>
            <a:ext cx="128520" cy="216000"/>
          </a:xfrm>
          <a:custGeom>
            <a:avLst/>
            <a:gdLst/>
            <a:ahLst/>
            <a:rect l="l" t="t" r="r" b="b"/>
            <a:pathLst>
              <a:path w="73" h="124">
                <a:moveTo>
                  <a:pt x="24" y="0"/>
                </a:moveTo>
                <a:lnTo>
                  <a:pt x="11" y="10"/>
                </a:lnTo>
                <a:lnTo>
                  <a:pt x="8" y="19"/>
                </a:lnTo>
                <a:lnTo>
                  <a:pt x="12" y="22"/>
                </a:lnTo>
                <a:lnTo>
                  <a:pt x="3" y="27"/>
                </a:lnTo>
                <a:lnTo>
                  <a:pt x="0" y="41"/>
                </a:lnTo>
                <a:lnTo>
                  <a:pt x="11" y="54"/>
                </a:lnTo>
                <a:lnTo>
                  <a:pt x="19" y="57"/>
                </a:lnTo>
                <a:lnTo>
                  <a:pt x="24" y="73"/>
                </a:lnTo>
                <a:lnTo>
                  <a:pt x="19" y="99"/>
                </a:lnTo>
                <a:lnTo>
                  <a:pt x="30" y="121"/>
                </a:lnTo>
                <a:lnTo>
                  <a:pt x="37" y="124"/>
                </a:lnTo>
                <a:lnTo>
                  <a:pt x="63" y="111"/>
                </a:lnTo>
                <a:lnTo>
                  <a:pt x="73" y="111"/>
                </a:lnTo>
                <a:lnTo>
                  <a:pt x="49" y="70"/>
                </a:lnTo>
                <a:lnTo>
                  <a:pt x="65" y="41"/>
                </a:lnTo>
                <a:lnTo>
                  <a:pt x="47" y="24"/>
                </a:lnTo>
                <a:lnTo>
                  <a:pt x="41" y="26"/>
                </a:lnTo>
                <a:lnTo>
                  <a:pt x="41" y="11"/>
                </a:lnTo>
                <a:lnTo>
                  <a:pt x="24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8" name=""/>
          <p:cNvSpPr/>
          <p:nvPr/>
        </p:nvSpPr>
        <p:spPr>
          <a:xfrm>
            <a:off x="3805200" y="2411280"/>
            <a:ext cx="50760" cy="33480"/>
          </a:xfrm>
          <a:custGeom>
            <a:avLst/>
            <a:gdLst/>
            <a:ahLst/>
            <a:rect l="l" t="t" r="r" b="b"/>
            <a:pathLst>
              <a:path w="29" h="19">
                <a:moveTo>
                  <a:pt x="4" y="0"/>
                </a:moveTo>
                <a:lnTo>
                  <a:pt x="0" y="10"/>
                </a:lnTo>
                <a:lnTo>
                  <a:pt x="7" y="17"/>
                </a:lnTo>
                <a:lnTo>
                  <a:pt x="20" y="11"/>
                </a:lnTo>
                <a:lnTo>
                  <a:pt x="23" y="19"/>
                </a:lnTo>
                <a:lnTo>
                  <a:pt x="29" y="14"/>
                </a:lnTo>
                <a:lnTo>
                  <a:pt x="25" y="0"/>
                </a:lnTo>
                <a:lnTo>
                  <a:pt x="4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>
            <a:off x="4172040" y="2340000"/>
            <a:ext cx="61920" cy="79200"/>
          </a:xfrm>
          <a:custGeom>
            <a:avLst/>
            <a:gdLst/>
            <a:ahLst/>
            <a:rect l="l" t="t" r="r" b="b"/>
            <a:pathLst>
              <a:path w="35" h="45">
                <a:moveTo>
                  <a:pt x="9" y="45"/>
                </a:moveTo>
                <a:lnTo>
                  <a:pt x="18" y="45"/>
                </a:lnTo>
                <a:lnTo>
                  <a:pt x="18" y="45"/>
                </a:lnTo>
                <a:lnTo>
                  <a:pt x="25" y="26"/>
                </a:lnTo>
                <a:lnTo>
                  <a:pt x="35" y="23"/>
                </a:lnTo>
                <a:lnTo>
                  <a:pt x="35" y="19"/>
                </a:lnTo>
                <a:lnTo>
                  <a:pt x="28" y="19"/>
                </a:lnTo>
                <a:lnTo>
                  <a:pt x="31" y="0"/>
                </a:lnTo>
                <a:lnTo>
                  <a:pt x="6" y="9"/>
                </a:lnTo>
                <a:lnTo>
                  <a:pt x="0" y="19"/>
                </a:lnTo>
                <a:lnTo>
                  <a:pt x="0" y="32"/>
                </a:lnTo>
                <a:lnTo>
                  <a:pt x="6" y="36"/>
                </a:lnTo>
                <a:lnTo>
                  <a:pt x="9" y="4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>
            <a:off x="4111560" y="2557440"/>
            <a:ext cx="12600" cy="17640"/>
          </a:xfrm>
          <a:custGeom>
            <a:avLst/>
            <a:gdLst/>
            <a:ahLst/>
            <a:rect l="l" t="t" r="r" b="b"/>
            <a:pathLst>
              <a:path w="7" h="10">
                <a:moveTo>
                  <a:pt x="0" y="10"/>
                </a:moveTo>
                <a:lnTo>
                  <a:pt x="4" y="0"/>
                </a:lnTo>
                <a:lnTo>
                  <a:pt x="7" y="10"/>
                </a:lnTo>
                <a:lnTo>
                  <a:pt x="0" y="1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>
            <a:off x="4200480" y="2592360"/>
            <a:ext cx="181080" cy="74520"/>
          </a:xfrm>
          <a:custGeom>
            <a:avLst/>
            <a:gdLst/>
            <a:ahLst/>
            <a:rect l="l" t="t" r="r" b="b"/>
            <a:pathLst>
              <a:path w="104" h="43">
                <a:moveTo>
                  <a:pt x="0" y="25"/>
                </a:moveTo>
                <a:lnTo>
                  <a:pt x="2" y="27"/>
                </a:lnTo>
                <a:lnTo>
                  <a:pt x="5" y="31"/>
                </a:lnTo>
                <a:lnTo>
                  <a:pt x="5" y="35"/>
                </a:lnTo>
                <a:lnTo>
                  <a:pt x="12" y="35"/>
                </a:lnTo>
                <a:lnTo>
                  <a:pt x="13" y="35"/>
                </a:lnTo>
                <a:lnTo>
                  <a:pt x="35" y="34"/>
                </a:lnTo>
                <a:lnTo>
                  <a:pt x="37" y="38"/>
                </a:lnTo>
                <a:lnTo>
                  <a:pt x="57" y="43"/>
                </a:lnTo>
                <a:lnTo>
                  <a:pt x="91" y="35"/>
                </a:lnTo>
                <a:lnTo>
                  <a:pt x="104" y="15"/>
                </a:lnTo>
                <a:lnTo>
                  <a:pt x="99" y="3"/>
                </a:lnTo>
                <a:lnTo>
                  <a:pt x="75" y="0"/>
                </a:lnTo>
                <a:lnTo>
                  <a:pt x="70" y="6"/>
                </a:lnTo>
                <a:lnTo>
                  <a:pt x="57" y="3"/>
                </a:lnTo>
                <a:lnTo>
                  <a:pt x="44" y="15"/>
                </a:lnTo>
                <a:lnTo>
                  <a:pt x="45" y="22"/>
                </a:lnTo>
                <a:lnTo>
                  <a:pt x="0" y="2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>
            <a:off x="4116240" y="2633760"/>
            <a:ext cx="104760" cy="52200"/>
          </a:xfrm>
          <a:custGeom>
            <a:avLst/>
            <a:gdLst/>
            <a:ahLst/>
            <a:rect l="l" t="t" r="r" b="b"/>
            <a:pathLst>
              <a:path w="60" h="30">
                <a:moveTo>
                  <a:pt x="13" y="30"/>
                </a:moveTo>
                <a:lnTo>
                  <a:pt x="9" y="20"/>
                </a:lnTo>
                <a:lnTo>
                  <a:pt x="1" y="25"/>
                </a:lnTo>
                <a:lnTo>
                  <a:pt x="0" y="19"/>
                </a:lnTo>
                <a:lnTo>
                  <a:pt x="13" y="1"/>
                </a:lnTo>
                <a:lnTo>
                  <a:pt x="22" y="0"/>
                </a:lnTo>
                <a:lnTo>
                  <a:pt x="48" y="1"/>
                </a:lnTo>
                <a:lnTo>
                  <a:pt x="53" y="11"/>
                </a:lnTo>
                <a:lnTo>
                  <a:pt x="60" y="11"/>
                </a:lnTo>
                <a:lnTo>
                  <a:pt x="55" y="22"/>
                </a:lnTo>
                <a:lnTo>
                  <a:pt x="47" y="20"/>
                </a:lnTo>
                <a:lnTo>
                  <a:pt x="41" y="28"/>
                </a:lnTo>
                <a:lnTo>
                  <a:pt x="34" y="22"/>
                </a:lnTo>
                <a:lnTo>
                  <a:pt x="13" y="3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4443480" y="2784600"/>
            <a:ext cx="42840" cy="90360"/>
          </a:xfrm>
          <a:custGeom>
            <a:avLst/>
            <a:gdLst/>
            <a:ahLst/>
            <a:rect l="l" t="t" r="r" b="b"/>
            <a:pathLst>
              <a:path w="25" h="52">
                <a:moveTo>
                  <a:pt x="17" y="16"/>
                </a:moveTo>
                <a:lnTo>
                  <a:pt x="25" y="31"/>
                </a:lnTo>
                <a:lnTo>
                  <a:pt x="25" y="36"/>
                </a:lnTo>
                <a:lnTo>
                  <a:pt x="12" y="51"/>
                </a:lnTo>
                <a:lnTo>
                  <a:pt x="12" y="52"/>
                </a:lnTo>
                <a:lnTo>
                  <a:pt x="0" y="41"/>
                </a:lnTo>
                <a:lnTo>
                  <a:pt x="0" y="13"/>
                </a:lnTo>
                <a:lnTo>
                  <a:pt x="4" y="0"/>
                </a:lnTo>
                <a:lnTo>
                  <a:pt x="10" y="3"/>
                </a:lnTo>
                <a:lnTo>
                  <a:pt x="17" y="1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4359240" y="2604960"/>
            <a:ext cx="160200" cy="81000"/>
          </a:xfrm>
          <a:custGeom>
            <a:avLst/>
            <a:gdLst/>
            <a:ahLst/>
            <a:rect l="l" t="t" r="r" b="b"/>
            <a:pathLst>
              <a:path w="92" h="46">
                <a:moveTo>
                  <a:pt x="3" y="30"/>
                </a:moveTo>
                <a:lnTo>
                  <a:pt x="26" y="46"/>
                </a:lnTo>
                <a:lnTo>
                  <a:pt x="57" y="41"/>
                </a:lnTo>
                <a:lnTo>
                  <a:pt x="70" y="38"/>
                </a:lnTo>
                <a:lnTo>
                  <a:pt x="81" y="14"/>
                </a:lnTo>
                <a:lnTo>
                  <a:pt x="92" y="10"/>
                </a:lnTo>
                <a:lnTo>
                  <a:pt x="81" y="3"/>
                </a:lnTo>
                <a:lnTo>
                  <a:pt x="80" y="1"/>
                </a:lnTo>
                <a:lnTo>
                  <a:pt x="61" y="0"/>
                </a:lnTo>
                <a:lnTo>
                  <a:pt x="29" y="14"/>
                </a:lnTo>
                <a:lnTo>
                  <a:pt x="13" y="7"/>
                </a:lnTo>
                <a:lnTo>
                  <a:pt x="0" y="27"/>
                </a:lnTo>
                <a:lnTo>
                  <a:pt x="3" y="3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5" name=""/>
          <p:cNvSpPr/>
          <p:nvPr/>
        </p:nvSpPr>
        <p:spPr>
          <a:xfrm>
            <a:off x="5165640" y="3173400"/>
            <a:ext cx="49320" cy="44640"/>
          </a:xfrm>
          <a:custGeom>
            <a:avLst/>
            <a:gdLst/>
            <a:ahLst/>
            <a:rect l="l" t="t" r="r" b="b"/>
            <a:pathLst>
              <a:path w="28" h="25">
                <a:moveTo>
                  <a:pt x="0" y="15"/>
                </a:moveTo>
                <a:lnTo>
                  <a:pt x="12" y="0"/>
                </a:lnTo>
                <a:lnTo>
                  <a:pt x="28" y="0"/>
                </a:lnTo>
                <a:lnTo>
                  <a:pt x="27" y="8"/>
                </a:lnTo>
                <a:lnTo>
                  <a:pt x="18" y="10"/>
                </a:lnTo>
                <a:lnTo>
                  <a:pt x="28" y="25"/>
                </a:lnTo>
                <a:lnTo>
                  <a:pt x="28" y="24"/>
                </a:lnTo>
                <a:lnTo>
                  <a:pt x="0" y="1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6" name=""/>
          <p:cNvSpPr/>
          <p:nvPr/>
        </p:nvSpPr>
        <p:spPr>
          <a:xfrm>
            <a:off x="5121360" y="3189240"/>
            <a:ext cx="44280" cy="22320"/>
          </a:xfrm>
          <a:custGeom>
            <a:avLst/>
            <a:gdLst/>
            <a:ahLst/>
            <a:rect l="l" t="t" r="r" b="b"/>
            <a:pathLst>
              <a:path w="26" h="13">
                <a:moveTo>
                  <a:pt x="0" y="4"/>
                </a:moveTo>
                <a:lnTo>
                  <a:pt x="10" y="0"/>
                </a:lnTo>
                <a:lnTo>
                  <a:pt x="26" y="6"/>
                </a:lnTo>
                <a:lnTo>
                  <a:pt x="12" y="13"/>
                </a:lnTo>
                <a:lnTo>
                  <a:pt x="0" y="4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7" name=""/>
          <p:cNvSpPr/>
          <p:nvPr/>
        </p:nvSpPr>
        <p:spPr>
          <a:xfrm>
            <a:off x="3606840" y="2994120"/>
            <a:ext cx="315720" cy="249120"/>
          </a:xfrm>
          <a:custGeom>
            <a:avLst/>
            <a:gdLst/>
            <a:ahLst/>
            <a:rect l="l" t="t" r="r" b="b"/>
            <a:pathLst>
              <a:path w="181" h="143">
                <a:moveTo>
                  <a:pt x="175" y="17"/>
                </a:moveTo>
                <a:lnTo>
                  <a:pt x="181" y="59"/>
                </a:lnTo>
                <a:lnTo>
                  <a:pt x="142" y="71"/>
                </a:lnTo>
                <a:lnTo>
                  <a:pt x="143" y="81"/>
                </a:lnTo>
                <a:lnTo>
                  <a:pt x="115" y="102"/>
                </a:lnTo>
                <a:lnTo>
                  <a:pt x="76" y="115"/>
                </a:lnTo>
                <a:lnTo>
                  <a:pt x="67" y="122"/>
                </a:lnTo>
                <a:lnTo>
                  <a:pt x="67" y="143"/>
                </a:lnTo>
                <a:lnTo>
                  <a:pt x="0" y="143"/>
                </a:lnTo>
                <a:lnTo>
                  <a:pt x="22" y="132"/>
                </a:lnTo>
                <a:lnTo>
                  <a:pt x="50" y="108"/>
                </a:lnTo>
                <a:lnTo>
                  <a:pt x="54" y="97"/>
                </a:lnTo>
                <a:lnTo>
                  <a:pt x="51" y="76"/>
                </a:lnTo>
                <a:lnTo>
                  <a:pt x="61" y="58"/>
                </a:lnTo>
                <a:lnTo>
                  <a:pt x="73" y="46"/>
                </a:lnTo>
                <a:lnTo>
                  <a:pt x="98" y="32"/>
                </a:lnTo>
                <a:lnTo>
                  <a:pt x="114" y="1"/>
                </a:lnTo>
                <a:lnTo>
                  <a:pt x="121" y="0"/>
                </a:lnTo>
                <a:lnTo>
                  <a:pt x="134" y="11"/>
                </a:lnTo>
                <a:lnTo>
                  <a:pt x="156" y="8"/>
                </a:lnTo>
                <a:lnTo>
                  <a:pt x="169" y="10"/>
                </a:lnTo>
                <a:lnTo>
                  <a:pt x="175" y="1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8" name=""/>
          <p:cNvSpPr/>
          <p:nvPr/>
        </p:nvSpPr>
        <p:spPr>
          <a:xfrm>
            <a:off x="5070600" y="3706920"/>
            <a:ext cx="39600" cy="55440"/>
          </a:xfrm>
          <a:custGeom>
            <a:avLst/>
            <a:gdLst/>
            <a:ahLst/>
            <a:rect l="l" t="t" r="r" b="b"/>
            <a:pathLst>
              <a:path w="23" h="32">
                <a:moveTo>
                  <a:pt x="22" y="22"/>
                </a:moveTo>
                <a:lnTo>
                  <a:pt x="16" y="19"/>
                </a:lnTo>
                <a:lnTo>
                  <a:pt x="23" y="13"/>
                </a:lnTo>
                <a:lnTo>
                  <a:pt x="22" y="5"/>
                </a:lnTo>
                <a:lnTo>
                  <a:pt x="16" y="0"/>
                </a:lnTo>
                <a:lnTo>
                  <a:pt x="7" y="6"/>
                </a:lnTo>
                <a:lnTo>
                  <a:pt x="0" y="25"/>
                </a:lnTo>
                <a:lnTo>
                  <a:pt x="0" y="31"/>
                </a:lnTo>
                <a:lnTo>
                  <a:pt x="16" y="31"/>
                </a:lnTo>
                <a:lnTo>
                  <a:pt x="16" y="32"/>
                </a:lnTo>
                <a:lnTo>
                  <a:pt x="22" y="22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9" name=""/>
          <p:cNvSpPr/>
          <p:nvPr/>
        </p:nvSpPr>
        <p:spPr>
          <a:xfrm>
            <a:off x="5052960" y="3728880"/>
            <a:ext cx="266760" cy="416160"/>
          </a:xfrm>
          <a:custGeom>
            <a:avLst/>
            <a:gdLst/>
            <a:ahLst/>
            <a:rect l="l" t="t" r="r" b="b"/>
            <a:pathLst>
              <a:path w="153" h="238">
                <a:moveTo>
                  <a:pt x="13" y="142"/>
                </a:moveTo>
                <a:lnTo>
                  <a:pt x="0" y="164"/>
                </a:lnTo>
                <a:lnTo>
                  <a:pt x="0" y="222"/>
                </a:lnTo>
                <a:lnTo>
                  <a:pt x="8" y="238"/>
                </a:lnTo>
                <a:lnTo>
                  <a:pt x="10" y="238"/>
                </a:lnTo>
                <a:lnTo>
                  <a:pt x="33" y="202"/>
                </a:lnTo>
                <a:lnTo>
                  <a:pt x="80" y="165"/>
                </a:lnTo>
                <a:lnTo>
                  <a:pt x="103" y="138"/>
                </a:lnTo>
                <a:lnTo>
                  <a:pt x="122" y="108"/>
                </a:lnTo>
                <a:lnTo>
                  <a:pt x="153" y="27"/>
                </a:lnTo>
                <a:lnTo>
                  <a:pt x="153" y="3"/>
                </a:lnTo>
                <a:lnTo>
                  <a:pt x="144" y="0"/>
                </a:lnTo>
                <a:lnTo>
                  <a:pt x="140" y="8"/>
                </a:lnTo>
                <a:lnTo>
                  <a:pt x="121" y="14"/>
                </a:lnTo>
                <a:lnTo>
                  <a:pt x="96" y="15"/>
                </a:lnTo>
                <a:lnTo>
                  <a:pt x="57" y="28"/>
                </a:lnTo>
                <a:lnTo>
                  <a:pt x="48" y="27"/>
                </a:lnTo>
                <a:lnTo>
                  <a:pt x="32" y="9"/>
                </a:lnTo>
                <a:lnTo>
                  <a:pt x="26" y="19"/>
                </a:lnTo>
                <a:lnTo>
                  <a:pt x="26" y="28"/>
                </a:lnTo>
                <a:lnTo>
                  <a:pt x="45" y="52"/>
                </a:lnTo>
                <a:lnTo>
                  <a:pt x="93" y="68"/>
                </a:lnTo>
                <a:lnTo>
                  <a:pt x="106" y="68"/>
                </a:lnTo>
                <a:lnTo>
                  <a:pt x="64" y="122"/>
                </a:lnTo>
                <a:lnTo>
                  <a:pt x="40" y="123"/>
                </a:lnTo>
                <a:lnTo>
                  <a:pt x="13" y="142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0" name=""/>
          <p:cNvSpPr/>
          <p:nvPr/>
        </p:nvSpPr>
        <p:spPr>
          <a:xfrm>
            <a:off x="3487680" y="3666960"/>
            <a:ext cx="79560" cy="27000"/>
          </a:xfrm>
          <a:custGeom>
            <a:avLst/>
            <a:gdLst/>
            <a:ahLst/>
            <a:rect l="l" t="t" r="r" b="b"/>
            <a:pathLst>
              <a:path w="45" h="15">
                <a:moveTo>
                  <a:pt x="1" y="15"/>
                </a:moveTo>
                <a:lnTo>
                  <a:pt x="24" y="6"/>
                </a:lnTo>
                <a:lnTo>
                  <a:pt x="43" y="9"/>
                </a:lnTo>
                <a:lnTo>
                  <a:pt x="45" y="6"/>
                </a:lnTo>
                <a:lnTo>
                  <a:pt x="23" y="0"/>
                </a:lnTo>
                <a:lnTo>
                  <a:pt x="2" y="3"/>
                </a:lnTo>
                <a:lnTo>
                  <a:pt x="1" y="3"/>
                </a:lnTo>
                <a:lnTo>
                  <a:pt x="0" y="14"/>
                </a:lnTo>
                <a:lnTo>
                  <a:pt x="1" y="1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1" name=""/>
          <p:cNvSpPr/>
          <p:nvPr/>
        </p:nvSpPr>
        <p:spPr>
          <a:xfrm>
            <a:off x="3487680" y="3706920"/>
            <a:ext cx="84240" cy="54000"/>
          </a:xfrm>
          <a:custGeom>
            <a:avLst/>
            <a:gdLst/>
            <a:ahLst/>
            <a:rect l="l" t="t" r="r" b="b"/>
            <a:pathLst>
              <a:path w="48" h="31">
                <a:moveTo>
                  <a:pt x="48" y="0"/>
                </a:moveTo>
                <a:lnTo>
                  <a:pt x="45" y="16"/>
                </a:lnTo>
                <a:lnTo>
                  <a:pt x="32" y="21"/>
                </a:lnTo>
                <a:lnTo>
                  <a:pt x="26" y="31"/>
                </a:lnTo>
                <a:lnTo>
                  <a:pt x="20" y="25"/>
                </a:lnTo>
                <a:lnTo>
                  <a:pt x="19" y="13"/>
                </a:lnTo>
                <a:lnTo>
                  <a:pt x="13" y="15"/>
                </a:lnTo>
                <a:lnTo>
                  <a:pt x="0" y="5"/>
                </a:lnTo>
                <a:lnTo>
                  <a:pt x="1" y="3"/>
                </a:lnTo>
                <a:lnTo>
                  <a:pt x="48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2" name=""/>
          <p:cNvSpPr/>
          <p:nvPr/>
        </p:nvSpPr>
        <p:spPr>
          <a:xfrm>
            <a:off x="3578400" y="3787920"/>
            <a:ext cx="82440" cy="96840"/>
          </a:xfrm>
          <a:custGeom>
            <a:avLst/>
            <a:gdLst/>
            <a:ahLst/>
            <a:rect l="l" t="t" r="r" b="b"/>
            <a:pathLst>
              <a:path w="47" h="55">
                <a:moveTo>
                  <a:pt x="0" y="15"/>
                </a:moveTo>
                <a:lnTo>
                  <a:pt x="4" y="39"/>
                </a:lnTo>
                <a:lnTo>
                  <a:pt x="28" y="55"/>
                </a:lnTo>
                <a:lnTo>
                  <a:pt x="28" y="53"/>
                </a:lnTo>
                <a:lnTo>
                  <a:pt x="47" y="29"/>
                </a:lnTo>
                <a:lnTo>
                  <a:pt x="41" y="29"/>
                </a:lnTo>
                <a:lnTo>
                  <a:pt x="44" y="20"/>
                </a:lnTo>
                <a:lnTo>
                  <a:pt x="29" y="0"/>
                </a:lnTo>
                <a:lnTo>
                  <a:pt x="15" y="1"/>
                </a:lnTo>
                <a:lnTo>
                  <a:pt x="0" y="1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3" name=""/>
          <p:cNvSpPr/>
          <p:nvPr/>
        </p:nvSpPr>
        <p:spPr>
          <a:xfrm>
            <a:off x="4730760" y="4170240"/>
            <a:ext cx="41400" cy="61920"/>
          </a:xfrm>
          <a:custGeom>
            <a:avLst/>
            <a:gdLst/>
            <a:ahLst/>
            <a:rect l="l" t="t" r="r" b="b"/>
            <a:pathLst>
              <a:path w="23" h="35">
                <a:moveTo>
                  <a:pt x="0" y="4"/>
                </a:moveTo>
                <a:lnTo>
                  <a:pt x="23" y="0"/>
                </a:lnTo>
                <a:lnTo>
                  <a:pt x="23" y="16"/>
                </a:lnTo>
                <a:lnTo>
                  <a:pt x="7" y="35"/>
                </a:lnTo>
                <a:lnTo>
                  <a:pt x="6" y="35"/>
                </a:lnTo>
                <a:lnTo>
                  <a:pt x="3" y="16"/>
                </a:lnTo>
                <a:lnTo>
                  <a:pt x="0" y="4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4" name=""/>
          <p:cNvSpPr/>
          <p:nvPr/>
        </p:nvSpPr>
        <p:spPr>
          <a:xfrm>
            <a:off x="4727520" y="4127400"/>
            <a:ext cx="49320" cy="50760"/>
          </a:xfrm>
          <a:custGeom>
            <a:avLst/>
            <a:gdLst/>
            <a:ahLst/>
            <a:rect l="l" t="t" r="r" b="b"/>
            <a:pathLst>
              <a:path w="28" h="29">
                <a:moveTo>
                  <a:pt x="25" y="25"/>
                </a:moveTo>
                <a:lnTo>
                  <a:pt x="2" y="29"/>
                </a:lnTo>
                <a:lnTo>
                  <a:pt x="0" y="24"/>
                </a:lnTo>
                <a:lnTo>
                  <a:pt x="9" y="5"/>
                </a:lnTo>
                <a:lnTo>
                  <a:pt x="22" y="0"/>
                </a:lnTo>
                <a:lnTo>
                  <a:pt x="28" y="13"/>
                </a:lnTo>
                <a:lnTo>
                  <a:pt x="25" y="2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5" name=""/>
          <p:cNvSpPr/>
          <p:nvPr/>
        </p:nvSpPr>
        <p:spPr>
          <a:xfrm>
            <a:off x="4761000" y="4890960"/>
            <a:ext cx="28440" cy="41400"/>
          </a:xfrm>
          <a:custGeom>
            <a:avLst/>
            <a:gdLst/>
            <a:ahLst/>
            <a:rect l="l" t="t" r="r" b="b"/>
            <a:pathLst>
              <a:path w="16" h="24">
                <a:moveTo>
                  <a:pt x="16" y="17"/>
                </a:moveTo>
                <a:lnTo>
                  <a:pt x="16" y="0"/>
                </a:lnTo>
                <a:lnTo>
                  <a:pt x="5" y="1"/>
                </a:lnTo>
                <a:lnTo>
                  <a:pt x="0" y="17"/>
                </a:lnTo>
                <a:lnTo>
                  <a:pt x="8" y="24"/>
                </a:lnTo>
                <a:lnTo>
                  <a:pt x="16" y="1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"/>
          <p:cNvSpPr/>
          <p:nvPr/>
        </p:nvSpPr>
        <p:spPr>
          <a:xfrm>
            <a:off x="4470480" y="4645080"/>
            <a:ext cx="252360" cy="276120"/>
          </a:xfrm>
          <a:custGeom>
            <a:avLst/>
            <a:gdLst/>
            <a:ahLst/>
            <a:rect l="l" t="t" r="r" b="b"/>
            <a:pathLst>
              <a:path w="144" h="158">
                <a:moveTo>
                  <a:pt x="83" y="0"/>
                </a:moveTo>
                <a:lnTo>
                  <a:pt x="96" y="28"/>
                </a:lnTo>
                <a:lnTo>
                  <a:pt x="121" y="50"/>
                </a:lnTo>
                <a:lnTo>
                  <a:pt x="125" y="68"/>
                </a:lnTo>
                <a:lnTo>
                  <a:pt x="144" y="75"/>
                </a:lnTo>
                <a:lnTo>
                  <a:pt x="115" y="95"/>
                </a:lnTo>
                <a:lnTo>
                  <a:pt x="83" y="138"/>
                </a:lnTo>
                <a:lnTo>
                  <a:pt x="68" y="139"/>
                </a:lnTo>
                <a:lnTo>
                  <a:pt x="54" y="133"/>
                </a:lnTo>
                <a:lnTo>
                  <a:pt x="33" y="155"/>
                </a:lnTo>
                <a:lnTo>
                  <a:pt x="17" y="158"/>
                </a:lnTo>
                <a:lnTo>
                  <a:pt x="12" y="155"/>
                </a:lnTo>
                <a:lnTo>
                  <a:pt x="12" y="135"/>
                </a:lnTo>
                <a:lnTo>
                  <a:pt x="0" y="122"/>
                </a:lnTo>
                <a:lnTo>
                  <a:pt x="0" y="122"/>
                </a:lnTo>
                <a:lnTo>
                  <a:pt x="0" y="78"/>
                </a:lnTo>
                <a:lnTo>
                  <a:pt x="16" y="71"/>
                </a:lnTo>
                <a:lnTo>
                  <a:pt x="17" y="11"/>
                </a:lnTo>
                <a:lnTo>
                  <a:pt x="48" y="5"/>
                </a:lnTo>
                <a:lnTo>
                  <a:pt x="54" y="6"/>
                </a:lnTo>
                <a:lnTo>
                  <a:pt x="57" y="14"/>
                </a:lnTo>
                <a:lnTo>
                  <a:pt x="67" y="5"/>
                </a:lnTo>
                <a:lnTo>
                  <a:pt x="83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7" name=""/>
          <p:cNvSpPr/>
          <p:nvPr/>
        </p:nvSpPr>
        <p:spPr>
          <a:xfrm>
            <a:off x="2125800" y="5384880"/>
            <a:ext cx="25200" cy="48960"/>
          </a:xfrm>
          <a:custGeom>
            <a:avLst/>
            <a:gdLst/>
            <a:ahLst/>
            <a:rect l="l" t="t" r="r" b="b"/>
            <a:pathLst>
              <a:path w="15" h="28">
                <a:moveTo>
                  <a:pt x="0" y="0"/>
                </a:moveTo>
                <a:lnTo>
                  <a:pt x="6" y="25"/>
                </a:lnTo>
                <a:lnTo>
                  <a:pt x="15" y="28"/>
                </a:lnTo>
                <a:lnTo>
                  <a:pt x="13" y="9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8" name=""/>
          <p:cNvSpPr/>
          <p:nvPr/>
        </p:nvSpPr>
        <p:spPr>
          <a:xfrm>
            <a:off x="2556000" y="5670720"/>
            <a:ext cx="79200" cy="29880"/>
          </a:xfrm>
          <a:custGeom>
            <a:avLst/>
            <a:gdLst/>
            <a:ahLst/>
            <a:rect l="l" t="t" r="r" b="b"/>
            <a:pathLst>
              <a:path w="45" h="18">
                <a:moveTo>
                  <a:pt x="0" y="9"/>
                </a:moveTo>
                <a:lnTo>
                  <a:pt x="25" y="18"/>
                </a:lnTo>
                <a:lnTo>
                  <a:pt x="45" y="9"/>
                </a:lnTo>
                <a:lnTo>
                  <a:pt x="33" y="0"/>
                </a:lnTo>
                <a:lnTo>
                  <a:pt x="16" y="0"/>
                </a:lnTo>
                <a:lnTo>
                  <a:pt x="4" y="2"/>
                </a:lnTo>
                <a:lnTo>
                  <a:pt x="12" y="8"/>
                </a:lnTo>
                <a:lnTo>
                  <a:pt x="10" y="12"/>
                </a:lnTo>
                <a:lnTo>
                  <a:pt x="0" y="9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9" name=""/>
          <p:cNvSpPr/>
          <p:nvPr/>
        </p:nvSpPr>
        <p:spPr>
          <a:xfrm>
            <a:off x="3114720" y="5746680"/>
            <a:ext cx="54000" cy="28800"/>
          </a:xfrm>
          <a:custGeom>
            <a:avLst/>
            <a:gdLst/>
            <a:ahLst/>
            <a:rect l="l" t="t" r="r" b="b"/>
            <a:pathLst>
              <a:path w="31" h="16">
                <a:moveTo>
                  <a:pt x="0" y="0"/>
                </a:moveTo>
                <a:lnTo>
                  <a:pt x="31" y="16"/>
                </a:lnTo>
                <a:lnTo>
                  <a:pt x="31" y="12"/>
                </a:lnTo>
                <a:lnTo>
                  <a:pt x="25" y="7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0" name=""/>
          <p:cNvSpPr/>
          <p:nvPr/>
        </p:nvSpPr>
        <p:spPr>
          <a:xfrm>
            <a:off x="2266920" y="3762360"/>
            <a:ext cx="22320" cy="28440"/>
          </a:xfrm>
          <a:custGeom>
            <a:avLst/>
            <a:gdLst/>
            <a:ahLst/>
            <a:rect l="l" t="t" r="r" b="b"/>
            <a:pathLst>
              <a:path w="13" h="16">
                <a:moveTo>
                  <a:pt x="0" y="16"/>
                </a:moveTo>
                <a:lnTo>
                  <a:pt x="8" y="16"/>
                </a:lnTo>
                <a:lnTo>
                  <a:pt x="13" y="0"/>
                </a:lnTo>
                <a:lnTo>
                  <a:pt x="2" y="3"/>
                </a:lnTo>
                <a:lnTo>
                  <a:pt x="4" y="14"/>
                </a:lnTo>
                <a:lnTo>
                  <a:pt x="0" y="1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2073240" y="3716280"/>
            <a:ext cx="6480" cy="11160"/>
          </a:xfrm>
          <a:custGeom>
            <a:avLst/>
            <a:gdLst/>
            <a:ahLst/>
            <a:rect l="l" t="t" r="r" b="b"/>
            <a:pathLst>
              <a:path w="4" h="6">
                <a:moveTo>
                  <a:pt x="0" y="0"/>
                </a:moveTo>
                <a:lnTo>
                  <a:pt x="4" y="6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>
            <a:off x="1841400" y="3525840"/>
            <a:ext cx="55800" cy="25560"/>
          </a:xfrm>
          <a:custGeom>
            <a:avLst/>
            <a:gdLst/>
            <a:ahLst/>
            <a:rect l="l" t="t" r="r" b="b"/>
            <a:pathLst>
              <a:path w="31" h="14">
                <a:moveTo>
                  <a:pt x="0" y="7"/>
                </a:moveTo>
                <a:lnTo>
                  <a:pt x="16" y="14"/>
                </a:lnTo>
                <a:lnTo>
                  <a:pt x="31" y="11"/>
                </a:lnTo>
                <a:lnTo>
                  <a:pt x="29" y="7"/>
                </a:lnTo>
                <a:lnTo>
                  <a:pt x="9" y="0"/>
                </a:lnTo>
                <a:lnTo>
                  <a:pt x="0" y="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3" name=""/>
          <p:cNvSpPr/>
          <p:nvPr/>
        </p:nvSpPr>
        <p:spPr>
          <a:xfrm>
            <a:off x="1730520" y="3421080"/>
            <a:ext cx="15840" cy="15840"/>
          </a:xfrm>
          <a:custGeom>
            <a:avLst/>
            <a:gdLst/>
            <a:ahLst/>
            <a:rect l="l" t="t" r="r" b="b"/>
            <a:pathLst>
              <a:path w="9" h="9">
                <a:moveTo>
                  <a:pt x="0" y="3"/>
                </a:moveTo>
                <a:lnTo>
                  <a:pt x="0" y="9"/>
                </a:lnTo>
                <a:lnTo>
                  <a:pt x="9" y="7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4" name=""/>
          <p:cNvSpPr/>
          <p:nvPr/>
        </p:nvSpPr>
        <p:spPr>
          <a:xfrm>
            <a:off x="1684440" y="3384720"/>
            <a:ext cx="277560" cy="102960"/>
          </a:xfrm>
          <a:custGeom>
            <a:avLst/>
            <a:gdLst/>
            <a:ahLst/>
            <a:rect l="l" t="t" r="r" b="b"/>
            <a:pathLst>
              <a:path w="159" h="59">
                <a:moveTo>
                  <a:pt x="0" y="22"/>
                </a:moveTo>
                <a:lnTo>
                  <a:pt x="10" y="22"/>
                </a:lnTo>
                <a:lnTo>
                  <a:pt x="35" y="8"/>
                </a:lnTo>
                <a:lnTo>
                  <a:pt x="51" y="11"/>
                </a:lnTo>
                <a:lnTo>
                  <a:pt x="44" y="14"/>
                </a:lnTo>
                <a:lnTo>
                  <a:pt x="46" y="18"/>
                </a:lnTo>
                <a:lnTo>
                  <a:pt x="92" y="28"/>
                </a:lnTo>
                <a:lnTo>
                  <a:pt x="102" y="43"/>
                </a:lnTo>
                <a:lnTo>
                  <a:pt x="112" y="43"/>
                </a:lnTo>
                <a:lnTo>
                  <a:pt x="114" y="49"/>
                </a:lnTo>
                <a:lnTo>
                  <a:pt x="103" y="59"/>
                </a:lnTo>
                <a:lnTo>
                  <a:pt x="159" y="53"/>
                </a:lnTo>
                <a:lnTo>
                  <a:pt x="150" y="44"/>
                </a:lnTo>
                <a:lnTo>
                  <a:pt x="137" y="44"/>
                </a:lnTo>
                <a:lnTo>
                  <a:pt x="138" y="37"/>
                </a:lnTo>
                <a:lnTo>
                  <a:pt x="125" y="34"/>
                </a:lnTo>
                <a:lnTo>
                  <a:pt x="99" y="16"/>
                </a:lnTo>
                <a:lnTo>
                  <a:pt x="54" y="0"/>
                </a:lnTo>
                <a:lnTo>
                  <a:pt x="23" y="5"/>
                </a:lnTo>
                <a:lnTo>
                  <a:pt x="0" y="22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5" name=""/>
          <p:cNvSpPr/>
          <p:nvPr/>
        </p:nvSpPr>
        <p:spPr>
          <a:xfrm>
            <a:off x="2141640" y="3525840"/>
            <a:ext cx="39600" cy="14400"/>
          </a:xfrm>
          <a:custGeom>
            <a:avLst/>
            <a:gdLst/>
            <a:ahLst/>
            <a:rect l="l" t="t" r="r" b="b"/>
            <a:pathLst>
              <a:path w="23" h="8">
                <a:moveTo>
                  <a:pt x="0" y="8"/>
                </a:moveTo>
                <a:lnTo>
                  <a:pt x="19" y="8"/>
                </a:lnTo>
                <a:lnTo>
                  <a:pt x="23" y="4"/>
                </a:lnTo>
                <a:lnTo>
                  <a:pt x="19" y="0"/>
                </a:lnTo>
                <a:lnTo>
                  <a:pt x="1" y="0"/>
                </a:lnTo>
                <a:lnTo>
                  <a:pt x="0" y="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6" name=""/>
          <p:cNvSpPr/>
          <p:nvPr/>
        </p:nvSpPr>
        <p:spPr>
          <a:xfrm>
            <a:off x="2279520" y="3589200"/>
            <a:ext cx="14400" cy="17640"/>
          </a:xfrm>
          <a:custGeom>
            <a:avLst/>
            <a:gdLst/>
            <a:ahLst/>
            <a:rect l="l" t="t" r="r" b="b"/>
            <a:pathLst>
              <a:path w="9" h="10">
                <a:moveTo>
                  <a:pt x="0" y="3"/>
                </a:moveTo>
                <a:lnTo>
                  <a:pt x="0" y="10"/>
                </a:lnTo>
                <a:lnTo>
                  <a:pt x="9" y="5"/>
                </a:lnTo>
                <a:lnTo>
                  <a:pt x="6" y="0"/>
                </a:lnTo>
                <a:lnTo>
                  <a:pt x="0" y="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7" name=""/>
          <p:cNvSpPr/>
          <p:nvPr/>
        </p:nvSpPr>
        <p:spPr>
          <a:xfrm>
            <a:off x="2293920" y="3639960"/>
            <a:ext cx="7920" cy="9720"/>
          </a:xfrm>
          <a:custGeom>
            <a:avLst/>
            <a:gdLst/>
            <a:ahLst/>
            <a:rect l="l" t="t" r="r" b="b"/>
            <a:pathLst>
              <a:path w="4" h="6">
                <a:moveTo>
                  <a:pt x="0" y="0"/>
                </a:moveTo>
                <a:lnTo>
                  <a:pt x="4" y="6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8" name=""/>
          <p:cNvSpPr/>
          <p:nvPr/>
        </p:nvSpPr>
        <p:spPr>
          <a:xfrm>
            <a:off x="1865160" y="3322800"/>
            <a:ext cx="20880" cy="44280"/>
          </a:xfrm>
          <a:custGeom>
            <a:avLst/>
            <a:gdLst/>
            <a:ahLst/>
            <a:rect l="l" t="t" r="r" b="b"/>
            <a:pathLst>
              <a:path w="12" h="26">
                <a:moveTo>
                  <a:pt x="6" y="0"/>
                </a:moveTo>
                <a:lnTo>
                  <a:pt x="0" y="10"/>
                </a:lnTo>
                <a:lnTo>
                  <a:pt x="11" y="26"/>
                </a:lnTo>
                <a:lnTo>
                  <a:pt x="12" y="9"/>
                </a:lnTo>
                <a:lnTo>
                  <a:pt x="6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9" name=""/>
          <p:cNvSpPr/>
          <p:nvPr/>
        </p:nvSpPr>
        <p:spPr>
          <a:xfrm>
            <a:off x="1979640" y="3438360"/>
            <a:ext cx="17280" cy="12960"/>
          </a:xfrm>
          <a:custGeom>
            <a:avLst/>
            <a:gdLst/>
            <a:ahLst/>
            <a:rect l="l" t="t" r="r" b="b"/>
            <a:pathLst>
              <a:path w="10" h="7">
                <a:moveTo>
                  <a:pt x="0" y="7"/>
                </a:moveTo>
                <a:lnTo>
                  <a:pt x="6" y="7"/>
                </a:lnTo>
                <a:lnTo>
                  <a:pt x="10" y="0"/>
                </a:lnTo>
                <a:lnTo>
                  <a:pt x="0" y="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0" name=""/>
          <p:cNvSpPr/>
          <p:nvPr/>
        </p:nvSpPr>
        <p:spPr>
          <a:xfrm>
            <a:off x="1863720" y="3276720"/>
            <a:ext cx="28440" cy="4680"/>
          </a:xfrm>
          <a:custGeom>
            <a:avLst/>
            <a:gdLst/>
            <a:ahLst/>
            <a:rect l="l" t="t" r="r" b="b"/>
            <a:pathLst>
              <a:path w="17" h="3">
                <a:moveTo>
                  <a:pt x="0" y="0"/>
                </a:moveTo>
                <a:lnTo>
                  <a:pt x="17" y="3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1" name=""/>
          <p:cNvSpPr/>
          <p:nvPr/>
        </p:nvSpPr>
        <p:spPr>
          <a:xfrm>
            <a:off x="1903320" y="3271680"/>
            <a:ext cx="11160" cy="9720"/>
          </a:xfrm>
          <a:custGeom>
            <a:avLst/>
            <a:gdLst/>
            <a:ahLst/>
            <a:rect l="l" t="t" r="r" b="b"/>
            <a:pathLst>
              <a:path w="6" h="6">
                <a:moveTo>
                  <a:pt x="0" y="0"/>
                </a:moveTo>
                <a:lnTo>
                  <a:pt x="6" y="6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2" name=""/>
          <p:cNvSpPr/>
          <p:nvPr/>
        </p:nvSpPr>
        <p:spPr>
          <a:xfrm>
            <a:off x="1917720" y="3311640"/>
            <a:ext cx="14400" cy="11160"/>
          </a:xfrm>
          <a:custGeom>
            <a:avLst/>
            <a:gdLst/>
            <a:ahLst/>
            <a:rect l="l" t="t" r="r" b="b"/>
            <a:pathLst>
              <a:path w="8" h="6">
                <a:moveTo>
                  <a:pt x="0" y="0"/>
                </a:moveTo>
                <a:lnTo>
                  <a:pt x="8" y="6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3" name=""/>
          <p:cNvSpPr/>
          <p:nvPr/>
        </p:nvSpPr>
        <p:spPr>
          <a:xfrm>
            <a:off x="1941480" y="3336840"/>
            <a:ext cx="9720" cy="14400"/>
          </a:xfrm>
          <a:custGeom>
            <a:avLst/>
            <a:gdLst/>
            <a:ahLst/>
            <a:rect l="l" t="t" r="r" b="b"/>
            <a:pathLst>
              <a:path w="5" h="8">
                <a:moveTo>
                  <a:pt x="0" y="0"/>
                </a:moveTo>
                <a:lnTo>
                  <a:pt x="5" y="8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4" name=""/>
          <p:cNvSpPr/>
          <p:nvPr/>
        </p:nvSpPr>
        <p:spPr>
          <a:xfrm>
            <a:off x="1946160" y="3367080"/>
            <a:ext cx="7920" cy="27000"/>
          </a:xfrm>
          <a:custGeom>
            <a:avLst/>
            <a:gdLst/>
            <a:ahLst/>
            <a:rect l="l" t="t" r="r" b="b"/>
            <a:pathLst>
              <a:path w="4" h="15">
                <a:moveTo>
                  <a:pt x="0" y="0"/>
                </a:moveTo>
                <a:lnTo>
                  <a:pt x="4" y="15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"/>
          <p:cNvSpPr/>
          <p:nvPr/>
        </p:nvSpPr>
        <p:spPr>
          <a:xfrm>
            <a:off x="1968480" y="3394080"/>
            <a:ext cx="11160" cy="6480"/>
          </a:xfrm>
          <a:custGeom>
            <a:avLst/>
            <a:gdLst/>
            <a:ahLst/>
            <a:rect l="l" t="t" r="r" b="b"/>
            <a:pathLst>
              <a:path w="7" h="4">
                <a:moveTo>
                  <a:pt x="0" y="0"/>
                </a:moveTo>
                <a:lnTo>
                  <a:pt x="7" y="4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"/>
          <p:cNvSpPr/>
          <p:nvPr/>
        </p:nvSpPr>
        <p:spPr>
          <a:xfrm>
            <a:off x="1996920" y="3409920"/>
            <a:ext cx="11160" cy="144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7" name=""/>
          <p:cNvSpPr/>
          <p:nvPr/>
        </p:nvSpPr>
        <p:spPr>
          <a:xfrm>
            <a:off x="2011320" y="3422520"/>
            <a:ext cx="12600" cy="6480"/>
          </a:xfrm>
          <a:custGeom>
            <a:avLst/>
            <a:gdLst/>
            <a:ahLst/>
            <a:rect l="l" t="t" r="r" b="b"/>
            <a:pathLst>
              <a:path w="7" h="3">
                <a:moveTo>
                  <a:pt x="0" y="3"/>
                </a:moveTo>
                <a:lnTo>
                  <a:pt x="7" y="0"/>
                </a:lnTo>
                <a:lnTo>
                  <a:pt x="0" y="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8" name=""/>
          <p:cNvSpPr/>
          <p:nvPr/>
        </p:nvSpPr>
        <p:spPr>
          <a:xfrm>
            <a:off x="2023920" y="3422520"/>
            <a:ext cx="15840" cy="6480"/>
          </a:xfrm>
          <a:custGeom>
            <a:avLst/>
            <a:gdLst/>
            <a:ahLst/>
            <a:rect l="l" t="t" r="r" b="b"/>
            <a:pathLst>
              <a:path w="9" h="3">
                <a:moveTo>
                  <a:pt x="0" y="0"/>
                </a:moveTo>
                <a:lnTo>
                  <a:pt x="9" y="3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9" name=""/>
          <p:cNvSpPr/>
          <p:nvPr/>
        </p:nvSpPr>
        <p:spPr>
          <a:xfrm>
            <a:off x="1779480" y="3336840"/>
            <a:ext cx="12960" cy="3240"/>
          </a:xfrm>
          <a:custGeom>
            <a:avLst/>
            <a:gdLst/>
            <a:ahLst/>
            <a:rect l="l" t="t" r="r" b="b"/>
            <a:pathLst>
              <a:path w="7" h="1">
                <a:moveTo>
                  <a:pt x="0" y="1"/>
                </a:moveTo>
                <a:lnTo>
                  <a:pt x="7" y="0"/>
                </a:lnTo>
                <a:lnTo>
                  <a:pt x="0" y="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0" name=""/>
          <p:cNvSpPr/>
          <p:nvPr/>
        </p:nvSpPr>
        <p:spPr>
          <a:xfrm>
            <a:off x="2112840" y="2827440"/>
            <a:ext cx="54000" cy="19080"/>
          </a:xfrm>
          <a:custGeom>
            <a:avLst/>
            <a:gdLst/>
            <a:ahLst/>
            <a:rect l="l" t="t" r="r" b="b"/>
            <a:pathLst>
              <a:path w="31" h="11">
                <a:moveTo>
                  <a:pt x="0" y="11"/>
                </a:moveTo>
                <a:lnTo>
                  <a:pt x="31" y="3"/>
                </a:lnTo>
                <a:lnTo>
                  <a:pt x="28" y="0"/>
                </a:lnTo>
                <a:lnTo>
                  <a:pt x="0" y="1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1" name=""/>
          <p:cNvSpPr/>
          <p:nvPr/>
        </p:nvSpPr>
        <p:spPr>
          <a:xfrm>
            <a:off x="2451240" y="2563920"/>
            <a:ext cx="60120" cy="25200"/>
          </a:xfrm>
          <a:custGeom>
            <a:avLst/>
            <a:gdLst/>
            <a:ahLst/>
            <a:rect l="l" t="t" r="r" b="b"/>
            <a:pathLst>
              <a:path w="34" h="15">
                <a:moveTo>
                  <a:pt x="0" y="0"/>
                </a:moveTo>
                <a:lnTo>
                  <a:pt x="16" y="14"/>
                </a:lnTo>
                <a:lnTo>
                  <a:pt x="34" y="15"/>
                </a:lnTo>
                <a:lnTo>
                  <a:pt x="19" y="3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2" name=""/>
          <p:cNvSpPr/>
          <p:nvPr/>
        </p:nvSpPr>
        <p:spPr>
          <a:xfrm>
            <a:off x="2419200" y="2652840"/>
            <a:ext cx="54000" cy="33120"/>
          </a:xfrm>
          <a:custGeom>
            <a:avLst/>
            <a:gdLst/>
            <a:ahLst/>
            <a:rect l="l" t="t" r="r" b="b"/>
            <a:pathLst>
              <a:path w="31" h="19">
                <a:moveTo>
                  <a:pt x="0" y="5"/>
                </a:moveTo>
                <a:lnTo>
                  <a:pt x="21" y="19"/>
                </a:lnTo>
                <a:lnTo>
                  <a:pt x="31" y="8"/>
                </a:lnTo>
                <a:lnTo>
                  <a:pt x="12" y="9"/>
                </a:lnTo>
                <a:lnTo>
                  <a:pt x="4" y="6"/>
                </a:lnTo>
                <a:lnTo>
                  <a:pt x="6" y="0"/>
                </a:lnTo>
                <a:lnTo>
                  <a:pt x="0" y="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3" name=""/>
          <p:cNvSpPr/>
          <p:nvPr/>
        </p:nvSpPr>
        <p:spPr>
          <a:xfrm>
            <a:off x="2222640" y="2195640"/>
            <a:ext cx="47520" cy="14040"/>
          </a:xfrm>
          <a:custGeom>
            <a:avLst/>
            <a:gdLst/>
            <a:ahLst/>
            <a:rect l="l" t="t" r="r" b="b"/>
            <a:pathLst>
              <a:path w="27" h="8">
                <a:moveTo>
                  <a:pt x="0" y="8"/>
                </a:moveTo>
                <a:lnTo>
                  <a:pt x="27" y="0"/>
                </a:lnTo>
                <a:lnTo>
                  <a:pt x="8" y="3"/>
                </a:lnTo>
                <a:lnTo>
                  <a:pt x="0" y="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4" name=""/>
          <p:cNvSpPr/>
          <p:nvPr/>
        </p:nvSpPr>
        <p:spPr>
          <a:xfrm>
            <a:off x="2289240" y="2206800"/>
            <a:ext cx="30240" cy="21960"/>
          </a:xfrm>
          <a:custGeom>
            <a:avLst/>
            <a:gdLst/>
            <a:ahLst/>
            <a:rect l="l" t="t" r="r" b="b"/>
            <a:pathLst>
              <a:path w="17" h="12">
                <a:moveTo>
                  <a:pt x="7" y="0"/>
                </a:moveTo>
                <a:lnTo>
                  <a:pt x="0" y="9"/>
                </a:lnTo>
                <a:lnTo>
                  <a:pt x="3" y="12"/>
                </a:lnTo>
                <a:lnTo>
                  <a:pt x="17" y="0"/>
                </a:lnTo>
                <a:lnTo>
                  <a:pt x="7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5" name=""/>
          <p:cNvSpPr/>
          <p:nvPr/>
        </p:nvSpPr>
        <p:spPr>
          <a:xfrm>
            <a:off x="2552760" y="2513160"/>
            <a:ext cx="155520" cy="149040"/>
          </a:xfrm>
          <a:custGeom>
            <a:avLst/>
            <a:gdLst/>
            <a:ahLst/>
            <a:rect l="l" t="t" r="r" b="b"/>
            <a:pathLst>
              <a:path w="89" h="85">
                <a:moveTo>
                  <a:pt x="0" y="64"/>
                </a:moveTo>
                <a:lnTo>
                  <a:pt x="0" y="70"/>
                </a:lnTo>
                <a:lnTo>
                  <a:pt x="52" y="70"/>
                </a:lnTo>
                <a:lnTo>
                  <a:pt x="41" y="80"/>
                </a:lnTo>
                <a:lnTo>
                  <a:pt x="49" y="83"/>
                </a:lnTo>
                <a:lnTo>
                  <a:pt x="59" y="73"/>
                </a:lnTo>
                <a:lnTo>
                  <a:pt x="70" y="73"/>
                </a:lnTo>
                <a:lnTo>
                  <a:pt x="65" y="83"/>
                </a:lnTo>
                <a:lnTo>
                  <a:pt x="73" y="79"/>
                </a:lnTo>
                <a:lnTo>
                  <a:pt x="70" y="85"/>
                </a:lnTo>
                <a:lnTo>
                  <a:pt x="79" y="85"/>
                </a:lnTo>
                <a:lnTo>
                  <a:pt x="89" y="67"/>
                </a:lnTo>
                <a:lnTo>
                  <a:pt x="82" y="69"/>
                </a:lnTo>
                <a:lnTo>
                  <a:pt x="87" y="60"/>
                </a:lnTo>
                <a:lnTo>
                  <a:pt x="75" y="69"/>
                </a:lnTo>
                <a:lnTo>
                  <a:pt x="73" y="67"/>
                </a:lnTo>
                <a:lnTo>
                  <a:pt x="89" y="51"/>
                </a:lnTo>
                <a:lnTo>
                  <a:pt x="79" y="54"/>
                </a:lnTo>
                <a:lnTo>
                  <a:pt x="78" y="48"/>
                </a:lnTo>
                <a:lnTo>
                  <a:pt x="87" y="41"/>
                </a:lnTo>
                <a:lnTo>
                  <a:pt x="63" y="40"/>
                </a:lnTo>
                <a:lnTo>
                  <a:pt x="57" y="32"/>
                </a:lnTo>
                <a:lnTo>
                  <a:pt x="65" y="29"/>
                </a:lnTo>
                <a:lnTo>
                  <a:pt x="57" y="26"/>
                </a:lnTo>
                <a:lnTo>
                  <a:pt x="46" y="32"/>
                </a:lnTo>
                <a:lnTo>
                  <a:pt x="75" y="0"/>
                </a:lnTo>
                <a:lnTo>
                  <a:pt x="59" y="5"/>
                </a:lnTo>
                <a:lnTo>
                  <a:pt x="12" y="51"/>
                </a:lnTo>
                <a:lnTo>
                  <a:pt x="16" y="54"/>
                </a:lnTo>
                <a:lnTo>
                  <a:pt x="0" y="64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6" name=""/>
          <p:cNvSpPr/>
          <p:nvPr/>
        </p:nvSpPr>
        <p:spPr>
          <a:xfrm>
            <a:off x="2181240" y="2101680"/>
            <a:ext cx="146160" cy="79560"/>
          </a:xfrm>
          <a:custGeom>
            <a:avLst/>
            <a:gdLst/>
            <a:ahLst/>
            <a:rect l="l" t="t" r="r" b="b"/>
            <a:pathLst>
              <a:path w="84" h="45">
                <a:moveTo>
                  <a:pt x="0" y="38"/>
                </a:moveTo>
                <a:lnTo>
                  <a:pt x="16" y="38"/>
                </a:lnTo>
                <a:lnTo>
                  <a:pt x="11" y="45"/>
                </a:lnTo>
                <a:lnTo>
                  <a:pt x="46" y="32"/>
                </a:lnTo>
                <a:lnTo>
                  <a:pt x="56" y="32"/>
                </a:lnTo>
                <a:lnTo>
                  <a:pt x="69" y="43"/>
                </a:lnTo>
                <a:lnTo>
                  <a:pt x="84" y="35"/>
                </a:lnTo>
                <a:lnTo>
                  <a:pt x="51" y="9"/>
                </a:lnTo>
                <a:lnTo>
                  <a:pt x="54" y="0"/>
                </a:lnTo>
                <a:lnTo>
                  <a:pt x="30" y="13"/>
                </a:lnTo>
                <a:lnTo>
                  <a:pt x="16" y="32"/>
                </a:lnTo>
                <a:lnTo>
                  <a:pt x="0" y="3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7" name=""/>
          <p:cNvSpPr/>
          <p:nvPr/>
        </p:nvSpPr>
        <p:spPr>
          <a:xfrm>
            <a:off x="2462040" y="2044800"/>
            <a:ext cx="55800" cy="30240"/>
          </a:xfrm>
          <a:custGeom>
            <a:avLst/>
            <a:gdLst/>
            <a:ahLst/>
            <a:rect l="l" t="t" r="r" b="b"/>
            <a:pathLst>
              <a:path w="32" h="17">
                <a:moveTo>
                  <a:pt x="1" y="10"/>
                </a:moveTo>
                <a:lnTo>
                  <a:pt x="0" y="17"/>
                </a:lnTo>
                <a:lnTo>
                  <a:pt x="16" y="17"/>
                </a:lnTo>
                <a:lnTo>
                  <a:pt x="32" y="5"/>
                </a:lnTo>
                <a:lnTo>
                  <a:pt x="31" y="0"/>
                </a:lnTo>
                <a:lnTo>
                  <a:pt x="16" y="0"/>
                </a:lnTo>
                <a:lnTo>
                  <a:pt x="1" y="1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8" name=""/>
          <p:cNvSpPr/>
          <p:nvPr/>
        </p:nvSpPr>
        <p:spPr>
          <a:xfrm>
            <a:off x="2301840" y="1903320"/>
            <a:ext cx="465120" cy="314280"/>
          </a:xfrm>
          <a:custGeom>
            <a:avLst/>
            <a:gdLst/>
            <a:ahLst/>
            <a:rect l="l" t="t" r="r" b="b"/>
            <a:pathLst>
              <a:path w="266" h="180">
                <a:moveTo>
                  <a:pt x="0" y="31"/>
                </a:moveTo>
                <a:lnTo>
                  <a:pt x="12" y="48"/>
                </a:lnTo>
                <a:lnTo>
                  <a:pt x="26" y="54"/>
                </a:lnTo>
                <a:lnTo>
                  <a:pt x="74" y="56"/>
                </a:lnTo>
                <a:lnTo>
                  <a:pt x="86" y="62"/>
                </a:lnTo>
                <a:lnTo>
                  <a:pt x="115" y="51"/>
                </a:lnTo>
                <a:lnTo>
                  <a:pt x="115" y="59"/>
                </a:lnTo>
                <a:lnTo>
                  <a:pt x="130" y="65"/>
                </a:lnTo>
                <a:lnTo>
                  <a:pt x="118" y="76"/>
                </a:lnTo>
                <a:lnTo>
                  <a:pt x="134" y="70"/>
                </a:lnTo>
                <a:lnTo>
                  <a:pt x="137" y="78"/>
                </a:lnTo>
                <a:lnTo>
                  <a:pt x="147" y="84"/>
                </a:lnTo>
                <a:lnTo>
                  <a:pt x="146" y="98"/>
                </a:lnTo>
                <a:lnTo>
                  <a:pt x="108" y="114"/>
                </a:lnTo>
                <a:lnTo>
                  <a:pt x="114" y="121"/>
                </a:lnTo>
                <a:lnTo>
                  <a:pt x="98" y="126"/>
                </a:lnTo>
                <a:lnTo>
                  <a:pt x="67" y="123"/>
                </a:lnTo>
                <a:lnTo>
                  <a:pt x="44" y="136"/>
                </a:lnTo>
                <a:lnTo>
                  <a:pt x="47" y="143"/>
                </a:lnTo>
                <a:lnTo>
                  <a:pt x="76" y="139"/>
                </a:lnTo>
                <a:lnTo>
                  <a:pt x="106" y="146"/>
                </a:lnTo>
                <a:lnTo>
                  <a:pt x="115" y="151"/>
                </a:lnTo>
                <a:lnTo>
                  <a:pt x="109" y="158"/>
                </a:lnTo>
                <a:lnTo>
                  <a:pt x="118" y="162"/>
                </a:lnTo>
                <a:lnTo>
                  <a:pt x="144" y="175"/>
                </a:lnTo>
                <a:lnTo>
                  <a:pt x="166" y="180"/>
                </a:lnTo>
                <a:lnTo>
                  <a:pt x="169" y="174"/>
                </a:lnTo>
                <a:lnTo>
                  <a:pt x="150" y="157"/>
                </a:lnTo>
                <a:lnTo>
                  <a:pt x="150" y="149"/>
                </a:lnTo>
                <a:lnTo>
                  <a:pt x="179" y="164"/>
                </a:lnTo>
                <a:lnTo>
                  <a:pt x="196" y="164"/>
                </a:lnTo>
                <a:lnTo>
                  <a:pt x="204" y="152"/>
                </a:lnTo>
                <a:lnTo>
                  <a:pt x="198" y="146"/>
                </a:lnTo>
                <a:lnTo>
                  <a:pt x="203" y="139"/>
                </a:lnTo>
                <a:lnTo>
                  <a:pt x="187" y="119"/>
                </a:lnTo>
                <a:lnTo>
                  <a:pt x="197" y="108"/>
                </a:lnTo>
                <a:lnTo>
                  <a:pt x="212" y="119"/>
                </a:lnTo>
                <a:lnTo>
                  <a:pt x="212" y="126"/>
                </a:lnTo>
                <a:lnTo>
                  <a:pt x="223" y="132"/>
                </a:lnTo>
                <a:lnTo>
                  <a:pt x="266" y="105"/>
                </a:lnTo>
                <a:lnTo>
                  <a:pt x="235" y="84"/>
                </a:lnTo>
                <a:lnTo>
                  <a:pt x="217" y="84"/>
                </a:lnTo>
                <a:lnTo>
                  <a:pt x="207" y="78"/>
                </a:lnTo>
                <a:lnTo>
                  <a:pt x="213" y="70"/>
                </a:lnTo>
                <a:lnTo>
                  <a:pt x="231" y="67"/>
                </a:lnTo>
                <a:lnTo>
                  <a:pt x="220" y="62"/>
                </a:lnTo>
                <a:lnTo>
                  <a:pt x="231" y="56"/>
                </a:lnTo>
                <a:lnTo>
                  <a:pt x="203" y="35"/>
                </a:lnTo>
                <a:lnTo>
                  <a:pt x="178" y="31"/>
                </a:lnTo>
                <a:lnTo>
                  <a:pt x="182" y="18"/>
                </a:lnTo>
                <a:lnTo>
                  <a:pt x="147" y="15"/>
                </a:lnTo>
                <a:lnTo>
                  <a:pt x="104" y="25"/>
                </a:lnTo>
                <a:lnTo>
                  <a:pt x="123" y="3"/>
                </a:lnTo>
                <a:lnTo>
                  <a:pt x="105" y="2"/>
                </a:lnTo>
                <a:lnTo>
                  <a:pt x="67" y="12"/>
                </a:lnTo>
                <a:lnTo>
                  <a:pt x="51" y="31"/>
                </a:lnTo>
                <a:lnTo>
                  <a:pt x="45" y="27"/>
                </a:lnTo>
                <a:lnTo>
                  <a:pt x="55" y="15"/>
                </a:lnTo>
                <a:lnTo>
                  <a:pt x="95" y="0"/>
                </a:lnTo>
                <a:lnTo>
                  <a:pt x="64" y="0"/>
                </a:lnTo>
                <a:lnTo>
                  <a:pt x="32" y="11"/>
                </a:lnTo>
                <a:lnTo>
                  <a:pt x="0" y="3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9" name=""/>
          <p:cNvSpPr/>
          <p:nvPr/>
        </p:nvSpPr>
        <p:spPr>
          <a:xfrm>
            <a:off x="2513160" y="1906560"/>
            <a:ext cx="83880" cy="22320"/>
          </a:xfrm>
          <a:custGeom>
            <a:avLst/>
            <a:gdLst/>
            <a:ahLst/>
            <a:rect l="l" t="t" r="r" b="b"/>
            <a:pathLst>
              <a:path w="48" h="13">
                <a:moveTo>
                  <a:pt x="10" y="0"/>
                </a:moveTo>
                <a:lnTo>
                  <a:pt x="0" y="10"/>
                </a:lnTo>
                <a:lnTo>
                  <a:pt x="13" y="13"/>
                </a:lnTo>
                <a:lnTo>
                  <a:pt x="42" y="13"/>
                </a:lnTo>
                <a:lnTo>
                  <a:pt x="48" y="1"/>
                </a:lnTo>
                <a:lnTo>
                  <a:pt x="1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0" name=""/>
          <p:cNvSpPr/>
          <p:nvPr/>
        </p:nvSpPr>
        <p:spPr>
          <a:xfrm>
            <a:off x="2266920" y="1863720"/>
            <a:ext cx="55440" cy="20520"/>
          </a:xfrm>
          <a:custGeom>
            <a:avLst/>
            <a:gdLst/>
            <a:ahLst/>
            <a:rect l="l" t="t" r="r" b="b"/>
            <a:pathLst>
              <a:path w="32" h="12">
                <a:moveTo>
                  <a:pt x="0" y="7"/>
                </a:moveTo>
                <a:lnTo>
                  <a:pt x="24" y="12"/>
                </a:lnTo>
                <a:lnTo>
                  <a:pt x="32" y="4"/>
                </a:lnTo>
                <a:lnTo>
                  <a:pt x="30" y="0"/>
                </a:lnTo>
                <a:lnTo>
                  <a:pt x="18" y="0"/>
                </a:lnTo>
                <a:lnTo>
                  <a:pt x="0" y="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1" name=""/>
          <p:cNvSpPr/>
          <p:nvPr/>
        </p:nvSpPr>
        <p:spPr>
          <a:xfrm>
            <a:off x="2322360" y="1830240"/>
            <a:ext cx="263520" cy="60480"/>
          </a:xfrm>
          <a:custGeom>
            <a:avLst/>
            <a:gdLst/>
            <a:ahLst/>
            <a:rect l="l" t="t" r="r" b="b"/>
            <a:pathLst>
              <a:path w="151" h="35">
                <a:moveTo>
                  <a:pt x="5" y="0"/>
                </a:moveTo>
                <a:lnTo>
                  <a:pt x="0" y="4"/>
                </a:lnTo>
                <a:lnTo>
                  <a:pt x="4" y="10"/>
                </a:lnTo>
                <a:lnTo>
                  <a:pt x="32" y="12"/>
                </a:lnTo>
                <a:lnTo>
                  <a:pt x="13" y="31"/>
                </a:lnTo>
                <a:lnTo>
                  <a:pt x="30" y="34"/>
                </a:lnTo>
                <a:lnTo>
                  <a:pt x="83" y="35"/>
                </a:lnTo>
                <a:lnTo>
                  <a:pt x="100" y="31"/>
                </a:lnTo>
                <a:lnTo>
                  <a:pt x="112" y="34"/>
                </a:lnTo>
                <a:lnTo>
                  <a:pt x="132" y="31"/>
                </a:lnTo>
                <a:lnTo>
                  <a:pt x="151" y="19"/>
                </a:lnTo>
                <a:lnTo>
                  <a:pt x="61" y="18"/>
                </a:lnTo>
                <a:lnTo>
                  <a:pt x="51" y="13"/>
                </a:lnTo>
                <a:lnTo>
                  <a:pt x="58" y="10"/>
                </a:lnTo>
                <a:lnTo>
                  <a:pt x="51" y="4"/>
                </a:lnTo>
                <a:lnTo>
                  <a:pt x="5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2" name=""/>
          <p:cNvSpPr/>
          <p:nvPr/>
        </p:nvSpPr>
        <p:spPr>
          <a:xfrm>
            <a:off x="2425680" y="1736640"/>
            <a:ext cx="160200" cy="66600"/>
          </a:xfrm>
          <a:custGeom>
            <a:avLst/>
            <a:gdLst/>
            <a:ahLst/>
            <a:rect l="l" t="t" r="r" b="b"/>
            <a:pathLst>
              <a:path w="92" h="38">
                <a:moveTo>
                  <a:pt x="11" y="15"/>
                </a:moveTo>
                <a:lnTo>
                  <a:pt x="17" y="22"/>
                </a:lnTo>
                <a:lnTo>
                  <a:pt x="0" y="33"/>
                </a:lnTo>
                <a:lnTo>
                  <a:pt x="8" y="38"/>
                </a:lnTo>
                <a:lnTo>
                  <a:pt x="37" y="38"/>
                </a:lnTo>
                <a:lnTo>
                  <a:pt x="92" y="19"/>
                </a:lnTo>
                <a:lnTo>
                  <a:pt x="76" y="17"/>
                </a:lnTo>
                <a:lnTo>
                  <a:pt x="89" y="12"/>
                </a:lnTo>
                <a:lnTo>
                  <a:pt x="65" y="8"/>
                </a:lnTo>
                <a:lnTo>
                  <a:pt x="60" y="0"/>
                </a:lnTo>
                <a:lnTo>
                  <a:pt x="47" y="0"/>
                </a:lnTo>
                <a:lnTo>
                  <a:pt x="11" y="1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3" name=""/>
          <p:cNvSpPr/>
          <p:nvPr/>
        </p:nvSpPr>
        <p:spPr>
          <a:xfrm>
            <a:off x="2433600" y="1701720"/>
            <a:ext cx="630360" cy="146160"/>
          </a:xfrm>
          <a:custGeom>
            <a:avLst/>
            <a:gdLst/>
            <a:ahLst/>
            <a:rect l="l" t="t" r="r" b="b"/>
            <a:pathLst>
              <a:path w="360" h="83">
                <a:moveTo>
                  <a:pt x="74" y="18"/>
                </a:moveTo>
                <a:lnTo>
                  <a:pt x="71" y="23"/>
                </a:lnTo>
                <a:lnTo>
                  <a:pt x="82" y="28"/>
                </a:lnTo>
                <a:lnTo>
                  <a:pt x="102" y="31"/>
                </a:lnTo>
                <a:lnTo>
                  <a:pt x="84" y="37"/>
                </a:lnTo>
                <a:lnTo>
                  <a:pt x="96" y="38"/>
                </a:lnTo>
                <a:lnTo>
                  <a:pt x="87" y="48"/>
                </a:lnTo>
                <a:lnTo>
                  <a:pt x="47" y="58"/>
                </a:lnTo>
                <a:lnTo>
                  <a:pt x="63" y="60"/>
                </a:lnTo>
                <a:lnTo>
                  <a:pt x="39" y="63"/>
                </a:lnTo>
                <a:lnTo>
                  <a:pt x="32" y="67"/>
                </a:lnTo>
                <a:lnTo>
                  <a:pt x="39" y="70"/>
                </a:lnTo>
                <a:lnTo>
                  <a:pt x="7" y="76"/>
                </a:lnTo>
                <a:lnTo>
                  <a:pt x="0" y="80"/>
                </a:lnTo>
                <a:lnTo>
                  <a:pt x="83" y="79"/>
                </a:lnTo>
                <a:lnTo>
                  <a:pt x="84" y="83"/>
                </a:lnTo>
                <a:lnTo>
                  <a:pt x="127" y="76"/>
                </a:lnTo>
                <a:lnTo>
                  <a:pt x="118" y="70"/>
                </a:lnTo>
                <a:lnTo>
                  <a:pt x="138" y="64"/>
                </a:lnTo>
                <a:lnTo>
                  <a:pt x="138" y="60"/>
                </a:lnTo>
                <a:lnTo>
                  <a:pt x="163" y="60"/>
                </a:lnTo>
                <a:lnTo>
                  <a:pt x="203" y="41"/>
                </a:lnTo>
                <a:lnTo>
                  <a:pt x="360" y="7"/>
                </a:lnTo>
                <a:lnTo>
                  <a:pt x="289" y="0"/>
                </a:lnTo>
                <a:lnTo>
                  <a:pt x="225" y="0"/>
                </a:lnTo>
                <a:lnTo>
                  <a:pt x="74" y="1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4" name=""/>
          <p:cNvSpPr/>
          <p:nvPr/>
        </p:nvSpPr>
        <p:spPr>
          <a:xfrm>
            <a:off x="2224080" y="1779480"/>
            <a:ext cx="162000" cy="33480"/>
          </a:xfrm>
          <a:custGeom>
            <a:avLst/>
            <a:gdLst/>
            <a:ahLst/>
            <a:rect l="l" t="t" r="r" b="b"/>
            <a:pathLst>
              <a:path w="92" h="19">
                <a:moveTo>
                  <a:pt x="0" y="0"/>
                </a:moveTo>
                <a:lnTo>
                  <a:pt x="15" y="4"/>
                </a:lnTo>
                <a:lnTo>
                  <a:pt x="0" y="9"/>
                </a:lnTo>
                <a:lnTo>
                  <a:pt x="5" y="11"/>
                </a:lnTo>
                <a:lnTo>
                  <a:pt x="35" y="14"/>
                </a:lnTo>
                <a:lnTo>
                  <a:pt x="37" y="19"/>
                </a:lnTo>
                <a:lnTo>
                  <a:pt x="92" y="11"/>
                </a:lnTo>
                <a:lnTo>
                  <a:pt x="76" y="4"/>
                </a:lnTo>
                <a:lnTo>
                  <a:pt x="56" y="14"/>
                </a:lnTo>
                <a:lnTo>
                  <a:pt x="47" y="14"/>
                </a:lnTo>
                <a:lnTo>
                  <a:pt x="56" y="4"/>
                </a:lnTo>
                <a:lnTo>
                  <a:pt x="48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5" name=""/>
          <p:cNvSpPr/>
          <p:nvPr/>
        </p:nvSpPr>
        <p:spPr>
          <a:xfrm>
            <a:off x="2336760" y="1812960"/>
            <a:ext cx="82440" cy="6480"/>
          </a:xfrm>
          <a:custGeom>
            <a:avLst/>
            <a:gdLst/>
            <a:ahLst/>
            <a:rect l="l" t="t" r="r" b="b"/>
            <a:pathLst>
              <a:path w="47" h="4">
                <a:moveTo>
                  <a:pt x="0" y="1"/>
                </a:moveTo>
                <a:lnTo>
                  <a:pt x="34" y="4"/>
                </a:lnTo>
                <a:lnTo>
                  <a:pt x="47" y="0"/>
                </a:lnTo>
                <a:lnTo>
                  <a:pt x="0" y="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6" name=""/>
          <p:cNvSpPr/>
          <p:nvPr/>
        </p:nvSpPr>
        <p:spPr>
          <a:xfrm>
            <a:off x="2176560" y="1812960"/>
            <a:ext cx="27000" cy="15840"/>
          </a:xfrm>
          <a:custGeom>
            <a:avLst/>
            <a:gdLst/>
            <a:ahLst/>
            <a:rect l="l" t="t" r="r" b="b"/>
            <a:pathLst>
              <a:path w="16" h="9">
                <a:moveTo>
                  <a:pt x="5" y="1"/>
                </a:moveTo>
                <a:lnTo>
                  <a:pt x="0" y="7"/>
                </a:lnTo>
                <a:lnTo>
                  <a:pt x="12" y="9"/>
                </a:lnTo>
                <a:lnTo>
                  <a:pt x="16" y="0"/>
                </a:lnTo>
                <a:lnTo>
                  <a:pt x="5" y="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7" name=""/>
          <p:cNvSpPr/>
          <p:nvPr/>
        </p:nvSpPr>
        <p:spPr>
          <a:xfrm>
            <a:off x="2162160" y="1835280"/>
            <a:ext cx="119160" cy="39600"/>
          </a:xfrm>
          <a:custGeom>
            <a:avLst/>
            <a:gdLst/>
            <a:ahLst/>
            <a:rect l="l" t="t" r="r" b="b"/>
            <a:pathLst>
              <a:path w="68" h="23">
                <a:moveTo>
                  <a:pt x="0" y="3"/>
                </a:moveTo>
                <a:lnTo>
                  <a:pt x="0" y="19"/>
                </a:lnTo>
                <a:lnTo>
                  <a:pt x="19" y="16"/>
                </a:lnTo>
                <a:lnTo>
                  <a:pt x="19" y="23"/>
                </a:lnTo>
                <a:lnTo>
                  <a:pt x="43" y="23"/>
                </a:lnTo>
                <a:lnTo>
                  <a:pt x="68" y="4"/>
                </a:lnTo>
                <a:lnTo>
                  <a:pt x="41" y="0"/>
                </a:lnTo>
                <a:lnTo>
                  <a:pt x="20" y="10"/>
                </a:lnTo>
                <a:lnTo>
                  <a:pt x="11" y="1"/>
                </a:lnTo>
                <a:lnTo>
                  <a:pt x="0" y="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8" name=""/>
          <p:cNvSpPr/>
          <p:nvPr/>
        </p:nvSpPr>
        <p:spPr>
          <a:xfrm>
            <a:off x="2087640" y="1897200"/>
            <a:ext cx="135000" cy="71280"/>
          </a:xfrm>
          <a:custGeom>
            <a:avLst/>
            <a:gdLst/>
            <a:ahLst/>
            <a:rect l="l" t="t" r="r" b="b"/>
            <a:pathLst>
              <a:path w="78" h="41">
                <a:moveTo>
                  <a:pt x="3" y="17"/>
                </a:moveTo>
                <a:lnTo>
                  <a:pt x="0" y="28"/>
                </a:lnTo>
                <a:lnTo>
                  <a:pt x="13" y="28"/>
                </a:lnTo>
                <a:lnTo>
                  <a:pt x="19" y="41"/>
                </a:lnTo>
                <a:lnTo>
                  <a:pt x="56" y="34"/>
                </a:lnTo>
                <a:lnTo>
                  <a:pt x="70" y="16"/>
                </a:lnTo>
                <a:lnTo>
                  <a:pt x="59" y="15"/>
                </a:lnTo>
                <a:lnTo>
                  <a:pt x="75" y="7"/>
                </a:lnTo>
                <a:lnTo>
                  <a:pt x="78" y="0"/>
                </a:lnTo>
                <a:lnTo>
                  <a:pt x="35" y="4"/>
                </a:lnTo>
                <a:lnTo>
                  <a:pt x="27" y="9"/>
                </a:lnTo>
                <a:lnTo>
                  <a:pt x="30" y="16"/>
                </a:lnTo>
                <a:lnTo>
                  <a:pt x="3" y="1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9" name=""/>
          <p:cNvSpPr/>
          <p:nvPr/>
        </p:nvSpPr>
        <p:spPr>
          <a:xfrm>
            <a:off x="2063880" y="1797120"/>
            <a:ext cx="88920" cy="4680"/>
          </a:xfrm>
          <a:custGeom>
            <a:avLst/>
            <a:gdLst/>
            <a:ahLst/>
            <a:rect l="l" t="t" r="r" b="b"/>
            <a:pathLst>
              <a:path w="51" h="3">
                <a:moveTo>
                  <a:pt x="0" y="3"/>
                </a:moveTo>
                <a:lnTo>
                  <a:pt x="51" y="0"/>
                </a:lnTo>
                <a:lnTo>
                  <a:pt x="0" y="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0" name=""/>
          <p:cNvSpPr/>
          <p:nvPr/>
        </p:nvSpPr>
        <p:spPr>
          <a:xfrm>
            <a:off x="2021040" y="1803240"/>
            <a:ext cx="27000" cy="9720"/>
          </a:xfrm>
          <a:custGeom>
            <a:avLst/>
            <a:gdLst/>
            <a:ahLst/>
            <a:rect l="l" t="t" r="r" b="b"/>
            <a:pathLst>
              <a:path w="16" h="5">
                <a:moveTo>
                  <a:pt x="0" y="2"/>
                </a:moveTo>
                <a:lnTo>
                  <a:pt x="11" y="5"/>
                </a:lnTo>
                <a:lnTo>
                  <a:pt x="16" y="0"/>
                </a:lnTo>
                <a:lnTo>
                  <a:pt x="0" y="2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1" name=""/>
          <p:cNvSpPr/>
          <p:nvPr/>
        </p:nvSpPr>
        <p:spPr>
          <a:xfrm>
            <a:off x="2044800" y="1806480"/>
            <a:ext cx="74520" cy="12960"/>
          </a:xfrm>
          <a:custGeom>
            <a:avLst/>
            <a:gdLst/>
            <a:ahLst/>
            <a:rect l="l" t="t" r="r" b="b"/>
            <a:pathLst>
              <a:path w="43" h="7">
                <a:moveTo>
                  <a:pt x="2" y="3"/>
                </a:moveTo>
                <a:lnTo>
                  <a:pt x="0" y="7"/>
                </a:lnTo>
                <a:lnTo>
                  <a:pt x="13" y="7"/>
                </a:lnTo>
                <a:lnTo>
                  <a:pt x="43" y="0"/>
                </a:lnTo>
                <a:lnTo>
                  <a:pt x="2" y="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2" name=""/>
          <p:cNvSpPr/>
          <p:nvPr/>
        </p:nvSpPr>
        <p:spPr>
          <a:xfrm>
            <a:off x="1865160" y="1851120"/>
            <a:ext cx="54000" cy="12600"/>
          </a:xfrm>
          <a:custGeom>
            <a:avLst/>
            <a:gdLst/>
            <a:ahLst/>
            <a:rect l="l" t="t" r="r" b="b"/>
            <a:pathLst>
              <a:path w="31" h="7">
                <a:moveTo>
                  <a:pt x="0" y="7"/>
                </a:moveTo>
                <a:lnTo>
                  <a:pt x="11" y="7"/>
                </a:lnTo>
                <a:lnTo>
                  <a:pt x="31" y="0"/>
                </a:lnTo>
                <a:lnTo>
                  <a:pt x="0" y="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3" name=""/>
          <p:cNvSpPr/>
          <p:nvPr/>
        </p:nvSpPr>
        <p:spPr>
          <a:xfrm>
            <a:off x="1806480" y="1819440"/>
            <a:ext cx="195480" cy="36360"/>
          </a:xfrm>
          <a:custGeom>
            <a:avLst/>
            <a:gdLst/>
            <a:ahLst/>
            <a:rect l="l" t="t" r="r" b="b"/>
            <a:pathLst>
              <a:path w="111" h="21">
                <a:moveTo>
                  <a:pt x="0" y="16"/>
                </a:moveTo>
                <a:lnTo>
                  <a:pt x="3" y="21"/>
                </a:lnTo>
                <a:lnTo>
                  <a:pt x="29" y="21"/>
                </a:lnTo>
                <a:lnTo>
                  <a:pt x="58" y="12"/>
                </a:lnTo>
                <a:lnTo>
                  <a:pt x="68" y="15"/>
                </a:lnTo>
                <a:lnTo>
                  <a:pt x="111" y="0"/>
                </a:lnTo>
                <a:lnTo>
                  <a:pt x="71" y="0"/>
                </a:lnTo>
                <a:lnTo>
                  <a:pt x="0" y="1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4" name=""/>
          <p:cNvSpPr/>
          <p:nvPr/>
        </p:nvSpPr>
        <p:spPr>
          <a:xfrm>
            <a:off x="1886040" y="1835280"/>
            <a:ext cx="239760" cy="55440"/>
          </a:xfrm>
          <a:custGeom>
            <a:avLst/>
            <a:gdLst/>
            <a:ahLst/>
            <a:rect l="l" t="t" r="r" b="b"/>
            <a:pathLst>
              <a:path w="137" h="32">
                <a:moveTo>
                  <a:pt x="0" y="20"/>
                </a:moveTo>
                <a:lnTo>
                  <a:pt x="22" y="23"/>
                </a:lnTo>
                <a:lnTo>
                  <a:pt x="38" y="20"/>
                </a:lnTo>
                <a:lnTo>
                  <a:pt x="42" y="23"/>
                </a:lnTo>
                <a:lnTo>
                  <a:pt x="25" y="28"/>
                </a:lnTo>
                <a:lnTo>
                  <a:pt x="38" y="32"/>
                </a:lnTo>
                <a:lnTo>
                  <a:pt x="118" y="23"/>
                </a:lnTo>
                <a:lnTo>
                  <a:pt x="137" y="12"/>
                </a:lnTo>
                <a:lnTo>
                  <a:pt x="115" y="6"/>
                </a:lnTo>
                <a:lnTo>
                  <a:pt x="118" y="0"/>
                </a:lnTo>
                <a:lnTo>
                  <a:pt x="93" y="7"/>
                </a:lnTo>
                <a:lnTo>
                  <a:pt x="99" y="9"/>
                </a:lnTo>
                <a:lnTo>
                  <a:pt x="92" y="12"/>
                </a:lnTo>
                <a:lnTo>
                  <a:pt x="92" y="16"/>
                </a:lnTo>
                <a:lnTo>
                  <a:pt x="72" y="16"/>
                </a:lnTo>
                <a:lnTo>
                  <a:pt x="70" y="7"/>
                </a:lnTo>
                <a:lnTo>
                  <a:pt x="45" y="4"/>
                </a:lnTo>
                <a:lnTo>
                  <a:pt x="0" y="2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5" name=""/>
          <p:cNvSpPr/>
          <p:nvPr/>
        </p:nvSpPr>
        <p:spPr>
          <a:xfrm>
            <a:off x="1730520" y="1908000"/>
            <a:ext cx="349200" cy="128880"/>
          </a:xfrm>
          <a:custGeom>
            <a:avLst/>
            <a:gdLst/>
            <a:ahLst/>
            <a:rect l="l" t="t" r="r" b="b"/>
            <a:pathLst>
              <a:path w="200" h="73">
                <a:moveTo>
                  <a:pt x="9" y="29"/>
                </a:moveTo>
                <a:lnTo>
                  <a:pt x="18" y="32"/>
                </a:lnTo>
                <a:lnTo>
                  <a:pt x="9" y="37"/>
                </a:lnTo>
                <a:lnTo>
                  <a:pt x="13" y="41"/>
                </a:lnTo>
                <a:lnTo>
                  <a:pt x="58" y="45"/>
                </a:lnTo>
                <a:lnTo>
                  <a:pt x="6" y="51"/>
                </a:lnTo>
                <a:lnTo>
                  <a:pt x="0" y="60"/>
                </a:lnTo>
                <a:lnTo>
                  <a:pt x="28" y="63"/>
                </a:lnTo>
                <a:lnTo>
                  <a:pt x="23" y="73"/>
                </a:lnTo>
                <a:lnTo>
                  <a:pt x="118" y="60"/>
                </a:lnTo>
                <a:lnTo>
                  <a:pt x="133" y="69"/>
                </a:lnTo>
                <a:lnTo>
                  <a:pt x="147" y="67"/>
                </a:lnTo>
                <a:lnTo>
                  <a:pt x="188" y="48"/>
                </a:lnTo>
                <a:lnTo>
                  <a:pt x="161" y="44"/>
                </a:lnTo>
                <a:lnTo>
                  <a:pt x="156" y="37"/>
                </a:lnTo>
                <a:lnTo>
                  <a:pt x="166" y="29"/>
                </a:lnTo>
                <a:lnTo>
                  <a:pt x="172" y="15"/>
                </a:lnTo>
                <a:lnTo>
                  <a:pt x="200" y="3"/>
                </a:lnTo>
                <a:lnTo>
                  <a:pt x="180" y="0"/>
                </a:lnTo>
                <a:lnTo>
                  <a:pt x="147" y="13"/>
                </a:lnTo>
                <a:lnTo>
                  <a:pt x="112" y="9"/>
                </a:lnTo>
                <a:lnTo>
                  <a:pt x="91" y="13"/>
                </a:lnTo>
                <a:lnTo>
                  <a:pt x="96" y="5"/>
                </a:lnTo>
                <a:lnTo>
                  <a:pt x="85" y="5"/>
                </a:lnTo>
                <a:lnTo>
                  <a:pt x="38" y="15"/>
                </a:lnTo>
                <a:lnTo>
                  <a:pt x="9" y="29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6" name=""/>
          <p:cNvSpPr/>
          <p:nvPr/>
        </p:nvSpPr>
        <p:spPr>
          <a:xfrm>
            <a:off x="1641600" y="1889280"/>
            <a:ext cx="237960" cy="83880"/>
          </a:xfrm>
          <a:custGeom>
            <a:avLst/>
            <a:gdLst/>
            <a:ahLst/>
            <a:rect l="l" t="t" r="r" b="b"/>
            <a:pathLst>
              <a:path w="136" h="48">
                <a:moveTo>
                  <a:pt x="0" y="33"/>
                </a:moveTo>
                <a:lnTo>
                  <a:pt x="7" y="39"/>
                </a:lnTo>
                <a:lnTo>
                  <a:pt x="4" y="48"/>
                </a:lnTo>
                <a:lnTo>
                  <a:pt x="38" y="43"/>
                </a:lnTo>
                <a:lnTo>
                  <a:pt x="74" y="26"/>
                </a:lnTo>
                <a:lnTo>
                  <a:pt x="136" y="13"/>
                </a:lnTo>
                <a:lnTo>
                  <a:pt x="124" y="2"/>
                </a:lnTo>
                <a:lnTo>
                  <a:pt x="90" y="0"/>
                </a:lnTo>
                <a:lnTo>
                  <a:pt x="48" y="5"/>
                </a:lnTo>
                <a:lnTo>
                  <a:pt x="44" y="13"/>
                </a:lnTo>
                <a:lnTo>
                  <a:pt x="0" y="3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7" name=""/>
          <p:cNvSpPr/>
          <p:nvPr/>
        </p:nvSpPr>
        <p:spPr>
          <a:xfrm>
            <a:off x="7746840" y="2406600"/>
            <a:ext cx="36720" cy="17640"/>
          </a:xfrm>
          <a:custGeom>
            <a:avLst/>
            <a:gdLst/>
            <a:ahLst/>
            <a:rect l="l" t="t" r="r" b="b"/>
            <a:pathLst>
              <a:path w="21" h="10">
                <a:moveTo>
                  <a:pt x="0" y="0"/>
                </a:moveTo>
                <a:lnTo>
                  <a:pt x="21" y="10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8" name=""/>
          <p:cNvSpPr/>
          <p:nvPr/>
        </p:nvSpPr>
        <p:spPr>
          <a:xfrm>
            <a:off x="7966080" y="2475000"/>
            <a:ext cx="23760" cy="4680"/>
          </a:xfrm>
          <a:custGeom>
            <a:avLst/>
            <a:gdLst/>
            <a:ahLst/>
            <a:rect l="l" t="t" r="r" b="b"/>
            <a:pathLst>
              <a:path w="13" h="3">
                <a:moveTo>
                  <a:pt x="0" y="0"/>
                </a:moveTo>
                <a:lnTo>
                  <a:pt x="13" y="3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9" name=""/>
          <p:cNvSpPr/>
          <p:nvPr/>
        </p:nvSpPr>
        <p:spPr>
          <a:xfrm>
            <a:off x="76320" y="2457360"/>
            <a:ext cx="46080" cy="22320"/>
          </a:xfrm>
          <a:custGeom>
            <a:avLst/>
            <a:gdLst/>
            <a:ahLst/>
            <a:rect l="l" t="t" r="r" b="b"/>
            <a:pathLst>
              <a:path w="26" h="13">
                <a:moveTo>
                  <a:pt x="0" y="13"/>
                </a:moveTo>
                <a:lnTo>
                  <a:pt x="26" y="0"/>
                </a:lnTo>
                <a:lnTo>
                  <a:pt x="0" y="10"/>
                </a:lnTo>
                <a:lnTo>
                  <a:pt x="0" y="1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0" name=""/>
          <p:cNvSpPr/>
          <p:nvPr/>
        </p:nvSpPr>
        <p:spPr>
          <a:xfrm>
            <a:off x="122400" y="2444760"/>
            <a:ext cx="50760" cy="17280"/>
          </a:xfrm>
          <a:custGeom>
            <a:avLst/>
            <a:gdLst/>
            <a:ahLst/>
            <a:rect l="l" t="t" r="r" b="b"/>
            <a:pathLst>
              <a:path w="29" h="10">
                <a:moveTo>
                  <a:pt x="0" y="10"/>
                </a:moveTo>
                <a:lnTo>
                  <a:pt x="29" y="0"/>
                </a:lnTo>
                <a:lnTo>
                  <a:pt x="19" y="0"/>
                </a:lnTo>
                <a:lnTo>
                  <a:pt x="0" y="1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1" name=""/>
          <p:cNvSpPr/>
          <p:nvPr/>
        </p:nvSpPr>
        <p:spPr>
          <a:xfrm>
            <a:off x="7950240" y="2168640"/>
            <a:ext cx="71280" cy="17280"/>
          </a:xfrm>
          <a:custGeom>
            <a:avLst/>
            <a:gdLst/>
            <a:ahLst/>
            <a:rect l="l" t="t" r="r" b="b"/>
            <a:pathLst>
              <a:path w="41" h="10">
                <a:moveTo>
                  <a:pt x="0" y="0"/>
                </a:moveTo>
                <a:lnTo>
                  <a:pt x="7" y="6"/>
                </a:lnTo>
                <a:lnTo>
                  <a:pt x="35" y="10"/>
                </a:lnTo>
                <a:lnTo>
                  <a:pt x="41" y="6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2" name=""/>
          <p:cNvSpPr/>
          <p:nvPr/>
        </p:nvSpPr>
        <p:spPr>
          <a:xfrm>
            <a:off x="449280" y="2178000"/>
            <a:ext cx="4680" cy="1800"/>
          </a:xfrm>
          <a:custGeom>
            <a:avLst/>
            <a:gdLst/>
            <a:ahLst/>
            <a:rect l="l" t="t" r="r" b="b"/>
            <a:pathLst>
              <a:path w="2" h="1">
                <a:moveTo>
                  <a:pt x="0" y="1"/>
                </a:moveTo>
                <a:lnTo>
                  <a:pt x="2" y="0"/>
                </a:lnTo>
                <a:lnTo>
                  <a:pt x="0" y="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3" name=""/>
          <p:cNvSpPr/>
          <p:nvPr/>
        </p:nvSpPr>
        <p:spPr>
          <a:xfrm>
            <a:off x="7950240" y="2168640"/>
            <a:ext cx="71280" cy="9360"/>
          </a:xfrm>
          <a:custGeom>
            <a:avLst/>
            <a:gdLst/>
            <a:ahLst/>
            <a:rect l="l" t="t" r="r" b="b"/>
            <a:pathLst>
              <a:path w="41" h="5">
                <a:moveTo>
                  <a:pt x="41" y="5"/>
                </a:moveTo>
                <a:lnTo>
                  <a:pt x="0" y="0"/>
                </a:lnTo>
                <a:lnTo>
                  <a:pt x="41" y="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4" name=""/>
          <p:cNvSpPr/>
          <p:nvPr/>
        </p:nvSpPr>
        <p:spPr>
          <a:xfrm>
            <a:off x="366840" y="2263680"/>
            <a:ext cx="46080" cy="11160"/>
          </a:xfrm>
          <a:custGeom>
            <a:avLst/>
            <a:gdLst/>
            <a:ahLst/>
            <a:rect l="l" t="t" r="r" b="b"/>
            <a:pathLst>
              <a:path w="27" h="7">
                <a:moveTo>
                  <a:pt x="0" y="2"/>
                </a:moveTo>
                <a:lnTo>
                  <a:pt x="9" y="7"/>
                </a:lnTo>
                <a:lnTo>
                  <a:pt x="27" y="0"/>
                </a:lnTo>
                <a:lnTo>
                  <a:pt x="0" y="2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5" name=""/>
          <p:cNvSpPr/>
          <p:nvPr/>
        </p:nvSpPr>
        <p:spPr>
          <a:xfrm>
            <a:off x="541440" y="2314440"/>
            <a:ext cx="93600" cy="47880"/>
          </a:xfrm>
          <a:custGeom>
            <a:avLst/>
            <a:gdLst/>
            <a:ahLst/>
            <a:rect l="l" t="t" r="r" b="b"/>
            <a:pathLst>
              <a:path w="54" h="28">
                <a:moveTo>
                  <a:pt x="0" y="21"/>
                </a:moveTo>
                <a:lnTo>
                  <a:pt x="0" y="28"/>
                </a:lnTo>
                <a:lnTo>
                  <a:pt x="37" y="15"/>
                </a:lnTo>
                <a:lnTo>
                  <a:pt x="42" y="11"/>
                </a:lnTo>
                <a:lnTo>
                  <a:pt x="37" y="11"/>
                </a:lnTo>
                <a:lnTo>
                  <a:pt x="54" y="6"/>
                </a:lnTo>
                <a:lnTo>
                  <a:pt x="52" y="0"/>
                </a:lnTo>
                <a:lnTo>
                  <a:pt x="0" y="2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6" name=""/>
          <p:cNvSpPr/>
          <p:nvPr/>
        </p:nvSpPr>
        <p:spPr>
          <a:xfrm>
            <a:off x="922320" y="2440080"/>
            <a:ext cx="47520" cy="61920"/>
          </a:xfrm>
          <a:custGeom>
            <a:avLst/>
            <a:gdLst/>
            <a:ahLst/>
            <a:rect l="l" t="t" r="r" b="b"/>
            <a:pathLst>
              <a:path w="28" h="36">
                <a:moveTo>
                  <a:pt x="11" y="0"/>
                </a:moveTo>
                <a:lnTo>
                  <a:pt x="3" y="10"/>
                </a:lnTo>
                <a:lnTo>
                  <a:pt x="0" y="29"/>
                </a:lnTo>
                <a:lnTo>
                  <a:pt x="6" y="36"/>
                </a:lnTo>
                <a:lnTo>
                  <a:pt x="6" y="23"/>
                </a:lnTo>
                <a:lnTo>
                  <a:pt x="28" y="1"/>
                </a:lnTo>
                <a:lnTo>
                  <a:pt x="11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7" name=""/>
          <p:cNvSpPr/>
          <p:nvPr/>
        </p:nvSpPr>
        <p:spPr>
          <a:xfrm>
            <a:off x="963720" y="2535120"/>
            <a:ext cx="73080" cy="77760"/>
          </a:xfrm>
          <a:custGeom>
            <a:avLst/>
            <a:gdLst/>
            <a:ahLst/>
            <a:rect l="l" t="t" r="r" b="b"/>
            <a:pathLst>
              <a:path w="42" h="44">
                <a:moveTo>
                  <a:pt x="0" y="3"/>
                </a:moveTo>
                <a:lnTo>
                  <a:pt x="0" y="12"/>
                </a:lnTo>
                <a:lnTo>
                  <a:pt x="11" y="19"/>
                </a:lnTo>
                <a:lnTo>
                  <a:pt x="9" y="25"/>
                </a:lnTo>
                <a:lnTo>
                  <a:pt x="23" y="32"/>
                </a:lnTo>
                <a:lnTo>
                  <a:pt x="20" y="35"/>
                </a:lnTo>
                <a:lnTo>
                  <a:pt x="33" y="44"/>
                </a:lnTo>
                <a:lnTo>
                  <a:pt x="42" y="41"/>
                </a:lnTo>
                <a:lnTo>
                  <a:pt x="32" y="11"/>
                </a:lnTo>
                <a:lnTo>
                  <a:pt x="7" y="0"/>
                </a:lnTo>
                <a:lnTo>
                  <a:pt x="0" y="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8" name=""/>
          <p:cNvSpPr/>
          <p:nvPr/>
        </p:nvSpPr>
        <p:spPr>
          <a:xfrm>
            <a:off x="2770200" y="1695600"/>
            <a:ext cx="1090440" cy="579240"/>
          </a:xfrm>
          <a:custGeom>
            <a:avLst/>
            <a:gdLst/>
            <a:ahLst/>
            <a:rect l="l" t="t" r="r" b="b"/>
            <a:pathLst>
              <a:path w="625" h="332">
                <a:moveTo>
                  <a:pt x="0" y="62"/>
                </a:moveTo>
                <a:lnTo>
                  <a:pt x="25" y="64"/>
                </a:lnTo>
                <a:lnTo>
                  <a:pt x="24" y="68"/>
                </a:lnTo>
                <a:lnTo>
                  <a:pt x="35" y="71"/>
                </a:lnTo>
                <a:lnTo>
                  <a:pt x="5" y="77"/>
                </a:lnTo>
                <a:lnTo>
                  <a:pt x="24" y="83"/>
                </a:lnTo>
                <a:lnTo>
                  <a:pt x="14" y="84"/>
                </a:lnTo>
                <a:lnTo>
                  <a:pt x="19" y="89"/>
                </a:lnTo>
                <a:lnTo>
                  <a:pt x="91" y="87"/>
                </a:lnTo>
                <a:lnTo>
                  <a:pt x="120" y="95"/>
                </a:lnTo>
                <a:lnTo>
                  <a:pt x="116" y="99"/>
                </a:lnTo>
                <a:lnTo>
                  <a:pt x="127" y="111"/>
                </a:lnTo>
                <a:lnTo>
                  <a:pt x="123" y="116"/>
                </a:lnTo>
                <a:lnTo>
                  <a:pt x="127" y="122"/>
                </a:lnTo>
                <a:lnTo>
                  <a:pt x="116" y="137"/>
                </a:lnTo>
                <a:lnTo>
                  <a:pt x="117" y="144"/>
                </a:lnTo>
                <a:lnTo>
                  <a:pt x="108" y="150"/>
                </a:lnTo>
                <a:lnTo>
                  <a:pt x="126" y="154"/>
                </a:lnTo>
                <a:lnTo>
                  <a:pt x="135" y="150"/>
                </a:lnTo>
                <a:lnTo>
                  <a:pt x="136" y="157"/>
                </a:lnTo>
                <a:lnTo>
                  <a:pt x="148" y="160"/>
                </a:lnTo>
                <a:lnTo>
                  <a:pt x="148" y="167"/>
                </a:lnTo>
                <a:lnTo>
                  <a:pt x="117" y="163"/>
                </a:lnTo>
                <a:lnTo>
                  <a:pt x="100" y="179"/>
                </a:lnTo>
                <a:lnTo>
                  <a:pt x="110" y="185"/>
                </a:lnTo>
                <a:lnTo>
                  <a:pt x="142" y="176"/>
                </a:lnTo>
                <a:lnTo>
                  <a:pt x="143" y="184"/>
                </a:lnTo>
                <a:lnTo>
                  <a:pt x="135" y="195"/>
                </a:lnTo>
                <a:lnTo>
                  <a:pt x="116" y="195"/>
                </a:lnTo>
                <a:lnTo>
                  <a:pt x="106" y="203"/>
                </a:lnTo>
                <a:lnTo>
                  <a:pt x="84" y="235"/>
                </a:lnTo>
                <a:lnTo>
                  <a:pt x="94" y="242"/>
                </a:lnTo>
                <a:lnTo>
                  <a:pt x="89" y="261"/>
                </a:lnTo>
                <a:lnTo>
                  <a:pt x="94" y="265"/>
                </a:lnTo>
                <a:lnTo>
                  <a:pt x="94" y="271"/>
                </a:lnTo>
                <a:lnTo>
                  <a:pt x="104" y="306"/>
                </a:lnTo>
                <a:lnTo>
                  <a:pt x="110" y="316"/>
                </a:lnTo>
                <a:lnTo>
                  <a:pt x="138" y="321"/>
                </a:lnTo>
                <a:lnTo>
                  <a:pt x="157" y="332"/>
                </a:lnTo>
                <a:lnTo>
                  <a:pt x="165" y="330"/>
                </a:lnTo>
                <a:lnTo>
                  <a:pt x="193" y="297"/>
                </a:lnTo>
                <a:lnTo>
                  <a:pt x="193" y="287"/>
                </a:lnTo>
                <a:lnTo>
                  <a:pt x="218" y="274"/>
                </a:lnTo>
                <a:lnTo>
                  <a:pt x="228" y="258"/>
                </a:lnTo>
                <a:lnTo>
                  <a:pt x="225" y="248"/>
                </a:lnTo>
                <a:lnTo>
                  <a:pt x="237" y="249"/>
                </a:lnTo>
                <a:lnTo>
                  <a:pt x="244" y="242"/>
                </a:lnTo>
                <a:lnTo>
                  <a:pt x="295" y="235"/>
                </a:lnTo>
                <a:lnTo>
                  <a:pt x="346" y="205"/>
                </a:lnTo>
                <a:lnTo>
                  <a:pt x="418" y="192"/>
                </a:lnTo>
                <a:lnTo>
                  <a:pt x="456" y="178"/>
                </a:lnTo>
                <a:lnTo>
                  <a:pt x="466" y="173"/>
                </a:lnTo>
                <a:lnTo>
                  <a:pt x="438" y="167"/>
                </a:lnTo>
                <a:lnTo>
                  <a:pt x="422" y="172"/>
                </a:lnTo>
                <a:lnTo>
                  <a:pt x="437" y="166"/>
                </a:lnTo>
                <a:lnTo>
                  <a:pt x="437" y="157"/>
                </a:lnTo>
                <a:lnTo>
                  <a:pt x="449" y="156"/>
                </a:lnTo>
                <a:lnTo>
                  <a:pt x="450" y="166"/>
                </a:lnTo>
                <a:lnTo>
                  <a:pt x="475" y="167"/>
                </a:lnTo>
                <a:lnTo>
                  <a:pt x="479" y="154"/>
                </a:lnTo>
                <a:lnTo>
                  <a:pt x="454" y="138"/>
                </a:lnTo>
                <a:lnTo>
                  <a:pt x="479" y="144"/>
                </a:lnTo>
                <a:lnTo>
                  <a:pt x="485" y="132"/>
                </a:lnTo>
                <a:lnTo>
                  <a:pt x="475" y="131"/>
                </a:lnTo>
                <a:lnTo>
                  <a:pt x="504" y="125"/>
                </a:lnTo>
                <a:lnTo>
                  <a:pt x="507" y="119"/>
                </a:lnTo>
                <a:lnTo>
                  <a:pt x="494" y="116"/>
                </a:lnTo>
                <a:lnTo>
                  <a:pt x="520" y="113"/>
                </a:lnTo>
                <a:lnTo>
                  <a:pt x="526" y="108"/>
                </a:lnTo>
                <a:lnTo>
                  <a:pt x="513" y="108"/>
                </a:lnTo>
                <a:lnTo>
                  <a:pt x="524" y="95"/>
                </a:lnTo>
                <a:lnTo>
                  <a:pt x="520" y="87"/>
                </a:lnTo>
                <a:lnTo>
                  <a:pt x="505" y="86"/>
                </a:lnTo>
                <a:lnTo>
                  <a:pt x="508" y="81"/>
                </a:lnTo>
                <a:lnTo>
                  <a:pt x="540" y="80"/>
                </a:lnTo>
                <a:lnTo>
                  <a:pt x="545" y="76"/>
                </a:lnTo>
                <a:lnTo>
                  <a:pt x="533" y="64"/>
                </a:lnTo>
                <a:lnTo>
                  <a:pt x="540" y="58"/>
                </a:lnTo>
                <a:lnTo>
                  <a:pt x="539" y="52"/>
                </a:lnTo>
                <a:lnTo>
                  <a:pt x="581" y="35"/>
                </a:lnTo>
                <a:lnTo>
                  <a:pt x="625" y="23"/>
                </a:lnTo>
                <a:lnTo>
                  <a:pt x="583" y="17"/>
                </a:lnTo>
                <a:lnTo>
                  <a:pt x="498" y="29"/>
                </a:lnTo>
                <a:lnTo>
                  <a:pt x="536" y="17"/>
                </a:lnTo>
                <a:lnTo>
                  <a:pt x="535" y="16"/>
                </a:lnTo>
                <a:lnTo>
                  <a:pt x="498" y="20"/>
                </a:lnTo>
                <a:lnTo>
                  <a:pt x="501" y="16"/>
                </a:lnTo>
                <a:lnTo>
                  <a:pt x="552" y="10"/>
                </a:lnTo>
                <a:lnTo>
                  <a:pt x="489" y="0"/>
                </a:lnTo>
                <a:lnTo>
                  <a:pt x="335" y="4"/>
                </a:lnTo>
                <a:lnTo>
                  <a:pt x="257" y="16"/>
                </a:lnTo>
                <a:lnTo>
                  <a:pt x="231" y="13"/>
                </a:lnTo>
                <a:lnTo>
                  <a:pt x="154" y="19"/>
                </a:lnTo>
                <a:lnTo>
                  <a:pt x="157" y="23"/>
                </a:lnTo>
                <a:lnTo>
                  <a:pt x="148" y="24"/>
                </a:lnTo>
                <a:lnTo>
                  <a:pt x="129" y="24"/>
                </a:lnTo>
                <a:lnTo>
                  <a:pt x="81" y="36"/>
                </a:lnTo>
                <a:lnTo>
                  <a:pt x="106" y="36"/>
                </a:lnTo>
                <a:lnTo>
                  <a:pt x="106" y="41"/>
                </a:lnTo>
                <a:lnTo>
                  <a:pt x="87" y="48"/>
                </a:lnTo>
                <a:lnTo>
                  <a:pt x="14" y="55"/>
                </a:lnTo>
                <a:lnTo>
                  <a:pt x="0" y="62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9" name=""/>
          <p:cNvSpPr/>
          <p:nvPr/>
        </p:nvSpPr>
        <p:spPr>
          <a:xfrm>
            <a:off x="3510000" y="2092320"/>
            <a:ext cx="218880" cy="85680"/>
          </a:xfrm>
          <a:custGeom>
            <a:avLst/>
            <a:gdLst/>
            <a:ahLst/>
            <a:rect l="l" t="t" r="r" b="b"/>
            <a:pathLst>
              <a:path w="125" h="49">
                <a:moveTo>
                  <a:pt x="0" y="15"/>
                </a:moveTo>
                <a:lnTo>
                  <a:pt x="26" y="16"/>
                </a:lnTo>
                <a:lnTo>
                  <a:pt x="0" y="27"/>
                </a:lnTo>
                <a:lnTo>
                  <a:pt x="17" y="27"/>
                </a:lnTo>
                <a:lnTo>
                  <a:pt x="23" y="35"/>
                </a:lnTo>
                <a:lnTo>
                  <a:pt x="11" y="41"/>
                </a:lnTo>
                <a:lnTo>
                  <a:pt x="58" y="49"/>
                </a:lnTo>
                <a:lnTo>
                  <a:pt x="112" y="32"/>
                </a:lnTo>
                <a:lnTo>
                  <a:pt x="122" y="24"/>
                </a:lnTo>
                <a:lnTo>
                  <a:pt x="125" y="15"/>
                </a:lnTo>
                <a:lnTo>
                  <a:pt x="115" y="11"/>
                </a:lnTo>
                <a:lnTo>
                  <a:pt x="116" y="3"/>
                </a:lnTo>
                <a:lnTo>
                  <a:pt x="99" y="0"/>
                </a:lnTo>
                <a:lnTo>
                  <a:pt x="81" y="8"/>
                </a:lnTo>
                <a:lnTo>
                  <a:pt x="55" y="11"/>
                </a:lnTo>
                <a:lnTo>
                  <a:pt x="51" y="6"/>
                </a:lnTo>
                <a:lnTo>
                  <a:pt x="46" y="15"/>
                </a:lnTo>
                <a:lnTo>
                  <a:pt x="35" y="16"/>
                </a:lnTo>
                <a:lnTo>
                  <a:pt x="36" y="8"/>
                </a:lnTo>
                <a:lnTo>
                  <a:pt x="20" y="0"/>
                </a:lnTo>
                <a:lnTo>
                  <a:pt x="0" y="1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0" name=""/>
          <p:cNvSpPr/>
          <p:nvPr/>
        </p:nvSpPr>
        <p:spPr>
          <a:xfrm>
            <a:off x="3849840" y="1969920"/>
            <a:ext cx="18720" cy="9720"/>
          </a:xfrm>
          <a:custGeom>
            <a:avLst/>
            <a:gdLst/>
            <a:ahLst/>
            <a:rect l="l" t="t" r="r" b="b"/>
            <a:pathLst>
              <a:path w="11" h="6">
                <a:moveTo>
                  <a:pt x="0" y="6"/>
                </a:moveTo>
                <a:lnTo>
                  <a:pt x="11" y="0"/>
                </a:lnTo>
                <a:lnTo>
                  <a:pt x="0" y="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1" name=""/>
          <p:cNvSpPr/>
          <p:nvPr/>
        </p:nvSpPr>
        <p:spPr>
          <a:xfrm>
            <a:off x="3691080" y="1868400"/>
            <a:ext cx="19080" cy="6480"/>
          </a:xfrm>
          <a:custGeom>
            <a:avLst/>
            <a:gdLst/>
            <a:ahLst/>
            <a:rect l="l" t="t" r="r" b="b"/>
            <a:pathLst>
              <a:path w="11" h="4">
                <a:moveTo>
                  <a:pt x="2" y="0"/>
                </a:moveTo>
                <a:lnTo>
                  <a:pt x="0" y="4"/>
                </a:lnTo>
                <a:lnTo>
                  <a:pt x="11" y="4"/>
                </a:lnTo>
                <a:lnTo>
                  <a:pt x="2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2" name=""/>
          <p:cNvSpPr/>
          <p:nvPr/>
        </p:nvSpPr>
        <p:spPr>
          <a:xfrm>
            <a:off x="5094360" y="4464000"/>
            <a:ext cx="203040" cy="422280"/>
          </a:xfrm>
          <a:custGeom>
            <a:avLst/>
            <a:gdLst/>
            <a:ahLst/>
            <a:rect l="l" t="t" r="r" b="b"/>
            <a:pathLst>
              <a:path w="116" h="241">
                <a:moveTo>
                  <a:pt x="0" y="176"/>
                </a:moveTo>
                <a:lnTo>
                  <a:pt x="5" y="222"/>
                </a:lnTo>
                <a:lnTo>
                  <a:pt x="16" y="236"/>
                </a:lnTo>
                <a:lnTo>
                  <a:pt x="22" y="241"/>
                </a:lnTo>
                <a:lnTo>
                  <a:pt x="52" y="233"/>
                </a:lnTo>
                <a:lnTo>
                  <a:pt x="57" y="225"/>
                </a:lnTo>
                <a:lnTo>
                  <a:pt x="95" y="115"/>
                </a:lnTo>
                <a:lnTo>
                  <a:pt x="104" y="63"/>
                </a:lnTo>
                <a:lnTo>
                  <a:pt x="110" y="70"/>
                </a:lnTo>
                <a:lnTo>
                  <a:pt x="116" y="61"/>
                </a:lnTo>
                <a:lnTo>
                  <a:pt x="108" y="19"/>
                </a:lnTo>
                <a:lnTo>
                  <a:pt x="100" y="0"/>
                </a:lnTo>
                <a:lnTo>
                  <a:pt x="94" y="9"/>
                </a:lnTo>
                <a:lnTo>
                  <a:pt x="91" y="25"/>
                </a:lnTo>
                <a:lnTo>
                  <a:pt x="78" y="28"/>
                </a:lnTo>
                <a:lnTo>
                  <a:pt x="73" y="49"/>
                </a:lnTo>
                <a:lnTo>
                  <a:pt x="24" y="74"/>
                </a:lnTo>
                <a:lnTo>
                  <a:pt x="14" y="98"/>
                </a:lnTo>
                <a:lnTo>
                  <a:pt x="19" y="143"/>
                </a:lnTo>
                <a:lnTo>
                  <a:pt x="0" y="17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3" name=""/>
          <p:cNvSpPr/>
          <p:nvPr/>
        </p:nvSpPr>
        <p:spPr>
          <a:xfrm>
            <a:off x="5415120" y="4743360"/>
            <a:ext cx="17280" cy="11160"/>
          </a:xfrm>
          <a:custGeom>
            <a:avLst/>
            <a:gdLst/>
            <a:ahLst/>
            <a:rect l="l" t="t" r="r" b="b"/>
            <a:pathLst>
              <a:path w="10" h="6">
                <a:moveTo>
                  <a:pt x="0" y="0"/>
                </a:moveTo>
                <a:lnTo>
                  <a:pt x="1" y="6"/>
                </a:lnTo>
                <a:lnTo>
                  <a:pt x="10" y="2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4" name=""/>
          <p:cNvSpPr/>
          <p:nvPr/>
        </p:nvSpPr>
        <p:spPr>
          <a:xfrm>
            <a:off x="5472000" y="4714920"/>
            <a:ext cx="11160" cy="11160"/>
          </a:xfrm>
          <a:custGeom>
            <a:avLst/>
            <a:gdLst/>
            <a:ahLst/>
            <a:rect l="l" t="t" r="r" b="b"/>
            <a:pathLst>
              <a:path w="6" h="7">
                <a:moveTo>
                  <a:pt x="0" y="7"/>
                </a:moveTo>
                <a:lnTo>
                  <a:pt x="6" y="7"/>
                </a:lnTo>
                <a:lnTo>
                  <a:pt x="3" y="0"/>
                </a:lnTo>
                <a:lnTo>
                  <a:pt x="0" y="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5" name=""/>
          <p:cNvSpPr/>
          <p:nvPr/>
        </p:nvSpPr>
        <p:spPr>
          <a:xfrm>
            <a:off x="5381640" y="3706920"/>
            <a:ext cx="33480" cy="12600"/>
          </a:xfrm>
          <a:custGeom>
            <a:avLst/>
            <a:gdLst/>
            <a:ahLst/>
            <a:rect l="l" t="t" r="r" b="b"/>
            <a:pathLst>
              <a:path w="19" h="8">
                <a:moveTo>
                  <a:pt x="0" y="5"/>
                </a:moveTo>
                <a:lnTo>
                  <a:pt x="12" y="8"/>
                </a:lnTo>
                <a:lnTo>
                  <a:pt x="19" y="3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6" name=""/>
          <p:cNvSpPr/>
          <p:nvPr/>
        </p:nvSpPr>
        <p:spPr>
          <a:xfrm>
            <a:off x="6443640" y="3687840"/>
            <a:ext cx="3240" cy="44280"/>
          </a:xfrm>
          <a:custGeom>
            <a:avLst/>
            <a:gdLst/>
            <a:ahLst/>
            <a:rect l="l" t="t" r="r" b="b"/>
            <a:pathLst>
              <a:path w="2" h="26">
                <a:moveTo>
                  <a:pt x="2" y="0"/>
                </a:moveTo>
                <a:lnTo>
                  <a:pt x="0" y="26"/>
                </a:lnTo>
                <a:lnTo>
                  <a:pt x="2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7" name=""/>
          <p:cNvSpPr/>
          <p:nvPr/>
        </p:nvSpPr>
        <p:spPr>
          <a:xfrm>
            <a:off x="6546960" y="4011480"/>
            <a:ext cx="15840" cy="9720"/>
          </a:xfrm>
          <a:custGeom>
            <a:avLst/>
            <a:gdLst/>
            <a:ahLst/>
            <a:rect l="l" t="t" r="r" b="b"/>
            <a:pathLst>
              <a:path w="9" h="5">
                <a:moveTo>
                  <a:pt x="0" y="0"/>
                </a:moveTo>
                <a:lnTo>
                  <a:pt x="9" y="5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8" name=""/>
          <p:cNvSpPr/>
          <p:nvPr/>
        </p:nvSpPr>
        <p:spPr>
          <a:xfrm>
            <a:off x="6581880" y="4054320"/>
            <a:ext cx="20520" cy="24120"/>
          </a:xfrm>
          <a:custGeom>
            <a:avLst/>
            <a:gdLst/>
            <a:ahLst/>
            <a:rect l="l" t="t" r="r" b="b"/>
            <a:pathLst>
              <a:path w="12" h="14">
                <a:moveTo>
                  <a:pt x="0" y="3"/>
                </a:moveTo>
                <a:lnTo>
                  <a:pt x="12" y="14"/>
                </a:lnTo>
                <a:lnTo>
                  <a:pt x="12" y="7"/>
                </a:lnTo>
                <a:lnTo>
                  <a:pt x="5" y="0"/>
                </a:lnTo>
                <a:lnTo>
                  <a:pt x="0" y="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9" name=""/>
          <p:cNvSpPr/>
          <p:nvPr/>
        </p:nvSpPr>
        <p:spPr>
          <a:xfrm>
            <a:off x="6622920" y="4122720"/>
            <a:ext cx="17640" cy="27000"/>
          </a:xfrm>
          <a:custGeom>
            <a:avLst/>
            <a:gdLst/>
            <a:ahLst/>
            <a:rect l="l" t="t" r="r" b="b"/>
            <a:pathLst>
              <a:path w="10" h="16">
                <a:moveTo>
                  <a:pt x="0" y="3"/>
                </a:moveTo>
                <a:lnTo>
                  <a:pt x="4" y="16"/>
                </a:lnTo>
                <a:lnTo>
                  <a:pt x="10" y="15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0" name=""/>
          <p:cNvSpPr/>
          <p:nvPr/>
        </p:nvSpPr>
        <p:spPr>
          <a:xfrm>
            <a:off x="6099120" y="3795840"/>
            <a:ext cx="58680" cy="118800"/>
          </a:xfrm>
          <a:custGeom>
            <a:avLst/>
            <a:gdLst/>
            <a:ahLst/>
            <a:rect l="l" t="t" r="r" b="b"/>
            <a:pathLst>
              <a:path w="34" h="68">
                <a:moveTo>
                  <a:pt x="0" y="30"/>
                </a:moveTo>
                <a:lnTo>
                  <a:pt x="11" y="68"/>
                </a:lnTo>
                <a:lnTo>
                  <a:pt x="25" y="65"/>
                </a:lnTo>
                <a:lnTo>
                  <a:pt x="33" y="59"/>
                </a:lnTo>
                <a:lnTo>
                  <a:pt x="34" y="38"/>
                </a:lnTo>
                <a:lnTo>
                  <a:pt x="12" y="5"/>
                </a:lnTo>
                <a:lnTo>
                  <a:pt x="3" y="0"/>
                </a:lnTo>
                <a:lnTo>
                  <a:pt x="6" y="6"/>
                </a:lnTo>
                <a:lnTo>
                  <a:pt x="0" y="3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1" name=""/>
          <p:cNvSpPr/>
          <p:nvPr/>
        </p:nvSpPr>
        <p:spPr>
          <a:xfrm>
            <a:off x="6848640" y="3479760"/>
            <a:ext cx="58680" cy="54000"/>
          </a:xfrm>
          <a:custGeom>
            <a:avLst/>
            <a:gdLst/>
            <a:ahLst/>
            <a:rect l="l" t="t" r="r" b="b"/>
            <a:pathLst>
              <a:path w="34" h="31">
                <a:moveTo>
                  <a:pt x="0" y="12"/>
                </a:moveTo>
                <a:lnTo>
                  <a:pt x="5" y="27"/>
                </a:lnTo>
                <a:lnTo>
                  <a:pt x="18" y="31"/>
                </a:lnTo>
                <a:lnTo>
                  <a:pt x="30" y="22"/>
                </a:lnTo>
                <a:lnTo>
                  <a:pt x="34" y="0"/>
                </a:lnTo>
                <a:lnTo>
                  <a:pt x="12" y="2"/>
                </a:lnTo>
                <a:lnTo>
                  <a:pt x="0" y="12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2" name=""/>
          <p:cNvSpPr/>
          <p:nvPr/>
        </p:nvSpPr>
        <p:spPr>
          <a:xfrm>
            <a:off x="7135920" y="3317760"/>
            <a:ext cx="34920" cy="103320"/>
          </a:xfrm>
          <a:custGeom>
            <a:avLst/>
            <a:gdLst/>
            <a:ahLst/>
            <a:rect l="l" t="t" r="r" b="b"/>
            <a:pathLst>
              <a:path w="20" h="59">
                <a:moveTo>
                  <a:pt x="0" y="28"/>
                </a:moveTo>
                <a:lnTo>
                  <a:pt x="4" y="47"/>
                </a:lnTo>
                <a:lnTo>
                  <a:pt x="13" y="59"/>
                </a:lnTo>
                <a:lnTo>
                  <a:pt x="20" y="3"/>
                </a:lnTo>
                <a:lnTo>
                  <a:pt x="16" y="0"/>
                </a:lnTo>
                <a:lnTo>
                  <a:pt x="9" y="5"/>
                </a:lnTo>
                <a:lnTo>
                  <a:pt x="0" y="2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3" name=""/>
          <p:cNvSpPr/>
          <p:nvPr/>
        </p:nvSpPr>
        <p:spPr>
          <a:xfrm>
            <a:off x="7296120" y="3056040"/>
            <a:ext cx="68400" cy="83880"/>
          </a:xfrm>
          <a:custGeom>
            <a:avLst/>
            <a:gdLst/>
            <a:ahLst/>
            <a:rect l="l" t="t" r="r" b="b"/>
            <a:pathLst>
              <a:path w="39" h="48">
                <a:moveTo>
                  <a:pt x="0" y="10"/>
                </a:moveTo>
                <a:lnTo>
                  <a:pt x="7" y="18"/>
                </a:lnTo>
                <a:lnTo>
                  <a:pt x="13" y="18"/>
                </a:lnTo>
                <a:lnTo>
                  <a:pt x="13" y="12"/>
                </a:lnTo>
                <a:lnTo>
                  <a:pt x="19" y="18"/>
                </a:lnTo>
                <a:lnTo>
                  <a:pt x="23" y="44"/>
                </a:lnTo>
                <a:lnTo>
                  <a:pt x="32" y="48"/>
                </a:lnTo>
                <a:lnTo>
                  <a:pt x="39" y="41"/>
                </a:lnTo>
                <a:lnTo>
                  <a:pt x="39" y="16"/>
                </a:lnTo>
                <a:lnTo>
                  <a:pt x="29" y="3"/>
                </a:lnTo>
                <a:lnTo>
                  <a:pt x="10" y="0"/>
                </a:lnTo>
                <a:lnTo>
                  <a:pt x="0" y="1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4" name=""/>
          <p:cNvSpPr/>
          <p:nvPr/>
        </p:nvSpPr>
        <p:spPr>
          <a:xfrm>
            <a:off x="7364520" y="3040200"/>
            <a:ext cx="58680" cy="47520"/>
          </a:xfrm>
          <a:custGeom>
            <a:avLst/>
            <a:gdLst/>
            <a:ahLst/>
            <a:rect l="l" t="t" r="r" b="b"/>
            <a:pathLst>
              <a:path w="34" h="27">
                <a:moveTo>
                  <a:pt x="0" y="16"/>
                </a:moveTo>
                <a:lnTo>
                  <a:pt x="15" y="27"/>
                </a:lnTo>
                <a:lnTo>
                  <a:pt x="16" y="16"/>
                </a:lnTo>
                <a:lnTo>
                  <a:pt x="22" y="15"/>
                </a:lnTo>
                <a:lnTo>
                  <a:pt x="28" y="19"/>
                </a:lnTo>
                <a:lnTo>
                  <a:pt x="34" y="9"/>
                </a:lnTo>
                <a:lnTo>
                  <a:pt x="29" y="2"/>
                </a:lnTo>
                <a:lnTo>
                  <a:pt x="15" y="0"/>
                </a:lnTo>
                <a:lnTo>
                  <a:pt x="13" y="6"/>
                </a:lnTo>
                <a:lnTo>
                  <a:pt x="5" y="5"/>
                </a:lnTo>
                <a:lnTo>
                  <a:pt x="0" y="1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5" name=""/>
          <p:cNvSpPr/>
          <p:nvPr/>
        </p:nvSpPr>
        <p:spPr>
          <a:xfrm>
            <a:off x="7318440" y="2819520"/>
            <a:ext cx="234720" cy="249120"/>
          </a:xfrm>
          <a:custGeom>
            <a:avLst/>
            <a:gdLst/>
            <a:ahLst/>
            <a:rect l="l" t="t" r="r" b="b"/>
            <a:pathLst>
              <a:path w="134" h="143">
                <a:moveTo>
                  <a:pt x="0" y="126"/>
                </a:moveTo>
                <a:lnTo>
                  <a:pt x="3" y="133"/>
                </a:lnTo>
                <a:lnTo>
                  <a:pt x="20" y="133"/>
                </a:lnTo>
                <a:lnTo>
                  <a:pt x="22" y="127"/>
                </a:lnTo>
                <a:lnTo>
                  <a:pt x="50" y="117"/>
                </a:lnTo>
                <a:lnTo>
                  <a:pt x="66" y="119"/>
                </a:lnTo>
                <a:lnTo>
                  <a:pt x="67" y="133"/>
                </a:lnTo>
                <a:lnTo>
                  <a:pt x="79" y="143"/>
                </a:lnTo>
                <a:lnTo>
                  <a:pt x="86" y="126"/>
                </a:lnTo>
                <a:lnTo>
                  <a:pt x="82" y="120"/>
                </a:lnTo>
                <a:lnTo>
                  <a:pt x="82" y="114"/>
                </a:lnTo>
                <a:lnTo>
                  <a:pt x="92" y="122"/>
                </a:lnTo>
                <a:lnTo>
                  <a:pt x="105" y="122"/>
                </a:lnTo>
                <a:lnTo>
                  <a:pt x="109" y="113"/>
                </a:lnTo>
                <a:lnTo>
                  <a:pt x="115" y="122"/>
                </a:lnTo>
                <a:lnTo>
                  <a:pt x="114" y="110"/>
                </a:lnTo>
                <a:lnTo>
                  <a:pt x="123" y="105"/>
                </a:lnTo>
                <a:lnTo>
                  <a:pt x="127" y="116"/>
                </a:lnTo>
                <a:lnTo>
                  <a:pt x="133" y="111"/>
                </a:lnTo>
                <a:lnTo>
                  <a:pt x="134" y="101"/>
                </a:lnTo>
                <a:lnTo>
                  <a:pt x="117" y="60"/>
                </a:lnTo>
                <a:lnTo>
                  <a:pt x="118" y="56"/>
                </a:lnTo>
                <a:lnTo>
                  <a:pt x="124" y="56"/>
                </a:lnTo>
                <a:lnTo>
                  <a:pt x="121" y="43"/>
                </a:lnTo>
                <a:lnTo>
                  <a:pt x="95" y="3"/>
                </a:lnTo>
                <a:lnTo>
                  <a:pt x="83" y="0"/>
                </a:lnTo>
                <a:lnTo>
                  <a:pt x="93" y="11"/>
                </a:lnTo>
                <a:lnTo>
                  <a:pt x="82" y="5"/>
                </a:lnTo>
                <a:lnTo>
                  <a:pt x="93" y="44"/>
                </a:lnTo>
                <a:lnTo>
                  <a:pt x="89" y="72"/>
                </a:lnTo>
                <a:lnTo>
                  <a:pt x="72" y="84"/>
                </a:lnTo>
                <a:lnTo>
                  <a:pt x="67" y="70"/>
                </a:lnTo>
                <a:lnTo>
                  <a:pt x="64" y="75"/>
                </a:lnTo>
                <a:lnTo>
                  <a:pt x="66" y="103"/>
                </a:lnTo>
                <a:lnTo>
                  <a:pt x="63" y="105"/>
                </a:lnTo>
                <a:lnTo>
                  <a:pt x="54" y="101"/>
                </a:lnTo>
                <a:lnTo>
                  <a:pt x="19" y="105"/>
                </a:lnTo>
                <a:lnTo>
                  <a:pt x="0" y="12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6" name=""/>
          <p:cNvSpPr/>
          <p:nvPr/>
        </p:nvSpPr>
        <p:spPr>
          <a:xfrm>
            <a:off x="7412040" y="2697120"/>
            <a:ext cx="144360" cy="125280"/>
          </a:xfrm>
          <a:custGeom>
            <a:avLst/>
            <a:gdLst/>
            <a:ahLst/>
            <a:rect l="l" t="t" r="r" b="b"/>
            <a:pathLst>
              <a:path w="82" h="72">
                <a:moveTo>
                  <a:pt x="6" y="51"/>
                </a:moveTo>
                <a:lnTo>
                  <a:pt x="19" y="72"/>
                </a:lnTo>
                <a:lnTo>
                  <a:pt x="29" y="65"/>
                </a:lnTo>
                <a:lnTo>
                  <a:pt x="13" y="53"/>
                </a:lnTo>
                <a:lnTo>
                  <a:pt x="23" y="56"/>
                </a:lnTo>
                <a:lnTo>
                  <a:pt x="34" y="51"/>
                </a:lnTo>
                <a:lnTo>
                  <a:pt x="60" y="62"/>
                </a:lnTo>
                <a:lnTo>
                  <a:pt x="63" y="43"/>
                </a:lnTo>
                <a:lnTo>
                  <a:pt x="72" y="46"/>
                </a:lnTo>
                <a:lnTo>
                  <a:pt x="82" y="37"/>
                </a:lnTo>
                <a:lnTo>
                  <a:pt x="74" y="38"/>
                </a:lnTo>
                <a:lnTo>
                  <a:pt x="66" y="31"/>
                </a:lnTo>
                <a:lnTo>
                  <a:pt x="64" y="22"/>
                </a:lnTo>
                <a:lnTo>
                  <a:pt x="60" y="29"/>
                </a:lnTo>
                <a:lnTo>
                  <a:pt x="41" y="24"/>
                </a:lnTo>
                <a:lnTo>
                  <a:pt x="3" y="0"/>
                </a:lnTo>
                <a:lnTo>
                  <a:pt x="0" y="5"/>
                </a:lnTo>
                <a:lnTo>
                  <a:pt x="9" y="13"/>
                </a:lnTo>
                <a:lnTo>
                  <a:pt x="19" y="41"/>
                </a:lnTo>
                <a:lnTo>
                  <a:pt x="6" y="40"/>
                </a:lnTo>
                <a:lnTo>
                  <a:pt x="10" y="46"/>
                </a:lnTo>
                <a:lnTo>
                  <a:pt x="6" y="5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7" name=""/>
          <p:cNvSpPr/>
          <p:nvPr/>
        </p:nvSpPr>
        <p:spPr>
          <a:xfrm>
            <a:off x="7318440" y="3271680"/>
            <a:ext cx="6120" cy="19080"/>
          </a:xfrm>
          <a:custGeom>
            <a:avLst/>
            <a:gdLst/>
            <a:ahLst/>
            <a:rect l="l" t="t" r="r" b="b"/>
            <a:pathLst>
              <a:path w="4" h="11">
                <a:moveTo>
                  <a:pt x="0" y="11"/>
                </a:moveTo>
                <a:lnTo>
                  <a:pt x="4" y="0"/>
                </a:lnTo>
                <a:lnTo>
                  <a:pt x="0" y="1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8" name=""/>
          <p:cNvSpPr/>
          <p:nvPr/>
        </p:nvSpPr>
        <p:spPr>
          <a:xfrm>
            <a:off x="7345440" y="3220920"/>
            <a:ext cx="612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5"/>
                </a:move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9" name=""/>
          <p:cNvSpPr/>
          <p:nvPr/>
        </p:nvSpPr>
        <p:spPr>
          <a:xfrm>
            <a:off x="7540560" y="2733840"/>
            <a:ext cx="4680" cy="14040"/>
          </a:xfrm>
          <a:custGeom>
            <a:avLst/>
            <a:gdLst/>
            <a:ahLst/>
            <a:rect l="l" t="t" r="r" b="b"/>
            <a:pathLst>
              <a:path w="3" h="8">
                <a:moveTo>
                  <a:pt x="0" y="8"/>
                </a:moveTo>
                <a:lnTo>
                  <a:pt x="3" y="0"/>
                </a:lnTo>
                <a:lnTo>
                  <a:pt x="0" y="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0" name=""/>
          <p:cNvSpPr/>
          <p:nvPr/>
        </p:nvSpPr>
        <p:spPr>
          <a:xfrm>
            <a:off x="7561440" y="2697120"/>
            <a:ext cx="23760" cy="33480"/>
          </a:xfrm>
          <a:custGeom>
            <a:avLst/>
            <a:gdLst/>
            <a:ahLst/>
            <a:rect l="l" t="t" r="r" b="b"/>
            <a:pathLst>
              <a:path w="14" h="19">
                <a:moveTo>
                  <a:pt x="0" y="19"/>
                </a:moveTo>
                <a:lnTo>
                  <a:pt x="14" y="0"/>
                </a:lnTo>
                <a:lnTo>
                  <a:pt x="4" y="3"/>
                </a:lnTo>
                <a:lnTo>
                  <a:pt x="0" y="19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1" name=""/>
          <p:cNvSpPr/>
          <p:nvPr/>
        </p:nvSpPr>
        <p:spPr>
          <a:xfrm>
            <a:off x="7599240" y="2673360"/>
            <a:ext cx="9720" cy="1728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10"/>
                </a:moveTo>
                <a:lnTo>
                  <a:pt x="5" y="0"/>
                </a:lnTo>
                <a:lnTo>
                  <a:pt x="0" y="1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2" name=""/>
          <p:cNvSpPr/>
          <p:nvPr/>
        </p:nvSpPr>
        <p:spPr>
          <a:xfrm>
            <a:off x="7629480" y="2649600"/>
            <a:ext cx="3240" cy="7920"/>
          </a:xfrm>
          <a:custGeom>
            <a:avLst/>
            <a:gdLst/>
            <a:ahLst/>
            <a:rect l="l" t="t" r="r" b="b"/>
            <a:pathLst>
              <a:path w="2" h="5">
                <a:moveTo>
                  <a:pt x="0" y="5"/>
                </a:moveTo>
                <a:lnTo>
                  <a:pt x="2" y="0"/>
                </a:lnTo>
                <a:lnTo>
                  <a:pt x="0" y="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3" name=""/>
          <p:cNvSpPr/>
          <p:nvPr/>
        </p:nvSpPr>
        <p:spPr>
          <a:xfrm>
            <a:off x="7634160" y="2541600"/>
            <a:ext cx="17640" cy="20520"/>
          </a:xfrm>
          <a:custGeom>
            <a:avLst/>
            <a:gdLst/>
            <a:ahLst/>
            <a:rect l="l" t="t" r="r" b="b"/>
            <a:pathLst>
              <a:path w="10" h="12">
                <a:moveTo>
                  <a:pt x="0" y="8"/>
                </a:moveTo>
                <a:lnTo>
                  <a:pt x="3" y="12"/>
                </a:lnTo>
                <a:lnTo>
                  <a:pt x="10" y="9"/>
                </a:lnTo>
                <a:lnTo>
                  <a:pt x="4" y="0"/>
                </a:lnTo>
                <a:lnTo>
                  <a:pt x="0" y="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4" name=""/>
          <p:cNvSpPr/>
          <p:nvPr/>
        </p:nvSpPr>
        <p:spPr>
          <a:xfrm>
            <a:off x="7585200" y="2293920"/>
            <a:ext cx="15840" cy="20520"/>
          </a:xfrm>
          <a:custGeom>
            <a:avLst/>
            <a:gdLst/>
            <a:ahLst/>
            <a:rect l="l" t="t" r="r" b="b"/>
            <a:pathLst>
              <a:path w="9" h="11">
                <a:moveTo>
                  <a:pt x="5" y="11"/>
                </a:moveTo>
                <a:lnTo>
                  <a:pt x="9" y="5"/>
                </a:lnTo>
                <a:lnTo>
                  <a:pt x="3" y="0"/>
                </a:lnTo>
                <a:lnTo>
                  <a:pt x="0" y="3"/>
                </a:lnTo>
                <a:lnTo>
                  <a:pt x="5" y="1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5" name=""/>
          <p:cNvSpPr/>
          <p:nvPr/>
        </p:nvSpPr>
        <p:spPr>
          <a:xfrm>
            <a:off x="7469280" y="1962000"/>
            <a:ext cx="33120" cy="12960"/>
          </a:xfrm>
          <a:custGeom>
            <a:avLst/>
            <a:gdLst/>
            <a:ahLst/>
            <a:rect l="l" t="t" r="r" b="b"/>
            <a:pathLst>
              <a:path w="19" h="7">
                <a:moveTo>
                  <a:pt x="5" y="0"/>
                </a:moveTo>
                <a:lnTo>
                  <a:pt x="0" y="6"/>
                </a:lnTo>
                <a:lnTo>
                  <a:pt x="19" y="7"/>
                </a:lnTo>
                <a:lnTo>
                  <a:pt x="5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6" name=""/>
          <p:cNvSpPr/>
          <p:nvPr/>
        </p:nvSpPr>
        <p:spPr>
          <a:xfrm>
            <a:off x="7477200" y="1962000"/>
            <a:ext cx="65160" cy="12960"/>
          </a:xfrm>
          <a:custGeom>
            <a:avLst/>
            <a:gdLst/>
            <a:ahLst/>
            <a:rect l="l" t="t" r="r" b="b"/>
            <a:pathLst>
              <a:path w="37" h="7">
                <a:moveTo>
                  <a:pt x="14" y="7"/>
                </a:moveTo>
                <a:lnTo>
                  <a:pt x="37" y="4"/>
                </a:lnTo>
                <a:lnTo>
                  <a:pt x="0" y="0"/>
                </a:lnTo>
                <a:lnTo>
                  <a:pt x="14" y="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7" name=""/>
          <p:cNvSpPr/>
          <p:nvPr/>
        </p:nvSpPr>
        <p:spPr>
          <a:xfrm>
            <a:off x="6656400" y="1901880"/>
            <a:ext cx="66600" cy="20520"/>
          </a:xfrm>
          <a:custGeom>
            <a:avLst/>
            <a:gdLst/>
            <a:ahLst/>
            <a:rect l="l" t="t" r="r" b="b"/>
            <a:pathLst>
              <a:path w="38" h="12">
                <a:moveTo>
                  <a:pt x="1" y="6"/>
                </a:moveTo>
                <a:lnTo>
                  <a:pt x="38" y="12"/>
                </a:lnTo>
                <a:lnTo>
                  <a:pt x="11" y="0"/>
                </a:lnTo>
                <a:lnTo>
                  <a:pt x="0" y="1"/>
                </a:lnTo>
                <a:lnTo>
                  <a:pt x="1" y="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8" name=""/>
          <p:cNvSpPr/>
          <p:nvPr/>
        </p:nvSpPr>
        <p:spPr>
          <a:xfrm>
            <a:off x="6627960" y="1892160"/>
            <a:ext cx="23760" cy="6480"/>
          </a:xfrm>
          <a:custGeom>
            <a:avLst/>
            <a:gdLst/>
            <a:ahLst/>
            <a:rect l="l" t="t" r="r" b="b"/>
            <a:pathLst>
              <a:path w="13" h="3">
                <a:moveTo>
                  <a:pt x="0" y="0"/>
                </a:moveTo>
                <a:lnTo>
                  <a:pt x="13" y="3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9" name=""/>
          <p:cNvSpPr/>
          <p:nvPr/>
        </p:nvSpPr>
        <p:spPr>
          <a:xfrm>
            <a:off x="6627960" y="1892160"/>
            <a:ext cx="23760" cy="6480"/>
          </a:xfrm>
          <a:custGeom>
            <a:avLst/>
            <a:gdLst/>
            <a:ahLst/>
            <a:rect l="l" t="t" r="r" b="b"/>
            <a:pathLst>
              <a:path w="13" h="3">
                <a:moveTo>
                  <a:pt x="0" y="0"/>
                </a:moveTo>
                <a:lnTo>
                  <a:pt x="13" y="3"/>
                </a:lnTo>
                <a:lnTo>
                  <a:pt x="0" y="0"/>
                </a:lnTo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0" name=""/>
          <p:cNvSpPr/>
          <p:nvPr/>
        </p:nvSpPr>
        <p:spPr>
          <a:xfrm>
            <a:off x="6696000" y="1863720"/>
            <a:ext cx="104760" cy="20520"/>
          </a:xfrm>
          <a:custGeom>
            <a:avLst/>
            <a:gdLst/>
            <a:ahLst/>
            <a:rect l="l" t="t" r="r" b="b"/>
            <a:pathLst>
              <a:path w="60" h="12">
                <a:moveTo>
                  <a:pt x="0" y="0"/>
                </a:moveTo>
                <a:lnTo>
                  <a:pt x="60" y="12"/>
                </a:lnTo>
                <a:lnTo>
                  <a:pt x="55" y="4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1" name=""/>
          <p:cNvSpPr/>
          <p:nvPr/>
        </p:nvSpPr>
        <p:spPr>
          <a:xfrm>
            <a:off x="6519960" y="1847880"/>
            <a:ext cx="155520" cy="36360"/>
          </a:xfrm>
          <a:custGeom>
            <a:avLst/>
            <a:gdLst/>
            <a:ahLst/>
            <a:rect l="l" t="t" r="r" b="b"/>
            <a:pathLst>
              <a:path w="89" h="21">
                <a:moveTo>
                  <a:pt x="10" y="13"/>
                </a:moveTo>
                <a:lnTo>
                  <a:pt x="43" y="21"/>
                </a:lnTo>
                <a:lnTo>
                  <a:pt x="78" y="19"/>
                </a:lnTo>
                <a:lnTo>
                  <a:pt x="89" y="12"/>
                </a:lnTo>
                <a:lnTo>
                  <a:pt x="43" y="0"/>
                </a:lnTo>
                <a:lnTo>
                  <a:pt x="40" y="6"/>
                </a:lnTo>
                <a:lnTo>
                  <a:pt x="12" y="0"/>
                </a:lnTo>
                <a:lnTo>
                  <a:pt x="0" y="5"/>
                </a:lnTo>
                <a:lnTo>
                  <a:pt x="10" y="1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2" name=""/>
          <p:cNvSpPr/>
          <p:nvPr/>
        </p:nvSpPr>
        <p:spPr>
          <a:xfrm>
            <a:off x="5781600" y="1774800"/>
            <a:ext cx="88920" cy="31680"/>
          </a:xfrm>
          <a:custGeom>
            <a:avLst/>
            <a:gdLst/>
            <a:ahLst/>
            <a:rect l="l" t="t" r="r" b="b"/>
            <a:pathLst>
              <a:path w="51" h="19">
                <a:moveTo>
                  <a:pt x="1" y="19"/>
                </a:moveTo>
                <a:lnTo>
                  <a:pt x="51" y="14"/>
                </a:lnTo>
                <a:lnTo>
                  <a:pt x="44" y="7"/>
                </a:lnTo>
                <a:lnTo>
                  <a:pt x="9" y="0"/>
                </a:lnTo>
                <a:lnTo>
                  <a:pt x="0" y="3"/>
                </a:lnTo>
                <a:lnTo>
                  <a:pt x="1" y="19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3" name=""/>
          <p:cNvSpPr/>
          <p:nvPr/>
        </p:nvSpPr>
        <p:spPr>
          <a:xfrm>
            <a:off x="5591160" y="1736640"/>
            <a:ext cx="177840" cy="49320"/>
          </a:xfrm>
          <a:custGeom>
            <a:avLst/>
            <a:gdLst/>
            <a:ahLst/>
            <a:rect l="l" t="t" r="r" b="b"/>
            <a:pathLst>
              <a:path w="102" h="28">
                <a:moveTo>
                  <a:pt x="0" y="12"/>
                </a:moveTo>
                <a:lnTo>
                  <a:pt x="48" y="25"/>
                </a:lnTo>
                <a:lnTo>
                  <a:pt x="102" y="28"/>
                </a:lnTo>
                <a:lnTo>
                  <a:pt x="93" y="24"/>
                </a:lnTo>
                <a:lnTo>
                  <a:pt x="93" y="18"/>
                </a:lnTo>
                <a:lnTo>
                  <a:pt x="26" y="0"/>
                </a:lnTo>
                <a:lnTo>
                  <a:pt x="8" y="5"/>
                </a:lnTo>
                <a:lnTo>
                  <a:pt x="8" y="8"/>
                </a:lnTo>
                <a:lnTo>
                  <a:pt x="0" y="12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4" name=""/>
          <p:cNvSpPr/>
          <p:nvPr/>
        </p:nvSpPr>
        <p:spPr>
          <a:xfrm>
            <a:off x="5010120" y="1830240"/>
            <a:ext cx="265320" cy="149400"/>
          </a:xfrm>
          <a:custGeom>
            <a:avLst/>
            <a:gdLst/>
            <a:ahLst/>
            <a:rect l="l" t="t" r="r" b="b"/>
            <a:pathLst>
              <a:path w="151" h="86">
                <a:moveTo>
                  <a:pt x="2" y="74"/>
                </a:moveTo>
                <a:lnTo>
                  <a:pt x="29" y="86"/>
                </a:lnTo>
                <a:lnTo>
                  <a:pt x="75" y="86"/>
                </a:lnTo>
                <a:lnTo>
                  <a:pt x="48" y="76"/>
                </a:lnTo>
                <a:lnTo>
                  <a:pt x="40" y="61"/>
                </a:lnTo>
                <a:lnTo>
                  <a:pt x="44" y="55"/>
                </a:lnTo>
                <a:lnTo>
                  <a:pt x="78" y="26"/>
                </a:lnTo>
                <a:lnTo>
                  <a:pt x="151" y="9"/>
                </a:lnTo>
                <a:lnTo>
                  <a:pt x="149" y="3"/>
                </a:lnTo>
                <a:lnTo>
                  <a:pt x="133" y="0"/>
                </a:lnTo>
                <a:lnTo>
                  <a:pt x="113" y="7"/>
                </a:lnTo>
                <a:lnTo>
                  <a:pt x="72" y="10"/>
                </a:lnTo>
                <a:lnTo>
                  <a:pt x="25" y="26"/>
                </a:lnTo>
                <a:lnTo>
                  <a:pt x="22" y="38"/>
                </a:lnTo>
                <a:lnTo>
                  <a:pt x="13" y="44"/>
                </a:lnTo>
                <a:lnTo>
                  <a:pt x="21" y="48"/>
                </a:lnTo>
                <a:lnTo>
                  <a:pt x="5" y="58"/>
                </a:lnTo>
                <a:lnTo>
                  <a:pt x="10" y="64"/>
                </a:lnTo>
                <a:lnTo>
                  <a:pt x="0" y="67"/>
                </a:lnTo>
                <a:lnTo>
                  <a:pt x="2" y="74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5" name=""/>
          <p:cNvSpPr/>
          <p:nvPr/>
        </p:nvSpPr>
        <p:spPr>
          <a:xfrm>
            <a:off x="4971960" y="2011320"/>
            <a:ext cx="38160" cy="19080"/>
          </a:xfrm>
          <a:custGeom>
            <a:avLst/>
            <a:gdLst/>
            <a:ahLst/>
            <a:rect l="l" t="t" r="r" b="b"/>
            <a:pathLst>
              <a:path w="22" h="11">
                <a:moveTo>
                  <a:pt x="6" y="11"/>
                </a:moveTo>
                <a:lnTo>
                  <a:pt x="19" y="10"/>
                </a:lnTo>
                <a:lnTo>
                  <a:pt x="22" y="4"/>
                </a:lnTo>
                <a:lnTo>
                  <a:pt x="8" y="0"/>
                </a:lnTo>
                <a:lnTo>
                  <a:pt x="0" y="4"/>
                </a:lnTo>
                <a:lnTo>
                  <a:pt x="6" y="1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6" name=""/>
          <p:cNvSpPr/>
          <p:nvPr/>
        </p:nvSpPr>
        <p:spPr>
          <a:xfrm>
            <a:off x="4997520" y="1735200"/>
            <a:ext cx="139680" cy="23760"/>
          </a:xfrm>
          <a:custGeom>
            <a:avLst/>
            <a:gdLst/>
            <a:ahLst/>
            <a:rect l="l" t="t" r="r" b="b"/>
            <a:pathLst>
              <a:path w="80" h="13">
                <a:moveTo>
                  <a:pt x="0" y="13"/>
                </a:moveTo>
                <a:lnTo>
                  <a:pt x="51" y="12"/>
                </a:lnTo>
                <a:lnTo>
                  <a:pt x="56" y="9"/>
                </a:lnTo>
                <a:lnTo>
                  <a:pt x="54" y="6"/>
                </a:lnTo>
                <a:lnTo>
                  <a:pt x="80" y="4"/>
                </a:lnTo>
                <a:lnTo>
                  <a:pt x="71" y="0"/>
                </a:lnTo>
                <a:lnTo>
                  <a:pt x="0" y="1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7" name=""/>
          <p:cNvSpPr/>
          <p:nvPr/>
        </p:nvSpPr>
        <p:spPr>
          <a:xfrm>
            <a:off x="4944960" y="1757520"/>
            <a:ext cx="30240" cy="1440"/>
          </a:xfrm>
          <a:custGeom>
            <a:avLst/>
            <a:gdLst/>
            <a:ahLst/>
            <a:rect l="l" t="t" r="r" b="b"/>
            <a:pathLst>
              <a:path w="18" h="1">
                <a:moveTo>
                  <a:pt x="0" y="1"/>
                </a:moveTo>
                <a:lnTo>
                  <a:pt x="18" y="0"/>
                </a:lnTo>
                <a:lnTo>
                  <a:pt x="0" y="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8" name=""/>
          <p:cNvSpPr/>
          <p:nvPr/>
        </p:nvSpPr>
        <p:spPr>
          <a:xfrm>
            <a:off x="4944960" y="1757520"/>
            <a:ext cx="30240" cy="1440"/>
          </a:xfrm>
          <a:custGeom>
            <a:avLst/>
            <a:gdLst/>
            <a:ahLst/>
            <a:rect l="l" t="t" r="r" b="b"/>
            <a:pathLst>
              <a:path w="18" h="1">
                <a:moveTo>
                  <a:pt x="0" y="1"/>
                </a:moveTo>
                <a:lnTo>
                  <a:pt x="18" y="0"/>
                </a:lnTo>
                <a:lnTo>
                  <a:pt x="0" y="1"/>
                </a:lnTo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9" name=""/>
          <p:cNvSpPr/>
          <p:nvPr/>
        </p:nvSpPr>
        <p:spPr>
          <a:xfrm>
            <a:off x="4797360" y="1746360"/>
            <a:ext cx="108000" cy="12600"/>
          </a:xfrm>
          <a:custGeom>
            <a:avLst/>
            <a:gdLst/>
            <a:ahLst/>
            <a:rect l="l" t="t" r="r" b="b"/>
            <a:pathLst>
              <a:path w="62" h="7">
                <a:moveTo>
                  <a:pt x="0" y="3"/>
                </a:moveTo>
                <a:lnTo>
                  <a:pt x="39" y="7"/>
                </a:lnTo>
                <a:lnTo>
                  <a:pt x="55" y="7"/>
                </a:lnTo>
                <a:lnTo>
                  <a:pt x="52" y="6"/>
                </a:lnTo>
                <a:lnTo>
                  <a:pt x="62" y="3"/>
                </a:lnTo>
                <a:lnTo>
                  <a:pt x="22" y="0"/>
                </a:lnTo>
                <a:lnTo>
                  <a:pt x="0" y="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0" name=""/>
          <p:cNvSpPr/>
          <p:nvPr/>
        </p:nvSpPr>
        <p:spPr>
          <a:xfrm>
            <a:off x="4237200" y="1751040"/>
            <a:ext cx="268200" cy="88920"/>
          </a:xfrm>
          <a:custGeom>
            <a:avLst/>
            <a:gdLst/>
            <a:ahLst/>
            <a:rect l="l" t="t" r="r" b="b"/>
            <a:pathLst>
              <a:path w="154" h="51">
                <a:moveTo>
                  <a:pt x="0" y="9"/>
                </a:moveTo>
                <a:lnTo>
                  <a:pt x="5" y="23"/>
                </a:lnTo>
                <a:lnTo>
                  <a:pt x="20" y="29"/>
                </a:lnTo>
                <a:lnTo>
                  <a:pt x="40" y="29"/>
                </a:lnTo>
                <a:lnTo>
                  <a:pt x="26" y="32"/>
                </a:lnTo>
                <a:lnTo>
                  <a:pt x="29" y="38"/>
                </a:lnTo>
                <a:lnTo>
                  <a:pt x="61" y="51"/>
                </a:lnTo>
                <a:lnTo>
                  <a:pt x="78" y="26"/>
                </a:lnTo>
                <a:lnTo>
                  <a:pt x="92" y="23"/>
                </a:lnTo>
                <a:lnTo>
                  <a:pt x="106" y="32"/>
                </a:lnTo>
                <a:lnTo>
                  <a:pt x="99" y="39"/>
                </a:lnTo>
                <a:lnTo>
                  <a:pt x="118" y="42"/>
                </a:lnTo>
                <a:lnTo>
                  <a:pt x="138" y="35"/>
                </a:lnTo>
                <a:lnTo>
                  <a:pt x="78" y="16"/>
                </a:lnTo>
                <a:lnTo>
                  <a:pt x="76" y="10"/>
                </a:lnTo>
                <a:lnTo>
                  <a:pt x="125" y="16"/>
                </a:lnTo>
                <a:lnTo>
                  <a:pt x="154" y="9"/>
                </a:lnTo>
                <a:lnTo>
                  <a:pt x="154" y="4"/>
                </a:lnTo>
                <a:lnTo>
                  <a:pt x="86" y="0"/>
                </a:lnTo>
                <a:lnTo>
                  <a:pt x="43" y="10"/>
                </a:lnTo>
                <a:lnTo>
                  <a:pt x="0" y="9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1" name=""/>
          <p:cNvSpPr/>
          <p:nvPr/>
        </p:nvSpPr>
        <p:spPr>
          <a:xfrm>
            <a:off x="3846600" y="2205000"/>
            <a:ext cx="21960" cy="9720"/>
          </a:xfrm>
          <a:custGeom>
            <a:avLst/>
            <a:gdLst/>
            <a:ahLst/>
            <a:rect l="l" t="t" r="r" b="b"/>
            <a:pathLst>
              <a:path w="13" h="5">
                <a:moveTo>
                  <a:pt x="0" y="5"/>
                </a:moveTo>
                <a:lnTo>
                  <a:pt x="13" y="0"/>
                </a:lnTo>
                <a:lnTo>
                  <a:pt x="0" y="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2" name=""/>
          <p:cNvSpPr/>
          <p:nvPr/>
        </p:nvSpPr>
        <p:spPr>
          <a:xfrm>
            <a:off x="3965400" y="2262240"/>
            <a:ext cx="6480" cy="9360"/>
          </a:xfrm>
          <a:custGeom>
            <a:avLst/>
            <a:gdLst/>
            <a:ahLst/>
            <a:rect l="l" t="t" r="r" b="b"/>
            <a:pathLst>
              <a:path w="3" h="6">
                <a:moveTo>
                  <a:pt x="0" y="3"/>
                </a:moveTo>
                <a:lnTo>
                  <a:pt x="3" y="0"/>
                </a:lnTo>
                <a:lnTo>
                  <a:pt x="3" y="6"/>
                </a:lnTo>
                <a:lnTo>
                  <a:pt x="0" y="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3" name=""/>
          <p:cNvSpPr/>
          <p:nvPr/>
        </p:nvSpPr>
        <p:spPr>
          <a:xfrm>
            <a:off x="3925800" y="2293920"/>
            <a:ext cx="9720" cy="7920"/>
          </a:xfrm>
          <a:custGeom>
            <a:avLst/>
            <a:gdLst/>
            <a:ahLst/>
            <a:rect l="l" t="t" r="r" b="b"/>
            <a:pathLst>
              <a:path w="5" h="4">
                <a:moveTo>
                  <a:pt x="0" y="0"/>
                </a:move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4" name=""/>
          <p:cNvSpPr/>
          <p:nvPr/>
        </p:nvSpPr>
        <p:spPr>
          <a:xfrm>
            <a:off x="3833640" y="2314440"/>
            <a:ext cx="25560" cy="25560"/>
          </a:xfrm>
          <a:custGeom>
            <a:avLst/>
            <a:gdLst/>
            <a:ahLst/>
            <a:rect l="l" t="t" r="r" b="b"/>
            <a:pathLst>
              <a:path w="15" h="15">
                <a:moveTo>
                  <a:pt x="0" y="15"/>
                </a:moveTo>
                <a:lnTo>
                  <a:pt x="6" y="13"/>
                </a:lnTo>
                <a:lnTo>
                  <a:pt x="15" y="0"/>
                </a:lnTo>
                <a:lnTo>
                  <a:pt x="4" y="6"/>
                </a:lnTo>
                <a:lnTo>
                  <a:pt x="0" y="1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5" name=""/>
          <p:cNvSpPr/>
          <p:nvPr/>
        </p:nvSpPr>
        <p:spPr>
          <a:xfrm>
            <a:off x="4394160" y="2333520"/>
            <a:ext cx="22320" cy="2232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4"/>
                </a:moveTo>
                <a:lnTo>
                  <a:pt x="2" y="13"/>
                </a:lnTo>
                <a:lnTo>
                  <a:pt x="9" y="8"/>
                </a:lnTo>
                <a:lnTo>
                  <a:pt x="13" y="0"/>
                </a:lnTo>
                <a:lnTo>
                  <a:pt x="0" y="4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6" name=""/>
          <p:cNvSpPr/>
          <p:nvPr/>
        </p:nvSpPr>
        <p:spPr>
          <a:xfrm>
            <a:off x="4476600" y="2311560"/>
            <a:ext cx="27000" cy="12600"/>
          </a:xfrm>
          <a:custGeom>
            <a:avLst/>
            <a:gdLst/>
            <a:ahLst/>
            <a:rect l="l" t="t" r="r" b="b"/>
            <a:pathLst>
              <a:path w="16" h="7">
                <a:moveTo>
                  <a:pt x="0" y="4"/>
                </a:moveTo>
                <a:lnTo>
                  <a:pt x="4" y="7"/>
                </a:lnTo>
                <a:lnTo>
                  <a:pt x="16" y="1"/>
                </a:lnTo>
                <a:lnTo>
                  <a:pt x="6" y="0"/>
                </a:lnTo>
                <a:lnTo>
                  <a:pt x="0" y="4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7" name=""/>
          <p:cNvSpPr/>
          <p:nvPr/>
        </p:nvSpPr>
        <p:spPr>
          <a:xfrm>
            <a:off x="4486320" y="2300400"/>
            <a:ext cx="12600" cy="3240"/>
          </a:xfrm>
          <a:custGeom>
            <a:avLst/>
            <a:gdLst/>
            <a:ahLst/>
            <a:rect l="l" t="t" r="r" b="b"/>
            <a:pathLst>
              <a:path w="7" h="2">
                <a:moveTo>
                  <a:pt x="0" y="2"/>
                </a:moveTo>
                <a:lnTo>
                  <a:pt x="7" y="2"/>
                </a:lnTo>
                <a:lnTo>
                  <a:pt x="1" y="0"/>
                </a:lnTo>
                <a:lnTo>
                  <a:pt x="0" y="2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8" name=""/>
          <p:cNvSpPr/>
          <p:nvPr/>
        </p:nvSpPr>
        <p:spPr>
          <a:xfrm>
            <a:off x="4178160" y="2771640"/>
            <a:ext cx="20880" cy="52560"/>
          </a:xfrm>
          <a:custGeom>
            <a:avLst/>
            <a:gdLst/>
            <a:ahLst/>
            <a:rect l="l" t="t" r="r" b="b"/>
            <a:pathLst>
              <a:path w="12" h="30">
                <a:moveTo>
                  <a:pt x="0" y="10"/>
                </a:moveTo>
                <a:lnTo>
                  <a:pt x="0" y="22"/>
                </a:lnTo>
                <a:lnTo>
                  <a:pt x="9" y="30"/>
                </a:lnTo>
                <a:lnTo>
                  <a:pt x="12" y="0"/>
                </a:lnTo>
                <a:lnTo>
                  <a:pt x="0" y="1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9" name=""/>
          <p:cNvSpPr/>
          <p:nvPr/>
        </p:nvSpPr>
        <p:spPr>
          <a:xfrm>
            <a:off x="4165560" y="2827440"/>
            <a:ext cx="38160" cy="73080"/>
          </a:xfrm>
          <a:custGeom>
            <a:avLst/>
            <a:gdLst/>
            <a:ahLst/>
            <a:rect l="l" t="t" r="r" b="b"/>
            <a:pathLst>
              <a:path w="22" h="42">
                <a:moveTo>
                  <a:pt x="0" y="6"/>
                </a:moveTo>
                <a:lnTo>
                  <a:pt x="3" y="35"/>
                </a:lnTo>
                <a:lnTo>
                  <a:pt x="9" y="42"/>
                </a:lnTo>
                <a:lnTo>
                  <a:pt x="20" y="35"/>
                </a:lnTo>
                <a:lnTo>
                  <a:pt x="22" y="7"/>
                </a:lnTo>
                <a:lnTo>
                  <a:pt x="16" y="0"/>
                </a:lnTo>
                <a:lnTo>
                  <a:pt x="0" y="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0" name=""/>
          <p:cNvSpPr/>
          <p:nvPr/>
        </p:nvSpPr>
        <p:spPr>
          <a:xfrm>
            <a:off x="4492800" y="2917800"/>
            <a:ext cx="52200" cy="60480"/>
          </a:xfrm>
          <a:custGeom>
            <a:avLst/>
            <a:gdLst/>
            <a:ahLst/>
            <a:rect l="l" t="t" r="r" b="b"/>
            <a:pathLst>
              <a:path w="30" h="34">
                <a:moveTo>
                  <a:pt x="0" y="9"/>
                </a:moveTo>
                <a:lnTo>
                  <a:pt x="7" y="15"/>
                </a:lnTo>
                <a:lnTo>
                  <a:pt x="8" y="27"/>
                </a:lnTo>
                <a:lnTo>
                  <a:pt x="20" y="34"/>
                </a:lnTo>
                <a:lnTo>
                  <a:pt x="23" y="27"/>
                </a:lnTo>
                <a:lnTo>
                  <a:pt x="29" y="34"/>
                </a:lnTo>
                <a:lnTo>
                  <a:pt x="23" y="15"/>
                </a:lnTo>
                <a:lnTo>
                  <a:pt x="30" y="18"/>
                </a:lnTo>
                <a:lnTo>
                  <a:pt x="24" y="8"/>
                </a:lnTo>
                <a:lnTo>
                  <a:pt x="10" y="0"/>
                </a:lnTo>
                <a:lnTo>
                  <a:pt x="0" y="9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1" name=""/>
          <p:cNvSpPr/>
          <p:nvPr/>
        </p:nvSpPr>
        <p:spPr>
          <a:xfrm>
            <a:off x="4554360" y="3000240"/>
            <a:ext cx="71640" cy="20880"/>
          </a:xfrm>
          <a:custGeom>
            <a:avLst/>
            <a:gdLst/>
            <a:ahLst/>
            <a:rect l="l" t="t" r="r" b="b"/>
            <a:pathLst>
              <a:path w="41" h="12">
                <a:moveTo>
                  <a:pt x="0" y="7"/>
                </a:moveTo>
                <a:lnTo>
                  <a:pt x="20" y="12"/>
                </a:lnTo>
                <a:lnTo>
                  <a:pt x="39" y="10"/>
                </a:lnTo>
                <a:lnTo>
                  <a:pt x="41" y="6"/>
                </a:lnTo>
                <a:lnTo>
                  <a:pt x="34" y="9"/>
                </a:lnTo>
                <a:lnTo>
                  <a:pt x="34" y="4"/>
                </a:lnTo>
                <a:lnTo>
                  <a:pt x="2" y="0"/>
                </a:lnTo>
                <a:lnTo>
                  <a:pt x="0" y="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2" name=""/>
          <p:cNvSpPr/>
          <p:nvPr/>
        </p:nvSpPr>
        <p:spPr>
          <a:xfrm>
            <a:off x="4778280" y="3000240"/>
            <a:ext cx="60480" cy="28800"/>
          </a:xfrm>
          <a:custGeom>
            <a:avLst/>
            <a:gdLst/>
            <a:ahLst/>
            <a:rect l="l" t="t" r="r" b="b"/>
            <a:pathLst>
              <a:path w="34" h="16">
                <a:moveTo>
                  <a:pt x="0" y="10"/>
                </a:moveTo>
                <a:lnTo>
                  <a:pt x="3" y="16"/>
                </a:lnTo>
                <a:lnTo>
                  <a:pt x="19" y="16"/>
                </a:lnTo>
                <a:lnTo>
                  <a:pt x="28" y="12"/>
                </a:lnTo>
                <a:lnTo>
                  <a:pt x="25" y="7"/>
                </a:lnTo>
                <a:lnTo>
                  <a:pt x="34" y="0"/>
                </a:lnTo>
                <a:lnTo>
                  <a:pt x="0" y="1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3" name=""/>
          <p:cNvSpPr/>
          <p:nvPr/>
        </p:nvSpPr>
        <p:spPr>
          <a:xfrm>
            <a:off x="4016520" y="2867040"/>
            <a:ext cx="31680" cy="22320"/>
          </a:xfrm>
          <a:custGeom>
            <a:avLst/>
            <a:gdLst/>
            <a:ahLst/>
            <a:rect l="l" t="t" r="r" b="b"/>
            <a:pathLst>
              <a:path w="18" h="12">
                <a:moveTo>
                  <a:pt x="0" y="6"/>
                </a:moveTo>
                <a:lnTo>
                  <a:pt x="13" y="12"/>
                </a:lnTo>
                <a:lnTo>
                  <a:pt x="18" y="4"/>
                </a:lnTo>
                <a:lnTo>
                  <a:pt x="10" y="0"/>
                </a:lnTo>
                <a:lnTo>
                  <a:pt x="0" y="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4" name=""/>
          <p:cNvSpPr/>
          <p:nvPr/>
        </p:nvSpPr>
        <p:spPr>
          <a:xfrm>
            <a:off x="3233880" y="2908440"/>
            <a:ext cx="12600" cy="4680"/>
          </a:xfrm>
          <a:custGeom>
            <a:avLst/>
            <a:gdLst/>
            <a:ahLst/>
            <a:rect l="l" t="t" r="r" b="b"/>
            <a:pathLst>
              <a:path w="7" h="3">
                <a:moveTo>
                  <a:pt x="0" y="0"/>
                </a:moveTo>
                <a:lnTo>
                  <a:pt x="7" y="3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5" name=""/>
          <p:cNvSpPr/>
          <p:nvPr/>
        </p:nvSpPr>
        <p:spPr>
          <a:xfrm>
            <a:off x="3233880" y="2908440"/>
            <a:ext cx="12600" cy="468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6" name=""/>
          <p:cNvSpPr/>
          <p:nvPr/>
        </p:nvSpPr>
        <p:spPr>
          <a:xfrm>
            <a:off x="3301920" y="2932200"/>
            <a:ext cx="19080" cy="1440"/>
          </a:xfrm>
          <a:custGeom>
            <a:avLst/>
            <a:gdLst/>
            <a:ahLst/>
            <a:rect l="l" t="t" r="r" b="b"/>
            <a:pathLst>
              <a:path w="11" h="0">
                <a:moveTo>
                  <a:pt x="0" y="0"/>
                </a:moveTo>
                <a:lnTo>
                  <a:pt x="11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7" name=""/>
          <p:cNvSpPr/>
          <p:nvPr/>
        </p:nvSpPr>
        <p:spPr>
          <a:xfrm>
            <a:off x="3301920" y="2932200"/>
            <a:ext cx="19080" cy="144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8" name=""/>
          <p:cNvSpPr/>
          <p:nvPr/>
        </p:nvSpPr>
        <p:spPr>
          <a:xfrm>
            <a:off x="3506760" y="3214800"/>
            <a:ext cx="15840" cy="20520"/>
          </a:xfrm>
          <a:custGeom>
            <a:avLst/>
            <a:gdLst/>
            <a:ahLst/>
            <a:rect l="l" t="t" r="r" b="b"/>
            <a:pathLst>
              <a:path w="9" h="11">
                <a:moveTo>
                  <a:pt x="0" y="5"/>
                </a:moveTo>
                <a:lnTo>
                  <a:pt x="3" y="11"/>
                </a:lnTo>
                <a:lnTo>
                  <a:pt x="9" y="0"/>
                </a:lnTo>
                <a:lnTo>
                  <a:pt x="0" y="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9" name=""/>
          <p:cNvSpPr/>
          <p:nvPr/>
        </p:nvSpPr>
        <p:spPr>
          <a:xfrm>
            <a:off x="3533760" y="3228840"/>
            <a:ext cx="11160" cy="14400"/>
          </a:xfrm>
          <a:custGeom>
            <a:avLst/>
            <a:gdLst/>
            <a:ahLst/>
            <a:rect l="l" t="t" r="r" b="b"/>
            <a:pathLst>
              <a:path w="7" h="8">
                <a:moveTo>
                  <a:pt x="0" y="3"/>
                </a:moveTo>
                <a:lnTo>
                  <a:pt x="1" y="8"/>
                </a:lnTo>
                <a:lnTo>
                  <a:pt x="7" y="6"/>
                </a:lnTo>
                <a:lnTo>
                  <a:pt x="6" y="0"/>
                </a:lnTo>
                <a:lnTo>
                  <a:pt x="0" y="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0" name=""/>
          <p:cNvSpPr/>
          <p:nvPr/>
        </p:nvSpPr>
        <p:spPr>
          <a:xfrm>
            <a:off x="3573360" y="3200400"/>
            <a:ext cx="25560" cy="28440"/>
          </a:xfrm>
          <a:custGeom>
            <a:avLst/>
            <a:gdLst/>
            <a:ahLst/>
            <a:rect l="l" t="t" r="r" b="b"/>
            <a:pathLst>
              <a:path w="15" h="17">
                <a:moveTo>
                  <a:pt x="0" y="17"/>
                </a:moveTo>
                <a:lnTo>
                  <a:pt x="6" y="14"/>
                </a:lnTo>
                <a:lnTo>
                  <a:pt x="7" y="4"/>
                </a:lnTo>
                <a:lnTo>
                  <a:pt x="15" y="0"/>
                </a:lnTo>
                <a:lnTo>
                  <a:pt x="0" y="1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1" name=""/>
          <p:cNvSpPr/>
          <p:nvPr/>
        </p:nvSpPr>
        <p:spPr>
          <a:xfrm>
            <a:off x="6915240" y="4427640"/>
            <a:ext cx="1074600" cy="876240"/>
          </a:xfrm>
          <a:custGeom>
            <a:avLst/>
            <a:gdLst/>
            <a:ahLst/>
            <a:rect l="l" t="t" r="r" b="b"/>
            <a:pathLst>
              <a:path w="615" h="501">
                <a:moveTo>
                  <a:pt x="0" y="413"/>
                </a:moveTo>
                <a:lnTo>
                  <a:pt x="18" y="427"/>
                </a:lnTo>
                <a:lnTo>
                  <a:pt x="43" y="427"/>
                </a:lnTo>
                <a:lnTo>
                  <a:pt x="75" y="408"/>
                </a:lnTo>
                <a:lnTo>
                  <a:pt x="127" y="406"/>
                </a:lnTo>
                <a:lnTo>
                  <a:pt x="139" y="393"/>
                </a:lnTo>
                <a:lnTo>
                  <a:pt x="177" y="377"/>
                </a:lnTo>
                <a:lnTo>
                  <a:pt x="256" y="368"/>
                </a:lnTo>
                <a:lnTo>
                  <a:pt x="294" y="384"/>
                </a:lnTo>
                <a:lnTo>
                  <a:pt x="289" y="393"/>
                </a:lnTo>
                <a:lnTo>
                  <a:pt x="297" y="396"/>
                </a:lnTo>
                <a:lnTo>
                  <a:pt x="297" y="427"/>
                </a:lnTo>
                <a:lnTo>
                  <a:pt x="345" y="389"/>
                </a:lnTo>
                <a:lnTo>
                  <a:pt x="340" y="402"/>
                </a:lnTo>
                <a:lnTo>
                  <a:pt x="314" y="432"/>
                </a:lnTo>
                <a:lnTo>
                  <a:pt x="326" y="431"/>
                </a:lnTo>
                <a:lnTo>
                  <a:pt x="338" y="413"/>
                </a:lnTo>
                <a:lnTo>
                  <a:pt x="340" y="427"/>
                </a:lnTo>
                <a:lnTo>
                  <a:pt x="329" y="440"/>
                </a:lnTo>
                <a:lnTo>
                  <a:pt x="339" y="438"/>
                </a:lnTo>
                <a:lnTo>
                  <a:pt x="343" y="444"/>
                </a:lnTo>
                <a:lnTo>
                  <a:pt x="345" y="459"/>
                </a:lnTo>
                <a:lnTo>
                  <a:pt x="340" y="468"/>
                </a:lnTo>
                <a:lnTo>
                  <a:pt x="352" y="488"/>
                </a:lnTo>
                <a:lnTo>
                  <a:pt x="370" y="488"/>
                </a:lnTo>
                <a:lnTo>
                  <a:pt x="380" y="495"/>
                </a:lnTo>
                <a:lnTo>
                  <a:pt x="408" y="478"/>
                </a:lnTo>
                <a:lnTo>
                  <a:pt x="405" y="488"/>
                </a:lnTo>
                <a:lnTo>
                  <a:pt x="413" y="485"/>
                </a:lnTo>
                <a:lnTo>
                  <a:pt x="411" y="492"/>
                </a:lnTo>
                <a:lnTo>
                  <a:pt x="418" y="501"/>
                </a:lnTo>
                <a:lnTo>
                  <a:pt x="456" y="479"/>
                </a:lnTo>
                <a:lnTo>
                  <a:pt x="483" y="472"/>
                </a:lnTo>
                <a:lnTo>
                  <a:pt x="504" y="441"/>
                </a:lnTo>
                <a:lnTo>
                  <a:pt x="583" y="357"/>
                </a:lnTo>
                <a:lnTo>
                  <a:pt x="608" y="317"/>
                </a:lnTo>
                <a:lnTo>
                  <a:pt x="615" y="270"/>
                </a:lnTo>
                <a:lnTo>
                  <a:pt x="605" y="235"/>
                </a:lnTo>
                <a:lnTo>
                  <a:pt x="594" y="225"/>
                </a:lnTo>
                <a:lnTo>
                  <a:pt x="594" y="209"/>
                </a:lnTo>
                <a:lnTo>
                  <a:pt x="584" y="199"/>
                </a:lnTo>
                <a:lnTo>
                  <a:pt x="580" y="205"/>
                </a:lnTo>
                <a:lnTo>
                  <a:pt x="573" y="170"/>
                </a:lnTo>
                <a:lnTo>
                  <a:pt x="556" y="154"/>
                </a:lnTo>
                <a:lnTo>
                  <a:pt x="542" y="146"/>
                </a:lnTo>
                <a:lnTo>
                  <a:pt x="542" y="116"/>
                </a:lnTo>
                <a:lnTo>
                  <a:pt x="535" y="103"/>
                </a:lnTo>
                <a:lnTo>
                  <a:pt x="537" y="75"/>
                </a:lnTo>
                <a:lnTo>
                  <a:pt x="527" y="63"/>
                </a:lnTo>
                <a:lnTo>
                  <a:pt x="516" y="63"/>
                </a:lnTo>
                <a:lnTo>
                  <a:pt x="508" y="5"/>
                </a:lnTo>
                <a:lnTo>
                  <a:pt x="502" y="0"/>
                </a:lnTo>
                <a:lnTo>
                  <a:pt x="497" y="8"/>
                </a:lnTo>
                <a:lnTo>
                  <a:pt x="476" y="94"/>
                </a:lnTo>
                <a:lnTo>
                  <a:pt x="463" y="119"/>
                </a:lnTo>
                <a:lnTo>
                  <a:pt x="456" y="123"/>
                </a:lnTo>
                <a:lnTo>
                  <a:pt x="446" y="126"/>
                </a:lnTo>
                <a:lnTo>
                  <a:pt x="437" y="110"/>
                </a:lnTo>
                <a:lnTo>
                  <a:pt x="412" y="92"/>
                </a:lnTo>
                <a:lnTo>
                  <a:pt x="400" y="92"/>
                </a:lnTo>
                <a:lnTo>
                  <a:pt x="397" y="84"/>
                </a:lnTo>
                <a:lnTo>
                  <a:pt x="387" y="75"/>
                </a:lnTo>
                <a:lnTo>
                  <a:pt x="396" y="62"/>
                </a:lnTo>
                <a:lnTo>
                  <a:pt x="397" y="46"/>
                </a:lnTo>
                <a:lnTo>
                  <a:pt x="408" y="46"/>
                </a:lnTo>
                <a:lnTo>
                  <a:pt x="415" y="30"/>
                </a:lnTo>
                <a:lnTo>
                  <a:pt x="408" y="24"/>
                </a:lnTo>
                <a:lnTo>
                  <a:pt x="400" y="33"/>
                </a:lnTo>
                <a:lnTo>
                  <a:pt x="397" y="24"/>
                </a:lnTo>
                <a:lnTo>
                  <a:pt x="389" y="27"/>
                </a:lnTo>
                <a:lnTo>
                  <a:pt x="345" y="12"/>
                </a:lnTo>
                <a:lnTo>
                  <a:pt x="349" y="19"/>
                </a:lnTo>
                <a:lnTo>
                  <a:pt x="345" y="27"/>
                </a:lnTo>
                <a:lnTo>
                  <a:pt x="324" y="27"/>
                </a:lnTo>
                <a:lnTo>
                  <a:pt x="314" y="35"/>
                </a:lnTo>
                <a:lnTo>
                  <a:pt x="311" y="49"/>
                </a:lnTo>
                <a:lnTo>
                  <a:pt x="303" y="51"/>
                </a:lnTo>
                <a:lnTo>
                  <a:pt x="292" y="65"/>
                </a:lnTo>
                <a:lnTo>
                  <a:pt x="298" y="72"/>
                </a:lnTo>
                <a:lnTo>
                  <a:pt x="297" y="79"/>
                </a:lnTo>
                <a:lnTo>
                  <a:pt x="281" y="72"/>
                </a:lnTo>
                <a:lnTo>
                  <a:pt x="273" y="79"/>
                </a:lnTo>
                <a:lnTo>
                  <a:pt x="269" y="65"/>
                </a:lnTo>
                <a:lnTo>
                  <a:pt x="265" y="57"/>
                </a:lnTo>
                <a:lnTo>
                  <a:pt x="254" y="56"/>
                </a:lnTo>
                <a:lnTo>
                  <a:pt x="240" y="70"/>
                </a:lnTo>
                <a:lnTo>
                  <a:pt x="230" y="70"/>
                </a:lnTo>
                <a:lnTo>
                  <a:pt x="211" y="100"/>
                </a:lnTo>
                <a:lnTo>
                  <a:pt x="202" y="95"/>
                </a:lnTo>
                <a:lnTo>
                  <a:pt x="197" y="104"/>
                </a:lnTo>
                <a:lnTo>
                  <a:pt x="202" y="110"/>
                </a:lnTo>
                <a:lnTo>
                  <a:pt x="195" y="119"/>
                </a:lnTo>
                <a:lnTo>
                  <a:pt x="190" y="101"/>
                </a:lnTo>
                <a:lnTo>
                  <a:pt x="174" y="119"/>
                </a:lnTo>
                <a:lnTo>
                  <a:pt x="174" y="130"/>
                </a:lnTo>
                <a:lnTo>
                  <a:pt x="149" y="158"/>
                </a:lnTo>
                <a:lnTo>
                  <a:pt x="75" y="177"/>
                </a:lnTo>
                <a:lnTo>
                  <a:pt x="40" y="203"/>
                </a:lnTo>
                <a:lnTo>
                  <a:pt x="38" y="195"/>
                </a:lnTo>
                <a:lnTo>
                  <a:pt x="30" y="209"/>
                </a:lnTo>
                <a:lnTo>
                  <a:pt x="30" y="225"/>
                </a:lnTo>
                <a:lnTo>
                  <a:pt x="22" y="232"/>
                </a:lnTo>
                <a:lnTo>
                  <a:pt x="24" y="276"/>
                </a:lnTo>
                <a:lnTo>
                  <a:pt x="16" y="263"/>
                </a:lnTo>
                <a:lnTo>
                  <a:pt x="18" y="279"/>
                </a:lnTo>
                <a:lnTo>
                  <a:pt x="12" y="270"/>
                </a:lnTo>
                <a:lnTo>
                  <a:pt x="24" y="324"/>
                </a:lnTo>
                <a:lnTo>
                  <a:pt x="24" y="370"/>
                </a:lnTo>
                <a:lnTo>
                  <a:pt x="16" y="396"/>
                </a:lnTo>
                <a:lnTo>
                  <a:pt x="5" y="402"/>
                </a:lnTo>
                <a:lnTo>
                  <a:pt x="0" y="41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2" name=""/>
          <p:cNvSpPr/>
          <p:nvPr/>
        </p:nvSpPr>
        <p:spPr>
          <a:xfrm>
            <a:off x="7443720" y="5195880"/>
            <a:ext cx="36720" cy="12600"/>
          </a:xfrm>
          <a:custGeom>
            <a:avLst/>
            <a:gdLst/>
            <a:ahLst/>
            <a:rect l="l" t="t" r="r" b="b"/>
            <a:pathLst>
              <a:path w="21" h="7">
                <a:moveTo>
                  <a:pt x="0" y="4"/>
                </a:moveTo>
                <a:lnTo>
                  <a:pt x="2" y="7"/>
                </a:lnTo>
                <a:lnTo>
                  <a:pt x="11" y="7"/>
                </a:lnTo>
                <a:lnTo>
                  <a:pt x="21" y="4"/>
                </a:lnTo>
                <a:lnTo>
                  <a:pt x="14" y="0"/>
                </a:lnTo>
                <a:lnTo>
                  <a:pt x="0" y="4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3" name=""/>
          <p:cNvSpPr/>
          <p:nvPr/>
        </p:nvSpPr>
        <p:spPr>
          <a:xfrm>
            <a:off x="7556400" y="5348160"/>
            <a:ext cx="106560" cy="88920"/>
          </a:xfrm>
          <a:custGeom>
            <a:avLst/>
            <a:gdLst/>
            <a:ahLst/>
            <a:rect l="l" t="t" r="r" b="b"/>
            <a:pathLst>
              <a:path w="61" h="51">
                <a:moveTo>
                  <a:pt x="14" y="0"/>
                </a:moveTo>
                <a:lnTo>
                  <a:pt x="0" y="40"/>
                </a:lnTo>
                <a:lnTo>
                  <a:pt x="4" y="49"/>
                </a:lnTo>
                <a:lnTo>
                  <a:pt x="13" y="51"/>
                </a:lnTo>
                <a:lnTo>
                  <a:pt x="29" y="38"/>
                </a:lnTo>
                <a:lnTo>
                  <a:pt x="32" y="43"/>
                </a:lnTo>
                <a:lnTo>
                  <a:pt x="61" y="6"/>
                </a:lnTo>
                <a:lnTo>
                  <a:pt x="29" y="9"/>
                </a:lnTo>
                <a:lnTo>
                  <a:pt x="14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4" name=""/>
          <p:cNvSpPr/>
          <p:nvPr/>
        </p:nvSpPr>
        <p:spPr>
          <a:xfrm>
            <a:off x="8315280" y="5157720"/>
            <a:ext cx="168480" cy="219240"/>
          </a:xfrm>
          <a:custGeom>
            <a:avLst/>
            <a:gdLst/>
            <a:ahLst/>
            <a:rect l="l" t="t" r="r" b="b"/>
            <a:pathLst>
              <a:path w="96" h="125">
                <a:moveTo>
                  <a:pt x="8" y="86"/>
                </a:moveTo>
                <a:lnTo>
                  <a:pt x="20" y="98"/>
                </a:lnTo>
                <a:lnTo>
                  <a:pt x="0" y="121"/>
                </a:lnTo>
                <a:lnTo>
                  <a:pt x="3" y="125"/>
                </a:lnTo>
                <a:lnTo>
                  <a:pt x="13" y="122"/>
                </a:lnTo>
                <a:lnTo>
                  <a:pt x="57" y="83"/>
                </a:lnTo>
                <a:lnTo>
                  <a:pt x="83" y="71"/>
                </a:lnTo>
                <a:lnTo>
                  <a:pt x="96" y="57"/>
                </a:lnTo>
                <a:lnTo>
                  <a:pt x="92" y="54"/>
                </a:lnTo>
                <a:lnTo>
                  <a:pt x="74" y="63"/>
                </a:lnTo>
                <a:lnTo>
                  <a:pt x="59" y="57"/>
                </a:lnTo>
                <a:lnTo>
                  <a:pt x="67" y="41"/>
                </a:lnTo>
                <a:lnTo>
                  <a:pt x="62" y="38"/>
                </a:lnTo>
                <a:lnTo>
                  <a:pt x="57" y="50"/>
                </a:lnTo>
                <a:lnTo>
                  <a:pt x="51" y="44"/>
                </a:lnTo>
                <a:lnTo>
                  <a:pt x="58" y="17"/>
                </a:lnTo>
                <a:lnTo>
                  <a:pt x="57" y="12"/>
                </a:lnTo>
                <a:lnTo>
                  <a:pt x="48" y="9"/>
                </a:lnTo>
                <a:lnTo>
                  <a:pt x="45" y="0"/>
                </a:lnTo>
                <a:lnTo>
                  <a:pt x="43" y="44"/>
                </a:lnTo>
                <a:lnTo>
                  <a:pt x="51" y="44"/>
                </a:lnTo>
                <a:lnTo>
                  <a:pt x="24" y="79"/>
                </a:lnTo>
                <a:lnTo>
                  <a:pt x="8" y="8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5" name=""/>
          <p:cNvSpPr/>
          <p:nvPr/>
        </p:nvSpPr>
        <p:spPr>
          <a:xfrm>
            <a:off x="8007480" y="5348160"/>
            <a:ext cx="295200" cy="182520"/>
          </a:xfrm>
          <a:custGeom>
            <a:avLst/>
            <a:gdLst/>
            <a:ahLst/>
            <a:rect l="l" t="t" r="r" b="b"/>
            <a:pathLst>
              <a:path w="169" h="104">
                <a:moveTo>
                  <a:pt x="0" y="92"/>
                </a:moveTo>
                <a:lnTo>
                  <a:pt x="0" y="97"/>
                </a:lnTo>
                <a:lnTo>
                  <a:pt x="12" y="97"/>
                </a:lnTo>
                <a:lnTo>
                  <a:pt x="12" y="101"/>
                </a:lnTo>
                <a:lnTo>
                  <a:pt x="25" y="104"/>
                </a:lnTo>
                <a:lnTo>
                  <a:pt x="47" y="97"/>
                </a:lnTo>
                <a:lnTo>
                  <a:pt x="89" y="65"/>
                </a:lnTo>
                <a:lnTo>
                  <a:pt x="121" y="54"/>
                </a:lnTo>
                <a:lnTo>
                  <a:pt x="124" y="44"/>
                </a:lnTo>
                <a:lnTo>
                  <a:pt x="164" y="21"/>
                </a:lnTo>
                <a:lnTo>
                  <a:pt x="169" y="12"/>
                </a:lnTo>
                <a:lnTo>
                  <a:pt x="165" y="11"/>
                </a:lnTo>
                <a:lnTo>
                  <a:pt x="168" y="5"/>
                </a:lnTo>
                <a:lnTo>
                  <a:pt x="153" y="12"/>
                </a:lnTo>
                <a:lnTo>
                  <a:pt x="156" y="5"/>
                </a:lnTo>
                <a:lnTo>
                  <a:pt x="152" y="0"/>
                </a:lnTo>
                <a:lnTo>
                  <a:pt x="145" y="5"/>
                </a:lnTo>
                <a:lnTo>
                  <a:pt x="107" y="35"/>
                </a:lnTo>
                <a:lnTo>
                  <a:pt x="50" y="60"/>
                </a:lnTo>
                <a:lnTo>
                  <a:pt x="0" y="92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6" name=""/>
          <p:cNvSpPr/>
          <p:nvPr/>
        </p:nvSpPr>
        <p:spPr>
          <a:xfrm>
            <a:off x="7999560" y="5530680"/>
            <a:ext cx="25200" cy="20880"/>
          </a:xfrm>
          <a:custGeom>
            <a:avLst/>
            <a:gdLst/>
            <a:ahLst/>
            <a:rect l="l" t="t" r="r" b="b"/>
            <a:pathLst>
              <a:path w="14" h="12">
                <a:moveTo>
                  <a:pt x="0" y="12"/>
                </a:moveTo>
                <a:lnTo>
                  <a:pt x="13" y="7"/>
                </a:lnTo>
                <a:lnTo>
                  <a:pt x="14" y="0"/>
                </a:lnTo>
                <a:lnTo>
                  <a:pt x="0" y="12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7" name=""/>
          <p:cNvSpPr/>
          <p:nvPr/>
        </p:nvSpPr>
        <p:spPr>
          <a:xfrm>
            <a:off x="6524640" y="3922560"/>
            <a:ext cx="299880" cy="349560"/>
          </a:xfrm>
          <a:custGeom>
            <a:avLst/>
            <a:gdLst/>
            <a:ahLst/>
            <a:rect l="l" t="t" r="r" b="b"/>
            <a:pathLst>
              <a:path w="171" h="200">
                <a:moveTo>
                  <a:pt x="0" y="0"/>
                </a:moveTo>
                <a:lnTo>
                  <a:pt x="6" y="15"/>
                </a:lnTo>
                <a:lnTo>
                  <a:pt x="26" y="34"/>
                </a:lnTo>
                <a:lnTo>
                  <a:pt x="41" y="56"/>
                </a:lnTo>
                <a:lnTo>
                  <a:pt x="57" y="68"/>
                </a:lnTo>
                <a:lnTo>
                  <a:pt x="63" y="94"/>
                </a:lnTo>
                <a:lnTo>
                  <a:pt x="82" y="111"/>
                </a:lnTo>
                <a:lnTo>
                  <a:pt x="89" y="136"/>
                </a:lnTo>
                <a:lnTo>
                  <a:pt x="102" y="155"/>
                </a:lnTo>
                <a:lnTo>
                  <a:pt x="142" y="197"/>
                </a:lnTo>
                <a:lnTo>
                  <a:pt x="148" y="200"/>
                </a:lnTo>
                <a:lnTo>
                  <a:pt x="156" y="196"/>
                </a:lnTo>
                <a:lnTo>
                  <a:pt x="162" y="200"/>
                </a:lnTo>
                <a:lnTo>
                  <a:pt x="171" y="152"/>
                </a:lnTo>
                <a:lnTo>
                  <a:pt x="162" y="141"/>
                </a:lnTo>
                <a:lnTo>
                  <a:pt x="153" y="141"/>
                </a:lnTo>
                <a:lnTo>
                  <a:pt x="145" y="117"/>
                </a:lnTo>
                <a:lnTo>
                  <a:pt x="134" y="117"/>
                </a:lnTo>
                <a:lnTo>
                  <a:pt x="130" y="111"/>
                </a:lnTo>
                <a:lnTo>
                  <a:pt x="134" y="97"/>
                </a:lnTo>
                <a:lnTo>
                  <a:pt x="123" y="89"/>
                </a:lnTo>
                <a:lnTo>
                  <a:pt x="123" y="79"/>
                </a:lnTo>
                <a:lnTo>
                  <a:pt x="95" y="59"/>
                </a:lnTo>
                <a:lnTo>
                  <a:pt x="86" y="62"/>
                </a:lnTo>
                <a:lnTo>
                  <a:pt x="35" y="8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8" name=""/>
          <p:cNvSpPr/>
          <p:nvPr/>
        </p:nvSpPr>
        <p:spPr>
          <a:xfrm>
            <a:off x="6800760" y="4275000"/>
            <a:ext cx="239760" cy="84240"/>
          </a:xfrm>
          <a:custGeom>
            <a:avLst/>
            <a:gdLst/>
            <a:ahLst/>
            <a:rect l="l" t="t" r="r" b="b"/>
            <a:pathLst>
              <a:path w="137" h="48">
                <a:moveTo>
                  <a:pt x="0" y="14"/>
                </a:moveTo>
                <a:lnTo>
                  <a:pt x="38" y="32"/>
                </a:lnTo>
                <a:lnTo>
                  <a:pt x="63" y="32"/>
                </a:lnTo>
                <a:lnTo>
                  <a:pt x="106" y="44"/>
                </a:lnTo>
                <a:lnTo>
                  <a:pt x="117" y="42"/>
                </a:lnTo>
                <a:lnTo>
                  <a:pt x="137" y="48"/>
                </a:lnTo>
                <a:lnTo>
                  <a:pt x="137" y="32"/>
                </a:lnTo>
                <a:lnTo>
                  <a:pt x="114" y="30"/>
                </a:lnTo>
                <a:lnTo>
                  <a:pt x="108" y="17"/>
                </a:lnTo>
                <a:lnTo>
                  <a:pt x="83" y="9"/>
                </a:lnTo>
                <a:lnTo>
                  <a:pt x="77" y="17"/>
                </a:lnTo>
                <a:lnTo>
                  <a:pt x="55" y="16"/>
                </a:lnTo>
                <a:lnTo>
                  <a:pt x="30" y="1"/>
                </a:lnTo>
                <a:lnTo>
                  <a:pt x="10" y="0"/>
                </a:lnTo>
                <a:lnTo>
                  <a:pt x="0" y="14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9" name=""/>
          <p:cNvSpPr/>
          <p:nvPr/>
        </p:nvSpPr>
        <p:spPr>
          <a:xfrm>
            <a:off x="7040520" y="4341960"/>
            <a:ext cx="33480" cy="19080"/>
          </a:xfrm>
          <a:custGeom>
            <a:avLst/>
            <a:gdLst/>
            <a:ahLst/>
            <a:rect l="l" t="t" r="r" b="b"/>
            <a:pathLst>
              <a:path w="19" h="11">
                <a:moveTo>
                  <a:pt x="0" y="4"/>
                </a:moveTo>
                <a:lnTo>
                  <a:pt x="10" y="11"/>
                </a:lnTo>
                <a:lnTo>
                  <a:pt x="19" y="4"/>
                </a:lnTo>
                <a:lnTo>
                  <a:pt x="13" y="0"/>
                </a:lnTo>
                <a:lnTo>
                  <a:pt x="0" y="4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0" name=""/>
          <p:cNvSpPr/>
          <p:nvPr/>
        </p:nvSpPr>
        <p:spPr>
          <a:xfrm>
            <a:off x="7080120" y="4343400"/>
            <a:ext cx="209520" cy="33480"/>
          </a:xfrm>
          <a:custGeom>
            <a:avLst/>
            <a:gdLst/>
            <a:ahLst/>
            <a:rect l="l" t="t" r="r" b="b"/>
            <a:pathLst>
              <a:path w="120" h="19">
                <a:moveTo>
                  <a:pt x="0" y="16"/>
                </a:moveTo>
                <a:lnTo>
                  <a:pt x="18" y="19"/>
                </a:lnTo>
                <a:lnTo>
                  <a:pt x="56" y="9"/>
                </a:lnTo>
                <a:lnTo>
                  <a:pt x="94" y="13"/>
                </a:lnTo>
                <a:lnTo>
                  <a:pt x="120" y="5"/>
                </a:lnTo>
                <a:lnTo>
                  <a:pt x="108" y="3"/>
                </a:lnTo>
                <a:lnTo>
                  <a:pt x="100" y="10"/>
                </a:lnTo>
                <a:lnTo>
                  <a:pt x="72" y="3"/>
                </a:lnTo>
                <a:lnTo>
                  <a:pt x="56" y="9"/>
                </a:lnTo>
                <a:lnTo>
                  <a:pt x="28" y="0"/>
                </a:lnTo>
                <a:lnTo>
                  <a:pt x="32" y="8"/>
                </a:lnTo>
                <a:lnTo>
                  <a:pt x="9" y="3"/>
                </a:lnTo>
                <a:lnTo>
                  <a:pt x="2" y="6"/>
                </a:lnTo>
                <a:lnTo>
                  <a:pt x="0" y="1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1" name=""/>
          <p:cNvSpPr/>
          <p:nvPr/>
        </p:nvSpPr>
        <p:spPr>
          <a:xfrm>
            <a:off x="7307280" y="4343400"/>
            <a:ext cx="27000" cy="11160"/>
          </a:xfrm>
          <a:custGeom>
            <a:avLst/>
            <a:gdLst/>
            <a:ahLst/>
            <a:rect l="l" t="t" r="r" b="b"/>
            <a:pathLst>
              <a:path w="15" h="6">
                <a:moveTo>
                  <a:pt x="0" y="6"/>
                </a:moveTo>
                <a:lnTo>
                  <a:pt x="15" y="3"/>
                </a:lnTo>
                <a:lnTo>
                  <a:pt x="5" y="0"/>
                </a:lnTo>
                <a:lnTo>
                  <a:pt x="0" y="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2" name=""/>
          <p:cNvSpPr/>
          <p:nvPr/>
        </p:nvSpPr>
        <p:spPr>
          <a:xfrm>
            <a:off x="7351560" y="4327560"/>
            <a:ext cx="20880" cy="11160"/>
          </a:xfrm>
          <a:custGeom>
            <a:avLst/>
            <a:gdLst/>
            <a:ahLst/>
            <a:rect l="l" t="t" r="r" b="b"/>
            <a:pathLst>
              <a:path w="12" h="6">
                <a:moveTo>
                  <a:pt x="0" y="6"/>
                </a:moveTo>
                <a:lnTo>
                  <a:pt x="9" y="6"/>
                </a:lnTo>
                <a:lnTo>
                  <a:pt x="12" y="0"/>
                </a:lnTo>
                <a:lnTo>
                  <a:pt x="3" y="0"/>
                </a:lnTo>
                <a:lnTo>
                  <a:pt x="0" y="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3" name=""/>
          <p:cNvSpPr/>
          <p:nvPr/>
        </p:nvSpPr>
        <p:spPr>
          <a:xfrm>
            <a:off x="7162920" y="4386240"/>
            <a:ext cx="48960" cy="27000"/>
          </a:xfrm>
          <a:custGeom>
            <a:avLst/>
            <a:gdLst/>
            <a:ahLst/>
            <a:rect l="l" t="t" r="r" b="b"/>
            <a:pathLst>
              <a:path w="28" h="16">
                <a:moveTo>
                  <a:pt x="0" y="0"/>
                </a:moveTo>
                <a:lnTo>
                  <a:pt x="1" y="5"/>
                </a:lnTo>
                <a:lnTo>
                  <a:pt x="20" y="16"/>
                </a:lnTo>
                <a:lnTo>
                  <a:pt x="28" y="11"/>
                </a:lnTo>
                <a:lnTo>
                  <a:pt x="15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4" name=""/>
          <p:cNvSpPr/>
          <p:nvPr/>
        </p:nvSpPr>
        <p:spPr>
          <a:xfrm>
            <a:off x="7494480" y="4316400"/>
            <a:ext cx="14400" cy="22320"/>
          </a:xfrm>
          <a:custGeom>
            <a:avLst/>
            <a:gdLst/>
            <a:ahLst/>
            <a:rect l="l" t="t" r="r" b="b"/>
            <a:pathLst>
              <a:path w="8" h="13">
                <a:moveTo>
                  <a:pt x="0" y="13"/>
                </a:moveTo>
                <a:lnTo>
                  <a:pt x="7" y="7"/>
                </a:lnTo>
                <a:lnTo>
                  <a:pt x="8" y="0"/>
                </a:lnTo>
                <a:lnTo>
                  <a:pt x="0" y="1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5" name=""/>
          <p:cNvSpPr/>
          <p:nvPr/>
        </p:nvSpPr>
        <p:spPr>
          <a:xfrm>
            <a:off x="7578720" y="4264200"/>
            <a:ext cx="15840" cy="44280"/>
          </a:xfrm>
          <a:custGeom>
            <a:avLst/>
            <a:gdLst/>
            <a:ahLst/>
            <a:rect l="l" t="t" r="r" b="b"/>
            <a:pathLst>
              <a:path w="9" h="26">
                <a:moveTo>
                  <a:pt x="0" y="26"/>
                </a:moveTo>
                <a:lnTo>
                  <a:pt x="9" y="8"/>
                </a:lnTo>
                <a:lnTo>
                  <a:pt x="7" y="0"/>
                </a:lnTo>
                <a:lnTo>
                  <a:pt x="0" y="2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6" name=""/>
          <p:cNvSpPr/>
          <p:nvPr/>
        </p:nvSpPr>
        <p:spPr>
          <a:xfrm>
            <a:off x="6797520" y="4143240"/>
            <a:ext cx="42840" cy="44640"/>
          </a:xfrm>
          <a:custGeom>
            <a:avLst/>
            <a:gdLst/>
            <a:ahLst/>
            <a:rect l="l" t="t" r="r" b="b"/>
            <a:pathLst>
              <a:path w="24" h="26">
                <a:moveTo>
                  <a:pt x="0" y="7"/>
                </a:moveTo>
                <a:lnTo>
                  <a:pt x="8" y="9"/>
                </a:lnTo>
                <a:lnTo>
                  <a:pt x="11" y="20"/>
                </a:lnTo>
                <a:lnTo>
                  <a:pt x="22" y="26"/>
                </a:lnTo>
                <a:lnTo>
                  <a:pt x="24" y="17"/>
                </a:lnTo>
                <a:lnTo>
                  <a:pt x="19" y="16"/>
                </a:lnTo>
                <a:lnTo>
                  <a:pt x="12" y="0"/>
                </a:lnTo>
                <a:lnTo>
                  <a:pt x="0" y="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7" name=""/>
          <p:cNvSpPr/>
          <p:nvPr/>
        </p:nvSpPr>
        <p:spPr>
          <a:xfrm>
            <a:off x="6864480" y="4173480"/>
            <a:ext cx="17280" cy="20520"/>
          </a:xfrm>
          <a:custGeom>
            <a:avLst/>
            <a:gdLst/>
            <a:ahLst/>
            <a:rect l="l" t="t" r="r" b="b"/>
            <a:pathLst>
              <a:path w="10" h="12">
                <a:moveTo>
                  <a:pt x="0" y="11"/>
                </a:moveTo>
                <a:lnTo>
                  <a:pt x="6" y="12"/>
                </a:lnTo>
                <a:lnTo>
                  <a:pt x="10" y="3"/>
                </a:lnTo>
                <a:lnTo>
                  <a:pt x="2" y="0"/>
                </a:lnTo>
                <a:lnTo>
                  <a:pt x="0" y="1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8" name=""/>
          <p:cNvSpPr/>
          <p:nvPr/>
        </p:nvSpPr>
        <p:spPr>
          <a:xfrm>
            <a:off x="7005600" y="4309920"/>
            <a:ext cx="28440" cy="3240"/>
          </a:xfrm>
          <a:custGeom>
            <a:avLst/>
            <a:gdLst/>
            <a:ahLst/>
            <a:rect l="l" t="t" r="r" b="b"/>
            <a:pathLst>
              <a:path w="16" h="0">
                <a:moveTo>
                  <a:pt x="0" y="0"/>
                </a:moveTo>
                <a:lnTo>
                  <a:pt x="16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9" name=""/>
          <p:cNvSpPr/>
          <p:nvPr/>
        </p:nvSpPr>
        <p:spPr>
          <a:xfrm>
            <a:off x="7167600" y="4043520"/>
            <a:ext cx="177840" cy="226800"/>
          </a:xfrm>
          <a:custGeom>
            <a:avLst/>
            <a:gdLst/>
            <a:ahLst/>
            <a:rect l="l" t="t" r="r" b="b"/>
            <a:pathLst>
              <a:path w="101" h="130">
                <a:moveTo>
                  <a:pt x="0" y="80"/>
                </a:moveTo>
                <a:lnTo>
                  <a:pt x="1" y="92"/>
                </a:lnTo>
                <a:lnTo>
                  <a:pt x="10" y="92"/>
                </a:lnTo>
                <a:lnTo>
                  <a:pt x="12" y="101"/>
                </a:lnTo>
                <a:lnTo>
                  <a:pt x="9" y="128"/>
                </a:lnTo>
                <a:lnTo>
                  <a:pt x="22" y="127"/>
                </a:lnTo>
                <a:lnTo>
                  <a:pt x="22" y="83"/>
                </a:lnTo>
                <a:lnTo>
                  <a:pt x="29" y="77"/>
                </a:lnTo>
                <a:lnTo>
                  <a:pt x="35" y="77"/>
                </a:lnTo>
                <a:lnTo>
                  <a:pt x="32" y="92"/>
                </a:lnTo>
                <a:lnTo>
                  <a:pt x="42" y="102"/>
                </a:lnTo>
                <a:lnTo>
                  <a:pt x="42" y="112"/>
                </a:lnTo>
                <a:lnTo>
                  <a:pt x="48" y="115"/>
                </a:lnTo>
                <a:lnTo>
                  <a:pt x="52" y="111"/>
                </a:lnTo>
                <a:lnTo>
                  <a:pt x="52" y="124"/>
                </a:lnTo>
                <a:lnTo>
                  <a:pt x="57" y="130"/>
                </a:lnTo>
                <a:lnTo>
                  <a:pt x="66" y="124"/>
                </a:lnTo>
                <a:lnTo>
                  <a:pt x="66" y="114"/>
                </a:lnTo>
                <a:lnTo>
                  <a:pt x="50" y="92"/>
                </a:lnTo>
                <a:lnTo>
                  <a:pt x="57" y="86"/>
                </a:lnTo>
                <a:lnTo>
                  <a:pt x="42" y="64"/>
                </a:lnTo>
                <a:lnTo>
                  <a:pt x="64" y="45"/>
                </a:lnTo>
                <a:lnTo>
                  <a:pt x="73" y="45"/>
                </a:lnTo>
                <a:lnTo>
                  <a:pt x="69" y="41"/>
                </a:lnTo>
                <a:lnTo>
                  <a:pt x="29" y="54"/>
                </a:lnTo>
                <a:lnTo>
                  <a:pt x="28" y="45"/>
                </a:lnTo>
                <a:lnTo>
                  <a:pt x="20" y="42"/>
                </a:lnTo>
                <a:lnTo>
                  <a:pt x="20" y="32"/>
                </a:lnTo>
                <a:lnTo>
                  <a:pt x="29" y="22"/>
                </a:lnTo>
                <a:lnTo>
                  <a:pt x="73" y="25"/>
                </a:lnTo>
                <a:lnTo>
                  <a:pt x="90" y="20"/>
                </a:lnTo>
                <a:lnTo>
                  <a:pt x="101" y="6"/>
                </a:lnTo>
                <a:lnTo>
                  <a:pt x="98" y="0"/>
                </a:lnTo>
                <a:lnTo>
                  <a:pt x="80" y="15"/>
                </a:lnTo>
                <a:lnTo>
                  <a:pt x="64" y="16"/>
                </a:lnTo>
                <a:lnTo>
                  <a:pt x="32" y="9"/>
                </a:lnTo>
                <a:lnTo>
                  <a:pt x="29" y="18"/>
                </a:lnTo>
                <a:lnTo>
                  <a:pt x="19" y="18"/>
                </a:lnTo>
                <a:lnTo>
                  <a:pt x="16" y="41"/>
                </a:lnTo>
                <a:lnTo>
                  <a:pt x="0" y="8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0" name=""/>
          <p:cNvSpPr/>
          <p:nvPr/>
        </p:nvSpPr>
        <p:spPr>
          <a:xfrm>
            <a:off x="7400880" y="4030560"/>
            <a:ext cx="34920" cy="92160"/>
          </a:xfrm>
          <a:custGeom>
            <a:avLst/>
            <a:gdLst/>
            <a:ahLst/>
            <a:rect l="l" t="t" r="r" b="b"/>
            <a:pathLst>
              <a:path w="20" h="52">
                <a:moveTo>
                  <a:pt x="0" y="17"/>
                </a:moveTo>
                <a:lnTo>
                  <a:pt x="4" y="41"/>
                </a:lnTo>
                <a:lnTo>
                  <a:pt x="17" y="52"/>
                </a:lnTo>
                <a:lnTo>
                  <a:pt x="10" y="38"/>
                </a:lnTo>
                <a:lnTo>
                  <a:pt x="10" y="29"/>
                </a:lnTo>
                <a:lnTo>
                  <a:pt x="19" y="29"/>
                </a:lnTo>
                <a:lnTo>
                  <a:pt x="14" y="23"/>
                </a:lnTo>
                <a:lnTo>
                  <a:pt x="20" y="17"/>
                </a:lnTo>
                <a:lnTo>
                  <a:pt x="20" y="10"/>
                </a:lnTo>
                <a:lnTo>
                  <a:pt x="11" y="16"/>
                </a:lnTo>
                <a:lnTo>
                  <a:pt x="10" y="0"/>
                </a:lnTo>
                <a:lnTo>
                  <a:pt x="4" y="4"/>
                </a:lnTo>
                <a:lnTo>
                  <a:pt x="0" y="1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1" name=""/>
          <p:cNvSpPr/>
          <p:nvPr/>
        </p:nvSpPr>
        <p:spPr>
          <a:xfrm>
            <a:off x="7362720" y="4194000"/>
            <a:ext cx="31680" cy="20880"/>
          </a:xfrm>
          <a:custGeom>
            <a:avLst/>
            <a:gdLst/>
            <a:ahLst/>
            <a:rect l="l" t="t" r="r" b="b"/>
            <a:pathLst>
              <a:path w="19" h="12">
                <a:moveTo>
                  <a:pt x="0" y="3"/>
                </a:moveTo>
                <a:lnTo>
                  <a:pt x="13" y="12"/>
                </a:lnTo>
                <a:lnTo>
                  <a:pt x="19" y="7"/>
                </a:lnTo>
                <a:lnTo>
                  <a:pt x="16" y="0"/>
                </a:lnTo>
                <a:lnTo>
                  <a:pt x="0" y="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2" name=""/>
          <p:cNvSpPr/>
          <p:nvPr/>
        </p:nvSpPr>
        <p:spPr>
          <a:xfrm>
            <a:off x="7415280" y="4181400"/>
            <a:ext cx="74520" cy="33480"/>
          </a:xfrm>
          <a:custGeom>
            <a:avLst/>
            <a:gdLst/>
            <a:ahLst/>
            <a:rect l="l" t="t" r="r" b="b"/>
            <a:pathLst>
              <a:path w="43" h="19">
                <a:moveTo>
                  <a:pt x="0" y="7"/>
                </a:moveTo>
                <a:lnTo>
                  <a:pt x="43" y="19"/>
                </a:lnTo>
                <a:lnTo>
                  <a:pt x="38" y="4"/>
                </a:lnTo>
                <a:lnTo>
                  <a:pt x="25" y="0"/>
                </a:lnTo>
                <a:lnTo>
                  <a:pt x="5" y="1"/>
                </a:lnTo>
                <a:lnTo>
                  <a:pt x="0" y="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3" name=""/>
          <p:cNvSpPr/>
          <p:nvPr/>
        </p:nvSpPr>
        <p:spPr>
          <a:xfrm>
            <a:off x="7323120" y="4149720"/>
            <a:ext cx="22320" cy="1440"/>
          </a:xfrm>
          <a:custGeom>
            <a:avLst/>
            <a:gdLst/>
            <a:ahLst/>
            <a:rect l="l" t="t" r="r" b="b"/>
            <a:pathLst>
              <a:path w="12" h="0">
                <a:moveTo>
                  <a:pt x="0" y="0"/>
                </a:moveTo>
                <a:lnTo>
                  <a:pt x="12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4" name=""/>
          <p:cNvSpPr/>
          <p:nvPr/>
        </p:nvSpPr>
        <p:spPr>
          <a:xfrm>
            <a:off x="7400880" y="4138560"/>
            <a:ext cx="22320" cy="9720"/>
          </a:xfrm>
          <a:custGeom>
            <a:avLst/>
            <a:gdLst/>
            <a:ahLst/>
            <a:rect l="l" t="t" r="r" b="b"/>
            <a:pathLst>
              <a:path w="13" h="6">
                <a:moveTo>
                  <a:pt x="0" y="6"/>
                </a:moveTo>
                <a:lnTo>
                  <a:pt x="13" y="6"/>
                </a:lnTo>
                <a:lnTo>
                  <a:pt x="4" y="0"/>
                </a:lnTo>
                <a:lnTo>
                  <a:pt x="0" y="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5" name=""/>
          <p:cNvSpPr/>
          <p:nvPr/>
        </p:nvSpPr>
        <p:spPr>
          <a:xfrm>
            <a:off x="7480440" y="4097160"/>
            <a:ext cx="27000" cy="12960"/>
          </a:xfrm>
          <a:custGeom>
            <a:avLst/>
            <a:gdLst/>
            <a:ahLst/>
            <a:rect l="l" t="t" r="r" b="b"/>
            <a:pathLst>
              <a:path w="15" h="7">
                <a:moveTo>
                  <a:pt x="0" y="3"/>
                </a:moveTo>
                <a:lnTo>
                  <a:pt x="6" y="7"/>
                </a:lnTo>
                <a:lnTo>
                  <a:pt x="15" y="4"/>
                </a:lnTo>
                <a:lnTo>
                  <a:pt x="6" y="0"/>
                </a:lnTo>
                <a:lnTo>
                  <a:pt x="0" y="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6" name=""/>
          <p:cNvSpPr/>
          <p:nvPr/>
        </p:nvSpPr>
        <p:spPr>
          <a:xfrm>
            <a:off x="7618320" y="4116240"/>
            <a:ext cx="23760" cy="16200"/>
          </a:xfrm>
          <a:custGeom>
            <a:avLst/>
            <a:gdLst/>
            <a:ahLst/>
            <a:rect l="l" t="t" r="r" b="b"/>
            <a:pathLst>
              <a:path w="13" h="9">
                <a:moveTo>
                  <a:pt x="0" y="0"/>
                </a:moveTo>
                <a:lnTo>
                  <a:pt x="8" y="9"/>
                </a:lnTo>
                <a:lnTo>
                  <a:pt x="13" y="8"/>
                </a:lnTo>
                <a:lnTo>
                  <a:pt x="9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7" name=""/>
          <p:cNvSpPr/>
          <p:nvPr/>
        </p:nvSpPr>
        <p:spPr>
          <a:xfrm>
            <a:off x="7162920" y="3525840"/>
            <a:ext cx="126720" cy="174600"/>
          </a:xfrm>
          <a:custGeom>
            <a:avLst/>
            <a:gdLst/>
            <a:ahLst/>
            <a:rect l="l" t="t" r="r" b="b"/>
            <a:pathLst>
              <a:path w="73" h="100">
                <a:moveTo>
                  <a:pt x="0" y="39"/>
                </a:moveTo>
                <a:lnTo>
                  <a:pt x="7" y="67"/>
                </a:lnTo>
                <a:lnTo>
                  <a:pt x="22" y="71"/>
                </a:lnTo>
                <a:lnTo>
                  <a:pt x="18" y="84"/>
                </a:lnTo>
                <a:lnTo>
                  <a:pt x="28" y="87"/>
                </a:lnTo>
                <a:lnTo>
                  <a:pt x="35" y="81"/>
                </a:lnTo>
                <a:lnTo>
                  <a:pt x="51" y="96"/>
                </a:lnTo>
                <a:lnTo>
                  <a:pt x="48" y="83"/>
                </a:lnTo>
                <a:lnTo>
                  <a:pt x="61" y="97"/>
                </a:lnTo>
                <a:lnTo>
                  <a:pt x="73" y="100"/>
                </a:lnTo>
                <a:lnTo>
                  <a:pt x="64" y="84"/>
                </a:lnTo>
                <a:lnTo>
                  <a:pt x="69" y="84"/>
                </a:lnTo>
                <a:lnTo>
                  <a:pt x="51" y="77"/>
                </a:lnTo>
                <a:lnTo>
                  <a:pt x="42" y="81"/>
                </a:lnTo>
                <a:lnTo>
                  <a:pt x="35" y="79"/>
                </a:lnTo>
                <a:lnTo>
                  <a:pt x="26" y="57"/>
                </a:lnTo>
                <a:lnTo>
                  <a:pt x="38" y="26"/>
                </a:lnTo>
                <a:lnTo>
                  <a:pt x="32" y="20"/>
                </a:lnTo>
                <a:lnTo>
                  <a:pt x="32" y="0"/>
                </a:lnTo>
                <a:lnTo>
                  <a:pt x="26" y="4"/>
                </a:lnTo>
                <a:lnTo>
                  <a:pt x="7" y="0"/>
                </a:lnTo>
                <a:lnTo>
                  <a:pt x="7" y="43"/>
                </a:lnTo>
                <a:lnTo>
                  <a:pt x="0" y="39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8" name=""/>
          <p:cNvSpPr/>
          <p:nvPr/>
        </p:nvSpPr>
        <p:spPr>
          <a:xfrm>
            <a:off x="7118280" y="3749760"/>
            <a:ext cx="60480" cy="88920"/>
          </a:xfrm>
          <a:custGeom>
            <a:avLst/>
            <a:gdLst/>
            <a:ahLst/>
            <a:rect l="l" t="t" r="r" b="b"/>
            <a:pathLst>
              <a:path w="35" h="51">
                <a:moveTo>
                  <a:pt x="0" y="51"/>
                </a:moveTo>
                <a:lnTo>
                  <a:pt x="35" y="13"/>
                </a:lnTo>
                <a:lnTo>
                  <a:pt x="30" y="0"/>
                </a:lnTo>
                <a:lnTo>
                  <a:pt x="26" y="13"/>
                </a:lnTo>
                <a:lnTo>
                  <a:pt x="0" y="5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9" name=""/>
          <p:cNvSpPr/>
          <p:nvPr/>
        </p:nvSpPr>
        <p:spPr>
          <a:xfrm>
            <a:off x="7189920" y="3683160"/>
            <a:ext cx="34920" cy="39600"/>
          </a:xfrm>
          <a:custGeom>
            <a:avLst/>
            <a:gdLst/>
            <a:ahLst/>
            <a:rect l="l" t="t" r="r" b="b"/>
            <a:pathLst>
              <a:path w="20" h="22">
                <a:moveTo>
                  <a:pt x="0" y="0"/>
                </a:moveTo>
                <a:lnTo>
                  <a:pt x="14" y="22"/>
                </a:lnTo>
                <a:lnTo>
                  <a:pt x="20" y="16"/>
                </a:lnTo>
                <a:lnTo>
                  <a:pt x="19" y="7"/>
                </a:lnTo>
                <a:lnTo>
                  <a:pt x="13" y="2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0" name=""/>
          <p:cNvSpPr/>
          <p:nvPr/>
        </p:nvSpPr>
        <p:spPr>
          <a:xfrm>
            <a:off x="7297560" y="3711600"/>
            <a:ext cx="41400" cy="74520"/>
          </a:xfrm>
          <a:custGeom>
            <a:avLst/>
            <a:gdLst/>
            <a:ahLst/>
            <a:rect l="l" t="t" r="r" b="b"/>
            <a:pathLst>
              <a:path w="24" h="43">
                <a:moveTo>
                  <a:pt x="0" y="0"/>
                </a:moveTo>
                <a:lnTo>
                  <a:pt x="12" y="13"/>
                </a:lnTo>
                <a:lnTo>
                  <a:pt x="11" y="21"/>
                </a:lnTo>
                <a:lnTo>
                  <a:pt x="3" y="19"/>
                </a:lnTo>
                <a:lnTo>
                  <a:pt x="5" y="29"/>
                </a:lnTo>
                <a:lnTo>
                  <a:pt x="11" y="29"/>
                </a:lnTo>
                <a:lnTo>
                  <a:pt x="11" y="43"/>
                </a:lnTo>
                <a:lnTo>
                  <a:pt x="18" y="40"/>
                </a:lnTo>
                <a:lnTo>
                  <a:pt x="12" y="25"/>
                </a:lnTo>
                <a:lnTo>
                  <a:pt x="24" y="25"/>
                </a:lnTo>
                <a:lnTo>
                  <a:pt x="19" y="8"/>
                </a:lnTo>
                <a:lnTo>
                  <a:pt x="15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1" name=""/>
          <p:cNvSpPr/>
          <p:nvPr/>
        </p:nvSpPr>
        <p:spPr>
          <a:xfrm>
            <a:off x="7234200" y="3732120"/>
            <a:ext cx="77760" cy="87480"/>
          </a:xfrm>
          <a:custGeom>
            <a:avLst/>
            <a:gdLst/>
            <a:ahLst/>
            <a:rect l="l" t="t" r="r" b="b"/>
            <a:pathLst>
              <a:path w="44" h="50">
                <a:moveTo>
                  <a:pt x="3" y="23"/>
                </a:moveTo>
                <a:lnTo>
                  <a:pt x="16" y="25"/>
                </a:lnTo>
                <a:lnTo>
                  <a:pt x="16" y="33"/>
                </a:lnTo>
                <a:lnTo>
                  <a:pt x="12" y="36"/>
                </a:lnTo>
                <a:lnTo>
                  <a:pt x="20" y="50"/>
                </a:lnTo>
                <a:lnTo>
                  <a:pt x="26" y="45"/>
                </a:lnTo>
                <a:lnTo>
                  <a:pt x="23" y="36"/>
                </a:lnTo>
                <a:lnTo>
                  <a:pt x="28" y="39"/>
                </a:lnTo>
                <a:lnTo>
                  <a:pt x="32" y="33"/>
                </a:lnTo>
                <a:lnTo>
                  <a:pt x="35" y="39"/>
                </a:lnTo>
                <a:lnTo>
                  <a:pt x="44" y="38"/>
                </a:lnTo>
                <a:lnTo>
                  <a:pt x="44" y="31"/>
                </a:lnTo>
                <a:lnTo>
                  <a:pt x="35" y="31"/>
                </a:lnTo>
                <a:lnTo>
                  <a:pt x="33" y="13"/>
                </a:lnTo>
                <a:lnTo>
                  <a:pt x="26" y="25"/>
                </a:lnTo>
                <a:lnTo>
                  <a:pt x="19" y="6"/>
                </a:lnTo>
                <a:lnTo>
                  <a:pt x="10" y="6"/>
                </a:lnTo>
                <a:lnTo>
                  <a:pt x="10" y="1"/>
                </a:lnTo>
                <a:lnTo>
                  <a:pt x="0" y="0"/>
                </a:lnTo>
                <a:lnTo>
                  <a:pt x="3" y="2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2" name=""/>
          <p:cNvSpPr/>
          <p:nvPr/>
        </p:nvSpPr>
        <p:spPr>
          <a:xfrm>
            <a:off x="7246800" y="3795840"/>
            <a:ext cx="125640" cy="126720"/>
          </a:xfrm>
          <a:custGeom>
            <a:avLst/>
            <a:gdLst/>
            <a:ahLst/>
            <a:rect l="l" t="t" r="r" b="b"/>
            <a:pathLst>
              <a:path w="72" h="73">
                <a:moveTo>
                  <a:pt x="0" y="46"/>
                </a:moveTo>
                <a:lnTo>
                  <a:pt x="3" y="51"/>
                </a:lnTo>
                <a:lnTo>
                  <a:pt x="7" y="37"/>
                </a:lnTo>
                <a:lnTo>
                  <a:pt x="12" y="35"/>
                </a:lnTo>
                <a:lnTo>
                  <a:pt x="13" y="43"/>
                </a:lnTo>
                <a:lnTo>
                  <a:pt x="25" y="35"/>
                </a:lnTo>
                <a:lnTo>
                  <a:pt x="31" y="38"/>
                </a:lnTo>
                <a:lnTo>
                  <a:pt x="35" y="43"/>
                </a:lnTo>
                <a:lnTo>
                  <a:pt x="32" y="59"/>
                </a:lnTo>
                <a:lnTo>
                  <a:pt x="56" y="73"/>
                </a:lnTo>
                <a:lnTo>
                  <a:pt x="60" y="65"/>
                </a:lnTo>
                <a:lnTo>
                  <a:pt x="53" y="53"/>
                </a:lnTo>
                <a:lnTo>
                  <a:pt x="56" y="49"/>
                </a:lnTo>
                <a:lnTo>
                  <a:pt x="59" y="43"/>
                </a:lnTo>
                <a:lnTo>
                  <a:pt x="67" y="62"/>
                </a:lnTo>
                <a:lnTo>
                  <a:pt x="72" y="46"/>
                </a:lnTo>
                <a:lnTo>
                  <a:pt x="66" y="16"/>
                </a:lnTo>
                <a:lnTo>
                  <a:pt x="51" y="0"/>
                </a:lnTo>
                <a:lnTo>
                  <a:pt x="53" y="14"/>
                </a:lnTo>
                <a:lnTo>
                  <a:pt x="48" y="16"/>
                </a:lnTo>
                <a:lnTo>
                  <a:pt x="42" y="14"/>
                </a:lnTo>
                <a:lnTo>
                  <a:pt x="41" y="22"/>
                </a:lnTo>
                <a:lnTo>
                  <a:pt x="29" y="30"/>
                </a:lnTo>
                <a:lnTo>
                  <a:pt x="28" y="22"/>
                </a:lnTo>
                <a:lnTo>
                  <a:pt x="16" y="22"/>
                </a:lnTo>
                <a:lnTo>
                  <a:pt x="2" y="35"/>
                </a:lnTo>
                <a:lnTo>
                  <a:pt x="0" y="4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3" name=""/>
          <p:cNvSpPr/>
          <p:nvPr/>
        </p:nvSpPr>
        <p:spPr>
          <a:xfrm>
            <a:off x="7962840" y="4226040"/>
            <a:ext cx="115920" cy="61920"/>
          </a:xfrm>
          <a:custGeom>
            <a:avLst/>
            <a:gdLst/>
            <a:ahLst/>
            <a:rect l="l" t="t" r="r" b="b"/>
            <a:pathLst>
              <a:path w="66" h="36">
                <a:moveTo>
                  <a:pt x="0" y="23"/>
                </a:moveTo>
                <a:lnTo>
                  <a:pt x="15" y="36"/>
                </a:lnTo>
                <a:lnTo>
                  <a:pt x="37" y="36"/>
                </a:lnTo>
                <a:lnTo>
                  <a:pt x="59" y="24"/>
                </a:lnTo>
                <a:lnTo>
                  <a:pt x="66" y="8"/>
                </a:lnTo>
                <a:lnTo>
                  <a:pt x="63" y="0"/>
                </a:lnTo>
                <a:lnTo>
                  <a:pt x="53" y="0"/>
                </a:lnTo>
                <a:lnTo>
                  <a:pt x="54" y="13"/>
                </a:lnTo>
                <a:lnTo>
                  <a:pt x="47" y="13"/>
                </a:lnTo>
                <a:lnTo>
                  <a:pt x="40" y="23"/>
                </a:lnTo>
                <a:lnTo>
                  <a:pt x="0" y="2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4" name=""/>
          <p:cNvSpPr/>
          <p:nvPr/>
        </p:nvSpPr>
        <p:spPr>
          <a:xfrm>
            <a:off x="7924680" y="4160880"/>
            <a:ext cx="15840" cy="1440"/>
          </a:xfrm>
          <a:custGeom>
            <a:avLst/>
            <a:gdLst/>
            <a:ahLst/>
            <a:rect l="l" t="t" r="r" b="b"/>
            <a:pathLst>
              <a:path w="9" h="0">
                <a:moveTo>
                  <a:pt x="0" y="0"/>
                </a:moveTo>
                <a:lnTo>
                  <a:pt x="9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5" name=""/>
          <p:cNvSpPr/>
          <p:nvPr/>
        </p:nvSpPr>
        <p:spPr>
          <a:xfrm>
            <a:off x="8037360" y="4176720"/>
            <a:ext cx="59040" cy="68400"/>
          </a:xfrm>
          <a:custGeom>
            <a:avLst/>
            <a:gdLst/>
            <a:ahLst/>
            <a:rect l="l" t="t" r="r" b="b"/>
            <a:pathLst>
              <a:path w="33" h="39">
                <a:moveTo>
                  <a:pt x="0" y="0"/>
                </a:moveTo>
                <a:lnTo>
                  <a:pt x="20" y="17"/>
                </a:lnTo>
                <a:lnTo>
                  <a:pt x="32" y="39"/>
                </a:lnTo>
                <a:lnTo>
                  <a:pt x="33" y="23"/>
                </a:lnTo>
                <a:lnTo>
                  <a:pt x="11" y="4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6" name=""/>
          <p:cNvSpPr/>
          <p:nvPr/>
        </p:nvSpPr>
        <p:spPr>
          <a:xfrm>
            <a:off x="8136000" y="4264200"/>
            <a:ext cx="36360" cy="41040"/>
          </a:xfrm>
          <a:custGeom>
            <a:avLst/>
            <a:gdLst/>
            <a:ahLst/>
            <a:rect l="l" t="t" r="r" b="b"/>
            <a:pathLst>
              <a:path w="21" h="24">
                <a:moveTo>
                  <a:pt x="0" y="0"/>
                </a:moveTo>
                <a:lnTo>
                  <a:pt x="12" y="24"/>
                </a:lnTo>
                <a:lnTo>
                  <a:pt x="21" y="21"/>
                </a:lnTo>
                <a:lnTo>
                  <a:pt x="8" y="1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7" name=""/>
          <p:cNvSpPr/>
          <p:nvPr/>
        </p:nvSpPr>
        <p:spPr>
          <a:xfrm>
            <a:off x="8180280" y="4300560"/>
            <a:ext cx="25560" cy="19080"/>
          </a:xfrm>
          <a:custGeom>
            <a:avLst/>
            <a:gdLst/>
            <a:ahLst/>
            <a:rect l="l" t="t" r="r" b="b"/>
            <a:pathLst>
              <a:path w="15" h="11">
                <a:moveTo>
                  <a:pt x="0" y="0"/>
                </a:moveTo>
                <a:lnTo>
                  <a:pt x="15" y="11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8" name=""/>
          <p:cNvSpPr/>
          <p:nvPr/>
        </p:nvSpPr>
        <p:spPr>
          <a:xfrm>
            <a:off x="8202600" y="4341960"/>
            <a:ext cx="14400" cy="15840"/>
          </a:xfrm>
          <a:custGeom>
            <a:avLst/>
            <a:gdLst/>
            <a:ahLst/>
            <a:rect l="l" t="t" r="r" b="b"/>
            <a:pathLst>
              <a:path w="8" h="9">
                <a:moveTo>
                  <a:pt x="0" y="0"/>
                </a:moveTo>
                <a:lnTo>
                  <a:pt x="8" y="9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9" name=""/>
          <p:cNvSpPr/>
          <p:nvPr/>
        </p:nvSpPr>
        <p:spPr>
          <a:xfrm>
            <a:off x="8238960" y="4327560"/>
            <a:ext cx="28800" cy="25200"/>
          </a:xfrm>
          <a:custGeom>
            <a:avLst/>
            <a:gdLst/>
            <a:ahLst/>
            <a:rect l="l" t="t" r="r" b="b"/>
            <a:pathLst>
              <a:path w="16" h="14">
                <a:moveTo>
                  <a:pt x="0" y="0"/>
                </a:moveTo>
                <a:lnTo>
                  <a:pt x="16" y="14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0" name=""/>
          <p:cNvSpPr/>
          <p:nvPr/>
        </p:nvSpPr>
        <p:spPr>
          <a:xfrm>
            <a:off x="8294760" y="4352760"/>
            <a:ext cx="17280" cy="41400"/>
          </a:xfrm>
          <a:custGeom>
            <a:avLst/>
            <a:gdLst/>
            <a:ahLst/>
            <a:rect l="l" t="t" r="r" b="b"/>
            <a:pathLst>
              <a:path w="10" h="24">
                <a:moveTo>
                  <a:pt x="0" y="0"/>
                </a:moveTo>
                <a:lnTo>
                  <a:pt x="10" y="24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1" name=""/>
          <p:cNvSpPr/>
          <p:nvPr/>
        </p:nvSpPr>
        <p:spPr>
          <a:xfrm>
            <a:off x="8259840" y="4379760"/>
            <a:ext cx="34920" cy="24120"/>
          </a:xfrm>
          <a:custGeom>
            <a:avLst/>
            <a:gdLst/>
            <a:ahLst/>
            <a:rect l="l" t="t" r="r" b="b"/>
            <a:pathLst>
              <a:path w="20" h="13">
                <a:moveTo>
                  <a:pt x="0" y="0"/>
                </a:moveTo>
                <a:lnTo>
                  <a:pt x="1" y="11"/>
                </a:lnTo>
                <a:lnTo>
                  <a:pt x="14" y="13"/>
                </a:lnTo>
                <a:lnTo>
                  <a:pt x="20" y="8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2" name=""/>
          <p:cNvSpPr/>
          <p:nvPr/>
        </p:nvSpPr>
        <p:spPr>
          <a:xfrm>
            <a:off x="8302680" y="4408560"/>
            <a:ext cx="27000" cy="19080"/>
          </a:xfrm>
          <a:custGeom>
            <a:avLst/>
            <a:gdLst/>
            <a:ahLst/>
            <a:rect l="l" t="t" r="r" b="b"/>
            <a:pathLst>
              <a:path w="16" h="11">
                <a:moveTo>
                  <a:pt x="0" y="0"/>
                </a:moveTo>
                <a:lnTo>
                  <a:pt x="8" y="10"/>
                </a:lnTo>
                <a:lnTo>
                  <a:pt x="16" y="11"/>
                </a:lnTo>
                <a:lnTo>
                  <a:pt x="12" y="4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3" name=""/>
          <p:cNvSpPr/>
          <p:nvPr/>
        </p:nvSpPr>
        <p:spPr>
          <a:xfrm>
            <a:off x="8429760" y="4559400"/>
            <a:ext cx="15840" cy="20520"/>
          </a:xfrm>
          <a:custGeom>
            <a:avLst/>
            <a:gdLst/>
            <a:ahLst/>
            <a:rect l="l" t="t" r="r" b="b"/>
            <a:pathLst>
              <a:path w="9" h="12">
                <a:moveTo>
                  <a:pt x="0" y="12"/>
                </a:moveTo>
                <a:lnTo>
                  <a:pt x="9" y="9"/>
                </a:lnTo>
                <a:lnTo>
                  <a:pt x="8" y="0"/>
                </a:lnTo>
                <a:lnTo>
                  <a:pt x="2" y="4"/>
                </a:lnTo>
                <a:lnTo>
                  <a:pt x="0" y="12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4" name=""/>
          <p:cNvSpPr/>
          <p:nvPr/>
        </p:nvSpPr>
        <p:spPr>
          <a:xfrm>
            <a:off x="8439120" y="4586400"/>
            <a:ext cx="12600" cy="17280"/>
          </a:xfrm>
          <a:custGeom>
            <a:avLst/>
            <a:gdLst/>
            <a:ahLst/>
            <a:rect l="l" t="t" r="r" b="b"/>
            <a:pathLst>
              <a:path w="7" h="10">
                <a:moveTo>
                  <a:pt x="0" y="0"/>
                </a:moveTo>
                <a:lnTo>
                  <a:pt x="2" y="10"/>
                </a:lnTo>
                <a:lnTo>
                  <a:pt x="7" y="9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5" name=""/>
          <p:cNvSpPr/>
          <p:nvPr/>
        </p:nvSpPr>
        <p:spPr>
          <a:xfrm>
            <a:off x="8329680" y="4719600"/>
            <a:ext cx="61920" cy="63360"/>
          </a:xfrm>
          <a:custGeom>
            <a:avLst/>
            <a:gdLst/>
            <a:ahLst/>
            <a:rect l="l" t="t" r="r" b="b"/>
            <a:pathLst>
              <a:path w="35" h="36">
                <a:moveTo>
                  <a:pt x="0" y="0"/>
                </a:moveTo>
                <a:lnTo>
                  <a:pt x="6" y="19"/>
                </a:lnTo>
                <a:lnTo>
                  <a:pt x="28" y="36"/>
                </a:lnTo>
                <a:lnTo>
                  <a:pt x="35" y="36"/>
                </a:lnTo>
                <a:lnTo>
                  <a:pt x="15" y="9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6" name=""/>
          <p:cNvSpPr/>
          <p:nvPr/>
        </p:nvSpPr>
        <p:spPr>
          <a:xfrm>
            <a:off x="8461440" y="5443560"/>
            <a:ext cx="20520" cy="12600"/>
          </a:xfrm>
          <a:custGeom>
            <a:avLst/>
            <a:gdLst/>
            <a:ahLst/>
            <a:rect l="l" t="t" r="r" b="b"/>
            <a:pathLst>
              <a:path w="12" h="8">
                <a:moveTo>
                  <a:pt x="1" y="0"/>
                </a:moveTo>
                <a:lnTo>
                  <a:pt x="4" y="3"/>
                </a:lnTo>
                <a:lnTo>
                  <a:pt x="0" y="8"/>
                </a:lnTo>
                <a:lnTo>
                  <a:pt x="12" y="0"/>
                </a:lnTo>
                <a:lnTo>
                  <a:pt x="1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7" name=""/>
          <p:cNvSpPr/>
          <p:nvPr/>
        </p:nvSpPr>
        <p:spPr>
          <a:xfrm>
            <a:off x="8694720" y="4630680"/>
            <a:ext cx="38160" cy="23760"/>
          </a:xfrm>
          <a:custGeom>
            <a:avLst/>
            <a:gdLst/>
            <a:ahLst/>
            <a:rect l="l" t="t" r="r" b="b"/>
            <a:pathLst>
              <a:path w="22" h="14">
                <a:moveTo>
                  <a:pt x="0" y="11"/>
                </a:moveTo>
                <a:lnTo>
                  <a:pt x="13" y="14"/>
                </a:lnTo>
                <a:lnTo>
                  <a:pt x="22" y="11"/>
                </a:lnTo>
                <a:lnTo>
                  <a:pt x="22" y="4"/>
                </a:lnTo>
                <a:lnTo>
                  <a:pt x="9" y="0"/>
                </a:lnTo>
                <a:lnTo>
                  <a:pt x="0" y="1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8" name=""/>
          <p:cNvSpPr/>
          <p:nvPr/>
        </p:nvSpPr>
        <p:spPr>
          <a:xfrm>
            <a:off x="8739360" y="4594320"/>
            <a:ext cx="37800" cy="21960"/>
          </a:xfrm>
          <a:custGeom>
            <a:avLst/>
            <a:gdLst/>
            <a:ahLst/>
            <a:rect l="l" t="t" r="r" b="b"/>
            <a:pathLst>
              <a:path w="22" h="13">
                <a:moveTo>
                  <a:pt x="0" y="8"/>
                </a:moveTo>
                <a:lnTo>
                  <a:pt x="3" y="13"/>
                </a:lnTo>
                <a:lnTo>
                  <a:pt x="20" y="9"/>
                </a:lnTo>
                <a:lnTo>
                  <a:pt x="19" y="6"/>
                </a:lnTo>
                <a:lnTo>
                  <a:pt x="22" y="0"/>
                </a:lnTo>
                <a:lnTo>
                  <a:pt x="0" y="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9" name=""/>
          <p:cNvSpPr/>
          <p:nvPr/>
        </p:nvSpPr>
        <p:spPr>
          <a:xfrm>
            <a:off x="8988480" y="4510080"/>
            <a:ext cx="34920" cy="17640"/>
          </a:xfrm>
          <a:custGeom>
            <a:avLst/>
            <a:gdLst/>
            <a:ahLst/>
            <a:rect l="l" t="t" r="r" b="b"/>
            <a:pathLst>
              <a:path w="20" h="10">
                <a:moveTo>
                  <a:pt x="0" y="0"/>
                </a:moveTo>
                <a:lnTo>
                  <a:pt x="3" y="6"/>
                </a:lnTo>
                <a:lnTo>
                  <a:pt x="20" y="10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0" name=""/>
          <p:cNvSpPr/>
          <p:nvPr/>
        </p:nvSpPr>
        <p:spPr>
          <a:xfrm>
            <a:off x="2184480" y="2368440"/>
            <a:ext cx="33120" cy="22320"/>
          </a:xfrm>
          <a:custGeom>
            <a:avLst/>
            <a:gdLst/>
            <a:ahLst/>
            <a:rect l="l" t="t" r="r" b="b"/>
            <a:pathLst>
              <a:path w="19" h="13">
                <a:moveTo>
                  <a:pt x="4" y="6"/>
                </a:moveTo>
                <a:lnTo>
                  <a:pt x="11" y="4"/>
                </a:lnTo>
                <a:lnTo>
                  <a:pt x="0" y="12"/>
                </a:lnTo>
                <a:lnTo>
                  <a:pt x="14" y="7"/>
                </a:lnTo>
                <a:lnTo>
                  <a:pt x="10" y="13"/>
                </a:lnTo>
                <a:lnTo>
                  <a:pt x="19" y="0"/>
                </a:lnTo>
                <a:lnTo>
                  <a:pt x="4" y="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1" name=""/>
          <p:cNvSpPr/>
          <p:nvPr/>
        </p:nvSpPr>
        <p:spPr>
          <a:xfrm>
            <a:off x="2087640" y="2470320"/>
            <a:ext cx="25200" cy="14040"/>
          </a:xfrm>
          <a:custGeom>
            <a:avLst/>
            <a:gdLst/>
            <a:ahLst/>
            <a:rect l="l" t="t" r="r" b="b"/>
            <a:pathLst>
              <a:path w="15" h="9">
                <a:moveTo>
                  <a:pt x="0" y="3"/>
                </a:moveTo>
                <a:lnTo>
                  <a:pt x="15" y="9"/>
                </a:lnTo>
                <a:lnTo>
                  <a:pt x="15" y="0"/>
                </a:lnTo>
                <a:lnTo>
                  <a:pt x="0" y="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2" name=""/>
          <p:cNvSpPr/>
          <p:nvPr/>
        </p:nvSpPr>
        <p:spPr>
          <a:xfrm>
            <a:off x="5605560" y="5591160"/>
            <a:ext cx="46080" cy="31680"/>
          </a:xfrm>
          <a:custGeom>
            <a:avLst/>
            <a:gdLst/>
            <a:ahLst/>
            <a:rect l="l" t="t" r="r" b="b"/>
            <a:pathLst>
              <a:path w="27" h="18">
                <a:moveTo>
                  <a:pt x="5" y="3"/>
                </a:moveTo>
                <a:lnTo>
                  <a:pt x="6" y="10"/>
                </a:lnTo>
                <a:lnTo>
                  <a:pt x="0" y="18"/>
                </a:lnTo>
                <a:lnTo>
                  <a:pt x="13" y="18"/>
                </a:lnTo>
                <a:lnTo>
                  <a:pt x="27" y="7"/>
                </a:lnTo>
                <a:lnTo>
                  <a:pt x="13" y="10"/>
                </a:lnTo>
                <a:lnTo>
                  <a:pt x="8" y="0"/>
                </a:lnTo>
                <a:lnTo>
                  <a:pt x="5" y="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3" name=""/>
          <p:cNvSpPr/>
          <p:nvPr/>
        </p:nvSpPr>
        <p:spPr>
          <a:xfrm>
            <a:off x="7236000" y="2436840"/>
            <a:ext cx="204480" cy="249120"/>
          </a:xfrm>
          <a:custGeom>
            <a:avLst/>
            <a:gdLst/>
            <a:ahLst/>
            <a:rect l="l" t="t" r="r" b="b"/>
            <a:pathLst>
              <a:path w="117" h="143">
                <a:moveTo>
                  <a:pt x="6" y="15"/>
                </a:moveTo>
                <a:lnTo>
                  <a:pt x="81" y="107"/>
                </a:lnTo>
                <a:lnTo>
                  <a:pt x="89" y="130"/>
                </a:lnTo>
                <a:lnTo>
                  <a:pt x="101" y="143"/>
                </a:lnTo>
                <a:lnTo>
                  <a:pt x="101" y="129"/>
                </a:lnTo>
                <a:lnTo>
                  <a:pt x="117" y="136"/>
                </a:lnTo>
                <a:lnTo>
                  <a:pt x="81" y="101"/>
                </a:lnTo>
                <a:lnTo>
                  <a:pt x="78" y="84"/>
                </a:lnTo>
                <a:lnTo>
                  <a:pt x="97" y="88"/>
                </a:lnTo>
                <a:lnTo>
                  <a:pt x="12" y="5"/>
                </a:lnTo>
                <a:lnTo>
                  <a:pt x="0" y="0"/>
                </a:lnTo>
                <a:lnTo>
                  <a:pt x="9" y="8"/>
                </a:lnTo>
                <a:lnTo>
                  <a:pt x="6" y="15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4" name=""/>
          <p:cNvSpPr/>
          <p:nvPr/>
        </p:nvSpPr>
        <p:spPr>
          <a:xfrm>
            <a:off x="4659480" y="2971800"/>
            <a:ext cx="15840" cy="17640"/>
          </a:xfrm>
          <a:custGeom>
            <a:avLst/>
            <a:gdLst/>
            <a:ahLst/>
            <a:rect l="l" t="t" r="r" b="b"/>
            <a:pathLst>
              <a:path w="9" h="10">
                <a:moveTo>
                  <a:pt x="0" y="7"/>
                </a:moveTo>
                <a:lnTo>
                  <a:pt x="3" y="10"/>
                </a:lnTo>
                <a:lnTo>
                  <a:pt x="9" y="0"/>
                </a:lnTo>
                <a:lnTo>
                  <a:pt x="0" y="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5" name=""/>
          <p:cNvSpPr/>
          <p:nvPr/>
        </p:nvSpPr>
        <p:spPr>
          <a:xfrm>
            <a:off x="4614840" y="2889360"/>
            <a:ext cx="4680" cy="4680"/>
          </a:xfrm>
          <a:custGeom>
            <a:avLst/>
            <a:gdLst/>
            <a:ahLst/>
            <a:rect l="l" t="t" r="r" b="b"/>
            <a:pathLst>
              <a:path w="3" h="3">
                <a:moveTo>
                  <a:pt x="0" y="0"/>
                </a:moveTo>
                <a:lnTo>
                  <a:pt x="3" y="3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6" name=""/>
          <p:cNvSpPr/>
          <p:nvPr/>
        </p:nvSpPr>
        <p:spPr>
          <a:xfrm>
            <a:off x="4616280" y="2911320"/>
            <a:ext cx="1800" cy="6480"/>
          </a:xfrm>
          <a:custGeom>
            <a:avLst/>
            <a:gdLst/>
            <a:ahLst/>
            <a:rect l="l" t="t" r="r" b="b"/>
            <a:pathLst>
              <a:path w="0" h="4">
                <a:moveTo>
                  <a:pt x="0" y="0"/>
                </a:moveTo>
                <a:lnTo>
                  <a:pt x="0" y="4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7" name=""/>
          <p:cNvSpPr/>
          <p:nvPr/>
        </p:nvSpPr>
        <p:spPr>
          <a:xfrm>
            <a:off x="4167360" y="3983040"/>
            <a:ext cx="14040" cy="14400"/>
          </a:xfrm>
          <a:custGeom>
            <a:avLst/>
            <a:gdLst/>
            <a:ahLst/>
            <a:rect l="l" t="t" r="r" b="b"/>
            <a:pathLst>
              <a:path w="8" h="9">
                <a:moveTo>
                  <a:pt x="0" y="6"/>
                </a:moveTo>
                <a:lnTo>
                  <a:pt x="5" y="9"/>
                </a:lnTo>
                <a:lnTo>
                  <a:pt x="8" y="3"/>
                </a:lnTo>
                <a:lnTo>
                  <a:pt x="3" y="0"/>
                </a:lnTo>
                <a:lnTo>
                  <a:pt x="0" y="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8" name=""/>
          <p:cNvSpPr/>
          <p:nvPr/>
        </p:nvSpPr>
        <p:spPr>
          <a:xfrm>
            <a:off x="7456320" y="4443480"/>
            <a:ext cx="34920" cy="20520"/>
          </a:xfrm>
          <a:custGeom>
            <a:avLst/>
            <a:gdLst/>
            <a:ahLst/>
            <a:rect l="l" t="t" r="r" b="b"/>
            <a:pathLst>
              <a:path w="20" h="12">
                <a:moveTo>
                  <a:pt x="0" y="10"/>
                </a:moveTo>
                <a:lnTo>
                  <a:pt x="13" y="12"/>
                </a:lnTo>
                <a:lnTo>
                  <a:pt x="20" y="6"/>
                </a:lnTo>
                <a:lnTo>
                  <a:pt x="19" y="0"/>
                </a:lnTo>
                <a:lnTo>
                  <a:pt x="4" y="0"/>
                </a:lnTo>
                <a:lnTo>
                  <a:pt x="0" y="1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9" name=""/>
          <p:cNvSpPr/>
          <p:nvPr/>
        </p:nvSpPr>
        <p:spPr>
          <a:xfrm>
            <a:off x="7283520" y="4352760"/>
            <a:ext cx="102960" cy="61920"/>
          </a:xfrm>
          <a:custGeom>
            <a:avLst/>
            <a:gdLst/>
            <a:ahLst/>
            <a:rect l="l" t="t" r="r" b="b"/>
            <a:pathLst>
              <a:path w="59" h="36">
                <a:moveTo>
                  <a:pt x="0" y="36"/>
                </a:moveTo>
                <a:lnTo>
                  <a:pt x="16" y="32"/>
                </a:lnTo>
                <a:lnTo>
                  <a:pt x="30" y="16"/>
                </a:lnTo>
                <a:lnTo>
                  <a:pt x="59" y="0"/>
                </a:lnTo>
                <a:lnTo>
                  <a:pt x="26" y="5"/>
                </a:lnTo>
                <a:lnTo>
                  <a:pt x="7" y="19"/>
                </a:lnTo>
                <a:lnTo>
                  <a:pt x="0" y="3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0" name=""/>
          <p:cNvSpPr/>
          <p:nvPr/>
        </p:nvSpPr>
        <p:spPr>
          <a:xfrm>
            <a:off x="1954080" y="2685960"/>
            <a:ext cx="33480" cy="11160"/>
          </a:xfrm>
          <a:custGeom>
            <a:avLst/>
            <a:gdLst/>
            <a:ahLst/>
            <a:rect l="l" t="t" r="r" b="b"/>
            <a:pathLst>
              <a:path w="19" h="6">
                <a:moveTo>
                  <a:pt x="0" y="0"/>
                </a:moveTo>
                <a:lnTo>
                  <a:pt x="15" y="6"/>
                </a:lnTo>
                <a:lnTo>
                  <a:pt x="19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1" name=""/>
          <p:cNvSpPr/>
          <p:nvPr/>
        </p:nvSpPr>
        <p:spPr>
          <a:xfrm>
            <a:off x="7107120" y="2411280"/>
            <a:ext cx="15840" cy="12960"/>
          </a:xfrm>
          <a:custGeom>
            <a:avLst/>
            <a:gdLst/>
            <a:ahLst/>
            <a:rect l="l" t="t" r="r" b="b"/>
            <a:pathLst>
              <a:path w="9" h="7">
                <a:moveTo>
                  <a:pt x="0" y="6"/>
                </a:moveTo>
                <a:lnTo>
                  <a:pt x="9" y="7"/>
                </a:lnTo>
                <a:lnTo>
                  <a:pt x="9" y="3"/>
                </a:lnTo>
                <a:lnTo>
                  <a:pt x="0" y="0"/>
                </a:lnTo>
                <a:lnTo>
                  <a:pt x="0" y="6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2" name=""/>
          <p:cNvSpPr/>
          <p:nvPr/>
        </p:nvSpPr>
        <p:spPr>
          <a:xfrm>
            <a:off x="4216320" y="2395440"/>
            <a:ext cx="15840" cy="17640"/>
          </a:xfrm>
          <a:custGeom>
            <a:avLst/>
            <a:gdLst/>
            <a:ahLst/>
            <a:rect l="l" t="t" r="r" b="b"/>
            <a:pathLst>
              <a:path w="9" h="10">
                <a:moveTo>
                  <a:pt x="0" y="3"/>
                </a:moveTo>
                <a:lnTo>
                  <a:pt x="0" y="10"/>
                </a:lnTo>
                <a:lnTo>
                  <a:pt x="9" y="10"/>
                </a:lnTo>
                <a:lnTo>
                  <a:pt x="3" y="0"/>
                </a:lnTo>
                <a:lnTo>
                  <a:pt x="0" y="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3" name=""/>
          <p:cNvSpPr/>
          <p:nvPr/>
        </p:nvSpPr>
        <p:spPr>
          <a:xfrm>
            <a:off x="4237200" y="2384280"/>
            <a:ext cx="34920" cy="27000"/>
          </a:xfrm>
          <a:custGeom>
            <a:avLst/>
            <a:gdLst/>
            <a:ahLst/>
            <a:rect l="l" t="t" r="r" b="b"/>
            <a:pathLst>
              <a:path w="20" h="16">
                <a:moveTo>
                  <a:pt x="0" y="7"/>
                </a:moveTo>
                <a:lnTo>
                  <a:pt x="3" y="14"/>
                </a:lnTo>
                <a:lnTo>
                  <a:pt x="10" y="16"/>
                </a:lnTo>
                <a:lnTo>
                  <a:pt x="19" y="13"/>
                </a:lnTo>
                <a:lnTo>
                  <a:pt x="14" y="10"/>
                </a:lnTo>
                <a:lnTo>
                  <a:pt x="20" y="7"/>
                </a:lnTo>
                <a:lnTo>
                  <a:pt x="19" y="0"/>
                </a:lnTo>
                <a:lnTo>
                  <a:pt x="0" y="7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4" name=""/>
          <p:cNvSpPr/>
          <p:nvPr/>
        </p:nvSpPr>
        <p:spPr>
          <a:xfrm>
            <a:off x="4237200" y="2422440"/>
            <a:ext cx="21960" cy="1800"/>
          </a:xfrm>
          <a:custGeom>
            <a:avLst/>
            <a:gdLst/>
            <a:ahLst/>
            <a:rect l="l" t="t" r="r" b="b"/>
            <a:pathLst>
              <a:path w="13" h="1">
                <a:moveTo>
                  <a:pt x="0" y="0"/>
                </a:moveTo>
                <a:lnTo>
                  <a:pt x="4" y="1"/>
                </a:lnTo>
                <a:lnTo>
                  <a:pt x="13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5" name=""/>
          <p:cNvSpPr/>
          <p:nvPr/>
        </p:nvSpPr>
        <p:spPr>
          <a:xfrm>
            <a:off x="4654440" y="4975200"/>
            <a:ext cx="63720" cy="61920"/>
          </a:xfrm>
          <a:custGeom>
            <a:avLst/>
            <a:gdLst/>
            <a:ahLst/>
            <a:rect l="l" t="t" r="r" b="b"/>
            <a:pathLst>
              <a:path w="36" h="36">
                <a:moveTo>
                  <a:pt x="36" y="13"/>
                </a:moveTo>
                <a:lnTo>
                  <a:pt x="32" y="23"/>
                </a:lnTo>
                <a:lnTo>
                  <a:pt x="12" y="36"/>
                </a:lnTo>
                <a:lnTo>
                  <a:pt x="0" y="20"/>
                </a:lnTo>
                <a:lnTo>
                  <a:pt x="22" y="0"/>
                </a:lnTo>
                <a:lnTo>
                  <a:pt x="28" y="1"/>
                </a:lnTo>
                <a:lnTo>
                  <a:pt x="36" y="13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6" name=""/>
          <p:cNvSpPr/>
          <p:nvPr/>
        </p:nvSpPr>
        <p:spPr>
          <a:xfrm>
            <a:off x="2006640" y="3000240"/>
            <a:ext cx="19080" cy="15840"/>
          </a:xfrm>
          <a:custGeom>
            <a:avLst/>
            <a:gdLst/>
            <a:ahLst/>
            <a:rect l="l" t="t" r="r" b="b"/>
            <a:pathLst>
              <a:path w="11" h="9">
                <a:moveTo>
                  <a:pt x="0" y="9"/>
                </a:moveTo>
                <a:lnTo>
                  <a:pt x="11" y="0"/>
                </a:lnTo>
                <a:lnTo>
                  <a:pt x="0" y="9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7" name=""/>
          <p:cNvSpPr/>
          <p:nvPr/>
        </p:nvSpPr>
        <p:spPr>
          <a:xfrm flipV="1">
            <a:off x="2006640" y="3000240"/>
            <a:ext cx="19080" cy="1584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8" name=""/>
          <p:cNvSpPr/>
          <p:nvPr/>
        </p:nvSpPr>
        <p:spPr>
          <a:xfrm>
            <a:off x="6972480" y="3403440"/>
            <a:ext cx="17280" cy="12960"/>
          </a:xfrm>
          <a:custGeom>
            <a:avLst/>
            <a:gdLst/>
            <a:ahLst/>
            <a:rect l="l" t="t" r="r" b="b"/>
            <a:pathLst>
              <a:path w="10" h="7">
                <a:moveTo>
                  <a:pt x="0" y="0"/>
                </a:moveTo>
                <a:lnTo>
                  <a:pt x="1" y="7"/>
                </a:lnTo>
                <a:lnTo>
                  <a:pt x="10" y="7"/>
                </a:lnTo>
                <a:lnTo>
                  <a:pt x="10" y="0"/>
                </a:lnTo>
                <a:lnTo>
                  <a:pt x="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9" name=""/>
          <p:cNvSpPr/>
          <p:nvPr/>
        </p:nvSpPr>
        <p:spPr>
          <a:xfrm>
            <a:off x="6972480" y="3403440"/>
            <a:ext cx="17280" cy="1800"/>
          </a:xfrm>
          <a:custGeom>
            <a:avLst/>
            <a:gdLst/>
            <a:ahLst/>
            <a:rect l="l" t="t" r="r" b="b"/>
            <a:pathLst>
              <a:path w="10" h="0">
                <a:moveTo>
                  <a:pt x="10" y="0"/>
                </a:moveTo>
                <a:lnTo>
                  <a:pt x="0" y="0"/>
                </a:lnTo>
                <a:lnTo>
                  <a:pt x="10" y="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0" name=""/>
          <p:cNvSpPr/>
          <p:nvPr/>
        </p:nvSpPr>
        <p:spPr>
          <a:xfrm>
            <a:off x="4062240" y="2452680"/>
            <a:ext cx="88920" cy="88920"/>
          </a:xfrm>
          <a:custGeom>
            <a:avLst/>
            <a:gdLst/>
            <a:ahLst/>
            <a:rect l="l" t="t" r="r" b="b"/>
            <a:pathLst>
              <a:path w="51" h="51">
                <a:moveTo>
                  <a:pt x="0" y="38"/>
                </a:moveTo>
                <a:lnTo>
                  <a:pt x="16" y="16"/>
                </a:lnTo>
                <a:lnTo>
                  <a:pt x="21" y="13"/>
                </a:lnTo>
                <a:lnTo>
                  <a:pt x="21" y="22"/>
                </a:lnTo>
                <a:lnTo>
                  <a:pt x="27" y="25"/>
                </a:lnTo>
                <a:lnTo>
                  <a:pt x="32" y="21"/>
                </a:lnTo>
                <a:lnTo>
                  <a:pt x="27" y="7"/>
                </a:lnTo>
                <a:lnTo>
                  <a:pt x="51" y="0"/>
                </a:lnTo>
                <a:lnTo>
                  <a:pt x="43" y="19"/>
                </a:lnTo>
                <a:lnTo>
                  <a:pt x="47" y="24"/>
                </a:lnTo>
                <a:lnTo>
                  <a:pt x="32" y="32"/>
                </a:lnTo>
                <a:lnTo>
                  <a:pt x="32" y="51"/>
                </a:lnTo>
                <a:lnTo>
                  <a:pt x="21" y="40"/>
                </a:lnTo>
                <a:lnTo>
                  <a:pt x="3" y="38"/>
                </a:lnTo>
                <a:lnTo>
                  <a:pt x="0" y="38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1" name=""/>
          <p:cNvSpPr/>
          <p:nvPr/>
        </p:nvSpPr>
        <p:spPr>
          <a:xfrm>
            <a:off x="4373640" y="2562120"/>
            <a:ext cx="131760" cy="68400"/>
          </a:xfrm>
          <a:custGeom>
            <a:avLst/>
            <a:gdLst/>
            <a:ahLst/>
            <a:rect l="l" t="t" r="r" b="b"/>
            <a:pathLst>
              <a:path w="76" h="39">
                <a:moveTo>
                  <a:pt x="0" y="20"/>
                </a:moveTo>
                <a:lnTo>
                  <a:pt x="5" y="32"/>
                </a:lnTo>
                <a:lnTo>
                  <a:pt x="21" y="39"/>
                </a:lnTo>
                <a:lnTo>
                  <a:pt x="53" y="25"/>
                </a:lnTo>
                <a:lnTo>
                  <a:pt x="72" y="26"/>
                </a:lnTo>
                <a:lnTo>
                  <a:pt x="76" y="15"/>
                </a:lnTo>
                <a:lnTo>
                  <a:pt x="63" y="9"/>
                </a:lnTo>
                <a:lnTo>
                  <a:pt x="43" y="13"/>
                </a:lnTo>
                <a:lnTo>
                  <a:pt x="16" y="0"/>
                </a:lnTo>
                <a:lnTo>
                  <a:pt x="0" y="2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2" name=""/>
          <p:cNvSpPr/>
          <p:nvPr/>
        </p:nvSpPr>
        <p:spPr>
          <a:xfrm>
            <a:off x="4255920" y="2529000"/>
            <a:ext cx="144720" cy="73080"/>
          </a:xfrm>
          <a:custGeom>
            <a:avLst/>
            <a:gdLst/>
            <a:ahLst/>
            <a:rect l="l" t="t" r="r" b="b"/>
            <a:pathLst>
              <a:path w="83" h="42">
                <a:moveTo>
                  <a:pt x="83" y="19"/>
                </a:moveTo>
                <a:lnTo>
                  <a:pt x="67" y="12"/>
                </a:lnTo>
                <a:lnTo>
                  <a:pt x="66" y="16"/>
                </a:lnTo>
                <a:lnTo>
                  <a:pt x="51" y="4"/>
                </a:lnTo>
                <a:lnTo>
                  <a:pt x="37" y="4"/>
                </a:lnTo>
                <a:lnTo>
                  <a:pt x="32" y="0"/>
                </a:lnTo>
                <a:lnTo>
                  <a:pt x="0" y="13"/>
                </a:lnTo>
                <a:lnTo>
                  <a:pt x="9" y="26"/>
                </a:lnTo>
                <a:lnTo>
                  <a:pt x="25" y="39"/>
                </a:lnTo>
                <a:lnTo>
                  <a:pt x="38" y="42"/>
                </a:lnTo>
                <a:lnTo>
                  <a:pt x="43" y="36"/>
                </a:lnTo>
                <a:lnTo>
                  <a:pt x="67" y="39"/>
                </a:lnTo>
                <a:lnTo>
                  <a:pt x="83" y="19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3" name=""/>
          <p:cNvSpPr/>
          <p:nvPr/>
        </p:nvSpPr>
        <p:spPr>
          <a:xfrm>
            <a:off x="6796080" y="2671920"/>
            <a:ext cx="547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Beijing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4" name=""/>
          <p:cNvSpPr/>
          <p:nvPr/>
        </p:nvSpPr>
        <p:spPr>
          <a:xfrm>
            <a:off x="3613320" y="2157480"/>
            <a:ext cx="626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Hamburg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5" name=""/>
          <p:cNvSpPr/>
          <p:nvPr/>
        </p:nvSpPr>
        <p:spPr>
          <a:xfrm>
            <a:off x="3484440" y="2657520"/>
            <a:ext cx="727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Frankfurt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6" name=""/>
          <p:cNvSpPr/>
          <p:nvPr/>
        </p:nvSpPr>
        <p:spPr>
          <a:xfrm>
            <a:off x="4332240" y="241452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Cologne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7" name=""/>
          <p:cNvSpPr/>
          <p:nvPr/>
        </p:nvSpPr>
        <p:spPr>
          <a:xfrm>
            <a:off x="3801960" y="1981080"/>
            <a:ext cx="7984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Stockholm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8" name=""/>
          <p:cNvSpPr/>
          <p:nvPr/>
        </p:nvSpPr>
        <p:spPr>
          <a:xfrm>
            <a:off x="5748480" y="3257640"/>
            <a:ext cx="7808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New Delhi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9" name=""/>
          <p:cNvSpPr/>
          <p:nvPr/>
        </p:nvSpPr>
        <p:spPr>
          <a:xfrm>
            <a:off x="7143840" y="2795760"/>
            <a:ext cx="547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Seoul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0" name=""/>
          <p:cNvSpPr/>
          <p:nvPr/>
        </p:nvSpPr>
        <p:spPr>
          <a:xfrm>
            <a:off x="6505560" y="3014640"/>
            <a:ext cx="695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Shanghai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1" name=""/>
          <p:cNvSpPr/>
          <p:nvPr/>
        </p:nvSpPr>
        <p:spPr>
          <a:xfrm>
            <a:off x="1881360" y="4251240"/>
            <a:ext cx="355320" cy="558720"/>
          </a:xfrm>
          <a:custGeom>
            <a:avLst/>
            <a:gdLst/>
            <a:ahLst/>
            <a:rect l="l" t="t" r="r" b="b"/>
            <a:pathLst>
              <a:path w="204" h="320">
                <a:moveTo>
                  <a:pt x="14" y="60"/>
                </a:moveTo>
                <a:lnTo>
                  <a:pt x="0" y="73"/>
                </a:lnTo>
                <a:lnTo>
                  <a:pt x="7" y="98"/>
                </a:lnTo>
                <a:lnTo>
                  <a:pt x="3" y="105"/>
                </a:lnTo>
                <a:lnTo>
                  <a:pt x="21" y="118"/>
                </a:lnTo>
                <a:lnTo>
                  <a:pt x="45" y="150"/>
                </a:lnTo>
                <a:lnTo>
                  <a:pt x="96" y="258"/>
                </a:lnTo>
                <a:lnTo>
                  <a:pt x="183" y="320"/>
                </a:lnTo>
                <a:lnTo>
                  <a:pt x="198" y="308"/>
                </a:lnTo>
                <a:lnTo>
                  <a:pt x="204" y="289"/>
                </a:lnTo>
                <a:lnTo>
                  <a:pt x="197" y="275"/>
                </a:lnTo>
                <a:lnTo>
                  <a:pt x="201" y="216"/>
                </a:lnTo>
                <a:lnTo>
                  <a:pt x="186" y="191"/>
                </a:lnTo>
                <a:lnTo>
                  <a:pt x="173" y="191"/>
                </a:lnTo>
                <a:lnTo>
                  <a:pt x="169" y="164"/>
                </a:lnTo>
                <a:lnTo>
                  <a:pt x="150" y="175"/>
                </a:lnTo>
                <a:lnTo>
                  <a:pt x="132" y="162"/>
                </a:lnTo>
                <a:lnTo>
                  <a:pt x="134" y="156"/>
                </a:lnTo>
                <a:lnTo>
                  <a:pt x="119" y="134"/>
                </a:lnTo>
                <a:lnTo>
                  <a:pt x="129" y="102"/>
                </a:lnTo>
                <a:lnTo>
                  <a:pt x="141" y="86"/>
                </a:lnTo>
                <a:lnTo>
                  <a:pt x="176" y="72"/>
                </a:lnTo>
                <a:lnTo>
                  <a:pt x="166" y="61"/>
                </a:lnTo>
                <a:lnTo>
                  <a:pt x="173" y="50"/>
                </a:lnTo>
                <a:lnTo>
                  <a:pt x="170" y="45"/>
                </a:lnTo>
                <a:lnTo>
                  <a:pt x="162" y="40"/>
                </a:lnTo>
                <a:lnTo>
                  <a:pt x="128" y="42"/>
                </a:lnTo>
                <a:lnTo>
                  <a:pt x="118" y="22"/>
                </a:lnTo>
                <a:lnTo>
                  <a:pt x="92" y="0"/>
                </a:lnTo>
                <a:lnTo>
                  <a:pt x="87" y="4"/>
                </a:lnTo>
                <a:lnTo>
                  <a:pt x="93" y="13"/>
                </a:lnTo>
                <a:lnTo>
                  <a:pt x="86" y="29"/>
                </a:lnTo>
                <a:lnTo>
                  <a:pt x="74" y="42"/>
                </a:lnTo>
                <a:lnTo>
                  <a:pt x="52" y="53"/>
                </a:lnTo>
                <a:lnTo>
                  <a:pt x="32" y="86"/>
                </a:lnTo>
                <a:lnTo>
                  <a:pt x="13" y="76"/>
                </a:lnTo>
                <a:lnTo>
                  <a:pt x="14" y="60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2" name=""/>
          <p:cNvSpPr/>
          <p:nvPr/>
        </p:nvSpPr>
        <p:spPr>
          <a:xfrm>
            <a:off x="2019240" y="2844720"/>
            <a:ext cx="50760" cy="50760"/>
          </a:xfrm>
          <a:prstGeom prst="ellipse">
            <a:avLst/>
          </a:prstGeom>
          <a:solidFill>
            <a:srgbClr val="ccff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0440" bIns="-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3" name=""/>
          <p:cNvSpPr/>
          <p:nvPr/>
        </p:nvSpPr>
        <p:spPr>
          <a:xfrm>
            <a:off x="1719360" y="2835360"/>
            <a:ext cx="79200" cy="79200"/>
          </a:xfrm>
          <a:prstGeom prst="ellipse">
            <a:avLst/>
          </a:prstGeom>
          <a:solidFill>
            <a:srgbClr val="33cc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9360" bIns="9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4" name=""/>
          <p:cNvSpPr/>
          <p:nvPr/>
        </p:nvSpPr>
        <p:spPr>
          <a:xfrm>
            <a:off x="1219320" y="2747880"/>
            <a:ext cx="8618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Chicago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5" name=""/>
          <p:cNvSpPr/>
          <p:nvPr/>
        </p:nvSpPr>
        <p:spPr>
          <a:xfrm>
            <a:off x="880920" y="2987640"/>
            <a:ext cx="76320" cy="76320"/>
          </a:xfrm>
          <a:prstGeom prst="ellipse">
            <a:avLst/>
          </a:prstGeom>
          <a:solidFill>
            <a:srgbClr val="00cc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6" name=""/>
          <p:cNvSpPr/>
          <p:nvPr/>
        </p:nvSpPr>
        <p:spPr>
          <a:xfrm>
            <a:off x="176040" y="2895480"/>
            <a:ext cx="862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Los Angeles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7" name=""/>
          <p:cNvSpPr/>
          <p:nvPr/>
        </p:nvSpPr>
        <p:spPr>
          <a:xfrm>
            <a:off x="1833480" y="4378320"/>
            <a:ext cx="76320" cy="76320"/>
          </a:xfrm>
          <a:prstGeom prst="ellipse">
            <a:avLst/>
          </a:prstGeom>
          <a:solidFill>
            <a:srgbClr val="00cc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8" name=""/>
          <p:cNvSpPr/>
          <p:nvPr/>
        </p:nvSpPr>
        <p:spPr>
          <a:xfrm>
            <a:off x="1428840" y="4290840"/>
            <a:ext cx="8618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Lima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9" name=""/>
          <p:cNvSpPr/>
          <p:nvPr/>
        </p:nvSpPr>
        <p:spPr>
          <a:xfrm>
            <a:off x="2100240" y="5154480"/>
            <a:ext cx="76320" cy="76320"/>
          </a:xfrm>
          <a:prstGeom prst="ellipse">
            <a:avLst/>
          </a:prstGeom>
          <a:solidFill>
            <a:srgbClr val="00cc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0" name=""/>
          <p:cNvSpPr/>
          <p:nvPr/>
        </p:nvSpPr>
        <p:spPr>
          <a:xfrm>
            <a:off x="1552680" y="5062680"/>
            <a:ext cx="8618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Santiago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1" name=""/>
          <p:cNvSpPr/>
          <p:nvPr/>
        </p:nvSpPr>
        <p:spPr>
          <a:xfrm>
            <a:off x="3152880" y="2597040"/>
            <a:ext cx="75960" cy="76320"/>
          </a:xfrm>
          <a:prstGeom prst="ellipse">
            <a:avLst/>
          </a:prstGeom>
          <a:solidFill>
            <a:srgbClr val="00cc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2" name=""/>
          <p:cNvSpPr/>
          <p:nvPr/>
        </p:nvSpPr>
        <p:spPr>
          <a:xfrm flipV="1">
            <a:off x="3695760" y="2433600"/>
            <a:ext cx="233280" cy="30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3" name=""/>
          <p:cNvSpPr/>
          <p:nvPr/>
        </p:nvSpPr>
        <p:spPr>
          <a:xfrm flipV="1">
            <a:off x="3695760" y="2523600"/>
            <a:ext cx="257040" cy="57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4" name=""/>
          <p:cNvSpPr/>
          <p:nvPr/>
        </p:nvSpPr>
        <p:spPr>
          <a:xfrm>
            <a:off x="4167360" y="2519280"/>
            <a:ext cx="233280" cy="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5" name=""/>
          <p:cNvSpPr/>
          <p:nvPr/>
        </p:nvSpPr>
        <p:spPr>
          <a:xfrm>
            <a:off x="4038480" y="2305080"/>
            <a:ext cx="166680" cy="181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6" name=""/>
          <p:cNvSpPr/>
          <p:nvPr/>
        </p:nvSpPr>
        <p:spPr>
          <a:xfrm flipV="1">
            <a:off x="4008600" y="2610000"/>
            <a:ext cx="174600" cy="172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7" name=""/>
          <p:cNvSpPr/>
          <p:nvPr/>
        </p:nvSpPr>
        <p:spPr>
          <a:xfrm>
            <a:off x="4233960" y="2133720"/>
            <a:ext cx="133200" cy="161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8" name=""/>
          <p:cNvSpPr/>
          <p:nvPr/>
        </p:nvSpPr>
        <p:spPr>
          <a:xfrm>
            <a:off x="4343400" y="2268360"/>
            <a:ext cx="76320" cy="76320"/>
          </a:xfrm>
          <a:prstGeom prst="ellipse">
            <a:avLst/>
          </a:prstGeom>
          <a:solidFill>
            <a:srgbClr val="00cc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9" name=""/>
          <p:cNvSpPr/>
          <p:nvPr/>
        </p:nvSpPr>
        <p:spPr>
          <a:xfrm>
            <a:off x="4200480" y="2463840"/>
            <a:ext cx="76320" cy="76320"/>
          </a:xfrm>
          <a:prstGeom prst="ellipse">
            <a:avLst/>
          </a:prstGeom>
          <a:solidFill>
            <a:srgbClr val="00cc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0" name=""/>
          <p:cNvSpPr/>
          <p:nvPr/>
        </p:nvSpPr>
        <p:spPr>
          <a:xfrm>
            <a:off x="4124160" y="2494080"/>
            <a:ext cx="76320" cy="75960"/>
          </a:xfrm>
          <a:prstGeom prst="ellipse">
            <a:avLst/>
          </a:prstGeom>
          <a:solidFill>
            <a:srgbClr val="00cc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1" name=""/>
          <p:cNvSpPr/>
          <p:nvPr/>
        </p:nvSpPr>
        <p:spPr>
          <a:xfrm>
            <a:off x="4159080" y="2567160"/>
            <a:ext cx="76320" cy="75960"/>
          </a:xfrm>
          <a:prstGeom prst="ellipse">
            <a:avLst/>
          </a:prstGeom>
          <a:solidFill>
            <a:srgbClr val="00cc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2" name=""/>
          <p:cNvSpPr/>
          <p:nvPr/>
        </p:nvSpPr>
        <p:spPr>
          <a:xfrm>
            <a:off x="5929200" y="3230640"/>
            <a:ext cx="76320" cy="75960"/>
          </a:xfrm>
          <a:prstGeom prst="ellipse">
            <a:avLst/>
          </a:prstGeom>
          <a:solidFill>
            <a:srgbClr val="00cc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3" name=""/>
          <p:cNvSpPr/>
          <p:nvPr/>
        </p:nvSpPr>
        <p:spPr>
          <a:xfrm>
            <a:off x="6881760" y="2840040"/>
            <a:ext cx="76320" cy="76320"/>
          </a:xfrm>
          <a:prstGeom prst="ellipse">
            <a:avLst/>
          </a:prstGeom>
          <a:solidFill>
            <a:srgbClr val="00cc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4" name=""/>
          <p:cNvSpPr/>
          <p:nvPr/>
        </p:nvSpPr>
        <p:spPr>
          <a:xfrm>
            <a:off x="7162920" y="2940120"/>
            <a:ext cx="75960" cy="75960"/>
          </a:xfrm>
          <a:prstGeom prst="ellipse">
            <a:avLst/>
          </a:prstGeom>
          <a:solidFill>
            <a:srgbClr val="00cc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5" name=""/>
          <p:cNvSpPr/>
          <p:nvPr/>
        </p:nvSpPr>
        <p:spPr>
          <a:xfrm>
            <a:off x="7486560" y="2886120"/>
            <a:ext cx="547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Tokyo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6" name=""/>
          <p:cNvSpPr/>
          <p:nvPr/>
        </p:nvSpPr>
        <p:spPr>
          <a:xfrm>
            <a:off x="7077240" y="3106800"/>
            <a:ext cx="75960" cy="75960"/>
          </a:xfrm>
          <a:prstGeom prst="ellipse">
            <a:avLst/>
          </a:prstGeom>
          <a:solidFill>
            <a:srgbClr val="00cc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7" name=""/>
          <p:cNvSpPr/>
          <p:nvPr/>
        </p:nvSpPr>
        <p:spPr>
          <a:xfrm>
            <a:off x="6967440" y="3363840"/>
            <a:ext cx="76320" cy="76320"/>
          </a:xfrm>
          <a:prstGeom prst="ellipse">
            <a:avLst/>
          </a:prstGeom>
          <a:solidFill>
            <a:srgbClr val="00cc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8" name=""/>
          <p:cNvSpPr/>
          <p:nvPr/>
        </p:nvSpPr>
        <p:spPr>
          <a:xfrm>
            <a:off x="6962760" y="3362400"/>
            <a:ext cx="9334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Hong Kong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9" name=""/>
          <p:cNvSpPr/>
          <p:nvPr/>
        </p:nvSpPr>
        <p:spPr>
          <a:xfrm>
            <a:off x="6738840" y="4021200"/>
            <a:ext cx="50760" cy="50760"/>
          </a:xfrm>
          <a:prstGeom prst="ellipse">
            <a:avLst/>
          </a:prstGeom>
          <a:solidFill>
            <a:srgbClr val="ccff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0440" bIns="-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0" name=""/>
          <p:cNvSpPr/>
          <p:nvPr/>
        </p:nvSpPr>
        <p:spPr>
          <a:xfrm>
            <a:off x="7601040" y="5230800"/>
            <a:ext cx="75960" cy="76320"/>
          </a:xfrm>
          <a:prstGeom prst="ellipse">
            <a:avLst/>
          </a:prstGeom>
          <a:solidFill>
            <a:srgbClr val="00cc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1" name=""/>
          <p:cNvSpPr/>
          <p:nvPr/>
        </p:nvSpPr>
        <p:spPr>
          <a:xfrm>
            <a:off x="7615080" y="5210280"/>
            <a:ext cx="819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Melbourne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2" name=""/>
          <p:cNvSpPr/>
          <p:nvPr/>
        </p:nvSpPr>
        <p:spPr>
          <a:xfrm>
            <a:off x="3610080" y="5581800"/>
            <a:ext cx="2638440" cy="895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3" name=""/>
          <p:cNvSpPr/>
          <p:nvPr/>
        </p:nvSpPr>
        <p:spPr>
          <a:xfrm>
            <a:off x="3870360" y="5969160"/>
            <a:ext cx="92160" cy="9180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4" name=""/>
          <p:cNvSpPr/>
          <p:nvPr/>
        </p:nvSpPr>
        <p:spPr>
          <a:xfrm>
            <a:off x="3859200" y="6224760"/>
            <a:ext cx="114480" cy="9828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040" bIns="-14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5" name=""/>
          <p:cNvSpPr/>
          <p:nvPr/>
        </p:nvSpPr>
        <p:spPr>
          <a:xfrm>
            <a:off x="3865680" y="5724360"/>
            <a:ext cx="96840" cy="96840"/>
          </a:xfrm>
          <a:prstGeom prst="ellipse">
            <a:avLst/>
          </a:prstGeom>
          <a:solidFill>
            <a:srgbClr val="00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1960" bIns="21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6" name=""/>
          <p:cNvSpPr/>
          <p:nvPr/>
        </p:nvSpPr>
        <p:spPr>
          <a:xfrm>
            <a:off x="4030920" y="5622840"/>
            <a:ext cx="1536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Merchanting Offices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7" name=""/>
          <p:cNvSpPr/>
          <p:nvPr/>
        </p:nvSpPr>
        <p:spPr>
          <a:xfrm>
            <a:off x="4020840" y="5867280"/>
            <a:ext cx="206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Broking and Trading Offices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8" name=""/>
          <p:cNvSpPr/>
          <p:nvPr/>
        </p:nvSpPr>
        <p:spPr>
          <a:xfrm>
            <a:off x="4029480" y="6134040"/>
            <a:ext cx="1654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Warehouse Locations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9" name=""/>
          <p:cNvSpPr/>
          <p:nvPr/>
        </p:nvSpPr>
        <p:spPr>
          <a:xfrm>
            <a:off x="3486240" y="3262320"/>
            <a:ext cx="326880" cy="385920"/>
          </a:xfrm>
          <a:custGeom>
            <a:avLst/>
            <a:gdLst/>
            <a:ahLst/>
            <a:rect l="l" t="t" r="r" b="b"/>
            <a:pathLst>
              <a:path w="187" h="221">
                <a:moveTo>
                  <a:pt x="71" y="221"/>
                </a:moveTo>
                <a:lnTo>
                  <a:pt x="53" y="199"/>
                </a:lnTo>
                <a:lnTo>
                  <a:pt x="33" y="187"/>
                </a:lnTo>
                <a:lnTo>
                  <a:pt x="17" y="190"/>
                </a:lnTo>
                <a:lnTo>
                  <a:pt x="5" y="200"/>
                </a:lnTo>
                <a:lnTo>
                  <a:pt x="12" y="162"/>
                </a:lnTo>
                <a:lnTo>
                  <a:pt x="6" y="138"/>
                </a:lnTo>
                <a:lnTo>
                  <a:pt x="11" y="122"/>
                </a:lnTo>
                <a:lnTo>
                  <a:pt x="0" y="108"/>
                </a:lnTo>
                <a:lnTo>
                  <a:pt x="9" y="103"/>
                </a:lnTo>
                <a:lnTo>
                  <a:pt x="62" y="101"/>
                </a:lnTo>
                <a:lnTo>
                  <a:pt x="62" y="75"/>
                </a:lnTo>
                <a:lnTo>
                  <a:pt x="81" y="62"/>
                </a:lnTo>
                <a:lnTo>
                  <a:pt x="82" y="19"/>
                </a:lnTo>
                <a:lnTo>
                  <a:pt x="132" y="19"/>
                </a:lnTo>
                <a:lnTo>
                  <a:pt x="133" y="0"/>
                </a:lnTo>
                <a:lnTo>
                  <a:pt x="187" y="38"/>
                </a:lnTo>
                <a:lnTo>
                  <a:pt x="161" y="38"/>
                </a:lnTo>
                <a:lnTo>
                  <a:pt x="173" y="206"/>
                </a:lnTo>
                <a:lnTo>
                  <a:pt x="106" y="206"/>
                </a:lnTo>
                <a:lnTo>
                  <a:pt x="92" y="212"/>
                </a:lnTo>
                <a:lnTo>
                  <a:pt x="82" y="200"/>
                </a:lnTo>
                <a:lnTo>
                  <a:pt x="71" y="221"/>
                </a:lnTo>
                <a:close/>
              </a:path>
            </a:pathLst>
          </a:custGeom>
          <a:solidFill>
            <a:srgbClr val="cc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40" name=""/>
          <p:cNvGrpSpPr/>
          <p:nvPr/>
        </p:nvGrpSpPr>
        <p:grpSpPr>
          <a:xfrm>
            <a:off x="906480" y="2941560"/>
            <a:ext cx="861840" cy="276120"/>
            <a:chOff x="906480" y="2941560"/>
            <a:chExt cx="861840" cy="276120"/>
          </a:xfrm>
        </p:grpSpPr>
        <p:sp>
          <p:nvSpPr>
            <p:cNvPr id="941" name=""/>
            <p:cNvSpPr/>
            <p:nvPr/>
          </p:nvSpPr>
          <p:spPr>
            <a:xfrm>
              <a:off x="906480" y="2941560"/>
              <a:ext cx="86184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8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New Orleans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2" name=""/>
            <p:cNvSpPr/>
            <p:nvPr/>
          </p:nvSpPr>
          <p:spPr>
            <a:xfrm>
              <a:off x="1460520" y="3117600"/>
              <a:ext cx="115920" cy="10008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3320" bIns="-13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43" name=""/>
          <p:cNvGrpSpPr/>
          <p:nvPr/>
        </p:nvGrpSpPr>
        <p:grpSpPr>
          <a:xfrm>
            <a:off x="1827360" y="2916360"/>
            <a:ext cx="977400" cy="215640"/>
            <a:chOff x="1827360" y="2916360"/>
            <a:chExt cx="977400" cy="215640"/>
          </a:xfrm>
        </p:grpSpPr>
        <p:sp>
          <p:nvSpPr>
            <p:cNvPr id="944" name=""/>
            <p:cNvSpPr/>
            <p:nvPr/>
          </p:nvSpPr>
          <p:spPr>
            <a:xfrm>
              <a:off x="1942920" y="2916360"/>
              <a:ext cx="86184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8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Newhaven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5" name=""/>
            <p:cNvSpPr/>
            <p:nvPr/>
          </p:nvSpPr>
          <p:spPr>
            <a:xfrm>
              <a:off x="1827360" y="2944800"/>
              <a:ext cx="115560" cy="9972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3680" bIns="-13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46" name=""/>
          <p:cNvGrpSpPr/>
          <p:nvPr/>
        </p:nvGrpSpPr>
        <p:grpSpPr>
          <a:xfrm>
            <a:off x="1962000" y="2781360"/>
            <a:ext cx="923760" cy="215640"/>
            <a:chOff x="1962000" y="2781360"/>
            <a:chExt cx="923760" cy="215640"/>
          </a:xfrm>
        </p:grpSpPr>
        <p:sp>
          <p:nvSpPr>
            <p:cNvPr id="947" name=""/>
            <p:cNvSpPr/>
            <p:nvPr/>
          </p:nvSpPr>
          <p:spPr>
            <a:xfrm>
              <a:off x="2023920" y="2781360"/>
              <a:ext cx="86184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8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New York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8" name=""/>
            <p:cNvSpPr/>
            <p:nvPr/>
          </p:nvSpPr>
          <p:spPr>
            <a:xfrm>
              <a:off x="1962000" y="2841480"/>
              <a:ext cx="93600" cy="93600"/>
            </a:xfrm>
            <a:prstGeom prst="rect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49" name=""/>
          <p:cNvSpPr/>
          <p:nvPr/>
        </p:nvSpPr>
        <p:spPr>
          <a:xfrm>
            <a:off x="3295800" y="2514600"/>
            <a:ext cx="8618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London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0" name=""/>
          <p:cNvSpPr/>
          <p:nvPr/>
        </p:nvSpPr>
        <p:spPr>
          <a:xfrm>
            <a:off x="3255840" y="2579760"/>
            <a:ext cx="93960" cy="9360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51" name=""/>
          <p:cNvGrpSpPr/>
          <p:nvPr/>
        </p:nvGrpSpPr>
        <p:grpSpPr>
          <a:xfrm>
            <a:off x="3154320" y="2371680"/>
            <a:ext cx="912600" cy="215640"/>
            <a:chOff x="3154320" y="2371680"/>
            <a:chExt cx="912600" cy="215640"/>
          </a:xfrm>
        </p:grpSpPr>
        <p:sp>
          <p:nvSpPr>
            <p:cNvPr id="952" name=""/>
            <p:cNvSpPr/>
            <p:nvPr/>
          </p:nvSpPr>
          <p:spPr>
            <a:xfrm>
              <a:off x="3205080" y="2371680"/>
              <a:ext cx="86184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8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Liverpool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3" name=""/>
            <p:cNvSpPr/>
            <p:nvPr/>
          </p:nvSpPr>
          <p:spPr>
            <a:xfrm>
              <a:off x="3154320" y="2428560"/>
              <a:ext cx="115920" cy="9972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3680" bIns="-13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54" name=""/>
          <p:cNvSpPr/>
          <p:nvPr/>
        </p:nvSpPr>
        <p:spPr>
          <a:xfrm flipH="1" flipV="1">
            <a:off x="3684240" y="2356920"/>
            <a:ext cx="206280" cy="41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55" name=""/>
          <p:cNvGrpSpPr/>
          <p:nvPr/>
        </p:nvGrpSpPr>
        <p:grpSpPr>
          <a:xfrm>
            <a:off x="6705720" y="3924360"/>
            <a:ext cx="904680" cy="215640"/>
            <a:chOff x="6705720" y="3924360"/>
            <a:chExt cx="904680" cy="215640"/>
          </a:xfrm>
        </p:grpSpPr>
        <p:sp>
          <p:nvSpPr>
            <p:cNvPr id="956" name=""/>
            <p:cNvSpPr/>
            <p:nvPr/>
          </p:nvSpPr>
          <p:spPr>
            <a:xfrm>
              <a:off x="6791400" y="3924360"/>
              <a:ext cx="81900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8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Singapore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7" name=""/>
            <p:cNvSpPr/>
            <p:nvPr/>
          </p:nvSpPr>
          <p:spPr>
            <a:xfrm>
              <a:off x="6705720" y="3981240"/>
              <a:ext cx="115920" cy="9972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3680" bIns="-13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58" name=""/>
          <p:cNvSpPr/>
          <p:nvPr/>
        </p:nvSpPr>
        <p:spPr>
          <a:xfrm>
            <a:off x="4684680" y="2125800"/>
            <a:ext cx="862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Rotterdam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9" name=""/>
          <p:cNvSpPr/>
          <p:nvPr/>
        </p:nvSpPr>
        <p:spPr>
          <a:xfrm>
            <a:off x="3995640" y="2490840"/>
            <a:ext cx="115920" cy="10008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3320" bIns="-13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0" name=""/>
          <p:cNvSpPr/>
          <p:nvPr/>
        </p:nvSpPr>
        <p:spPr>
          <a:xfrm flipV="1">
            <a:off x="4108320" y="2265120"/>
            <a:ext cx="663840" cy="298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1" name=""/>
          <p:cNvSpPr/>
          <p:nvPr/>
        </p:nvSpPr>
        <p:spPr>
          <a:xfrm>
            <a:off x="7477200" y="2970360"/>
            <a:ext cx="75960" cy="75960"/>
          </a:xfrm>
          <a:prstGeom prst="ellipse">
            <a:avLst/>
          </a:prstGeom>
          <a:solidFill>
            <a:srgbClr val="00cc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2" name=""/>
          <p:cNvSpPr/>
          <p:nvPr/>
        </p:nvSpPr>
        <p:spPr>
          <a:xfrm flipV="1">
            <a:off x="3898800" y="2607840"/>
            <a:ext cx="301680" cy="127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3" name="PlaceHolder 1"/>
          <p:cNvSpPr>
            <a:spLocks noGrp="1"/>
          </p:cNvSpPr>
          <p:nvPr>
            <p:ph type="title"/>
          </p:nvPr>
        </p:nvSpPr>
        <p:spPr>
          <a:xfrm>
            <a:off x="523440" y="1868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 Worldwide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"/>
          <p:cNvSpPr/>
          <p:nvPr/>
        </p:nvSpPr>
        <p:spPr>
          <a:xfrm>
            <a:off x="666360" y="5973840"/>
            <a:ext cx="4282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Based upon data provided in the Goldman Sachs Commodity Index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65" name=""/>
          <p:cNvGraphicFramePr/>
          <p:nvPr/>
        </p:nvGraphicFramePr>
        <p:xfrm>
          <a:off x="1295280" y="1905120"/>
          <a:ext cx="6531120" cy="3789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1905120"/>
                    <a:ext cx="6531120" cy="378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67" name=""/>
          <p:cNvGraphicFramePr/>
          <p:nvPr/>
        </p:nvGraphicFramePr>
        <p:xfrm>
          <a:off x="1863720" y="2133720"/>
          <a:ext cx="5665680" cy="31557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96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863720" y="2133720"/>
                    <a:ext cx="5665680" cy="3155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69" name="PlaceHolder 1"/>
          <p:cNvSpPr>
            <a:spLocks noGrp="1"/>
          </p:cNvSpPr>
          <p:nvPr>
            <p:ph type="title"/>
          </p:nvPr>
        </p:nvSpPr>
        <p:spPr>
          <a:xfrm>
            <a:off x="533520" y="228240"/>
            <a:ext cx="8153280" cy="685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 Metals vs. Selected Commodities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(Relative Size)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" name=""/>
          <p:cNvSpPr/>
          <p:nvPr/>
        </p:nvSpPr>
        <p:spPr>
          <a:xfrm>
            <a:off x="609480" y="4143240"/>
            <a:ext cx="3353040" cy="2514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81185" dir="3078030" blurRad="0" rotWithShape="0">
              <a:srgbClr val="9c9899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1" name=""/>
          <p:cNvSpPr/>
          <p:nvPr/>
        </p:nvSpPr>
        <p:spPr>
          <a:xfrm>
            <a:off x="4800600" y="4143240"/>
            <a:ext cx="3352680" cy="2514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81185" dir="3078030" blurRad="0" rotWithShape="0">
              <a:srgbClr val="9c9899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2" name=""/>
          <p:cNvSpPr/>
          <p:nvPr/>
        </p:nvSpPr>
        <p:spPr>
          <a:xfrm>
            <a:off x="4800600" y="1447920"/>
            <a:ext cx="3352680" cy="2514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81185" dir="3078030" blurRad="0" rotWithShape="0">
              <a:srgbClr val="9c9899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3" name=""/>
          <p:cNvSpPr/>
          <p:nvPr/>
        </p:nvSpPr>
        <p:spPr>
          <a:xfrm>
            <a:off x="609480" y="1447920"/>
            <a:ext cx="3353040" cy="2514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81185" dir="3078030" blurRad="0" rotWithShape="0">
              <a:srgbClr val="9c9899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74" name="" descr=""/>
          <p:cNvPicPr/>
          <p:nvPr/>
        </p:nvPicPr>
        <p:blipFill>
          <a:blip r:embed="rId1"/>
          <a:srcRect l="15971" t="18955" r="15368" b="10459"/>
          <a:stretch/>
        </p:blipFill>
        <p:spPr>
          <a:xfrm>
            <a:off x="762120" y="2066760"/>
            <a:ext cx="2895480" cy="1819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5" name=""/>
          <p:cNvSpPr/>
          <p:nvPr/>
        </p:nvSpPr>
        <p:spPr>
          <a:xfrm>
            <a:off x="914400" y="68580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6" name=""/>
          <p:cNvSpPr/>
          <p:nvPr/>
        </p:nvSpPr>
        <p:spPr>
          <a:xfrm>
            <a:off x="914400" y="1584360"/>
            <a:ext cx="2971800" cy="26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Market ($129 bln)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77" name="" descr=""/>
          <p:cNvPicPr/>
          <p:nvPr/>
        </p:nvPicPr>
        <p:blipFill>
          <a:blip r:embed="rId2"/>
          <a:srcRect l="12970" t="0" r="11720" b="0"/>
          <a:stretch/>
        </p:blipFill>
        <p:spPr>
          <a:xfrm>
            <a:off x="762120" y="4495680"/>
            <a:ext cx="3124080" cy="2221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8" name=""/>
          <p:cNvSpPr/>
          <p:nvPr/>
        </p:nvSpPr>
        <p:spPr>
          <a:xfrm>
            <a:off x="1022400" y="4191120"/>
            <a:ext cx="2514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Market by Metal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9" name=""/>
          <p:cNvSpPr/>
          <p:nvPr/>
        </p:nvSpPr>
        <p:spPr>
          <a:xfrm>
            <a:off x="4479840" y="49860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0" name=""/>
          <p:cNvSpPr/>
          <p:nvPr/>
        </p:nvSpPr>
        <p:spPr>
          <a:xfrm>
            <a:off x="5156280" y="1562040"/>
            <a:ext cx="2971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Derivatives Market ($2.8 trillion)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81" name="" descr=""/>
          <p:cNvPicPr/>
          <p:nvPr/>
        </p:nvPicPr>
        <p:blipFill>
          <a:blip r:embed="rId3"/>
          <a:srcRect l="16739" t="11146" r="20195" b="21977"/>
          <a:stretch/>
        </p:blipFill>
        <p:spPr>
          <a:xfrm>
            <a:off x="4927680" y="1927080"/>
            <a:ext cx="3124080" cy="1913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82" name="" descr=""/>
          <p:cNvPicPr/>
          <p:nvPr/>
        </p:nvPicPr>
        <p:blipFill>
          <a:blip r:embed="rId4"/>
          <a:srcRect l="24756" t="26595" r="22200" b="16424"/>
          <a:stretch/>
        </p:blipFill>
        <p:spPr>
          <a:xfrm>
            <a:off x="5156280" y="4648320"/>
            <a:ext cx="2895480" cy="1930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83" name=""/>
          <p:cNvSpPr/>
          <p:nvPr/>
        </p:nvSpPr>
        <p:spPr>
          <a:xfrm>
            <a:off x="5079960" y="4206960"/>
            <a:ext cx="2971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Derivatives Market by Metal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4" name="PlaceHolder 1"/>
          <p:cNvSpPr>
            <a:spLocks noGrp="1"/>
          </p:cNvSpPr>
          <p:nvPr>
            <p:ph type="title"/>
          </p:nvPr>
        </p:nvSpPr>
        <p:spPr>
          <a:xfrm>
            <a:off x="53352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Sizes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"/>
          <p:cNvSpPr/>
          <p:nvPr/>
        </p:nvSpPr>
        <p:spPr>
          <a:xfrm>
            <a:off x="6259680" y="5576760"/>
            <a:ext cx="210960" cy="190800"/>
          </a:xfrm>
          <a:prstGeom prst="rect">
            <a:avLst/>
          </a:prstGeom>
          <a:gradFill rotWithShape="0">
            <a:gsLst>
              <a:gs pos="0">
                <a:srgbClr val="000066"/>
              </a:gs>
              <a:gs pos="50000">
                <a:srgbClr val="5c5c9d"/>
              </a:gs>
              <a:gs pos="100000">
                <a:srgbClr val="000066"/>
              </a:gs>
            </a:gsLst>
            <a:lin ang="10800000"/>
          </a:gradFill>
          <a:ln w="93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6" name=""/>
          <p:cNvSpPr/>
          <p:nvPr/>
        </p:nvSpPr>
        <p:spPr>
          <a:xfrm>
            <a:off x="6259680" y="5819760"/>
            <a:ext cx="210960" cy="189000"/>
          </a:xfrm>
          <a:prstGeom prst="rect">
            <a:avLst/>
          </a:prstGeom>
          <a:gradFill rotWithShape="0">
            <a:gsLst>
              <a:gs pos="0">
                <a:srgbClr val="003399"/>
              </a:gs>
              <a:gs pos="50000">
                <a:srgbClr val="7a94c9"/>
              </a:gs>
              <a:gs pos="100000">
                <a:srgbClr val="003399"/>
              </a:gs>
            </a:gsLst>
            <a:lin ang="10800000"/>
          </a:gradFill>
          <a:ln w="9360">
            <a:solidFill>
              <a:srgbClr val="3366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7" name=""/>
          <p:cNvSpPr/>
          <p:nvPr/>
        </p:nvSpPr>
        <p:spPr>
          <a:xfrm>
            <a:off x="6259680" y="6060960"/>
            <a:ext cx="210960" cy="19044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50000">
                <a:srgbClr val="007d3e"/>
              </a:gs>
              <a:gs pos="100000">
                <a:srgbClr val="ff0000"/>
              </a:gs>
            </a:gsLst>
            <a:lin ang="10800000"/>
          </a:gradFill>
          <a:ln w="9360">
            <a:solidFill>
              <a:srgbClr val="007d3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8" name=""/>
          <p:cNvSpPr/>
          <p:nvPr/>
        </p:nvSpPr>
        <p:spPr>
          <a:xfrm>
            <a:off x="6009120" y="5562720"/>
            <a:ext cx="193788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marL="349200" indent="-349200">
              <a:lnSpc>
                <a:spcPct val="100000"/>
              </a:lnSpc>
              <a:spcAft>
                <a:spcPts val="938"/>
              </a:spcAft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metals*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9" name=""/>
          <p:cNvSpPr/>
          <p:nvPr/>
        </p:nvSpPr>
        <p:spPr>
          <a:xfrm>
            <a:off x="6095160" y="5803920"/>
            <a:ext cx="136584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marL="349200" indent="-349200">
              <a:lnSpc>
                <a:spcPct val="100000"/>
              </a:lnSpc>
              <a:spcAft>
                <a:spcPts val="938"/>
              </a:spcAft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Copper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0" name=""/>
          <p:cNvSpPr/>
          <p:nvPr/>
        </p:nvSpPr>
        <p:spPr>
          <a:xfrm>
            <a:off x="5913720" y="6064200"/>
            <a:ext cx="244584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marL="349200" indent="-349200">
              <a:lnSpc>
                <a:spcPct val="100000"/>
              </a:lnSpc>
              <a:spcAft>
                <a:spcPts val="938"/>
              </a:spcAft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Aluminium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91" name=""/>
          <p:cNvGraphicFramePr/>
          <p:nvPr/>
        </p:nvGraphicFramePr>
        <p:xfrm>
          <a:off x="430200" y="2279520"/>
          <a:ext cx="3040200" cy="3359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30200" y="2279520"/>
                    <a:ext cx="3040200" cy="335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93" name=""/>
          <p:cNvSpPr/>
          <p:nvPr/>
        </p:nvSpPr>
        <p:spPr>
          <a:xfrm>
            <a:off x="1081080" y="5423040"/>
            <a:ext cx="46368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9200" indent="-349200" algn="ctr">
              <a:lnSpc>
                <a:spcPct val="100000"/>
              </a:lnSpc>
              <a:spcAft>
                <a:spcPts val="938"/>
              </a:spcAft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1992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4" name=""/>
          <p:cNvSpPr/>
          <p:nvPr/>
        </p:nvSpPr>
        <p:spPr>
          <a:xfrm>
            <a:off x="912960" y="1447920"/>
            <a:ext cx="1096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9200" indent="-349200">
              <a:lnSpc>
                <a:spcPct val="100000"/>
              </a:lnSpc>
              <a:spcAft>
                <a:spcPts val="1125"/>
              </a:spcAft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LME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5" name=""/>
          <p:cNvSpPr/>
          <p:nvPr/>
        </p:nvSpPr>
        <p:spPr>
          <a:xfrm>
            <a:off x="1924200" y="5423040"/>
            <a:ext cx="46332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9200" indent="-349200" algn="ctr">
              <a:lnSpc>
                <a:spcPct val="100000"/>
              </a:lnSpc>
              <a:spcAft>
                <a:spcPts val="938"/>
              </a:spcAft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1995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6" name=""/>
          <p:cNvSpPr/>
          <p:nvPr/>
        </p:nvSpPr>
        <p:spPr>
          <a:xfrm>
            <a:off x="1020600" y="1763640"/>
            <a:ext cx="1911600" cy="522360"/>
          </a:xfrm>
          <a:prstGeom prst="ellipse">
            <a:avLst/>
          </a:prstGeom>
          <a:gradFill rotWithShape="0">
            <a:gsLst>
              <a:gs pos="0">
                <a:srgbClr val="8999a9"/>
              </a:gs>
              <a:gs pos="100000">
                <a:srgbClr val="1e3d5c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GB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~$2 Trillion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7" name=""/>
          <p:cNvSpPr/>
          <p:nvPr/>
        </p:nvSpPr>
        <p:spPr>
          <a:xfrm>
            <a:off x="2789280" y="5423040"/>
            <a:ext cx="46188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9200" indent="-349200" algn="ctr">
              <a:lnSpc>
                <a:spcPct val="100000"/>
              </a:lnSpc>
              <a:spcAft>
                <a:spcPts val="938"/>
              </a:spcAft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8" name=""/>
          <p:cNvSpPr/>
          <p:nvPr/>
        </p:nvSpPr>
        <p:spPr>
          <a:xfrm>
            <a:off x="3925800" y="1447920"/>
            <a:ext cx="13320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9200" indent="-349200">
              <a:lnSpc>
                <a:spcPct val="100000"/>
              </a:lnSpc>
              <a:spcAft>
                <a:spcPts val="1125"/>
              </a:spcAft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COMEX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9" name=""/>
          <p:cNvSpPr/>
          <p:nvPr/>
        </p:nvSpPr>
        <p:spPr>
          <a:xfrm>
            <a:off x="6622920" y="1447920"/>
            <a:ext cx="615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9200" indent="-349200">
              <a:lnSpc>
                <a:spcPct val="100000"/>
              </a:lnSpc>
              <a:spcAft>
                <a:spcPts val="1125"/>
              </a:spcAft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0" name="McK Footnote"/>
          <p:cNvSpPr/>
          <p:nvPr/>
        </p:nvSpPr>
        <p:spPr>
          <a:xfrm>
            <a:off x="633240" y="6068880"/>
            <a:ext cx="464220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665280" indent="-665280">
              <a:lnSpc>
                <a:spcPct val="100000"/>
              </a:lnSpc>
              <a:spcAft>
                <a:spcPts val="213"/>
              </a:spcAft>
              <a:tabLst>
                <a:tab algn="l" pos="0"/>
                <a:tab algn="r" pos="54288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Zinc, Nickel, Tin, Lead, Aluminium Alloy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65280" indent="-665280">
              <a:lnSpc>
                <a:spcPct val="100000"/>
              </a:lnSpc>
              <a:tabLst>
                <a:tab algn="l" pos="0"/>
                <a:tab algn="r" pos="54288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</a:t>
            </a: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LME 1998 Annual Report; NYMEX SEC S-4 Filing; MG Interviews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01" name=""/>
          <p:cNvGraphicFramePr/>
          <p:nvPr/>
        </p:nvGraphicFramePr>
        <p:xfrm>
          <a:off x="4275000" y="2278080"/>
          <a:ext cx="1806840" cy="3340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0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275000" y="2278080"/>
                    <a:ext cx="1806840" cy="3340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03" name=""/>
          <p:cNvGraphicFramePr/>
          <p:nvPr/>
        </p:nvGraphicFramePr>
        <p:xfrm>
          <a:off x="6975360" y="2521080"/>
          <a:ext cx="1876680" cy="29890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004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6975360" y="2521080"/>
                    <a:ext cx="1876680" cy="2989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05" name=""/>
          <p:cNvSpPr/>
          <p:nvPr/>
        </p:nvSpPr>
        <p:spPr>
          <a:xfrm>
            <a:off x="4516560" y="5410080"/>
            <a:ext cx="48420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9200" indent="-349200" algn="ctr">
              <a:lnSpc>
                <a:spcPct val="100000"/>
              </a:lnSpc>
              <a:spcAft>
                <a:spcPts val="938"/>
              </a:spcAft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1995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6" name=""/>
          <p:cNvSpPr/>
          <p:nvPr/>
        </p:nvSpPr>
        <p:spPr>
          <a:xfrm>
            <a:off x="5400720" y="5410080"/>
            <a:ext cx="46368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9200" indent="-349200" algn="ctr">
              <a:lnSpc>
                <a:spcPct val="100000"/>
              </a:lnSpc>
              <a:spcAft>
                <a:spcPts val="938"/>
              </a:spcAft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7" name=""/>
          <p:cNvSpPr/>
          <p:nvPr/>
        </p:nvSpPr>
        <p:spPr>
          <a:xfrm>
            <a:off x="7655040" y="4662360"/>
            <a:ext cx="46332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9200" indent="-349200" algn="ctr">
              <a:lnSpc>
                <a:spcPct val="100000"/>
              </a:lnSpc>
              <a:spcAft>
                <a:spcPts val="938"/>
              </a:spcAft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GB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8" name=""/>
          <p:cNvSpPr/>
          <p:nvPr/>
        </p:nvSpPr>
        <p:spPr>
          <a:xfrm>
            <a:off x="4221000" y="1763640"/>
            <a:ext cx="1919520" cy="522360"/>
          </a:xfrm>
          <a:prstGeom prst="ellipse">
            <a:avLst/>
          </a:prstGeom>
          <a:gradFill rotWithShape="0">
            <a:gsLst>
              <a:gs pos="0">
                <a:srgbClr val="8999a9"/>
              </a:gs>
              <a:gs pos="100000">
                <a:srgbClr val="1e3d5c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GB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~$0.1 Trillion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9" name=""/>
          <p:cNvSpPr/>
          <p:nvPr/>
        </p:nvSpPr>
        <p:spPr>
          <a:xfrm>
            <a:off x="6940440" y="1711440"/>
            <a:ext cx="1935360" cy="522000"/>
          </a:xfrm>
          <a:prstGeom prst="ellipse">
            <a:avLst/>
          </a:prstGeom>
          <a:gradFill rotWithShape="0">
            <a:gsLst>
              <a:gs pos="0">
                <a:srgbClr val="8999a9"/>
              </a:gs>
              <a:gs pos="100000">
                <a:srgbClr val="1e3d5c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GB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~$0.7-2 Trillion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0" name=""/>
          <p:cNvSpPr/>
          <p:nvPr/>
        </p:nvSpPr>
        <p:spPr>
          <a:xfrm>
            <a:off x="533520" y="457200"/>
            <a:ext cx="77724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Metals Derivative Market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1" name=""/>
          <p:cNvSpPr/>
          <p:nvPr/>
        </p:nvSpPr>
        <p:spPr>
          <a:xfrm rot="16205400">
            <a:off x="-22680" y="3481560"/>
            <a:ext cx="685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349200" indent="-349200">
              <a:lnSpc>
                <a:spcPct val="100000"/>
              </a:lnSpc>
              <a:spcAft>
                <a:spcPts val="1125"/>
              </a:spcAft>
              <a:tabLst>
                <a:tab algn="l" pos="0"/>
                <a:tab algn="l" pos="839880"/>
                <a:tab algn="l" pos="1679400"/>
                <a:tab algn="l" pos="2519280"/>
                <a:tab algn="l" pos="3359160"/>
                <a:tab algn="l" pos="4199040"/>
                <a:tab algn="l" pos="5038560"/>
                <a:tab algn="l" pos="5878440"/>
                <a:tab algn="l" pos="6718320"/>
                <a:tab algn="l" pos="7558200"/>
                <a:tab algn="l" pos="8397720"/>
                <a:tab algn="l" pos="9237600"/>
                <a:tab algn="l" pos="10077480"/>
                <a:tab algn="l" pos="1091736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" name=""/>
          <p:cNvSpPr/>
          <p:nvPr/>
        </p:nvSpPr>
        <p:spPr>
          <a:xfrm>
            <a:off x="1905120" y="228600"/>
            <a:ext cx="7086600" cy="14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13" name=""/>
          <p:cNvGraphicFramePr/>
          <p:nvPr/>
        </p:nvGraphicFramePr>
        <p:xfrm>
          <a:off x="1687680" y="1519200"/>
          <a:ext cx="5238720" cy="4653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87680" y="1519200"/>
                    <a:ext cx="5238720" cy="465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15" name=""/>
          <p:cNvSpPr/>
          <p:nvPr/>
        </p:nvSpPr>
        <p:spPr>
          <a:xfrm>
            <a:off x="6576840" y="2281320"/>
            <a:ext cx="457200" cy="2819160"/>
          </a:xfrm>
          <a:custGeom>
            <a:avLst/>
            <a:gdLst>
              <a:gd name="textAreaLeft" fmla="*/ 0 w 457200"/>
              <a:gd name="textAreaRight" fmla="*/ 164880 w 457200"/>
              <a:gd name="textAreaTop" fmla="*/ 73440 h 2819160"/>
              <a:gd name="textAreaBottom" fmla="*/ 2745720 h 281916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cap="sq" w="25560">
            <a:solidFill>
              <a:srgbClr val="2d5f5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6" name=""/>
          <p:cNvSpPr/>
          <p:nvPr/>
        </p:nvSpPr>
        <p:spPr>
          <a:xfrm>
            <a:off x="7105680" y="3502080"/>
            <a:ext cx="717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2d5f55"/>
                </a:solidFill>
                <a:effectLst/>
                <a:uFillTx/>
                <a:latin typeface="Arial"/>
              </a:rPr>
              <a:t>LME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7" name=""/>
          <p:cNvSpPr/>
          <p:nvPr/>
        </p:nvSpPr>
        <p:spPr>
          <a:xfrm>
            <a:off x="533520" y="457200"/>
            <a:ext cx="77724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Metals Traded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8" name=""/>
          <p:cNvGraphicFramePr/>
          <p:nvPr/>
        </p:nvGraphicFramePr>
        <p:xfrm>
          <a:off x="1519200" y="1951200"/>
          <a:ext cx="6097680" cy="4068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19200" y="1951200"/>
                    <a:ext cx="6097680" cy="406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20" name=""/>
          <p:cNvSpPr/>
          <p:nvPr/>
        </p:nvSpPr>
        <p:spPr>
          <a:xfrm>
            <a:off x="1082520" y="1550880"/>
            <a:ext cx="6994800" cy="353160"/>
          </a:xfrm>
          <a:prstGeom prst="rect">
            <a:avLst/>
          </a:prstGeom>
          <a:solidFill>
            <a:srgbClr val="ffff99"/>
          </a:solidFill>
          <a:ln cap="sq" w="2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MG’s inception in 1970, 32 LME ring members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1" name=""/>
          <p:cNvSpPr/>
          <p:nvPr/>
        </p:nvSpPr>
        <p:spPr>
          <a:xfrm>
            <a:off x="1066680" y="5818320"/>
            <a:ext cx="6962760" cy="353160"/>
          </a:xfrm>
          <a:prstGeom prst="rect">
            <a:avLst/>
          </a:prstGeom>
          <a:solidFill>
            <a:srgbClr val="ffff99"/>
          </a:solidFill>
          <a:ln cap="sq" w="2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Currently 12 LME ring members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2" name=""/>
          <p:cNvSpPr/>
          <p:nvPr/>
        </p:nvSpPr>
        <p:spPr>
          <a:xfrm rot="16200000">
            <a:off x="564840" y="3517920"/>
            <a:ext cx="2104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No. of members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3" name=""/>
          <p:cNvSpPr/>
          <p:nvPr/>
        </p:nvSpPr>
        <p:spPr>
          <a:xfrm>
            <a:off x="533520" y="457200"/>
            <a:ext cx="77724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LME Consolidation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" name="PlaceHolder 1"/>
          <p:cNvSpPr>
            <a:spLocks noGrp="1"/>
          </p:cNvSpPr>
          <p:nvPr>
            <p:ph type="title"/>
          </p:nvPr>
        </p:nvSpPr>
        <p:spPr>
          <a:xfrm>
            <a:off x="523440" y="1868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Streams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025" name=""/>
          <p:cNvGrpSpPr/>
          <p:nvPr/>
        </p:nvGrpSpPr>
        <p:grpSpPr>
          <a:xfrm>
            <a:off x="604800" y="1828800"/>
            <a:ext cx="7876800" cy="4244760"/>
            <a:chOff x="604800" y="1828800"/>
            <a:chExt cx="7876800" cy="4244760"/>
          </a:xfrm>
        </p:grpSpPr>
        <p:grpSp>
          <p:nvGrpSpPr>
            <p:cNvPr id="1026" name=""/>
            <p:cNvGrpSpPr/>
            <p:nvPr/>
          </p:nvGrpSpPr>
          <p:grpSpPr>
            <a:xfrm>
              <a:off x="604800" y="5477760"/>
              <a:ext cx="7876800" cy="595800"/>
              <a:chOff x="604800" y="5477760"/>
              <a:chExt cx="7876800" cy="595800"/>
            </a:xfrm>
          </p:grpSpPr>
          <p:sp>
            <p:nvSpPr>
              <p:cNvPr id="1027" name=""/>
              <p:cNvSpPr/>
              <p:nvPr/>
            </p:nvSpPr>
            <p:spPr>
              <a:xfrm>
                <a:off x="1721160" y="5477760"/>
                <a:ext cx="1109520" cy="595800"/>
              </a:xfrm>
              <a:custGeom>
                <a:avLst/>
                <a:gdLst>
                  <a:gd name="textAreaLeft" fmla="*/ 38520 w 1109520"/>
                  <a:gd name="textAreaRight" fmla="*/ 1071000 w 1109520"/>
                  <a:gd name="textAreaTop" fmla="*/ 38520 h 595800"/>
                  <a:gd name="textAreaBottom" fmla="*/ 557280 h 595800"/>
                </a:gdLst>
                <a:ahLst/>
                <a:cxnLst/>
                <a:rect l="textAreaLeft" t="textAreaTop" r="textAreaRight" b="textAreaBottom"/>
                <a:pathLst>
                  <a:path w="40213" h="21600">
                    <a:moveTo>
                      <a:pt x="0" y="0"/>
                    </a:moveTo>
                    <a:lnTo>
                      <a:pt x="40213" y="0"/>
                    </a:lnTo>
                    <a:lnTo>
                      <a:pt x="40213" y="21600"/>
                    </a:lnTo>
                    <a:lnTo>
                      <a:pt x="0" y="21600"/>
                    </a:lnTo>
                    <a:close/>
                  </a:path>
                  <a:path fill="lightenLess" w="40213" h="21600">
                    <a:moveTo>
                      <a:pt x="0" y="0"/>
                    </a:moveTo>
                    <a:lnTo>
                      <a:pt x="40213" y="0"/>
                    </a:lnTo>
                    <a:lnTo>
                      <a:pt x="38813" y="1400"/>
                    </a:lnTo>
                    <a:lnTo>
                      <a:pt x="1400" y="1400"/>
                    </a:lnTo>
                    <a:close/>
                  </a:path>
                  <a:path fill="darken" w="40213" h="21600">
                    <a:moveTo>
                      <a:pt x="40213" y="0"/>
                    </a:moveTo>
                    <a:lnTo>
                      <a:pt x="40213" y="21600"/>
                    </a:lnTo>
                    <a:lnTo>
                      <a:pt x="38813" y="20200"/>
                    </a:lnTo>
                    <a:lnTo>
                      <a:pt x="38813" y="1400"/>
                    </a:lnTo>
                    <a:close/>
                  </a:path>
                  <a:path fill="darkenLess" w="40213" h="21600">
                    <a:moveTo>
                      <a:pt x="40213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813" y="20200"/>
                    </a:lnTo>
                    <a:close/>
                  </a:path>
                  <a:path fill="lighten" w="40213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000066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8" name=""/>
              <p:cNvSpPr/>
              <p:nvPr/>
            </p:nvSpPr>
            <p:spPr>
              <a:xfrm>
                <a:off x="604800" y="5477760"/>
                <a:ext cx="1110600" cy="595800"/>
              </a:xfrm>
              <a:custGeom>
                <a:avLst/>
                <a:gdLst>
                  <a:gd name="textAreaLeft" fmla="*/ 38520 w 1110600"/>
                  <a:gd name="textAreaRight" fmla="*/ 1072080 w 1110600"/>
                  <a:gd name="textAreaTop" fmla="*/ 38520 h 595800"/>
                  <a:gd name="textAreaBottom" fmla="*/ 557280 h 595800"/>
                </a:gdLst>
                <a:ahLst/>
                <a:cxnLst/>
                <a:rect l="textAreaLeft" t="textAreaTop" r="textAreaRight" b="textAreaBottom"/>
                <a:pathLst>
                  <a:path w="40252" h="21600">
                    <a:moveTo>
                      <a:pt x="0" y="0"/>
                    </a:moveTo>
                    <a:lnTo>
                      <a:pt x="40252" y="0"/>
                    </a:lnTo>
                    <a:lnTo>
                      <a:pt x="40252" y="21600"/>
                    </a:lnTo>
                    <a:lnTo>
                      <a:pt x="0" y="21600"/>
                    </a:lnTo>
                    <a:close/>
                  </a:path>
                  <a:path fill="lightenLess" w="40252" h="21600">
                    <a:moveTo>
                      <a:pt x="0" y="0"/>
                    </a:moveTo>
                    <a:lnTo>
                      <a:pt x="40252" y="0"/>
                    </a:lnTo>
                    <a:lnTo>
                      <a:pt x="38852" y="1400"/>
                    </a:lnTo>
                    <a:lnTo>
                      <a:pt x="1400" y="1400"/>
                    </a:lnTo>
                    <a:close/>
                  </a:path>
                  <a:path fill="darken" w="40252" h="21600">
                    <a:moveTo>
                      <a:pt x="40252" y="0"/>
                    </a:moveTo>
                    <a:lnTo>
                      <a:pt x="40252" y="21600"/>
                    </a:lnTo>
                    <a:lnTo>
                      <a:pt x="38852" y="20200"/>
                    </a:lnTo>
                    <a:lnTo>
                      <a:pt x="38852" y="1400"/>
                    </a:lnTo>
                    <a:close/>
                  </a:path>
                  <a:path fill="darkenLess" w="40252" h="21600">
                    <a:moveTo>
                      <a:pt x="40252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852" y="20200"/>
                    </a:lnTo>
                    <a:close/>
                  </a:path>
                  <a:path fill="lighten" w="40252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000066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9" name=""/>
              <p:cNvSpPr/>
              <p:nvPr/>
            </p:nvSpPr>
            <p:spPr>
              <a:xfrm>
                <a:off x="2852280" y="5477760"/>
                <a:ext cx="1113840" cy="595800"/>
              </a:xfrm>
              <a:custGeom>
                <a:avLst/>
                <a:gdLst>
                  <a:gd name="textAreaLeft" fmla="*/ 38520 w 1113840"/>
                  <a:gd name="textAreaRight" fmla="*/ 1075320 w 1113840"/>
                  <a:gd name="textAreaTop" fmla="*/ 38520 h 595800"/>
                  <a:gd name="textAreaBottom" fmla="*/ 557280 h 595800"/>
                </a:gdLst>
                <a:ahLst/>
                <a:cxnLst/>
                <a:rect l="textAreaLeft" t="textAreaTop" r="textAreaRight" b="textAreaBottom"/>
                <a:pathLst>
                  <a:path w="40370" h="21600">
                    <a:moveTo>
                      <a:pt x="0" y="0"/>
                    </a:moveTo>
                    <a:lnTo>
                      <a:pt x="40370" y="0"/>
                    </a:lnTo>
                    <a:lnTo>
                      <a:pt x="40370" y="21600"/>
                    </a:lnTo>
                    <a:lnTo>
                      <a:pt x="0" y="21600"/>
                    </a:lnTo>
                    <a:close/>
                  </a:path>
                  <a:path fill="lightenLess" w="40370" h="21600">
                    <a:moveTo>
                      <a:pt x="0" y="0"/>
                    </a:moveTo>
                    <a:lnTo>
                      <a:pt x="40370" y="0"/>
                    </a:lnTo>
                    <a:lnTo>
                      <a:pt x="38970" y="1400"/>
                    </a:lnTo>
                    <a:lnTo>
                      <a:pt x="1400" y="1400"/>
                    </a:lnTo>
                    <a:close/>
                  </a:path>
                  <a:path fill="darken" w="40370" h="21600">
                    <a:moveTo>
                      <a:pt x="40370" y="0"/>
                    </a:moveTo>
                    <a:lnTo>
                      <a:pt x="40370" y="21600"/>
                    </a:lnTo>
                    <a:lnTo>
                      <a:pt x="38970" y="20200"/>
                    </a:lnTo>
                    <a:lnTo>
                      <a:pt x="38970" y="1400"/>
                    </a:lnTo>
                    <a:close/>
                  </a:path>
                  <a:path fill="darkenLess" w="40370" h="21600">
                    <a:moveTo>
                      <a:pt x="40370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970" y="20200"/>
                    </a:lnTo>
                    <a:close/>
                  </a:path>
                  <a:path fill="lighten" w="40370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000066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0" name=""/>
              <p:cNvSpPr/>
              <p:nvPr/>
            </p:nvSpPr>
            <p:spPr>
              <a:xfrm>
                <a:off x="3986280" y="5477760"/>
                <a:ext cx="1110600" cy="595800"/>
              </a:xfrm>
              <a:custGeom>
                <a:avLst/>
                <a:gdLst>
                  <a:gd name="textAreaLeft" fmla="*/ 38520 w 1110600"/>
                  <a:gd name="textAreaRight" fmla="*/ 1072080 w 1110600"/>
                  <a:gd name="textAreaTop" fmla="*/ 38520 h 595800"/>
                  <a:gd name="textAreaBottom" fmla="*/ 557280 h 595800"/>
                </a:gdLst>
                <a:ahLst/>
                <a:cxnLst/>
                <a:rect l="textAreaLeft" t="textAreaTop" r="textAreaRight" b="textAreaBottom"/>
                <a:pathLst>
                  <a:path w="40252" h="21600">
                    <a:moveTo>
                      <a:pt x="0" y="0"/>
                    </a:moveTo>
                    <a:lnTo>
                      <a:pt x="40252" y="0"/>
                    </a:lnTo>
                    <a:lnTo>
                      <a:pt x="40252" y="21600"/>
                    </a:lnTo>
                    <a:lnTo>
                      <a:pt x="0" y="21600"/>
                    </a:lnTo>
                    <a:close/>
                  </a:path>
                  <a:path fill="lightenLess" w="40252" h="21600">
                    <a:moveTo>
                      <a:pt x="0" y="0"/>
                    </a:moveTo>
                    <a:lnTo>
                      <a:pt x="40252" y="0"/>
                    </a:lnTo>
                    <a:lnTo>
                      <a:pt x="38852" y="1400"/>
                    </a:lnTo>
                    <a:lnTo>
                      <a:pt x="1400" y="1400"/>
                    </a:lnTo>
                    <a:close/>
                  </a:path>
                  <a:path fill="darken" w="40252" h="21600">
                    <a:moveTo>
                      <a:pt x="40252" y="0"/>
                    </a:moveTo>
                    <a:lnTo>
                      <a:pt x="40252" y="21600"/>
                    </a:lnTo>
                    <a:lnTo>
                      <a:pt x="38852" y="20200"/>
                    </a:lnTo>
                    <a:lnTo>
                      <a:pt x="38852" y="1400"/>
                    </a:lnTo>
                    <a:close/>
                  </a:path>
                  <a:path fill="darkenLess" w="40252" h="21600">
                    <a:moveTo>
                      <a:pt x="40252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852" y="20200"/>
                    </a:lnTo>
                    <a:close/>
                  </a:path>
                  <a:path fill="lighten" w="40252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000066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1" name=""/>
              <p:cNvSpPr/>
              <p:nvPr/>
            </p:nvSpPr>
            <p:spPr>
              <a:xfrm>
                <a:off x="5105880" y="5477760"/>
                <a:ext cx="1109160" cy="595800"/>
              </a:xfrm>
              <a:custGeom>
                <a:avLst/>
                <a:gdLst>
                  <a:gd name="textAreaLeft" fmla="*/ 38520 w 1109160"/>
                  <a:gd name="textAreaRight" fmla="*/ 1070640 w 1109160"/>
                  <a:gd name="textAreaTop" fmla="*/ 38520 h 595800"/>
                  <a:gd name="textAreaBottom" fmla="*/ 557280 h 595800"/>
                </a:gdLst>
                <a:ahLst/>
                <a:cxnLst/>
                <a:rect l="textAreaLeft" t="textAreaTop" r="textAreaRight" b="textAreaBottom"/>
                <a:pathLst>
                  <a:path w="40200" h="21600">
                    <a:moveTo>
                      <a:pt x="0" y="0"/>
                    </a:moveTo>
                    <a:lnTo>
                      <a:pt x="40200" y="0"/>
                    </a:lnTo>
                    <a:lnTo>
                      <a:pt x="40200" y="21600"/>
                    </a:lnTo>
                    <a:lnTo>
                      <a:pt x="0" y="21600"/>
                    </a:lnTo>
                    <a:close/>
                  </a:path>
                  <a:path fill="lightenLess" w="40200" h="21600">
                    <a:moveTo>
                      <a:pt x="0" y="0"/>
                    </a:moveTo>
                    <a:lnTo>
                      <a:pt x="40200" y="0"/>
                    </a:lnTo>
                    <a:lnTo>
                      <a:pt x="38800" y="1400"/>
                    </a:lnTo>
                    <a:lnTo>
                      <a:pt x="1400" y="1400"/>
                    </a:lnTo>
                    <a:close/>
                  </a:path>
                  <a:path fill="darken" w="40200" h="21600">
                    <a:moveTo>
                      <a:pt x="40200" y="0"/>
                    </a:moveTo>
                    <a:lnTo>
                      <a:pt x="40200" y="21600"/>
                    </a:lnTo>
                    <a:lnTo>
                      <a:pt x="38800" y="20200"/>
                    </a:lnTo>
                    <a:lnTo>
                      <a:pt x="38800" y="1400"/>
                    </a:lnTo>
                    <a:close/>
                  </a:path>
                  <a:path fill="darkenLess" w="40200" h="21600">
                    <a:moveTo>
                      <a:pt x="40200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800" y="20200"/>
                    </a:lnTo>
                    <a:close/>
                  </a:path>
                  <a:path fill="lighten" w="40200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000066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2" name=""/>
              <p:cNvSpPr/>
              <p:nvPr/>
            </p:nvSpPr>
            <p:spPr>
              <a:xfrm>
                <a:off x="6236640" y="5477760"/>
                <a:ext cx="1110600" cy="595800"/>
              </a:xfrm>
              <a:custGeom>
                <a:avLst/>
                <a:gdLst>
                  <a:gd name="textAreaLeft" fmla="*/ 38520 w 1110600"/>
                  <a:gd name="textAreaRight" fmla="*/ 1072080 w 1110600"/>
                  <a:gd name="textAreaTop" fmla="*/ 38520 h 595800"/>
                  <a:gd name="textAreaBottom" fmla="*/ 557280 h 595800"/>
                </a:gdLst>
                <a:ahLst/>
                <a:cxnLst/>
                <a:rect l="textAreaLeft" t="textAreaTop" r="textAreaRight" b="textAreaBottom"/>
                <a:pathLst>
                  <a:path w="40252" h="21600">
                    <a:moveTo>
                      <a:pt x="0" y="0"/>
                    </a:moveTo>
                    <a:lnTo>
                      <a:pt x="40252" y="0"/>
                    </a:lnTo>
                    <a:lnTo>
                      <a:pt x="40252" y="21600"/>
                    </a:lnTo>
                    <a:lnTo>
                      <a:pt x="0" y="21600"/>
                    </a:lnTo>
                    <a:close/>
                  </a:path>
                  <a:path fill="lightenLess" w="40252" h="21600">
                    <a:moveTo>
                      <a:pt x="0" y="0"/>
                    </a:moveTo>
                    <a:lnTo>
                      <a:pt x="40252" y="0"/>
                    </a:lnTo>
                    <a:lnTo>
                      <a:pt x="38852" y="1400"/>
                    </a:lnTo>
                    <a:lnTo>
                      <a:pt x="1400" y="1400"/>
                    </a:lnTo>
                    <a:close/>
                  </a:path>
                  <a:path fill="darken" w="40252" h="21600">
                    <a:moveTo>
                      <a:pt x="40252" y="0"/>
                    </a:moveTo>
                    <a:lnTo>
                      <a:pt x="40252" y="21600"/>
                    </a:lnTo>
                    <a:lnTo>
                      <a:pt x="38852" y="20200"/>
                    </a:lnTo>
                    <a:lnTo>
                      <a:pt x="38852" y="1400"/>
                    </a:lnTo>
                    <a:close/>
                  </a:path>
                  <a:path fill="darkenLess" w="40252" h="21600">
                    <a:moveTo>
                      <a:pt x="40252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852" y="20200"/>
                    </a:lnTo>
                    <a:close/>
                  </a:path>
                  <a:path fill="lighten" w="40252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000066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3" name=""/>
              <p:cNvSpPr/>
              <p:nvPr/>
            </p:nvSpPr>
            <p:spPr>
              <a:xfrm>
                <a:off x="7371000" y="5477760"/>
                <a:ext cx="1110600" cy="595800"/>
              </a:xfrm>
              <a:custGeom>
                <a:avLst/>
                <a:gdLst>
                  <a:gd name="textAreaLeft" fmla="*/ 38520 w 1110600"/>
                  <a:gd name="textAreaRight" fmla="*/ 1072080 w 1110600"/>
                  <a:gd name="textAreaTop" fmla="*/ 38520 h 595800"/>
                  <a:gd name="textAreaBottom" fmla="*/ 557280 h 595800"/>
                </a:gdLst>
                <a:ahLst/>
                <a:cxnLst/>
                <a:rect l="textAreaLeft" t="textAreaTop" r="textAreaRight" b="textAreaBottom"/>
                <a:pathLst>
                  <a:path w="40252" h="21600">
                    <a:moveTo>
                      <a:pt x="0" y="0"/>
                    </a:moveTo>
                    <a:lnTo>
                      <a:pt x="40252" y="0"/>
                    </a:lnTo>
                    <a:lnTo>
                      <a:pt x="40252" y="21600"/>
                    </a:lnTo>
                    <a:lnTo>
                      <a:pt x="0" y="21600"/>
                    </a:lnTo>
                    <a:close/>
                  </a:path>
                  <a:path fill="lightenLess" w="40252" h="21600">
                    <a:moveTo>
                      <a:pt x="0" y="0"/>
                    </a:moveTo>
                    <a:lnTo>
                      <a:pt x="40252" y="0"/>
                    </a:lnTo>
                    <a:lnTo>
                      <a:pt x="38852" y="1400"/>
                    </a:lnTo>
                    <a:lnTo>
                      <a:pt x="1400" y="1400"/>
                    </a:lnTo>
                    <a:close/>
                  </a:path>
                  <a:path fill="darken" w="40252" h="21600">
                    <a:moveTo>
                      <a:pt x="40252" y="0"/>
                    </a:moveTo>
                    <a:lnTo>
                      <a:pt x="40252" y="21600"/>
                    </a:lnTo>
                    <a:lnTo>
                      <a:pt x="38852" y="20200"/>
                    </a:lnTo>
                    <a:lnTo>
                      <a:pt x="38852" y="1400"/>
                    </a:lnTo>
                    <a:close/>
                  </a:path>
                  <a:path fill="darkenLess" w="40252" h="21600">
                    <a:moveTo>
                      <a:pt x="40252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852" y="20200"/>
                    </a:lnTo>
                    <a:close/>
                  </a:path>
                  <a:path fill="lighten" w="40252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000066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4" name=""/>
              <p:cNvSpPr/>
              <p:nvPr/>
            </p:nvSpPr>
            <p:spPr>
              <a:xfrm>
                <a:off x="2575440" y="5661360"/>
                <a:ext cx="3368160" cy="337680"/>
              </a:xfrm>
              <a:prstGeom prst="rect">
                <a:avLst/>
              </a:prstGeom>
              <a:solidFill>
                <a:srgbClr val="0000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Trade Physical Product (MG Plc.)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35" name=""/>
            <p:cNvGrpSpPr/>
            <p:nvPr/>
          </p:nvGrpSpPr>
          <p:grpSpPr>
            <a:xfrm>
              <a:off x="1721160" y="4933800"/>
              <a:ext cx="6760080" cy="597240"/>
              <a:chOff x="1721160" y="4933800"/>
              <a:chExt cx="6760080" cy="597240"/>
            </a:xfrm>
          </p:grpSpPr>
          <p:sp>
            <p:nvSpPr>
              <p:cNvPr id="1036" name=""/>
              <p:cNvSpPr/>
              <p:nvPr/>
            </p:nvSpPr>
            <p:spPr>
              <a:xfrm>
                <a:off x="1721160" y="4933800"/>
                <a:ext cx="1109520" cy="597240"/>
              </a:xfrm>
              <a:custGeom>
                <a:avLst/>
                <a:gdLst>
                  <a:gd name="textAreaLeft" fmla="*/ 38520 w 1109520"/>
                  <a:gd name="textAreaRight" fmla="*/ 1071000 w 1109520"/>
                  <a:gd name="textAreaTop" fmla="*/ 38520 h 597240"/>
                  <a:gd name="textAreaBottom" fmla="*/ 558720 h 597240"/>
                </a:gdLst>
                <a:ahLst/>
                <a:cxnLst/>
                <a:rect l="textAreaLeft" t="textAreaTop" r="textAreaRight" b="textAreaBottom"/>
                <a:pathLst>
                  <a:path w="40116" h="21600">
                    <a:moveTo>
                      <a:pt x="0" y="0"/>
                    </a:moveTo>
                    <a:lnTo>
                      <a:pt x="40116" y="0"/>
                    </a:lnTo>
                    <a:lnTo>
                      <a:pt x="40116" y="21600"/>
                    </a:lnTo>
                    <a:lnTo>
                      <a:pt x="0" y="21600"/>
                    </a:lnTo>
                    <a:close/>
                  </a:path>
                  <a:path fill="lightenLess" w="40116" h="21600">
                    <a:moveTo>
                      <a:pt x="0" y="0"/>
                    </a:moveTo>
                    <a:lnTo>
                      <a:pt x="40116" y="0"/>
                    </a:lnTo>
                    <a:lnTo>
                      <a:pt x="38716" y="1400"/>
                    </a:lnTo>
                    <a:lnTo>
                      <a:pt x="1400" y="1400"/>
                    </a:lnTo>
                    <a:close/>
                  </a:path>
                  <a:path fill="darken" w="40116" h="21600">
                    <a:moveTo>
                      <a:pt x="40116" y="0"/>
                    </a:moveTo>
                    <a:lnTo>
                      <a:pt x="40116" y="21600"/>
                    </a:lnTo>
                    <a:lnTo>
                      <a:pt x="38716" y="20200"/>
                    </a:lnTo>
                    <a:lnTo>
                      <a:pt x="38716" y="1400"/>
                    </a:lnTo>
                    <a:close/>
                  </a:path>
                  <a:path fill="darkenLess" w="40116" h="21600">
                    <a:moveTo>
                      <a:pt x="40116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716" y="20200"/>
                    </a:lnTo>
                    <a:close/>
                  </a:path>
                  <a:path fill="lighten" w="40116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00008c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7" name=""/>
              <p:cNvSpPr/>
              <p:nvPr/>
            </p:nvSpPr>
            <p:spPr>
              <a:xfrm>
                <a:off x="2852280" y="4933800"/>
                <a:ext cx="1113480" cy="597240"/>
              </a:xfrm>
              <a:custGeom>
                <a:avLst/>
                <a:gdLst>
                  <a:gd name="textAreaLeft" fmla="*/ 38520 w 1113480"/>
                  <a:gd name="textAreaRight" fmla="*/ 1074960 w 1113480"/>
                  <a:gd name="textAreaTop" fmla="*/ 38520 h 597240"/>
                  <a:gd name="textAreaBottom" fmla="*/ 558720 h 597240"/>
                </a:gdLst>
                <a:ahLst/>
                <a:cxnLst/>
                <a:rect l="textAreaLeft" t="textAreaTop" r="textAreaRight" b="textAreaBottom"/>
                <a:pathLst>
                  <a:path w="40259" h="21600">
                    <a:moveTo>
                      <a:pt x="0" y="0"/>
                    </a:moveTo>
                    <a:lnTo>
                      <a:pt x="40259" y="0"/>
                    </a:lnTo>
                    <a:lnTo>
                      <a:pt x="40259" y="21600"/>
                    </a:lnTo>
                    <a:lnTo>
                      <a:pt x="0" y="21600"/>
                    </a:lnTo>
                    <a:close/>
                  </a:path>
                  <a:path fill="lightenLess" w="40259" h="21600">
                    <a:moveTo>
                      <a:pt x="0" y="0"/>
                    </a:moveTo>
                    <a:lnTo>
                      <a:pt x="40259" y="0"/>
                    </a:lnTo>
                    <a:lnTo>
                      <a:pt x="38859" y="1400"/>
                    </a:lnTo>
                    <a:lnTo>
                      <a:pt x="1400" y="1400"/>
                    </a:lnTo>
                    <a:close/>
                  </a:path>
                  <a:path fill="darken" w="40259" h="21600">
                    <a:moveTo>
                      <a:pt x="40259" y="0"/>
                    </a:moveTo>
                    <a:lnTo>
                      <a:pt x="40259" y="21600"/>
                    </a:lnTo>
                    <a:lnTo>
                      <a:pt x="38859" y="20200"/>
                    </a:lnTo>
                    <a:lnTo>
                      <a:pt x="38859" y="1400"/>
                    </a:lnTo>
                    <a:close/>
                  </a:path>
                  <a:path fill="darkenLess" w="40259" h="21600">
                    <a:moveTo>
                      <a:pt x="40259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859" y="20200"/>
                    </a:lnTo>
                    <a:close/>
                  </a:path>
                  <a:path fill="lighten" w="40259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00008c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8" name=""/>
              <p:cNvSpPr/>
              <p:nvPr/>
            </p:nvSpPr>
            <p:spPr>
              <a:xfrm>
                <a:off x="3985920" y="4933800"/>
                <a:ext cx="1110600" cy="597240"/>
              </a:xfrm>
              <a:custGeom>
                <a:avLst/>
                <a:gdLst>
                  <a:gd name="textAreaLeft" fmla="*/ 38520 w 1110600"/>
                  <a:gd name="textAreaRight" fmla="*/ 1072080 w 1110600"/>
                  <a:gd name="textAreaTop" fmla="*/ 38520 h 597240"/>
                  <a:gd name="textAreaBottom" fmla="*/ 558720 h 597240"/>
                </a:gdLst>
                <a:ahLst/>
                <a:cxnLst/>
                <a:rect l="textAreaLeft" t="textAreaTop" r="textAreaRight" b="textAreaBottom"/>
                <a:pathLst>
                  <a:path w="40155" h="21600">
                    <a:moveTo>
                      <a:pt x="0" y="0"/>
                    </a:moveTo>
                    <a:lnTo>
                      <a:pt x="40155" y="0"/>
                    </a:lnTo>
                    <a:lnTo>
                      <a:pt x="40155" y="21600"/>
                    </a:lnTo>
                    <a:lnTo>
                      <a:pt x="0" y="21600"/>
                    </a:lnTo>
                    <a:close/>
                  </a:path>
                  <a:path fill="lightenLess" w="40155" h="21600">
                    <a:moveTo>
                      <a:pt x="0" y="0"/>
                    </a:moveTo>
                    <a:lnTo>
                      <a:pt x="40155" y="0"/>
                    </a:lnTo>
                    <a:lnTo>
                      <a:pt x="38755" y="1400"/>
                    </a:lnTo>
                    <a:lnTo>
                      <a:pt x="1400" y="1400"/>
                    </a:lnTo>
                    <a:close/>
                  </a:path>
                  <a:path fill="darken" w="40155" h="21600">
                    <a:moveTo>
                      <a:pt x="40155" y="0"/>
                    </a:moveTo>
                    <a:lnTo>
                      <a:pt x="40155" y="21600"/>
                    </a:lnTo>
                    <a:lnTo>
                      <a:pt x="38755" y="20200"/>
                    </a:lnTo>
                    <a:lnTo>
                      <a:pt x="38755" y="1400"/>
                    </a:lnTo>
                    <a:close/>
                  </a:path>
                  <a:path fill="darkenLess" w="40155" h="21600">
                    <a:moveTo>
                      <a:pt x="40155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755" y="20200"/>
                    </a:lnTo>
                    <a:close/>
                  </a:path>
                  <a:path fill="lighten" w="40155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00008c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9" name=""/>
              <p:cNvSpPr/>
              <p:nvPr/>
            </p:nvSpPr>
            <p:spPr>
              <a:xfrm>
                <a:off x="5105520" y="4933800"/>
                <a:ext cx="1109160" cy="597240"/>
              </a:xfrm>
              <a:custGeom>
                <a:avLst/>
                <a:gdLst>
                  <a:gd name="textAreaLeft" fmla="*/ 38520 w 1109160"/>
                  <a:gd name="textAreaRight" fmla="*/ 1070640 w 1109160"/>
                  <a:gd name="textAreaTop" fmla="*/ 38520 h 597240"/>
                  <a:gd name="textAreaBottom" fmla="*/ 558720 h 597240"/>
                </a:gdLst>
                <a:ahLst/>
                <a:cxnLst/>
                <a:rect l="textAreaLeft" t="textAreaTop" r="textAreaRight" b="textAreaBottom"/>
                <a:pathLst>
                  <a:path w="40103" h="21600">
                    <a:moveTo>
                      <a:pt x="0" y="0"/>
                    </a:moveTo>
                    <a:lnTo>
                      <a:pt x="40103" y="0"/>
                    </a:lnTo>
                    <a:lnTo>
                      <a:pt x="40103" y="21600"/>
                    </a:lnTo>
                    <a:lnTo>
                      <a:pt x="0" y="21600"/>
                    </a:lnTo>
                    <a:close/>
                  </a:path>
                  <a:path fill="lightenLess" w="40103" h="21600">
                    <a:moveTo>
                      <a:pt x="0" y="0"/>
                    </a:moveTo>
                    <a:lnTo>
                      <a:pt x="40103" y="0"/>
                    </a:lnTo>
                    <a:lnTo>
                      <a:pt x="38703" y="1400"/>
                    </a:lnTo>
                    <a:lnTo>
                      <a:pt x="1400" y="1400"/>
                    </a:lnTo>
                    <a:close/>
                  </a:path>
                  <a:path fill="darken" w="40103" h="21600">
                    <a:moveTo>
                      <a:pt x="40103" y="0"/>
                    </a:moveTo>
                    <a:lnTo>
                      <a:pt x="40103" y="21600"/>
                    </a:lnTo>
                    <a:lnTo>
                      <a:pt x="38703" y="20200"/>
                    </a:lnTo>
                    <a:lnTo>
                      <a:pt x="38703" y="1400"/>
                    </a:lnTo>
                    <a:close/>
                  </a:path>
                  <a:path fill="darkenLess" w="40103" h="21600">
                    <a:moveTo>
                      <a:pt x="40103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703" y="20200"/>
                    </a:lnTo>
                    <a:close/>
                  </a:path>
                  <a:path fill="lighten" w="40103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00008c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0" name=""/>
              <p:cNvSpPr/>
              <p:nvPr/>
            </p:nvSpPr>
            <p:spPr>
              <a:xfrm>
                <a:off x="6236280" y="4933800"/>
                <a:ext cx="1110600" cy="597240"/>
              </a:xfrm>
              <a:custGeom>
                <a:avLst/>
                <a:gdLst>
                  <a:gd name="textAreaLeft" fmla="*/ 38520 w 1110600"/>
                  <a:gd name="textAreaRight" fmla="*/ 1072080 w 1110600"/>
                  <a:gd name="textAreaTop" fmla="*/ 38520 h 597240"/>
                  <a:gd name="textAreaBottom" fmla="*/ 558720 h 597240"/>
                </a:gdLst>
                <a:ahLst/>
                <a:cxnLst/>
                <a:rect l="textAreaLeft" t="textAreaTop" r="textAreaRight" b="textAreaBottom"/>
                <a:pathLst>
                  <a:path w="40155" h="21600">
                    <a:moveTo>
                      <a:pt x="0" y="0"/>
                    </a:moveTo>
                    <a:lnTo>
                      <a:pt x="40155" y="0"/>
                    </a:lnTo>
                    <a:lnTo>
                      <a:pt x="40155" y="21600"/>
                    </a:lnTo>
                    <a:lnTo>
                      <a:pt x="0" y="21600"/>
                    </a:lnTo>
                    <a:close/>
                  </a:path>
                  <a:path fill="lightenLess" w="40155" h="21600">
                    <a:moveTo>
                      <a:pt x="0" y="0"/>
                    </a:moveTo>
                    <a:lnTo>
                      <a:pt x="40155" y="0"/>
                    </a:lnTo>
                    <a:lnTo>
                      <a:pt x="38755" y="1400"/>
                    </a:lnTo>
                    <a:lnTo>
                      <a:pt x="1400" y="1400"/>
                    </a:lnTo>
                    <a:close/>
                  </a:path>
                  <a:path fill="darken" w="40155" h="21600">
                    <a:moveTo>
                      <a:pt x="40155" y="0"/>
                    </a:moveTo>
                    <a:lnTo>
                      <a:pt x="40155" y="21600"/>
                    </a:lnTo>
                    <a:lnTo>
                      <a:pt x="38755" y="20200"/>
                    </a:lnTo>
                    <a:lnTo>
                      <a:pt x="38755" y="1400"/>
                    </a:lnTo>
                    <a:close/>
                  </a:path>
                  <a:path fill="darkenLess" w="40155" h="21600">
                    <a:moveTo>
                      <a:pt x="40155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755" y="20200"/>
                    </a:lnTo>
                    <a:close/>
                  </a:path>
                  <a:path fill="lighten" w="40155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00008c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1" name=""/>
              <p:cNvSpPr/>
              <p:nvPr/>
            </p:nvSpPr>
            <p:spPr>
              <a:xfrm>
                <a:off x="7370640" y="4933800"/>
                <a:ext cx="1110600" cy="597240"/>
              </a:xfrm>
              <a:custGeom>
                <a:avLst/>
                <a:gdLst>
                  <a:gd name="textAreaLeft" fmla="*/ 38520 w 1110600"/>
                  <a:gd name="textAreaRight" fmla="*/ 1072080 w 1110600"/>
                  <a:gd name="textAreaTop" fmla="*/ 38520 h 597240"/>
                  <a:gd name="textAreaBottom" fmla="*/ 558720 h 597240"/>
                </a:gdLst>
                <a:ahLst/>
                <a:cxnLst/>
                <a:rect l="textAreaLeft" t="textAreaTop" r="textAreaRight" b="textAreaBottom"/>
                <a:pathLst>
                  <a:path w="40155" h="21600">
                    <a:moveTo>
                      <a:pt x="0" y="0"/>
                    </a:moveTo>
                    <a:lnTo>
                      <a:pt x="40155" y="0"/>
                    </a:lnTo>
                    <a:lnTo>
                      <a:pt x="40155" y="21600"/>
                    </a:lnTo>
                    <a:lnTo>
                      <a:pt x="0" y="21600"/>
                    </a:lnTo>
                    <a:close/>
                  </a:path>
                  <a:path fill="lightenLess" w="40155" h="21600">
                    <a:moveTo>
                      <a:pt x="0" y="0"/>
                    </a:moveTo>
                    <a:lnTo>
                      <a:pt x="40155" y="0"/>
                    </a:lnTo>
                    <a:lnTo>
                      <a:pt x="38755" y="1400"/>
                    </a:lnTo>
                    <a:lnTo>
                      <a:pt x="1400" y="1400"/>
                    </a:lnTo>
                    <a:close/>
                  </a:path>
                  <a:path fill="darken" w="40155" h="21600">
                    <a:moveTo>
                      <a:pt x="40155" y="0"/>
                    </a:moveTo>
                    <a:lnTo>
                      <a:pt x="40155" y="21600"/>
                    </a:lnTo>
                    <a:lnTo>
                      <a:pt x="38755" y="20200"/>
                    </a:lnTo>
                    <a:lnTo>
                      <a:pt x="38755" y="1400"/>
                    </a:lnTo>
                    <a:close/>
                  </a:path>
                  <a:path fill="darkenLess" w="40155" h="21600">
                    <a:moveTo>
                      <a:pt x="40155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755" y="20200"/>
                    </a:lnTo>
                    <a:close/>
                  </a:path>
                  <a:path fill="lighten" w="40155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00008c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2" name=""/>
              <p:cNvSpPr/>
              <p:nvPr/>
            </p:nvSpPr>
            <p:spPr>
              <a:xfrm>
                <a:off x="3299040" y="5153040"/>
                <a:ext cx="3604320" cy="337680"/>
              </a:xfrm>
              <a:prstGeom prst="rect">
                <a:avLst/>
              </a:prstGeom>
              <a:solidFill>
                <a:srgbClr val="00008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Trade  Financial Products (MG Ltd.)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43" name=""/>
            <p:cNvGrpSpPr/>
            <p:nvPr/>
          </p:nvGrpSpPr>
          <p:grpSpPr>
            <a:xfrm>
              <a:off x="2852280" y="4334760"/>
              <a:ext cx="5628960" cy="595800"/>
              <a:chOff x="2852280" y="4334760"/>
              <a:chExt cx="5628960" cy="595800"/>
            </a:xfrm>
          </p:grpSpPr>
          <p:sp>
            <p:nvSpPr>
              <p:cNvPr id="1044" name=""/>
              <p:cNvSpPr/>
              <p:nvPr/>
            </p:nvSpPr>
            <p:spPr>
              <a:xfrm>
                <a:off x="6238080" y="4334760"/>
                <a:ext cx="1109160" cy="595800"/>
              </a:xfrm>
              <a:custGeom>
                <a:avLst/>
                <a:gdLst>
                  <a:gd name="textAreaLeft" fmla="*/ 38520 w 1109160"/>
                  <a:gd name="textAreaRight" fmla="*/ 1070640 w 1109160"/>
                  <a:gd name="textAreaTop" fmla="*/ 38520 h 595800"/>
                  <a:gd name="textAreaBottom" fmla="*/ 557280 h 595800"/>
                </a:gdLst>
                <a:ahLst/>
                <a:cxnLst/>
                <a:rect l="textAreaLeft" t="textAreaTop" r="textAreaRight" b="textAreaBottom"/>
                <a:pathLst>
                  <a:path w="40200" h="21600">
                    <a:moveTo>
                      <a:pt x="0" y="0"/>
                    </a:moveTo>
                    <a:lnTo>
                      <a:pt x="40200" y="0"/>
                    </a:lnTo>
                    <a:lnTo>
                      <a:pt x="40200" y="21600"/>
                    </a:lnTo>
                    <a:lnTo>
                      <a:pt x="0" y="21600"/>
                    </a:lnTo>
                    <a:close/>
                  </a:path>
                  <a:path fill="lightenLess" w="40200" h="21600">
                    <a:moveTo>
                      <a:pt x="0" y="0"/>
                    </a:moveTo>
                    <a:lnTo>
                      <a:pt x="40200" y="0"/>
                    </a:lnTo>
                    <a:lnTo>
                      <a:pt x="38800" y="1400"/>
                    </a:lnTo>
                    <a:lnTo>
                      <a:pt x="1400" y="1400"/>
                    </a:lnTo>
                    <a:close/>
                  </a:path>
                  <a:path fill="darken" w="40200" h="21600">
                    <a:moveTo>
                      <a:pt x="40200" y="0"/>
                    </a:moveTo>
                    <a:lnTo>
                      <a:pt x="40200" y="21600"/>
                    </a:lnTo>
                    <a:lnTo>
                      <a:pt x="38800" y="20200"/>
                    </a:lnTo>
                    <a:lnTo>
                      <a:pt x="38800" y="1400"/>
                    </a:lnTo>
                    <a:close/>
                  </a:path>
                  <a:path fill="darkenLess" w="40200" h="21600">
                    <a:moveTo>
                      <a:pt x="40200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800" y="20200"/>
                    </a:lnTo>
                    <a:close/>
                  </a:path>
                  <a:path fill="lighten" w="40200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0000ba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5" name=""/>
              <p:cNvSpPr/>
              <p:nvPr/>
            </p:nvSpPr>
            <p:spPr>
              <a:xfrm>
                <a:off x="2852280" y="4334760"/>
                <a:ext cx="1113840" cy="595800"/>
              </a:xfrm>
              <a:custGeom>
                <a:avLst/>
                <a:gdLst>
                  <a:gd name="textAreaLeft" fmla="*/ 38520 w 1113840"/>
                  <a:gd name="textAreaRight" fmla="*/ 1075320 w 1113840"/>
                  <a:gd name="textAreaTop" fmla="*/ 38520 h 595800"/>
                  <a:gd name="textAreaBottom" fmla="*/ 557280 h 595800"/>
                </a:gdLst>
                <a:ahLst/>
                <a:cxnLst/>
                <a:rect l="textAreaLeft" t="textAreaTop" r="textAreaRight" b="textAreaBottom"/>
                <a:pathLst>
                  <a:path w="40370" h="21600">
                    <a:moveTo>
                      <a:pt x="0" y="0"/>
                    </a:moveTo>
                    <a:lnTo>
                      <a:pt x="40370" y="0"/>
                    </a:lnTo>
                    <a:lnTo>
                      <a:pt x="40370" y="21600"/>
                    </a:lnTo>
                    <a:lnTo>
                      <a:pt x="0" y="21600"/>
                    </a:lnTo>
                    <a:close/>
                  </a:path>
                  <a:path fill="lightenLess" w="40370" h="21600">
                    <a:moveTo>
                      <a:pt x="0" y="0"/>
                    </a:moveTo>
                    <a:lnTo>
                      <a:pt x="40370" y="0"/>
                    </a:lnTo>
                    <a:lnTo>
                      <a:pt x="38970" y="1400"/>
                    </a:lnTo>
                    <a:lnTo>
                      <a:pt x="1400" y="1400"/>
                    </a:lnTo>
                    <a:close/>
                  </a:path>
                  <a:path fill="darken" w="40370" h="21600">
                    <a:moveTo>
                      <a:pt x="40370" y="0"/>
                    </a:moveTo>
                    <a:lnTo>
                      <a:pt x="40370" y="21600"/>
                    </a:lnTo>
                    <a:lnTo>
                      <a:pt x="38970" y="20200"/>
                    </a:lnTo>
                    <a:lnTo>
                      <a:pt x="38970" y="1400"/>
                    </a:lnTo>
                    <a:close/>
                  </a:path>
                  <a:path fill="darkenLess" w="40370" h="21600">
                    <a:moveTo>
                      <a:pt x="40370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970" y="20200"/>
                    </a:lnTo>
                    <a:close/>
                  </a:path>
                  <a:path fill="lighten" w="40370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0000ba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6" name=""/>
              <p:cNvSpPr/>
              <p:nvPr/>
            </p:nvSpPr>
            <p:spPr>
              <a:xfrm>
                <a:off x="3985920" y="4334760"/>
                <a:ext cx="1110600" cy="595800"/>
              </a:xfrm>
              <a:custGeom>
                <a:avLst/>
                <a:gdLst>
                  <a:gd name="textAreaLeft" fmla="*/ 38520 w 1110600"/>
                  <a:gd name="textAreaRight" fmla="*/ 1072080 w 1110600"/>
                  <a:gd name="textAreaTop" fmla="*/ 38520 h 595800"/>
                  <a:gd name="textAreaBottom" fmla="*/ 557280 h 595800"/>
                </a:gdLst>
                <a:ahLst/>
                <a:cxnLst/>
                <a:rect l="textAreaLeft" t="textAreaTop" r="textAreaRight" b="textAreaBottom"/>
                <a:pathLst>
                  <a:path w="40252" h="21600">
                    <a:moveTo>
                      <a:pt x="0" y="0"/>
                    </a:moveTo>
                    <a:lnTo>
                      <a:pt x="40252" y="0"/>
                    </a:lnTo>
                    <a:lnTo>
                      <a:pt x="40252" y="21600"/>
                    </a:lnTo>
                    <a:lnTo>
                      <a:pt x="0" y="21600"/>
                    </a:lnTo>
                    <a:close/>
                  </a:path>
                  <a:path fill="lightenLess" w="40252" h="21600">
                    <a:moveTo>
                      <a:pt x="0" y="0"/>
                    </a:moveTo>
                    <a:lnTo>
                      <a:pt x="40252" y="0"/>
                    </a:lnTo>
                    <a:lnTo>
                      <a:pt x="38852" y="1400"/>
                    </a:lnTo>
                    <a:lnTo>
                      <a:pt x="1400" y="1400"/>
                    </a:lnTo>
                    <a:close/>
                  </a:path>
                  <a:path fill="darken" w="40252" h="21600">
                    <a:moveTo>
                      <a:pt x="40252" y="0"/>
                    </a:moveTo>
                    <a:lnTo>
                      <a:pt x="40252" y="21600"/>
                    </a:lnTo>
                    <a:lnTo>
                      <a:pt x="38852" y="20200"/>
                    </a:lnTo>
                    <a:lnTo>
                      <a:pt x="38852" y="1400"/>
                    </a:lnTo>
                    <a:close/>
                  </a:path>
                  <a:path fill="darkenLess" w="40252" h="21600">
                    <a:moveTo>
                      <a:pt x="40252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852" y="20200"/>
                    </a:lnTo>
                    <a:close/>
                  </a:path>
                  <a:path fill="lighten" w="40252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0000ba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7" name=""/>
              <p:cNvSpPr/>
              <p:nvPr/>
            </p:nvSpPr>
            <p:spPr>
              <a:xfrm>
                <a:off x="5105520" y="4334760"/>
                <a:ext cx="1109160" cy="595800"/>
              </a:xfrm>
              <a:custGeom>
                <a:avLst/>
                <a:gdLst>
                  <a:gd name="textAreaLeft" fmla="*/ 38520 w 1109160"/>
                  <a:gd name="textAreaRight" fmla="*/ 1070640 w 1109160"/>
                  <a:gd name="textAreaTop" fmla="*/ 38520 h 595800"/>
                  <a:gd name="textAreaBottom" fmla="*/ 557280 h 595800"/>
                </a:gdLst>
                <a:ahLst/>
                <a:cxnLst/>
                <a:rect l="textAreaLeft" t="textAreaTop" r="textAreaRight" b="textAreaBottom"/>
                <a:pathLst>
                  <a:path w="40200" h="21600">
                    <a:moveTo>
                      <a:pt x="0" y="0"/>
                    </a:moveTo>
                    <a:lnTo>
                      <a:pt x="40200" y="0"/>
                    </a:lnTo>
                    <a:lnTo>
                      <a:pt x="40200" y="21600"/>
                    </a:lnTo>
                    <a:lnTo>
                      <a:pt x="0" y="21600"/>
                    </a:lnTo>
                    <a:close/>
                  </a:path>
                  <a:path fill="lightenLess" w="40200" h="21600">
                    <a:moveTo>
                      <a:pt x="0" y="0"/>
                    </a:moveTo>
                    <a:lnTo>
                      <a:pt x="40200" y="0"/>
                    </a:lnTo>
                    <a:lnTo>
                      <a:pt x="38800" y="1400"/>
                    </a:lnTo>
                    <a:lnTo>
                      <a:pt x="1400" y="1400"/>
                    </a:lnTo>
                    <a:close/>
                  </a:path>
                  <a:path fill="darken" w="40200" h="21600">
                    <a:moveTo>
                      <a:pt x="40200" y="0"/>
                    </a:moveTo>
                    <a:lnTo>
                      <a:pt x="40200" y="21600"/>
                    </a:lnTo>
                    <a:lnTo>
                      <a:pt x="38800" y="20200"/>
                    </a:lnTo>
                    <a:lnTo>
                      <a:pt x="38800" y="1400"/>
                    </a:lnTo>
                    <a:close/>
                  </a:path>
                  <a:path fill="darkenLess" w="40200" h="21600">
                    <a:moveTo>
                      <a:pt x="40200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800" y="20200"/>
                    </a:lnTo>
                    <a:close/>
                  </a:path>
                  <a:path fill="lighten" w="40200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0000ba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8" name=""/>
              <p:cNvSpPr/>
              <p:nvPr/>
            </p:nvSpPr>
            <p:spPr>
              <a:xfrm>
                <a:off x="7370640" y="4334760"/>
                <a:ext cx="1110600" cy="595800"/>
              </a:xfrm>
              <a:custGeom>
                <a:avLst/>
                <a:gdLst>
                  <a:gd name="textAreaLeft" fmla="*/ 38520 w 1110600"/>
                  <a:gd name="textAreaRight" fmla="*/ 1072080 w 1110600"/>
                  <a:gd name="textAreaTop" fmla="*/ 38520 h 595800"/>
                  <a:gd name="textAreaBottom" fmla="*/ 557280 h 595800"/>
                </a:gdLst>
                <a:ahLst/>
                <a:cxnLst/>
                <a:rect l="textAreaLeft" t="textAreaTop" r="textAreaRight" b="textAreaBottom"/>
                <a:pathLst>
                  <a:path w="40252" h="21600">
                    <a:moveTo>
                      <a:pt x="0" y="0"/>
                    </a:moveTo>
                    <a:lnTo>
                      <a:pt x="40252" y="0"/>
                    </a:lnTo>
                    <a:lnTo>
                      <a:pt x="40252" y="21600"/>
                    </a:lnTo>
                    <a:lnTo>
                      <a:pt x="0" y="21600"/>
                    </a:lnTo>
                    <a:close/>
                  </a:path>
                  <a:path fill="lightenLess" w="40252" h="21600">
                    <a:moveTo>
                      <a:pt x="0" y="0"/>
                    </a:moveTo>
                    <a:lnTo>
                      <a:pt x="40252" y="0"/>
                    </a:lnTo>
                    <a:lnTo>
                      <a:pt x="38852" y="1400"/>
                    </a:lnTo>
                    <a:lnTo>
                      <a:pt x="1400" y="1400"/>
                    </a:lnTo>
                    <a:close/>
                  </a:path>
                  <a:path fill="darken" w="40252" h="21600">
                    <a:moveTo>
                      <a:pt x="40252" y="0"/>
                    </a:moveTo>
                    <a:lnTo>
                      <a:pt x="40252" y="21600"/>
                    </a:lnTo>
                    <a:lnTo>
                      <a:pt x="38852" y="20200"/>
                    </a:lnTo>
                    <a:lnTo>
                      <a:pt x="38852" y="1400"/>
                    </a:lnTo>
                    <a:close/>
                  </a:path>
                  <a:path fill="darkenLess" w="40252" h="21600">
                    <a:moveTo>
                      <a:pt x="40252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852" y="20200"/>
                    </a:lnTo>
                    <a:close/>
                  </a:path>
                  <a:path fill="lighten" w="40252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0000ba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9" name=""/>
              <p:cNvSpPr/>
              <p:nvPr/>
            </p:nvSpPr>
            <p:spPr>
              <a:xfrm>
                <a:off x="4269240" y="4543560"/>
                <a:ext cx="2005200" cy="337680"/>
              </a:xfrm>
              <a:prstGeom prst="rect">
                <a:avLst/>
              </a:prstGeom>
              <a:solidFill>
                <a:srgbClr val="0000b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Asset Acquisitions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50" name=""/>
            <p:cNvGrpSpPr/>
            <p:nvPr/>
          </p:nvGrpSpPr>
          <p:grpSpPr>
            <a:xfrm>
              <a:off x="3986280" y="3726720"/>
              <a:ext cx="4495320" cy="597240"/>
              <a:chOff x="3986280" y="3726720"/>
              <a:chExt cx="4495320" cy="597240"/>
            </a:xfrm>
          </p:grpSpPr>
          <p:sp>
            <p:nvSpPr>
              <p:cNvPr id="1051" name=""/>
              <p:cNvSpPr/>
              <p:nvPr/>
            </p:nvSpPr>
            <p:spPr>
              <a:xfrm>
                <a:off x="3986280" y="3726720"/>
                <a:ext cx="1110600" cy="597240"/>
              </a:xfrm>
              <a:custGeom>
                <a:avLst/>
                <a:gdLst>
                  <a:gd name="textAreaLeft" fmla="*/ 38520 w 1110600"/>
                  <a:gd name="textAreaRight" fmla="*/ 1072080 w 1110600"/>
                  <a:gd name="textAreaTop" fmla="*/ 38520 h 597240"/>
                  <a:gd name="textAreaBottom" fmla="*/ 558720 h 597240"/>
                </a:gdLst>
                <a:ahLst/>
                <a:cxnLst/>
                <a:rect l="textAreaLeft" t="textAreaTop" r="textAreaRight" b="textAreaBottom"/>
                <a:pathLst>
                  <a:path w="40155" h="21600">
                    <a:moveTo>
                      <a:pt x="0" y="0"/>
                    </a:moveTo>
                    <a:lnTo>
                      <a:pt x="40155" y="0"/>
                    </a:lnTo>
                    <a:lnTo>
                      <a:pt x="40155" y="21600"/>
                    </a:lnTo>
                    <a:lnTo>
                      <a:pt x="0" y="21600"/>
                    </a:lnTo>
                    <a:close/>
                  </a:path>
                  <a:path fill="lightenLess" w="40155" h="21600">
                    <a:moveTo>
                      <a:pt x="0" y="0"/>
                    </a:moveTo>
                    <a:lnTo>
                      <a:pt x="40155" y="0"/>
                    </a:lnTo>
                    <a:lnTo>
                      <a:pt x="38755" y="1400"/>
                    </a:lnTo>
                    <a:lnTo>
                      <a:pt x="1400" y="1400"/>
                    </a:lnTo>
                    <a:close/>
                  </a:path>
                  <a:path fill="darken" w="40155" h="21600">
                    <a:moveTo>
                      <a:pt x="40155" y="0"/>
                    </a:moveTo>
                    <a:lnTo>
                      <a:pt x="40155" y="21600"/>
                    </a:lnTo>
                    <a:lnTo>
                      <a:pt x="38755" y="20200"/>
                    </a:lnTo>
                    <a:lnTo>
                      <a:pt x="38755" y="1400"/>
                    </a:lnTo>
                    <a:close/>
                  </a:path>
                  <a:path fill="darkenLess" w="40155" h="21600">
                    <a:moveTo>
                      <a:pt x="40155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755" y="20200"/>
                    </a:lnTo>
                    <a:close/>
                  </a:path>
                  <a:path fill="lighten" w="40155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1f1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2" name=""/>
              <p:cNvSpPr/>
              <p:nvPr/>
            </p:nvSpPr>
            <p:spPr>
              <a:xfrm>
                <a:off x="5105880" y="3726720"/>
                <a:ext cx="1109160" cy="597240"/>
              </a:xfrm>
              <a:custGeom>
                <a:avLst/>
                <a:gdLst>
                  <a:gd name="textAreaLeft" fmla="*/ 38520 w 1109160"/>
                  <a:gd name="textAreaRight" fmla="*/ 1070640 w 1109160"/>
                  <a:gd name="textAreaTop" fmla="*/ 38520 h 597240"/>
                  <a:gd name="textAreaBottom" fmla="*/ 558720 h 597240"/>
                </a:gdLst>
                <a:ahLst/>
                <a:cxnLst/>
                <a:rect l="textAreaLeft" t="textAreaTop" r="textAreaRight" b="textAreaBottom"/>
                <a:pathLst>
                  <a:path w="40103" h="21600">
                    <a:moveTo>
                      <a:pt x="0" y="0"/>
                    </a:moveTo>
                    <a:lnTo>
                      <a:pt x="40103" y="0"/>
                    </a:lnTo>
                    <a:lnTo>
                      <a:pt x="40103" y="21600"/>
                    </a:lnTo>
                    <a:lnTo>
                      <a:pt x="0" y="21600"/>
                    </a:lnTo>
                    <a:close/>
                  </a:path>
                  <a:path fill="lightenLess" w="40103" h="21600">
                    <a:moveTo>
                      <a:pt x="0" y="0"/>
                    </a:moveTo>
                    <a:lnTo>
                      <a:pt x="40103" y="0"/>
                    </a:lnTo>
                    <a:lnTo>
                      <a:pt x="38703" y="1400"/>
                    </a:lnTo>
                    <a:lnTo>
                      <a:pt x="1400" y="1400"/>
                    </a:lnTo>
                    <a:close/>
                  </a:path>
                  <a:path fill="darken" w="40103" h="21600">
                    <a:moveTo>
                      <a:pt x="40103" y="0"/>
                    </a:moveTo>
                    <a:lnTo>
                      <a:pt x="40103" y="21600"/>
                    </a:lnTo>
                    <a:lnTo>
                      <a:pt x="38703" y="20200"/>
                    </a:lnTo>
                    <a:lnTo>
                      <a:pt x="38703" y="1400"/>
                    </a:lnTo>
                    <a:close/>
                  </a:path>
                  <a:path fill="darkenLess" w="40103" h="21600">
                    <a:moveTo>
                      <a:pt x="40103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703" y="20200"/>
                    </a:lnTo>
                    <a:close/>
                  </a:path>
                  <a:path fill="lighten" w="40103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1f1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3" name=""/>
              <p:cNvSpPr/>
              <p:nvPr/>
            </p:nvSpPr>
            <p:spPr>
              <a:xfrm>
                <a:off x="6236640" y="3726720"/>
                <a:ext cx="1110600" cy="597240"/>
              </a:xfrm>
              <a:custGeom>
                <a:avLst/>
                <a:gdLst>
                  <a:gd name="textAreaLeft" fmla="*/ 38520 w 1110600"/>
                  <a:gd name="textAreaRight" fmla="*/ 1072080 w 1110600"/>
                  <a:gd name="textAreaTop" fmla="*/ 38520 h 597240"/>
                  <a:gd name="textAreaBottom" fmla="*/ 558720 h 597240"/>
                </a:gdLst>
                <a:ahLst/>
                <a:cxnLst/>
                <a:rect l="textAreaLeft" t="textAreaTop" r="textAreaRight" b="textAreaBottom"/>
                <a:pathLst>
                  <a:path w="40155" h="21600">
                    <a:moveTo>
                      <a:pt x="0" y="0"/>
                    </a:moveTo>
                    <a:lnTo>
                      <a:pt x="40155" y="0"/>
                    </a:lnTo>
                    <a:lnTo>
                      <a:pt x="40155" y="21600"/>
                    </a:lnTo>
                    <a:lnTo>
                      <a:pt x="0" y="21600"/>
                    </a:lnTo>
                    <a:close/>
                  </a:path>
                  <a:path fill="lightenLess" w="40155" h="21600">
                    <a:moveTo>
                      <a:pt x="0" y="0"/>
                    </a:moveTo>
                    <a:lnTo>
                      <a:pt x="40155" y="0"/>
                    </a:lnTo>
                    <a:lnTo>
                      <a:pt x="38755" y="1400"/>
                    </a:lnTo>
                    <a:lnTo>
                      <a:pt x="1400" y="1400"/>
                    </a:lnTo>
                    <a:close/>
                  </a:path>
                  <a:path fill="darken" w="40155" h="21600">
                    <a:moveTo>
                      <a:pt x="40155" y="0"/>
                    </a:moveTo>
                    <a:lnTo>
                      <a:pt x="40155" y="21600"/>
                    </a:lnTo>
                    <a:lnTo>
                      <a:pt x="38755" y="20200"/>
                    </a:lnTo>
                    <a:lnTo>
                      <a:pt x="38755" y="1400"/>
                    </a:lnTo>
                    <a:close/>
                  </a:path>
                  <a:path fill="darkenLess" w="40155" h="21600">
                    <a:moveTo>
                      <a:pt x="40155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755" y="20200"/>
                    </a:lnTo>
                    <a:close/>
                  </a:path>
                  <a:path fill="lighten" w="40155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1f1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4" name=""/>
              <p:cNvSpPr/>
              <p:nvPr/>
            </p:nvSpPr>
            <p:spPr>
              <a:xfrm>
                <a:off x="7371000" y="3726720"/>
                <a:ext cx="1110600" cy="597240"/>
              </a:xfrm>
              <a:custGeom>
                <a:avLst/>
                <a:gdLst>
                  <a:gd name="textAreaLeft" fmla="*/ 38520 w 1110600"/>
                  <a:gd name="textAreaRight" fmla="*/ 1072080 w 1110600"/>
                  <a:gd name="textAreaTop" fmla="*/ 38520 h 597240"/>
                  <a:gd name="textAreaBottom" fmla="*/ 558720 h 597240"/>
                </a:gdLst>
                <a:ahLst/>
                <a:cxnLst/>
                <a:rect l="textAreaLeft" t="textAreaTop" r="textAreaRight" b="textAreaBottom"/>
                <a:pathLst>
                  <a:path w="40155" h="21600">
                    <a:moveTo>
                      <a:pt x="0" y="0"/>
                    </a:moveTo>
                    <a:lnTo>
                      <a:pt x="40155" y="0"/>
                    </a:lnTo>
                    <a:lnTo>
                      <a:pt x="40155" y="21600"/>
                    </a:lnTo>
                    <a:lnTo>
                      <a:pt x="0" y="21600"/>
                    </a:lnTo>
                    <a:close/>
                  </a:path>
                  <a:path fill="lightenLess" w="40155" h="21600">
                    <a:moveTo>
                      <a:pt x="0" y="0"/>
                    </a:moveTo>
                    <a:lnTo>
                      <a:pt x="40155" y="0"/>
                    </a:lnTo>
                    <a:lnTo>
                      <a:pt x="38755" y="1400"/>
                    </a:lnTo>
                    <a:lnTo>
                      <a:pt x="1400" y="1400"/>
                    </a:lnTo>
                    <a:close/>
                  </a:path>
                  <a:path fill="darken" w="40155" h="21600">
                    <a:moveTo>
                      <a:pt x="40155" y="0"/>
                    </a:moveTo>
                    <a:lnTo>
                      <a:pt x="40155" y="21600"/>
                    </a:lnTo>
                    <a:lnTo>
                      <a:pt x="38755" y="20200"/>
                    </a:lnTo>
                    <a:lnTo>
                      <a:pt x="38755" y="1400"/>
                    </a:lnTo>
                    <a:close/>
                  </a:path>
                  <a:path fill="darkenLess" w="40155" h="21600">
                    <a:moveTo>
                      <a:pt x="40155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755" y="20200"/>
                    </a:lnTo>
                    <a:close/>
                  </a:path>
                  <a:path fill="lighten" w="40155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1f1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5" name=""/>
              <p:cNvSpPr/>
              <p:nvPr/>
            </p:nvSpPr>
            <p:spPr>
              <a:xfrm>
                <a:off x="5154840" y="3943440"/>
                <a:ext cx="2861280" cy="337680"/>
              </a:xfrm>
              <a:prstGeom prst="rect">
                <a:avLst/>
              </a:prstGeom>
              <a:solidFill>
                <a:srgbClr val="1f1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Cross Commodity Products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56" name=""/>
            <p:cNvSpPr/>
            <p:nvPr/>
          </p:nvSpPr>
          <p:spPr>
            <a:xfrm>
              <a:off x="5105880" y="3120120"/>
              <a:ext cx="1109160" cy="595800"/>
            </a:xfrm>
            <a:custGeom>
              <a:avLst/>
              <a:gdLst>
                <a:gd name="textAreaLeft" fmla="*/ 38520 w 1109160"/>
                <a:gd name="textAreaRight" fmla="*/ 1070640 w 1109160"/>
                <a:gd name="textAreaTop" fmla="*/ 38520 h 595800"/>
                <a:gd name="textAreaBottom" fmla="*/ 557280 h 595800"/>
              </a:gdLst>
              <a:ahLst/>
              <a:cxnLst/>
              <a:rect l="textAreaLeft" t="textAreaTop" r="textAreaRight" b="textAreaBottom"/>
              <a:pathLst>
                <a:path w="40200" h="21600">
                  <a:moveTo>
                    <a:pt x="0" y="0"/>
                  </a:moveTo>
                  <a:lnTo>
                    <a:pt x="40200" y="0"/>
                  </a:lnTo>
                  <a:lnTo>
                    <a:pt x="40200" y="21600"/>
                  </a:lnTo>
                  <a:lnTo>
                    <a:pt x="0" y="21600"/>
                  </a:lnTo>
                  <a:close/>
                </a:path>
                <a:path fill="lightenLess" w="40200" h="21600">
                  <a:moveTo>
                    <a:pt x="0" y="0"/>
                  </a:moveTo>
                  <a:lnTo>
                    <a:pt x="40200" y="0"/>
                  </a:lnTo>
                  <a:lnTo>
                    <a:pt x="38800" y="1400"/>
                  </a:lnTo>
                  <a:lnTo>
                    <a:pt x="1400" y="1400"/>
                  </a:lnTo>
                  <a:close/>
                </a:path>
                <a:path fill="darken" w="40200" h="21600">
                  <a:moveTo>
                    <a:pt x="40200" y="0"/>
                  </a:moveTo>
                  <a:lnTo>
                    <a:pt x="40200" y="21600"/>
                  </a:lnTo>
                  <a:lnTo>
                    <a:pt x="38800" y="20200"/>
                  </a:lnTo>
                  <a:lnTo>
                    <a:pt x="38800" y="1400"/>
                  </a:lnTo>
                  <a:close/>
                </a:path>
                <a:path fill="darkenLess" w="40200" h="21600">
                  <a:moveTo>
                    <a:pt x="40200" y="21600"/>
                  </a:moveTo>
                  <a:lnTo>
                    <a:pt x="0" y="21600"/>
                  </a:lnTo>
                  <a:lnTo>
                    <a:pt x="1400" y="20200"/>
                  </a:lnTo>
                  <a:lnTo>
                    <a:pt x="38800" y="20200"/>
                  </a:lnTo>
                  <a:close/>
                </a:path>
                <a:path fill="lighten" w="40200" h="21600">
                  <a:moveTo>
                    <a:pt x="0" y="21600"/>
                  </a:moveTo>
                  <a:lnTo>
                    <a:pt x="0" y="0"/>
                  </a:lnTo>
                  <a:lnTo>
                    <a:pt x="1400" y="1400"/>
                  </a:lnTo>
                  <a:lnTo>
                    <a:pt x="1400" y="20200"/>
                  </a:lnTo>
                  <a:close/>
                </a:path>
              </a:pathLst>
            </a:custGeom>
            <a:solidFill>
              <a:srgbClr val="6f6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7" name=""/>
            <p:cNvSpPr/>
            <p:nvPr/>
          </p:nvSpPr>
          <p:spPr>
            <a:xfrm>
              <a:off x="6236640" y="3120120"/>
              <a:ext cx="1110600" cy="595800"/>
            </a:xfrm>
            <a:custGeom>
              <a:avLst/>
              <a:gdLst>
                <a:gd name="textAreaLeft" fmla="*/ 38520 w 1110600"/>
                <a:gd name="textAreaRight" fmla="*/ 1072080 w 1110600"/>
                <a:gd name="textAreaTop" fmla="*/ 38520 h 595800"/>
                <a:gd name="textAreaBottom" fmla="*/ 557280 h 595800"/>
              </a:gdLst>
              <a:ahLst/>
              <a:cxnLst/>
              <a:rect l="textAreaLeft" t="textAreaTop" r="textAreaRight" b="textAreaBottom"/>
              <a:pathLst>
                <a:path w="40252" h="21600">
                  <a:moveTo>
                    <a:pt x="0" y="0"/>
                  </a:moveTo>
                  <a:lnTo>
                    <a:pt x="40252" y="0"/>
                  </a:lnTo>
                  <a:lnTo>
                    <a:pt x="40252" y="21600"/>
                  </a:lnTo>
                  <a:lnTo>
                    <a:pt x="0" y="21600"/>
                  </a:lnTo>
                  <a:close/>
                </a:path>
                <a:path fill="lightenLess" w="40252" h="21600">
                  <a:moveTo>
                    <a:pt x="0" y="0"/>
                  </a:moveTo>
                  <a:lnTo>
                    <a:pt x="40252" y="0"/>
                  </a:lnTo>
                  <a:lnTo>
                    <a:pt x="38852" y="1400"/>
                  </a:lnTo>
                  <a:lnTo>
                    <a:pt x="1400" y="1400"/>
                  </a:lnTo>
                  <a:close/>
                </a:path>
                <a:path fill="darken" w="40252" h="21600">
                  <a:moveTo>
                    <a:pt x="40252" y="0"/>
                  </a:moveTo>
                  <a:lnTo>
                    <a:pt x="40252" y="21600"/>
                  </a:lnTo>
                  <a:lnTo>
                    <a:pt x="38852" y="20200"/>
                  </a:lnTo>
                  <a:lnTo>
                    <a:pt x="38852" y="1400"/>
                  </a:lnTo>
                  <a:close/>
                </a:path>
                <a:path fill="darkenLess" w="40252" h="21600">
                  <a:moveTo>
                    <a:pt x="40252" y="21600"/>
                  </a:moveTo>
                  <a:lnTo>
                    <a:pt x="0" y="21600"/>
                  </a:lnTo>
                  <a:lnTo>
                    <a:pt x="1400" y="20200"/>
                  </a:lnTo>
                  <a:lnTo>
                    <a:pt x="38852" y="20200"/>
                  </a:lnTo>
                  <a:close/>
                </a:path>
                <a:path fill="lighten" w="40252" h="21600">
                  <a:moveTo>
                    <a:pt x="0" y="21600"/>
                  </a:moveTo>
                  <a:lnTo>
                    <a:pt x="0" y="0"/>
                  </a:lnTo>
                  <a:lnTo>
                    <a:pt x="1400" y="1400"/>
                  </a:lnTo>
                  <a:lnTo>
                    <a:pt x="1400" y="20200"/>
                  </a:lnTo>
                  <a:close/>
                </a:path>
              </a:pathLst>
            </a:custGeom>
            <a:solidFill>
              <a:srgbClr val="6f6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8" name=""/>
            <p:cNvSpPr/>
            <p:nvPr/>
          </p:nvSpPr>
          <p:spPr>
            <a:xfrm>
              <a:off x="7371000" y="3120120"/>
              <a:ext cx="1110600" cy="595800"/>
            </a:xfrm>
            <a:custGeom>
              <a:avLst/>
              <a:gdLst>
                <a:gd name="textAreaLeft" fmla="*/ 38520 w 1110600"/>
                <a:gd name="textAreaRight" fmla="*/ 1072080 w 1110600"/>
                <a:gd name="textAreaTop" fmla="*/ 38520 h 595800"/>
                <a:gd name="textAreaBottom" fmla="*/ 557280 h 595800"/>
              </a:gdLst>
              <a:ahLst/>
              <a:cxnLst/>
              <a:rect l="textAreaLeft" t="textAreaTop" r="textAreaRight" b="textAreaBottom"/>
              <a:pathLst>
                <a:path w="40252" h="21600">
                  <a:moveTo>
                    <a:pt x="0" y="0"/>
                  </a:moveTo>
                  <a:lnTo>
                    <a:pt x="40252" y="0"/>
                  </a:lnTo>
                  <a:lnTo>
                    <a:pt x="40252" y="21600"/>
                  </a:lnTo>
                  <a:lnTo>
                    <a:pt x="0" y="21600"/>
                  </a:lnTo>
                  <a:close/>
                </a:path>
                <a:path fill="lightenLess" w="40252" h="21600">
                  <a:moveTo>
                    <a:pt x="0" y="0"/>
                  </a:moveTo>
                  <a:lnTo>
                    <a:pt x="40252" y="0"/>
                  </a:lnTo>
                  <a:lnTo>
                    <a:pt x="38852" y="1400"/>
                  </a:lnTo>
                  <a:lnTo>
                    <a:pt x="1400" y="1400"/>
                  </a:lnTo>
                  <a:close/>
                </a:path>
                <a:path fill="darken" w="40252" h="21600">
                  <a:moveTo>
                    <a:pt x="40252" y="0"/>
                  </a:moveTo>
                  <a:lnTo>
                    <a:pt x="40252" y="21600"/>
                  </a:lnTo>
                  <a:lnTo>
                    <a:pt x="38852" y="20200"/>
                  </a:lnTo>
                  <a:lnTo>
                    <a:pt x="38852" y="1400"/>
                  </a:lnTo>
                  <a:close/>
                </a:path>
                <a:path fill="darkenLess" w="40252" h="21600">
                  <a:moveTo>
                    <a:pt x="40252" y="21600"/>
                  </a:moveTo>
                  <a:lnTo>
                    <a:pt x="0" y="21600"/>
                  </a:lnTo>
                  <a:lnTo>
                    <a:pt x="1400" y="20200"/>
                  </a:lnTo>
                  <a:lnTo>
                    <a:pt x="38852" y="20200"/>
                  </a:lnTo>
                  <a:close/>
                </a:path>
                <a:path fill="lighten" w="40252" h="21600">
                  <a:moveTo>
                    <a:pt x="0" y="21600"/>
                  </a:moveTo>
                  <a:lnTo>
                    <a:pt x="0" y="0"/>
                  </a:lnTo>
                  <a:lnTo>
                    <a:pt x="1400" y="1400"/>
                  </a:lnTo>
                  <a:lnTo>
                    <a:pt x="1400" y="20200"/>
                  </a:lnTo>
                  <a:close/>
                </a:path>
              </a:pathLst>
            </a:custGeom>
            <a:solidFill>
              <a:srgbClr val="6f6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9" name=""/>
            <p:cNvSpPr/>
            <p:nvPr/>
          </p:nvSpPr>
          <p:spPr>
            <a:xfrm>
              <a:off x="6120000" y="3321000"/>
              <a:ext cx="1385640" cy="337680"/>
            </a:xfrm>
            <a:prstGeom prst="rect">
              <a:avLst/>
            </a:prstGeom>
            <a:solidFill>
              <a:srgbClr val="6f6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Outsourcing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060" name=""/>
            <p:cNvGrpSpPr/>
            <p:nvPr/>
          </p:nvGrpSpPr>
          <p:grpSpPr>
            <a:xfrm>
              <a:off x="6236640" y="2512440"/>
              <a:ext cx="2244600" cy="595800"/>
              <a:chOff x="6236640" y="2512440"/>
              <a:chExt cx="2244600" cy="595800"/>
            </a:xfrm>
          </p:grpSpPr>
          <p:sp>
            <p:nvSpPr>
              <p:cNvPr id="1061" name=""/>
              <p:cNvSpPr/>
              <p:nvPr/>
            </p:nvSpPr>
            <p:spPr>
              <a:xfrm>
                <a:off x="6236640" y="2512440"/>
                <a:ext cx="1110600" cy="595800"/>
              </a:xfrm>
              <a:custGeom>
                <a:avLst/>
                <a:gdLst>
                  <a:gd name="textAreaLeft" fmla="*/ 38520 w 1110600"/>
                  <a:gd name="textAreaRight" fmla="*/ 1072080 w 1110600"/>
                  <a:gd name="textAreaTop" fmla="*/ 38520 h 595800"/>
                  <a:gd name="textAreaBottom" fmla="*/ 557280 h 595800"/>
                </a:gdLst>
                <a:ahLst/>
                <a:cxnLst/>
                <a:rect l="textAreaLeft" t="textAreaTop" r="textAreaRight" b="textAreaBottom"/>
                <a:pathLst>
                  <a:path w="40252" h="21600">
                    <a:moveTo>
                      <a:pt x="0" y="0"/>
                    </a:moveTo>
                    <a:lnTo>
                      <a:pt x="40252" y="0"/>
                    </a:lnTo>
                    <a:lnTo>
                      <a:pt x="40252" y="21600"/>
                    </a:lnTo>
                    <a:lnTo>
                      <a:pt x="0" y="21600"/>
                    </a:lnTo>
                    <a:close/>
                  </a:path>
                  <a:path fill="lightenLess" w="40252" h="21600">
                    <a:moveTo>
                      <a:pt x="0" y="0"/>
                    </a:moveTo>
                    <a:lnTo>
                      <a:pt x="40252" y="0"/>
                    </a:lnTo>
                    <a:lnTo>
                      <a:pt x="38852" y="1400"/>
                    </a:lnTo>
                    <a:lnTo>
                      <a:pt x="1400" y="1400"/>
                    </a:lnTo>
                    <a:close/>
                  </a:path>
                  <a:path fill="darken" w="40252" h="21600">
                    <a:moveTo>
                      <a:pt x="40252" y="0"/>
                    </a:moveTo>
                    <a:lnTo>
                      <a:pt x="40252" y="21600"/>
                    </a:lnTo>
                    <a:lnTo>
                      <a:pt x="38852" y="20200"/>
                    </a:lnTo>
                    <a:lnTo>
                      <a:pt x="38852" y="1400"/>
                    </a:lnTo>
                    <a:close/>
                  </a:path>
                  <a:path fill="darkenLess" w="40252" h="21600">
                    <a:moveTo>
                      <a:pt x="40252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852" y="20200"/>
                    </a:lnTo>
                    <a:close/>
                  </a:path>
                  <a:path fill="lighten" w="40252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9191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2" name=""/>
              <p:cNvSpPr/>
              <p:nvPr/>
            </p:nvSpPr>
            <p:spPr>
              <a:xfrm>
                <a:off x="7370640" y="2512440"/>
                <a:ext cx="1110600" cy="595800"/>
              </a:xfrm>
              <a:custGeom>
                <a:avLst/>
                <a:gdLst>
                  <a:gd name="textAreaLeft" fmla="*/ 38520 w 1110600"/>
                  <a:gd name="textAreaRight" fmla="*/ 1072080 w 1110600"/>
                  <a:gd name="textAreaTop" fmla="*/ 38520 h 595800"/>
                  <a:gd name="textAreaBottom" fmla="*/ 557280 h 595800"/>
                </a:gdLst>
                <a:ahLst/>
                <a:cxnLst/>
                <a:rect l="textAreaLeft" t="textAreaTop" r="textAreaRight" b="textAreaBottom"/>
                <a:pathLst>
                  <a:path w="40252" h="21600">
                    <a:moveTo>
                      <a:pt x="0" y="0"/>
                    </a:moveTo>
                    <a:lnTo>
                      <a:pt x="40252" y="0"/>
                    </a:lnTo>
                    <a:lnTo>
                      <a:pt x="40252" y="21600"/>
                    </a:lnTo>
                    <a:lnTo>
                      <a:pt x="0" y="21600"/>
                    </a:lnTo>
                    <a:close/>
                  </a:path>
                  <a:path fill="lightenLess" w="40252" h="21600">
                    <a:moveTo>
                      <a:pt x="0" y="0"/>
                    </a:moveTo>
                    <a:lnTo>
                      <a:pt x="40252" y="0"/>
                    </a:lnTo>
                    <a:lnTo>
                      <a:pt x="38852" y="1400"/>
                    </a:lnTo>
                    <a:lnTo>
                      <a:pt x="1400" y="1400"/>
                    </a:lnTo>
                    <a:close/>
                  </a:path>
                  <a:path fill="darken" w="40252" h="21600">
                    <a:moveTo>
                      <a:pt x="40252" y="0"/>
                    </a:moveTo>
                    <a:lnTo>
                      <a:pt x="40252" y="21600"/>
                    </a:lnTo>
                    <a:lnTo>
                      <a:pt x="38852" y="20200"/>
                    </a:lnTo>
                    <a:lnTo>
                      <a:pt x="38852" y="1400"/>
                    </a:lnTo>
                    <a:close/>
                  </a:path>
                  <a:path fill="darkenLess" w="40252" h="21600">
                    <a:moveTo>
                      <a:pt x="40252" y="21600"/>
                    </a:moveTo>
                    <a:lnTo>
                      <a:pt x="0" y="21600"/>
                    </a:lnTo>
                    <a:lnTo>
                      <a:pt x="1400" y="20200"/>
                    </a:lnTo>
                    <a:lnTo>
                      <a:pt x="38852" y="20200"/>
                    </a:lnTo>
                    <a:close/>
                  </a:path>
                  <a:path fill="lighten" w="40252" h="21600">
                    <a:moveTo>
                      <a:pt x="0" y="21600"/>
                    </a:moveTo>
                    <a:lnTo>
                      <a:pt x="0" y="0"/>
                    </a:lnTo>
                    <a:lnTo>
                      <a:pt x="1400" y="1400"/>
                    </a:lnTo>
                    <a:lnTo>
                      <a:pt x="1400" y="20200"/>
                    </a:lnTo>
                    <a:close/>
                  </a:path>
                </a:pathLst>
              </a:custGeom>
              <a:solidFill>
                <a:srgbClr val="9191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3" name=""/>
              <p:cNvSpPr/>
              <p:nvPr/>
            </p:nvSpPr>
            <p:spPr>
              <a:xfrm>
                <a:off x="6367680" y="2710440"/>
                <a:ext cx="1904040" cy="337680"/>
              </a:xfrm>
              <a:prstGeom prst="rect">
                <a:avLst/>
              </a:prstGeom>
              <a:solidFill>
                <a:srgbClr val="9191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Risk Management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64" name=""/>
            <p:cNvSpPr/>
            <p:nvPr/>
          </p:nvSpPr>
          <p:spPr>
            <a:xfrm>
              <a:off x="7371000" y="1828800"/>
              <a:ext cx="1110600" cy="704880"/>
            </a:xfrm>
            <a:custGeom>
              <a:avLst/>
              <a:gdLst>
                <a:gd name="textAreaLeft" fmla="*/ 45360 w 1110600"/>
                <a:gd name="textAreaRight" fmla="*/ 1065240 w 1110600"/>
                <a:gd name="textAreaTop" fmla="*/ 45360 h 704880"/>
                <a:gd name="textAreaBottom" fmla="*/ 659520 h 704880"/>
              </a:gdLst>
              <a:ahLst/>
              <a:cxnLst/>
              <a:rect l="textAreaLeft" t="textAreaTop" r="textAreaRight" b="textAreaBottom"/>
              <a:pathLst>
                <a:path w="34026" h="21600">
                  <a:moveTo>
                    <a:pt x="0" y="0"/>
                  </a:moveTo>
                  <a:lnTo>
                    <a:pt x="34026" y="0"/>
                  </a:lnTo>
                  <a:lnTo>
                    <a:pt x="34026" y="21600"/>
                  </a:lnTo>
                  <a:lnTo>
                    <a:pt x="0" y="21600"/>
                  </a:lnTo>
                  <a:close/>
                </a:path>
                <a:path fill="lightenLess" w="34026" h="21600">
                  <a:moveTo>
                    <a:pt x="0" y="0"/>
                  </a:moveTo>
                  <a:lnTo>
                    <a:pt x="34026" y="0"/>
                  </a:lnTo>
                  <a:lnTo>
                    <a:pt x="32626" y="1400"/>
                  </a:lnTo>
                  <a:lnTo>
                    <a:pt x="1400" y="1400"/>
                  </a:lnTo>
                  <a:close/>
                </a:path>
                <a:path fill="darken" w="34026" h="21600">
                  <a:moveTo>
                    <a:pt x="34026" y="0"/>
                  </a:moveTo>
                  <a:lnTo>
                    <a:pt x="34026" y="21600"/>
                  </a:lnTo>
                  <a:lnTo>
                    <a:pt x="32626" y="20200"/>
                  </a:lnTo>
                  <a:lnTo>
                    <a:pt x="32626" y="1400"/>
                  </a:lnTo>
                  <a:close/>
                </a:path>
                <a:path fill="darkenLess" w="34026" h="21600">
                  <a:moveTo>
                    <a:pt x="34026" y="21600"/>
                  </a:moveTo>
                  <a:lnTo>
                    <a:pt x="0" y="21600"/>
                  </a:lnTo>
                  <a:lnTo>
                    <a:pt x="1400" y="20200"/>
                  </a:lnTo>
                  <a:lnTo>
                    <a:pt x="32626" y="20200"/>
                  </a:lnTo>
                  <a:close/>
                </a:path>
                <a:path fill="lighten" w="34026" h="21600">
                  <a:moveTo>
                    <a:pt x="0" y="21600"/>
                  </a:moveTo>
                  <a:lnTo>
                    <a:pt x="0" y="0"/>
                  </a:lnTo>
                  <a:lnTo>
                    <a:pt x="1400" y="1400"/>
                  </a:lnTo>
                  <a:lnTo>
                    <a:pt x="1400" y="20200"/>
                  </a:lnTo>
                  <a:close/>
                </a:path>
              </a:pathLst>
            </a:custGeom>
            <a:solidFill>
              <a:srgbClr val="a7a7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5" name=""/>
            <p:cNvSpPr/>
            <p:nvPr/>
          </p:nvSpPr>
          <p:spPr>
            <a:xfrm>
              <a:off x="7464240" y="1900440"/>
              <a:ext cx="95112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Term &amp;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Structured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Products</a:t>
              </a:r>
              <a:r>
                <a:rPr b="1" lang="en-US" sz="11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PlaceHolder 1"/>
          <p:cNvSpPr>
            <a:spLocks noGrp="1"/>
          </p:cNvSpPr>
          <p:nvPr>
            <p:ph type="title"/>
          </p:nvPr>
        </p:nvSpPr>
        <p:spPr>
          <a:xfrm>
            <a:off x="53352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Competitive Advantage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7" name=""/>
          <p:cNvSpPr/>
          <p:nvPr/>
        </p:nvSpPr>
        <p:spPr>
          <a:xfrm>
            <a:off x="304920" y="2687760"/>
            <a:ext cx="168264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Brokers/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Producers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Alcoa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Phelps Dodge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BHP Glencore,etc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8" name=""/>
          <p:cNvSpPr/>
          <p:nvPr/>
        </p:nvSpPr>
        <p:spPr>
          <a:xfrm>
            <a:off x="6726240" y="2687760"/>
            <a:ext cx="22590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e-Commerce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Spectron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Metal Site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e-Metra, etc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69" name=""/>
          <p:cNvGrpSpPr/>
          <p:nvPr/>
        </p:nvGrpSpPr>
        <p:grpSpPr>
          <a:xfrm>
            <a:off x="1857240" y="2057400"/>
            <a:ext cx="2000520" cy="1891800"/>
            <a:chOff x="1857240" y="2057400"/>
            <a:chExt cx="2000520" cy="1891800"/>
          </a:xfrm>
        </p:grpSpPr>
        <p:sp>
          <p:nvSpPr>
            <p:cNvPr id="1070" name=""/>
            <p:cNvSpPr/>
            <p:nvPr/>
          </p:nvSpPr>
          <p:spPr>
            <a:xfrm>
              <a:off x="1946880" y="2057400"/>
              <a:ext cx="1910880" cy="1785600"/>
            </a:xfrm>
            <a:custGeom>
              <a:avLst/>
              <a:gdLst/>
              <a:ahLst/>
              <a:rect l="l" t="t" r="r" b="b"/>
              <a:pathLst>
                <a:path w="1387" h="1041">
                  <a:moveTo>
                    <a:pt x="0" y="231"/>
                  </a:moveTo>
                  <a:lnTo>
                    <a:pt x="0" y="816"/>
                  </a:lnTo>
                  <a:lnTo>
                    <a:pt x="864" y="816"/>
                  </a:lnTo>
                  <a:lnTo>
                    <a:pt x="864" y="1041"/>
                  </a:lnTo>
                  <a:lnTo>
                    <a:pt x="1387" y="521"/>
                  </a:lnTo>
                  <a:lnTo>
                    <a:pt x="864" y="0"/>
                  </a:lnTo>
                  <a:lnTo>
                    <a:pt x="864" y="231"/>
                  </a:lnTo>
                  <a:lnTo>
                    <a:pt x="0" y="231"/>
                  </a:lnTo>
                  <a:close/>
                </a:path>
              </a:pathLst>
            </a:custGeom>
            <a:solidFill>
              <a:srgbClr val="3366ff"/>
            </a:solidFill>
            <a:ln w="1260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1" name=""/>
            <p:cNvSpPr/>
            <p:nvPr/>
          </p:nvSpPr>
          <p:spPr>
            <a:xfrm>
              <a:off x="1858680" y="3455280"/>
              <a:ext cx="1279800" cy="109440"/>
            </a:xfrm>
            <a:custGeom>
              <a:avLst/>
              <a:gdLst/>
              <a:ahLst/>
              <a:rect l="l" t="t" r="r" b="b"/>
              <a:pathLst>
                <a:path w="929" h="64">
                  <a:moveTo>
                    <a:pt x="866" y="63"/>
                  </a:moveTo>
                  <a:lnTo>
                    <a:pt x="929" y="0"/>
                  </a:lnTo>
                  <a:lnTo>
                    <a:pt x="61" y="0"/>
                  </a:lnTo>
                  <a:lnTo>
                    <a:pt x="0" y="64"/>
                  </a:lnTo>
                  <a:lnTo>
                    <a:pt x="866" y="63"/>
                  </a:lnTo>
                  <a:close/>
                </a:path>
              </a:pathLst>
            </a:custGeom>
            <a:solidFill>
              <a:srgbClr val="3366ff"/>
            </a:solidFill>
            <a:ln w="1260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2" name=""/>
            <p:cNvSpPr/>
            <p:nvPr/>
          </p:nvSpPr>
          <p:spPr>
            <a:xfrm>
              <a:off x="3051720" y="3453840"/>
              <a:ext cx="84960" cy="495360"/>
            </a:xfrm>
            <a:custGeom>
              <a:avLst/>
              <a:gdLst/>
              <a:ahLst/>
              <a:rect l="l" t="t" r="r" b="b"/>
              <a:pathLst>
                <a:path w="62" h="289">
                  <a:moveTo>
                    <a:pt x="0" y="65"/>
                  </a:moveTo>
                  <a:lnTo>
                    <a:pt x="62" y="0"/>
                  </a:lnTo>
                  <a:lnTo>
                    <a:pt x="62" y="227"/>
                  </a:lnTo>
                  <a:lnTo>
                    <a:pt x="0" y="289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3366ff"/>
            </a:solidFill>
            <a:ln w="1260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3" name=""/>
            <p:cNvSpPr/>
            <p:nvPr/>
          </p:nvSpPr>
          <p:spPr>
            <a:xfrm>
              <a:off x="1857240" y="2453760"/>
              <a:ext cx="89640" cy="1111320"/>
            </a:xfrm>
            <a:custGeom>
              <a:avLst/>
              <a:gdLst/>
              <a:ahLst/>
              <a:rect l="l" t="t" r="r" b="b"/>
              <a:pathLst>
                <a:path w="65" h="648">
                  <a:moveTo>
                    <a:pt x="0" y="68"/>
                  </a:moveTo>
                  <a:lnTo>
                    <a:pt x="65" y="0"/>
                  </a:lnTo>
                  <a:lnTo>
                    <a:pt x="65" y="583"/>
                  </a:lnTo>
                  <a:lnTo>
                    <a:pt x="0" y="648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3366ff"/>
            </a:solidFill>
            <a:ln w="1260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4" name=""/>
            <p:cNvSpPr/>
            <p:nvPr/>
          </p:nvSpPr>
          <p:spPr>
            <a:xfrm>
              <a:off x="3051720" y="2057400"/>
              <a:ext cx="84960" cy="396360"/>
            </a:xfrm>
            <a:custGeom>
              <a:avLst/>
              <a:gdLst/>
              <a:ahLst/>
              <a:rect l="l" t="t" r="r" b="b"/>
              <a:pathLst>
                <a:path w="62" h="231">
                  <a:moveTo>
                    <a:pt x="0" y="231"/>
                  </a:moveTo>
                  <a:lnTo>
                    <a:pt x="62" y="231"/>
                  </a:lnTo>
                  <a:lnTo>
                    <a:pt x="62" y="0"/>
                  </a:lnTo>
                  <a:lnTo>
                    <a:pt x="0" y="62"/>
                  </a:lnTo>
                  <a:lnTo>
                    <a:pt x="0" y="231"/>
                  </a:lnTo>
                  <a:close/>
                </a:path>
              </a:pathLst>
            </a:custGeom>
            <a:solidFill>
              <a:srgbClr val="3366ff"/>
            </a:solidFill>
            <a:ln w="1260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75" name=""/>
          <p:cNvGrpSpPr/>
          <p:nvPr/>
        </p:nvGrpSpPr>
        <p:grpSpPr>
          <a:xfrm>
            <a:off x="5018040" y="2057400"/>
            <a:ext cx="1999800" cy="1891800"/>
            <a:chOff x="5018040" y="2057400"/>
            <a:chExt cx="1999800" cy="1891800"/>
          </a:xfrm>
        </p:grpSpPr>
        <p:sp>
          <p:nvSpPr>
            <p:cNvPr id="1076" name=""/>
            <p:cNvSpPr/>
            <p:nvPr/>
          </p:nvSpPr>
          <p:spPr>
            <a:xfrm>
              <a:off x="5018040" y="2057400"/>
              <a:ext cx="1910520" cy="1785600"/>
            </a:xfrm>
            <a:custGeom>
              <a:avLst/>
              <a:gdLst/>
              <a:ahLst/>
              <a:rect l="l" t="t" r="r" b="b"/>
              <a:pathLst>
                <a:path w="1387" h="1041">
                  <a:moveTo>
                    <a:pt x="1387" y="231"/>
                  </a:moveTo>
                  <a:lnTo>
                    <a:pt x="1387" y="816"/>
                  </a:lnTo>
                  <a:lnTo>
                    <a:pt x="523" y="816"/>
                  </a:lnTo>
                  <a:lnTo>
                    <a:pt x="523" y="1041"/>
                  </a:lnTo>
                  <a:lnTo>
                    <a:pt x="0" y="521"/>
                  </a:lnTo>
                  <a:lnTo>
                    <a:pt x="523" y="0"/>
                  </a:lnTo>
                  <a:lnTo>
                    <a:pt x="523" y="231"/>
                  </a:lnTo>
                  <a:lnTo>
                    <a:pt x="1387" y="231"/>
                  </a:lnTo>
                  <a:close/>
                </a:path>
              </a:pathLst>
            </a:custGeom>
            <a:solidFill>
              <a:srgbClr val="ff0000"/>
            </a:solidFill>
            <a:ln w="12600">
              <a:solidFill>
                <a:srgbClr val="8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7" name=""/>
            <p:cNvSpPr/>
            <p:nvPr/>
          </p:nvSpPr>
          <p:spPr>
            <a:xfrm>
              <a:off x="5736600" y="3455280"/>
              <a:ext cx="1279800" cy="109440"/>
            </a:xfrm>
            <a:custGeom>
              <a:avLst/>
              <a:gdLst/>
              <a:ahLst/>
              <a:rect l="l" t="t" r="r" b="b"/>
              <a:pathLst>
                <a:path w="929" h="64">
                  <a:moveTo>
                    <a:pt x="63" y="63"/>
                  </a:moveTo>
                  <a:lnTo>
                    <a:pt x="0" y="0"/>
                  </a:lnTo>
                  <a:lnTo>
                    <a:pt x="868" y="0"/>
                  </a:lnTo>
                  <a:lnTo>
                    <a:pt x="929" y="64"/>
                  </a:lnTo>
                  <a:lnTo>
                    <a:pt x="63" y="63"/>
                  </a:lnTo>
                  <a:close/>
                </a:path>
              </a:pathLst>
            </a:custGeom>
            <a:solidFill>
              <a:srgbClr val="ff0000"/>
            </a:solidFill>
            <a:ln w="12600">
              <a:solidFill>
                <a:srgbClr val="8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8" name=""/>
            <p:cNvSpPr/>
            <p:nvPr/>
          </p:nvSpPr>
          <p:spPr>
            <a:xfrm>
              <a:off x="5738400" y="3453840"/>
              <a:ext cx="84960" cy="495360"/>
            </a:xfrm>
            <a:custGeom>
              <a:avLst/>
              <a:gdLst/>
              <a:ahLst/>
              <a:rect l="l" t="t" r="r" b="b"/>
              <a:pathLst>
                <a:path w="62" h="289">
                  <a:moveTo>
                    <a:pt x="62" y="65"/>
                  </a:moveTo>
                  <a:lnTo>
                    <a:pt x="0" y="0"/>
                  </a:lnTo>
                  <a:lnTo>
                    <a:pt x="0" y="227"/>
                  </a:lnTo>
                  <a:lnTo>
                    <a:pt x="62" y="289"/>
                  </a:lnTo>
                  <a:lnTo>
                    <a:pt x="62" y="65"/>
                  </a:lnTo>
                  <a:close/>
                </a:path>
              </a:pathLst>
            </a:custGeom>
            <a:solidFill>
              <a:srgbClr val="ff0000"/>
            </a:solidFill>
            <a:ln w="12600">
              <a:solidFill>
                <a:srgbClr val="8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9" name=""/>
            <p:cNvSpPr/>
            <p:nvPr/>
          </p:nvSpPr>
          <p:spPr>
            <a:xfrm>
              <a:off x="6928560" y="2453760"/>
              <a:ext cx="89280" cy="1111320"/>
            </a:xfrm>
            <a:custGeom>
              <a:avLst/>
              <a:gdLst/>
              <a:ahLst/>
              <a:rect l="l" t="t" r="r" b="b"/>
              <a:pathLst>
                <a:path w="65" h="648">
                  <a:moveTo>
                    <a:pt x="65" y="68"/>
                  </a:moveTo>
                  <a:lnTo>
                    <a:pt x="0" y="0"/>
                  </a:lnTo>
                  <a:lnTo>
                    <a:pt x="0" y="583"/>
                  </a:lnTo>
                  <a:lnTo>
                    <a:pt x="65" y="648"/>
                  </a:lnTo>
                  <a:lnTo>
                    <a:pt x="65" y="68"/>
                  </a:lnTo>
                  <a:close/>
                </a:path>
              </a:pathLst>
            </a:custGeom>
            <a:solidFill>
              <a:srgbClr val="ff0000"/>
            </a:solidFill>
            <a:ln w="12600">
              <a:solidFill>
                <a:srgbClr val="8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0" name=""/>
            <p:cNvSpPr/>
            <p:nvPr/>
          </p:nvSpPr>
          <p:spPr>
            <a:xfrm>
              <a:off x="5738400" y="2057400"/>
              <a:ext cx="84960" cy="396360"/>
            </a:xfrm>
            <a:custGeom>
              <a:avLst/>
              <a:gdLst/>
              <a:ahLst/>
              <a:rect l="l" t="t" r="r" b="b"/>
              <a:pathLst>
                <a:path w="62" h="231">
                  <a:moveTo>
                    <a:pt x="62" y="231"/>
                  </a:moveTo>
                  <a:lnTo>
                    <a:pt x="0" y="231"/>
                  </a:lnTo>
                  <a:lnTo>
                    <a:pt x="0" y="0"/>
                  </a:lnTo>
                  <a:lnTo>
                    <a:pt x="62" y="62"/>
                  </a:lnTo>
                  <a:lnTo>
                    <a:pt x="62" y="231"/>
                  </a:lnTo>
                  <a:close/>
                </a:path>
              </a:pathLst>
            </a:custGeom>
            <a:solidFill>
              <a:srgbClr val="ff0000"/>
            </a:solidFill>
            <a:ln w="12600">
              <a:solidFill>
                <a:srgbClr val="8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81" name=""/>
          <p:cNvSpPr/>
          <p:nvPr/>
        </p:nvSpPr>
        <p:spPr>
          <a:xfrm>
            <a:off x="3078000" y="5506920"/>
            <a:ext cx="27781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Financial Institutions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Morgan Stanley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Goldman Sachs, etc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82" name=""/>
          <p:cNvGrpSpPr/>
          <p:nvPr/>
        </p:nvGrpSpPr>
        <p:grpSpPr>
          <a:xfrm>
            <a:off x="3549600" y="3413160"/>
            <a:ext cx="1892160" cy="2000160"/>
            <a:chOff x="3549600" y="3413160"/>
            <a:chExt cx="1892160" cy="2000160"/>
          </a:xfrm>
        </p:grpSpPr>
        <p:sp>
          <p:nvSpPr>
            <p:cNvPr id="1083" name=""/>
            <p:cNvSpPr/>
            <p:nvPr/>
          </p:nvSpPr>
          <p:spPr>
            <a:xfrm rot="16200000">
              <a:off x="3487320" y="3475440"/>
              <a:ext cx="1910520" cy="1785960"/>
            </a:xfrm>
            <a:custGeom>
              <a:avLst/>
              <a:gdLst/>
              <a:ahLst/>
              <a:rect l="l" t="t" r="r" b="b"/>
              <a:pathLst>
                <a:path w="1387" h="1041">
                  <a:moveTo>
                    <a:pt x="0" y="231"/>
                  </a:moveTo>
                  <a:lnTo>
                    <a:pt x="0" y="816"/>
                  </a:lnTo>
                  <a:lnTo>
                    <a:pt x="864" y="816"/>
                  </a:lnTo>
                  <a:lnTo>
                    <a:pt x="864" y="1041"/>
                  </a:lnTo>
                  <a:lnTo>
                    <a:pt x="1387" y="521"/>
                  </a:lnTo>
                  <a:lnTo>
                    <a:pt x="864" y="0"/>
                  </a:lnTo>
                  <a:lnTo>
                    <a:pt x="864" y="231"/>
                  </a:lnTo>
                  <a:lnTo>
                    <a:pt x="0" y="231"/>
                  </a:lnTo>
                  <a:close/>
                </a:path>
              </a:pathLst>
            </a:custGeom>
            <a:solidFill>
              <a:srgbClr val="00ff00"/>
            </a:solidFill>
            <a:ln w="12600">
              <a:solidFill>
                <a:srgbClr val="008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4" name=""/>
            <p:cNvSpPr/>
            <p:nvPr/>
          </p:nvSpPr>
          <p:spPr>
            <a:xfrm rot="16200000">
              <a:off x="4362480" y="4717080"/>
              <a:ext cx="1279800" cy="109440"/>
            </a:xfrm>
            <a:custGeom>
              <a:avLst/>
              <a:gdLst/>
              <a:ahLst/>
              <a:rect l="l" t="t" r="r" b="b"/>
              <a:pathLst>
                <a:path w="929" h="64">
                  <a:moveTo>
                    <a:pt x="866" y="63"/>
                  </a:moveTo>
                  <a:lnTo>
                    <a:pt x="929" y="0"/>
                  </a:lnTo>
                  <a:lnTo>
                    <a:pt x="61" y="0"/>
                  </a:lnTo>
                  <a:lnTo>
                    <a:pt x="0" y="64"/>
                  </a:lnTo>
                  <a:lnTo>
                    <a:pt x="866" y="63"/>
                  </a:lnTo>
                  <a:close/>
                </a:path>
              </a:pathLst>
            </a:custGeom>
            <a:solidFill>
              <a:srgbClr val="00ff00"/>
            </a:solidFill>
            <a:ln w="12600">
              <a:solidFill>
                <a:srgbClr val="008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5" name=""/>
            <p:cNvSpPr/>
            <p:nvPr/>
          </p:nvSpPr>
          <p:spPr>
            <a:xfrm rot="16200000">
              <a:off x="5151600" y="3928680"/>
              <a:ext cx="84960" cy="495360"/>
            </a:xfrm>
            <a:custGeom>
              <a:avLst/>
              <a:gdLst/>
              <a:ahLst/>
              <a:rect l="l" t="t" r="r" b="b"/>
              <a:pathLst>
                <a:path w="62" h="289">
                  <a:moveTo>
                    <a:pt x="0" y="65"/>
                  </a:moveTo>
                  <a:lnTo>
                    <a:pt x="62" y="0"/>
                  </a:lnTo>
                  <a:lnTo>
                    <a:pt x="62" y="227"/>
                  </a:lnTo>
                  <a:lnTo>
                    <a:pt x="0" y="289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00ff00"/>
            </a:solidFill>
            <a:ln w="12600">
              <a:solidFill>
                <a:srgbClr val="008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6" name=""/>
            <p:cNvSpPr/>
            <p:nvPr/>
          </p:nvSpPr>
          <p:spPr>
            <a:xfrm rot="16200000">
              <a:off x="4456800" y="4812840"/>
              <a:ext cx="89640" cy="1111320"/>
            </a:xfrm>
            <a:custGeom>
              <a:avLst/>
              <a:gdLst/>
              <a:ahLst/>
              <a:rect l="l" t="t" r="r" b="b"/>
              <a:pathLst>
                <a:path w="65" h="648">
                  <a:moveTo>
                    <a:pt x="0" y="68"/>
                  </a:moveTo>
                  <a:lnTo>
                    <a:pt x="65" y="0"/>
                  </a:lnTo>
                  <a:lnTo>
                    <a:pt x="65" y="583"/>
                  </a:lnTo>
                  <a:lnTo>
                    <a:pt x="0" y="648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ff00"/>
            </a:solidFill>
            <a:ln w="12600">
              <a:solidFill>
                <a:srgbClr val="008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7" name=""/>
            <p:cNvSpPr/>
            <p:nvPr/>
          </p:nvSpPr>
          <p:spPr>
            <a:xfrm rot="16200000">
              <a:off x="3705120" y="3978000"/>
              <a:ext cx="84960" cy="396360"/>
            </a:xfrm>
            <a:custGeom>
              <a:avLst/>
              <a:gdLst/>
              <a:ahLst/>
              <a:rect l="l" t="t" r="r" b="b"/>
              <a:pathLst>
                <a:path w="62" h="231">
                  <a:moveTo>
                    <a:pt x="0" y="231"/>
                  </a:moveTo>
                  <a:lnTo>
                    <a:pt x="62" y="231"/>
                  </a:lnTo>
                  <a:lnTo>
                    <a:pt x="62" y="0"/>
                  </a:lnTo>
                  <a:lnTo>
                    <a:pt x="0" y="62"/>
                  </a:lnTo>
                  <a:lnTo>
                    <a:pt x="0" y="231"/>
                  </a:lnTo>
                  <a:close/>
                </a:path>
              </a:pathLst>
            </a:custGeom>
            <a:solidFill>
              <a:srgbClr val="00ff00"/>
            </a:solidFill>
            <a:ln w="12600">
              <a:solidFill>
                <a:srgbClr val="008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88" name=""/>
          <p:cNvSpPr/>
          <p:nvPr/>
        </p:nvSpPr>
        <p:spPr>
          <a:xfrm>
            <a:off x="2292120" y="2857680"/>
            <a:ext cx="904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9" name=""/>
          <p:cNvSpPr/>
          <p:nvPr/>
        </p:nvSpPr>
        <p:spPr>
          <a:xfrm>
            <a:off x="5177880" y="2779560"/>
            <a:ext cx="1815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Electronic Platform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0" name=""/>
          <p:cNvSpPr/>
          <p:nvPr/>
        </p:nvSpPr>
        <p:spPr>
          <a:xfrm>
            <a:off x="4239720" y="4280040"/>
            <a:ext cx="4071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91" name="E_CMYK_R%20" descr=""/>
          <p:cNvPicPr/>
          <p:nvPr/>
        </p:nvPicPr>
        <p:blipFill>
          <a:blip r:embed="rId1"/>
          <a:stretch/>
        </p:blipFill>
        <p:spPr>
          <a:xfrm>
            <a:off x="3832200" y="2155680"/>
            <a:ext cx="1130400" cy="1130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" name="PlaceHolder 1"/>
          <p:cNvSpPr>
            <a:spLocks noGrp="1"/>
          </p:cNvSpPr>
          <p:nvPr>
            <p:ph type="title"/>
          </p:nvPr>
        </p:nvSpPr>
        <p:spPr>
          <a:xfrm>
            <a:off x="539280" y="19980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Integration Status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3" name="PlaceHolder 2"/>
          <p:cNvSpPr>
            <a:spLocks noGrp="1"/>
          </p:cNvSpPr>
          <p:nvPr>
            <p:ph/>
          </p:nvPr>
        </p:nvSpPr>
        <p:spPr>
          <a:xfrm>
            <a:off x="990720" y="16765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663480" indent="-663480">
              <a:lnSpc>
                <a:spcPct val="105000"/>
              </a:lnSpc>
              <a:spcAft>
                <a:spcPts val="1500"/>
              </a:spcAft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Move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65120" indent="-412560">
              <a:lnSpc>
                <a:spcPct val="105000"/>
              </a:lnSpc>
              <a:spcAft>
                <a:spcPts val="12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London -   Mid September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65120" indent="-412560">
              <a:lnSpc>
                <a:spcPct val="105000"/>
              </a:lnSpc>
              <a:spcAft>
                <a:spcPts val="12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 -  Done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65120" indent="-412560">
              <a:lnSpc>
                <a:spcPct val="105000"/>
              </a:lnSpc>
              <a:spcAft>
                <a:spcPts val="12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Tokyo -  Late September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3480" indent="-663480">
              <a:lnSpc>
                <a:spcPct val="105000"/>
              </a:lnSpc>
              <a:spcAft>
                <a:spcPts val="1500"/>
              </a:spcAft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Migration of OnLine Systems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65120" indent="-412560">
              <a:lnSpc>
                <a:spcPct val="105000"/>
              </a:lnSpc>
              <a:spcAft>
                <a:spcPts val="12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Maker - Mid September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65120" indent="-412560">
              <a:lnSpc>
                <a:spcPct val="105000"/>
              </a:lnSpc>
              <a:spcAft>
                <a:spcPts val="125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System Migration - Q1 2001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3480" indent="-663480">
              <a:lnSpc>
                <a:spcPct val="105000"/>
              </a:lnSpc>
              <a:spcAft>
                <a:spcPts val="1500"/>
              </a:spcAft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Mid/Back Office - 75% Complete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4" name=""/>
          <p:cNvSpPr/>
          <p:nvPr/>
        </p:nvSpPr>
        <p:spPr>
          <a:xfrm>
            <a:off x="762120" y="5969160"/>
            <a:ext cx="731520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33160" y="6854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Europe</a:t>
            </a:r>
            <a:br>
              <a:rPr sz="3200"/>
            </a:br>
            <a:br>
              <a:rPr sz="3200"/>
            </a:b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4036680" y="1952640"/>
            <a:ext cx="3594600" cy="399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 Overview</a:t>
            </a:r>
            <a:br>
              <a:rPr sz="3200"/>
            </a:br>
            <a:br>
              <a:rPr sz="32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Metals</a:t>
            </a:r>
            <a:br>
              <a:rPr sz="3200"/>
            </a:br>
            <a:br>
              <a:rPr sz="32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Credit.com</a:t>
            </a:r>
            <a:br>
              <a:rPr sz="32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828800" y="1600200"/>
            <a:ext cx="1828800" cy="1219320"/>
          </a:xfrm>
          <a:prstGeom prst="rightArrow">
            <a:avLst>
              <a:gd name="adj1" fmla="val 44444"/>
              <a:gd name="adj2" fmla="val 49731"/>
            </a:avLst>
          </a:prstGeom>
          <a:gradFill rotWithShape="0">
            <a:gsLst>
              <a:gs pos="0">
                <a:srgbClr val="000000"/>
              </a:gs>
              <a:gs pos="50000">
                <a:srgbClr val="3366ff"/>
              </a:gs>
              <a:gs pos="100000">
                <a:srgbClr val="000000"/>
              </a:gs>
            </a:gsLst>
            <a:lin ang="5400000"/>
          </a:gradFill>
          <a:ln w="0">
            <a:noFill/>
          </a:ln>
          <a:effectLst>
            <a:outerShdw dist="52300" dir="4563564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882800" y="3073320"/>
            <a:ext cx="1828800" cy="1219320"/>
          </a:xfrm>
          <a:prstGeom prst="rightArrow">
            <a:avLst>
              <a:gd name="adj1" fmla="val 44444"/>
              <a:gd name="adj2" fmla="val 49731"/>
            </a:avLst>
          </a:prstGeom>
          <a:gradFill rotWithShape="0">
            <a:gsLst>
              <a:gs pos="0">
                <a:srgbClr val="000000"/>
              </a:gs>
              <a:gs pos="50000">
                <a:srgbClr val="3366ff"/>
              </a:gs>
              <a:gs pos="100000">
                <a:srgbClr val="000000"/>
              </a:gs>
            </a:gsLst>
            <a:lin ang="5400000"/>
          </a:gradFill>
          <a:ln w="0">
            <a:noFill/>
          </a:ln>
          <a:effectLst>
            <a:outerShdw dist="52300" dir="4563564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936800" y="4572000"/>
            <a:ext cx="1828800" cy="1219320"/>
          </a:xfrm>
          <a:prstGeom prst="rightArrow">
            <a:avLst>
              <a:gd name="adj1" fmla="val 44444"/>
              <a:gd name="adj2" fmla="val 49731"/>
            </a:avLst>
          </a:prstGeom>
          <a:gradFill rotWithShape="0">
            <a:gsLst>
              <a:gs pos="0">
                <a:srgbClr val="000000"/>
              </a:gs>
              <a:gs pos="50000">
                <a:srgbClr val="3366ff"/>
              </a:gs>
              <a:gs pos="100000">
                <a:srgbClr val="000000"/>
              </a:gs>
            </a:gsLst>
            <a:lin ang="5400000"/>
          </a:gradFill>
          <a:ln w="0">
            <a:noFill/>
          </a:ln>
          <a:effectLst>
            <a:outerShdw dist="52300" dir="4563564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" name="PlaceHolder 1"/>
          <p:cNvSpPr>
            <a:spLocks noGrp="1"/>
          </p:cNvSpPr>
          <p:nvPr>
            <p:ph type="title"/>
          </p:nvPr>
        </p:nvSpPr>
        <p:spPr>
          <a:xfrm>
            <a:off x="533520" y="-241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Are a Newcomer to the Online Credit World With Enroncredit.Com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96" name="" descr=""/>
          <p:cNvPicPr/>
          <p:nvPr/>
        </p:nvPicPr>
        <p:blipFill>
          <a:blip r:embed="rId1"/>
          <a:stretch/>
        </p:blipFill>
        <p:spPr>
          <a:xfrm>
            <a:off x="1676520" y="1828800"/>
            <a:ext cx="5790960" cy="4206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PlaceHolder 1"/>
          <p:cNvSpPr>
            <a:spLocks noGrp="1"/>
          </p:cNvSpPr>
          <p:nvPr>
            <p:ph type="title"/>
          </p:nvPr>
        </p:nvSpPr>
        <p:spPr>
          <a:xfrm>
            <a:off x="504360" y="17568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Credit Business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8" name="PlaceHolder 2"/>
          <p:cNvSpPr>
            <a:spLocks noGrp="1"/>
          </p:cNvSpPr>
          <p:nvPr>
            <p:ph/>
          </p:nvPr>
        </p:nvSpPr>
        <p:spPr>
          <a:xfrm>
            <a:off x="533520" y="1980720"/>
            <a:ext cx="8229600" cy="449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663480" indent="-663480">
              <a:spcAft>
                <a:spcPts val="1749"/>
              </a:spcAft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Our business used to be 90% commodity and 10% credit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3480" indent="-663480">
              <a:spcAft>
                <a:spcPts val="1749"/>
              </a:spcAft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Today a deal is 90% credit wrapped around the 10% commodity portion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" name=""/>
          <p:cNvSpPr txBox="1"/>
          <p:nvPr/>
        </p:nvSpPr>
        <p:spPr>
          <a:xfrm>
            <a:off x="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Reference - </a:t>
            </a:r>
            <a:fld id="{D99A729B-6B60-463D-A9FF-60B2D95AA279}" type="slidenum"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00" name=""/>
          <p:cNvGraphicFramePr/>
          <p:nvPr/>
        </p:nvGraphicFramePr>
        <p:xfrm>
          <a:off x="385920" y="1665360"/>
          <a:ext cx="8505720" cy="4721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0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5920" y="1665360"/>
                    <a:ext cx="8505720" cy="4721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02" name=""/>
          <p:cNvSpPr/>
          <p:nvPr/>
        </p:nvSpPr>
        <p:spPr>
          <a:xfrm>
            <a:off x="963720" y="1345320"/>
            <a:ext cx="7772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On average 60,000 US businesses file for bankruptcy each year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3" name=""/>
          <p:cNvSpPr/>
          <p:nvPr/>
        </p:nvSpPr>
        <p:spPr>
          <a:xfrm>
            <a:off x="557280" y="6383880"/>
            <a:ext cx="3021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Source:  American Bankruptcy Institute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4" name="PlaceHolder 1"/>
          <p:cNvSpPr>
            <a:spLocks noGrp="1"/>
          </p:cNvSpPr>
          <p:nvPr>
            <p:ph type="title"/>
          </p:nvPr>
        </p:nvSpPr>
        <p:spPr>
          <a:xfrm>
            <a:off x="547200" y="2138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Market Opportunities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5" name=""/>
          <p:cNvSpPr/>
          <p:nvPr/>
        </p:nvSpPr>
        <p:spPr>
          <a:xfrm>
            <a:off x="1157400" y="5931360"/>
            <a:ext cx="7834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ctr" pos="193680"/>
                <a:tab algn="ctr" pos="1044720"/>
                <a:tab algn="ctr" pos="1812960"/>
                <a:tab algn="ctr" pos="2570040"/>
                <a:tab algn="ctr" pos="3338640"/>
                <a:tab algn="ctr" pos="4097160"/>
                <a:tab algn="ctr" pos="4854600"/>
                <a:tab algn="ctr" pos="5622840"/>
                <a:tab algn="ctr" pos="6380280"/>
                <a:tab algn="ctr" pos="714852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1982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1984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1986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1988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1992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1994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6" name=""/>
          <p:cNvSpPr/>
          <p:nvPr/>
        </p:nvSpPr>
        <p:spPr>
          <a:xfrm>
            <a:off x="541800" y="1836720"/>
            <a:ext cx="646920" cy="423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spcAft>
                <a:spcPts val="12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spcAft>
                <a:spcPts val="12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spcAft>
                <a:spcPts val="12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spcAft>
                <a:spcPts val="12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spcAft>
                <a:spcPts val="12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spcAft>
                <a:spcPts val="12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spcAft>
                <a:spcPts val="12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spcAft>
                <a:spcPts val="12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spcAft>
                <a:spcPts val="12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spcAft>
                <a:spcPts val="12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7" name=""/>
          <p:cNvSpPr/>
          <p:nvPr/>
        </p:nvSpPr>
        <p:spPr>
          <a:xfrm rot="16200000">
            <a:off x="-604440" y="3744360"/>
            <a:ext cx="1950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Bankruptcies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8" name=""/>
          <p:cNvSpPr/>
          <p:nvPr/>
        </p:nvSpPr>
        <p:spPr>
          <a:xfrm>
            <a:off x="4889880" y="6277320"/>
            <a:ext cx="59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PlaceHolder 1"/>
          <p:cNvSpPr>
            <a:spLocks noGrp="1"/>
          </p:cNvSpPr>
          <p:nvPr>
            <p:ph type="title"/>
          </p:nvPr>
        </p:nvSpPr>
        <p:spPr>
          <a:xfrm>
            <a:off x="533160" y="2282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Market Opportunities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0" name=""/>
          <p:cNvSpPr/>
          <p:nvPr/>
        </p:nvSpPr>
        <p:spPr>
          <a:xfrm>
            <a:off x="4800600" y="3352680"/>
            <a:ext cx="3851280" cy="172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0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are providing cost of credit for tens of tens of thousands of companies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1" name=""/>
          <p:cNvSpPr/>
          <p:nvPr/>
        </p:nvSpPr>
        <p:spPr>
          <a:xfrm>
            <a:off x="1371600" y="1370880"/>
            <a:ext cx="6781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credit risk market….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2" name=""/>
          <p:cNvSpPr/>
          <p:nvPr/>
        </p:nvSpPr>
        <p:spPr>
          <a:xfrm>
            <a:off x="946080" y="2652840"/>
            <a:ext cx="3009960" cy="3595680"/>
          </a:xfrm>
          <a:prstGeom prst="rightArrow">
            <a:avLst>
              <a:gd name="adj1" fmla="val 60787"/>
              <a:gd name="adj2" fmla="val 24486"/>
            </a:avLst>
          </a:prstGeom>
          <a:solidFill>
            <a:srgbClr val="007d3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There is lack of transparency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3" name=""/>
          <p:cNvSpPr/>
          <p:nvPr/>
        </p:nvSpPr>
        <p:spPr>
          <a:xfrm>
            <a:off x="380880" y="2054160"/>
            <a:ext cx="3598920" cy="490680"/>
          </a:xfrm>
          <a:prstGeom prst="rect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Opportunity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4" name=""/>
          <p:cNvSpPr/>
          <p:nvPr/>
        </p:nvSpPr>
        <p:spPr>
          <a:xfrm>
            <a:off x="5334120" y="2057400"/>
            <a:ext cx="2943000" cy="457200"/>
          </a:xfrm>
          <a:prstGeom prst="rect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Our Response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" name="PlaceHolder 1"/>
          <p:cNvSpPr>
            <a:spLocks noGrp="1"/>
          </p:cNvSpPr>
          <p:nvPr>
            <p:ph type="title"/>
          </p:nvPr>
        </p:nvSpPr>
        <p:spPr>
          <a:xfrm>
            <a:off x="533160" y="2282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Market Opportunities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6" name=""/>
          <p:cNvSpPr/>
          <p:nvPr/>
        </p:nvSpPr>
        <p:spPr>
          <a:xfrm>
            <a:off x="4761000" y="3422520"/>
            <a:ext cx="4154400" cy="244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0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are offering to transact on more companies than anyone else (by a significant margin)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7" name=""/>
          <p:cNvSpPr/>
          <p:nvPr/>
        </p:nvSpPr>
        <p:spPr>
          <a:xfrm>
            <a:off x="533520" y="1978200"/>
            <a:ext cx="3598920" cy="490320"/>
          </a:xfrm>
          <a:prstGeom prst="rect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Opportunity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8" name=""/>
          <p:cNvSpPr/>
          <p:nvPr/>
        </p:nvSpPr>
        <p:spPr>
          <a:xfrm>
            <a:off x="5334120" y="1981080"/>
            <a:ext cx="2943000" cy="457200"/>
          </a:xfrm>
          <a:prstGeom prst="rect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Our Response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9" name=""/>
          <p:cNvSpPr/>
          <p:nvPr/>
        </p:nvSpPr>
        <p:spPr>
          <a:xfrm>
            <a:off x="1022400" y="2728800"/>
            <a:ext cx="3009960" cy="3595680"/>
          </a:xfrm>
          <a:prstGeom prst="rightArrow">
            <a:avLst>
              <a:gd name="adj1" fmla="val 60787"/>
              <a:gd name="adj2" fmla="val 24486"/>
            </a:avLst>
          </a:prstGeom>
          <a:solidFill>
            <a:srgbClr val="007d3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There is a lack of liquidity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0" name=""/>
          <p:cNvSpPr/>
          <p:nvPr/>
        </p:nvSpPr>
        <p:spPr>
          <a:xfrm>
            <a:off x="1371600" y="1370880"/>
            <a:ext cx="6781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credit risk market….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" name=""/>
          <p:cNvSpPr/>
          <p:nvPr/>
        </p:nvSpPr>
        <p:spPr>
          <a:xfrm>
            <a:off x="4800600" y="3429000"/>
            <a:ext cx="4189320" cy="244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are providing standardized transactions on-line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2" name=""/>
          <p:cNvSpPr/>
          <p:nvPr/>
        </p:nvSpPr>
        <p:spPr>
          <a:xfrm>
            <a:off x="914400" y="2500200"/>
            <a:ext cx="3314880" cy="3595680"/>
          </a:xfrm>
          <a:prstGeom prst="rightArrow">
            <a:avLst>
              <a:gd name="adj1" fmla="val 60787"/>
              <a:gd name="adj2" fmla="val 24486"/>
            </a:avLst>
          </a:prstGeom>
          <a:solidFill>
            <a:srgbClr val="007d3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existing credit processes are sluggish and inefficient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3" name=""/>
          <p:cNvSpPr/>
          <p:nvPr/>
        </p:nvSpPr>
        <p:spPr>
          <a:xfrm>
            <a:off x="533520" y="1981080"/>
            <a:ext cx="3598920" cy="490680"/>
          </a:xfrm>
          <a:prstGeom prst="rect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Opportunity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4" name=""/>
          <p:cNvSpPr/>
          <p:nvPr/>
        </p:nvSpPr>
        <p:spPr>
          <a:xfrm>
            <a:off x="5410080" y="1981080"/>
            <a:ext cx="2943360" cy="457200"/>
          </a:xfrm>
          <a:prstGeom prst="rect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Our Response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5" name=""/>
          <p:cNvSpPr/>
          <p:nvPr/>
        </p:nvSpPr>
        <p:spPr>
          <a:xfrm>
            <a:off x="1371600" y="1370880"/>
            <a:ext cx="6781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credit risk market….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6" name="PlaceHolder 1"/>
          <p:cNvSpPr>
            <a:spLocks noGrp="1"/>
          </p:cNvSpPr>
          <p:nvPr>
            <p:ph type="title"/>
          </p:nvPr>
        </p:nvSpPr>
        <p:spPr>
          <a:xfrm>
            <a:off x="533160" y="2282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Market Opportunities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" name=""/>
          <p:cNvSpPr/>
          <p:nvPr/>
        </p:nvSpPr>
        <p:spPr>
          <a:xfrm>
            <a:off x="4648320" y="3193920"/>
            <a:ext cx="4213080" cy="244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are providing simple tools available  free over the internet for managing credit risks and will provide customised solutions for adoptors of our technology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8" name=""/>
          <p:cNvSpPr/>
          <p:nvPr/>
        </p:nvSpPr>
        <p:spPr>
          <a:xfrm>
            <a:off x="762120" y="2728800"/>
            <a:ext cx="3270240" cy="3595680"/>
          </a:xfrm>
          <a:prstGeom prst="rightArrow">
            <a:avLst>
              <a:gd name="adj1" fmla="val 60787"/>
              <a:gd name="adj2" fmla="val 24486"/>
            </a:avLst>
          </a:prstGeom>
          <a:solidFill>
            <a:srgbClr val="007d3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There are no easy tools for  evaluating and managing cost of credit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9" name=""/>
          <p:cNvSpPr/>
          <p:nvPr/>
        </p:nvSpPr>
        <p:spPr>
          <a:xfrm>
            <a:off x="533520" y="1978200"/>
            <a:ext cx="3598920" cy="490320"/>
          </a:xfrm>
          <a:prstGeom prst="rect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Opportunity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0" name=""/>
          <p:cNvSpPr/>
          <p:nvPr/>
        </p:nvSpPr>
        <p:spPr>
          <a:xfrm>
            <a:off x="5429160" y="1981080"/>
            <a:ext cx="2943360" cy="457200"/>
          </a:xfrm>
          <a:prstGeom prst="rect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Our Response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1" name="PlaceHolder 1"/>
          <p:cNvSpPr>
            <a:spLocks noGrp="1"/>
          </p:cNvSpPr>
          <p:nvPr>
            <p:ph type="title"/>
          </p:nvPr>
        </p:nvSpPr>
        <p:spPr>
          <a:xfrm>
            <a:off x="533160" y="2282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Market Opportunities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2" name=""/>
          <p:cNvSpPr/>
          <p:nvPr/>
        </p:nvSpPr>
        <p:spPr>
          <a:xfrm>
            <a:off x="1371600" y="1370880"/>
            <a:ext cx="6781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credit risk market….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" name=""/>
          <p:cNvSpPr txBox="1"/>
          <p:nvPr/>
        </p:nvSpPr>
        <p:spPr>
          <a:xfrm>
            <a:off x="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Reference - </a:t>
            </a:r>
            <a:fld id="{3CAB0407-321E-45E0-B388-8489F36BB6D8}" type="slidenum">
              <a:rPr b="0" lang="en-US" sz="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4" name="PlaceHolder 1"/>
          <p:cNvSpPr>
            <a:spLocks noGrp="1"/>
          </p:cNvSpPr>
          <p:nvPr>
            <p:ph type="title"/>
          </p:nvPr>
        </p:nvSpPr>
        <p:spPr>
          <a:xfrm>
            <a:off x="533160" y="2282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Implementation Approach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5" name="PlaceHolder 2"/>
          <p:cNvSpPr>
            <a:spLocks noGrp="1"/>
          </p:cNvSpPr>
          <p:nvPr>
            <p:ph/>
          </p:nvPr>
        </p:nvSpPr>
        <p:spPr>
          <a:xfrm>
            <a:off x="896760" y="2319120"/>
            <a:ext cx="7637760" cy="3547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663480" indent="-663480">
              <a:spcAft>
                <a:spcPts val="17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Traditionally: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3480" indent="-663480">
              <a:spcAft>
                <a:spcPts val="1749"/>
              </a:spcAft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lead with transactions and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3480" indent="0">
              <a:spcAft>
                <a:spcPts val="174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3480" indent="-663480">
              <a:spcAft>
                <a:spcPts val="1749"/>
              </a:spcAft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profit only from market making and structured origination activities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3480" indent="0">
              <a:spcAft>
                <a:spcPts val="174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6" name=""/>
          <p:cNvSpPr/>
          <p:nvPr/>
        </p:nvSpPr>
        <p:spPr>
          <a:xfrm>
            <a:off x="520560" y="1386000"/>
            <a:ext cx="8358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EnronCredit is taking a different approach in commoditizing Global Trade Credit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7" name="techno%20copy" descr=""/>
          <p:cNvPicPr/>
          <p:nvPr/>
        </p:nvPicPr>
        <p:blipFill>
          <a:blip r:embed="rId1"/>
          <a:srcRect l="0" t="0" r="0" b="4445"/>
          <a:stretch/>
        </p:blipFill>
        <p:spPr>
          <a:xfrm>
            <a:off x="2286000" y="3200400"/>
            <a:ext cx="4711680" cy="3451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38" name="PlaceHolder 1"/>
          <p:cNvSpPr>
            <a:spLocks noGrp="1"/>
          </p:cNvSpPr>
          <p:nvPr>
            <p:ph type="title"/>
          </p:nvPr>
        </p:nvSpPr>
        <p:spPr>
          <a:xfrm>
            <a:off x="456840" y="228240"/>
            <a:ext cx="8915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Enroncredit Is Taking a Different Approach...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9" name="PlaceHolder 2"/>
          <p:cNvSpPr>
            <a:spLocks noGrp="1"/>
          </p:cNvSpPr>
          <p:nvPr>
            <p:ph/>
          </p:nvPr>
        </p:nvSpPr>
        <p:spPr>
          <a:xfrm>
            <a:off x="893880" y="1700280"/>
            <a:ext cx="7154640" cy="1720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 algn="ctr">
              <a:spcAft>
                <a:spcPts val="20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But the capabilities of the internet and speed to market now requires a different approach </a:t>
            </a: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Webdings"/>
                <a:ea typeface="Webdings"/>
              </a:rPr>
              <a:t></a:t>
            </a: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Webdings"/>
                <a:ea typeface="Webdings"/>
              </a:rPr>
              <a:t></a:t>
            </a: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Webdings"/>
                <a:ea typeface="Webdings"/>
              </a:rPr>
              <a:t>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PlaceHolder 1"/>
          <p:cNvSpPr>
            <a:spLocks noGrp="1"/>
          </p:cNvSpPr>
          <p:nvPr>
            <p:ph type="title"/>
          </p:nvPr>
        </p:nvSpPr>
        <p:spPr>
          <a:xfrm>
            <a:off x="457200" y="304560"/>
            <a:ext cx="8423280" cy="973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Phases of Building Enroncredit.Com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1" name="PlaceHolder 2"/>
          <p:cNvSpPr>
            <a:spLocks noGrp="1"/>
          </p:cNvSpPr>
          <p:nvPr>
            <p:ph/>
          </p:nvPr>
        </p:nvSpPr>
        <p:spPr>
          <a:xfrm>
            <a:off x="1364760" y="3618000"/>
            <a:ext cx="7293240" cy="2014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IDENTIFYING EARLY ADOPTORS FOR CUSTOMISED REAL TIME CREDIT SOLUTIONS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82680" indent="-381240">
              <a:buClr>
                <a:srgbClr val="0000ff"/>
              </a:buClr>
              <a:buSzPct val="75000"/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 with information; follow with active management 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82680" indent="-381240">
              <a:buClr>
                <a:srgbClr val="0000ff"/>
              </a:buClr>
              <a:buSzPct val="75000"/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Reinforce our scale advantage by further obtaining private credit information (like payment histories)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82680" indent="-381240">
              <a:buClr>
                <a:srgbClr val="0000ff"/>
              </a:buClr>
              <a:buSzPct val="75000"/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the solution, then build what we sold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82680" indent="-381240">
              <a:buClr>
                <a:srgbClr val="0000ff"/>
              </a:buClr>
              <a:buSzPct val="75000"/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once and sell many times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42" name="" descr=""/>
          <p:cNvPicPr/>
          <p:nvPr/>
        </p:nvPicPr>
        <p:blipFill>
          <a:blip r:embed="rId1"/>
          <a:stretch/>
        </p:blipFill>
        <p:spPr>
          <a:xfrm>
            <a:off x="592200" y="5756400"/>
            <a:ext cx="768240" cy="8096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143" name=""/>
          <p:cNvGraphicFramePr/>
          <p:nvPr/>
        </p:nvGraphicFramePr>
        <p:xfrm>
          <a:off x="609480" y="4238640"/>
          <a:ext cx="685800" cy="7873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14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09480" y="4238640"/>
                    <a:ext cx="685800" cy="787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145" name="" descr=""/>
          <p:cNvPicPr/>
          <p:nvPr/>
        </p:nvPicPr>
        <p:blipFill>
          <a:blip r:embed="rId4"/>
          <a:stretch/>
        </p:blipFill>
        <p:spPr>
          <a:xfrm>
            <a:off x="485640" y="2643120"/>
            <a:ext cx="882720" cy="8319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146" name=""/>
          <p:cNvGraphicFramePr/>
          <p:nvPr/>
        </p:nvGraphicFramePr>
        <p:xfrm>
          <a:off x="811080" y="1454040"/>
          <a:ext cx="470160" cy="8794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14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811080" y="1454040"/>
                    <a:ext cx="470160" cy="87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48" name=""/>
          <p:cNvSpPr/>
          <p:nvPr/>
        </p:nvSpPr>
        <p:spPr>
          <a:xfrm>
            <a:off x="1365120" y="1395360"/>
            <a:ext cx="72932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LEADING WITH TRANSPARENCY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ff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Creating a massively scalable advantage in pricing credits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ff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Distributing prices for free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9" name=""/>
          <p:cNvSpPr/>
          <p:nvPr/>
        </p:nvSpPr>
        <p:spPr>
          <a:xfrm>
            <a:off x="1365120" y="2495520"/>
            <a:ext cx="72932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BUILDING THE BRAND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000ff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Making our Enron Cost of Credit (ECC) and Enron Cost of Hedging Credit (ECHC) the standards in pricing credit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0" name=""/>
          <p:cNvSpPr/>
          <p:nvPr/>
        </p:nvSpPr>
        <p:spPr>
          <a:xfrm>
            <a:off x="1393920" y="5713560"/>
            <a:ext cx="729288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7280" indent="-2872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DRAMATICALLY SCALING THE TRANSACTIONS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000ff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EnronCredit is the major intermediary for trade credit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7280" indent="-287280">
              <a:lnSpc>
                <a:spcPct val="100000"/>
              </a:lnSpc>
              <a:buClr>
                <a:srgbClr val="0000ff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‘Just in time’ syndication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71240" y="16632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……..Getting Back to Our Plot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80880" y="2285640"/>
            <a:ext cx="4191120" cy="388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461880" indent="-461880">
              <a:spcBef>
                <a:spcPts val="499"/>
              </a:spcBef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Europe’s Leading Energy Network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33560" indent="-230400">
              <a:spcBef>
                <a:spcPts val="451"/>
              </a:spcBef>
              <a:spcAft>
                <a:spcPts val="451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Capture Sustainable First Mover Advantage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spcBef>
                <a:spcPts val="499"/>
              </a:spcBef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Extend the Network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33560" indent="-230400">
              <a:spcBef>
                <a:spcPts val="451"/>
              </a:spcBef>
              <a:spcAft>
                <a:spcPts val="451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Strong, Competitive Position in High Growth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spcBef>
                <a:spcPts val="499"/>
              </a:spcBef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Exploit the Network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033560" indent="-230400">
              <a:spcBef>
                <a:spcPts val="451"/>
              </a:spcBef>
              <a:spcAft>
                <a:spcPts val="1125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Significant Value to Enron and its Customers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spcBef>
                <a:spcPts val="451"/>
              </a:spcBef>
              <a:spcAft>
                <a:spcPts val="11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0">
              <a:spcBef>
                <a:spcPts val="451"/>
              </a:spcBef>
              <a:spcAft>
                <a:spcPts val="1125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380880" y="1717560"/>
            <a:ext cx="3886200" cy="368280"/>
          </a:xfrm>
          <a:prstGeom prst="rect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we have built in 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" name=""/>
          <p:cNvGrpSpPr/>
          <p:nvPr/>
        </p:nvGrpSpPr>
        <p:grpSpPr>
          <a:xfrm>
            <a:off x="4572000" y="2666880"/>
            <a:ext cx="4573080" cy="2810160"/>
            <a:chOff x="4572000" y="2666880"/>
            <a:chExt cx="4573080" cy="2810160"/>
          </a:xfrm>
        </p:grpSpPr>
        <p:sp>
          <p:nvSpPr>
            <p:cNvPr id="36" name=""/>
            <p:cNvSpPr/>
            <p:nvPr/>
          </p:nvSpPr>
          <p:spPr>
            <a:xfrm>
              <a:off x="7426080" y="2806560"/>
              <a:ext cx="1719000" cy="2095560"/>
            </a:xfrm>
            <a:custGeom>
              <a:avLst/>
              <a:gdLst/>
              <a:ahLst/>
              <a:rect l="l" t="t" r="r" b="b"/>
              <a:pathLst>
                <a:path w="2177" h="2542">
                  <a:moveTo>
                    <a:pt x="364" y="0"/>
                  </a:moveTo>
                  <a:lnTo>
                    <a:pt x="2177" y="1543"/>
                  </a:lnTo>
                  <a:lnTo>
                    <a:pt x="2135" y="1523"/>
                  </a:lnTo>
                  <a:lnTo>
                    <a:pt x="2114" y="1492"/>
                  </a:lnTo>
                  <a:lnTo>
                    <a:pt x="2105" y="1492"/>
                  </a:lnTo>
                  <a:lnTo>
                    <a:pt x="2105" y="1543"/>
                  </a:lnTo>
                  <a:lnTo>
                    <a:pt x="2094" y="1543"/>
                  </a:lnTo>
                  <a:lnTo>
                    <a:pt x="2084" y="1512"/>
                  </a:lnTo>
                  <a:lnTo>
                    <a:pt x="2011" y="1430"/>
                  </a:lnTo>
                  <a:lnTo>
                    <a:pt x="1939" y="1430"/>
                  </a:lnTo>
                  <a:lnTo>
                    <a:pt x="1928" y="1401"/>
                  </a:lnTo>
                  <a:lnTo>
                    <a:pt x="1918" y="1401"/>
                  </a:lnTo>
                  <a:lnTo>
                    <a:pt x="1887" y="1401"/>
                  </a:lnTo>
                  <a:lnTo>
                    <a:pt x="1877" y="1430"/>
                  </a:lnTo>
                  <a:lnTo>
                    <a:pt x="1866" y="1430"/>
                  </a:lnTo>
                  <a:lnTo>
                    <a:pt x="1846" y="1430"/>
                  </a:lnTo>
                  <a:lnTo>
                    <a:pt x="1846" y="1411"/>
                  </a:lnTo>
                  <a:lnTo>
                    <a:pt x="1794" y="1421"/>
                  </a:lnTo>
                  <a:lnTo>
                    <a:pt x="1763" y="1461"/>
                  </a:lnTo>
                  <a:lnTo>
                    <a:pt x="1701" y="1481"/>
                  </a:lnTo>
                  <a:lnTo>
                    <a:pt x="1691" y="1512"/>
                  </a:lnTo>
                  <a:lnTo>
                    <a:pt x="1660" y="1532"/>
                  </a:lnTo>
                  <a:lnTo>
                    <a:pt x="1639" y="1543"/>
                  </a:lnTo>
                  <a:lnTo>
                    <a:pt x="1660" y="1614"/>
                  </a:lnTo>
                  <a:lnTo>
                    <a:pt x="1630" y="1634"/>
                  </a:lnTo>
                  <a:lnTo>
                    <a:pt x="1558" y="1552"/>
                  </a:lnTo>
                  <a:lnTo>
                    <a:pt x="1549" y="1604"/>
                  </a:lnTo>
                  <a:lnTo>
                    <a:pt x="1517" y="1624"/>
                  </a:lnTo>
                  <a:lnTo>
                    <a:pt x="1506" y="1686"/>
                  </a:lnTo>
                  <a:lnTo>
                    <a:pt x="1528" y="1706"/>
                  </a:lnTo>
                  <a:lnTo>
                    <a:pt x="1496" y="1737"/>
                  </a:lnTo>
                  <a:lnTo>
                    <a:pt x="1485" y="1788"/>
                  </a:lnTo>
                  <a:lnTo>
                    <a:pt x="1528" y="1808"/>
                  </a:lnTo>
                  <a:lnTo>
                    <a:pt x="1538" y="1859"/>
                  </a:lnTo>
                  <a:lnTo>
                    <a:pt x="1549" y="1870"/>
                  </a:lnTo>
                  <a:lnTo>
                    <a:pt x="1549" y="1859"/>
                  </a:lnTo>
                  <a:lnTo>
                    <a:pt x="1610" y="1870"/>
                  </a:lnTo>
                  <a:lnTo>
                    <a:pt x="1639" y="1900"/>
                  </a:lnTo>
                  <a:lnTo>
                    <a:pt x="1670" y="1971"/>
                  </a:lnTo>
                  <a:lnTo>
                    <a:pt x="1630" y="1971"/>
                  </a:lnTo>
                  <a:lnTo>
                    <a:pt x="1620" y="1993"/>
                  </a:lnTo>
                  <a:lnTo>
                    <a:pt x="1630" y="2002"/>
                  </a:lnTo>
                  <a:lnTo>
                    <a:pt x="1670" y="2022"/>
                  </a:lnTo>
                  <a:lnTo>
                    <a:pt x="1630" y="2033"/>
                  </a:lnTo>
                  <a:lnTo>
                    <a:pt x="1599" y="2084"/>
                  </a:lnTo>
                  <a:lnTo>
                    <a:pt x="1579" y="2033"/>
                  </a:lnTo>
                  <a:lnTo>
                    <a:pt x="1549" y="2022"/>
                  </a:lnTo>
                  <a:lnTo>
                    <a:pt x="1558" y="2043"/>
                  </a:lnTo>
                  <a:lnTo>
                    <a:pt x="1558" y="2095"/>
                  </a:lnTo>
                  <a:lnTo>
                    <a:pt x="1538" y="2084"/>
                  </a:lnTo>
                  <a:lnTo>
                    <a:pt x="1538" y="2135"/>
                  </a:lnTo>
                  <a:lnTo>
                    <a:pt x="1485" y="2217"/>
                  </a:lnTo>
                  <a:lnTo>
                    <a:pt x="1528" y="2257"/>
                  </a:lnTo>
                  <a:lnTo>
                    <a:pt x="1549" y="2307"/>
                  </a:lnTo>
                  <a:lnTo>
                    <a:pt x="1558" y="2286"/>
                  </a:lnTo>
                  <a:lnTo>
                    <a:pt x="1558" y="2368"/>
                  </a:lnTo>
                  <a:lnTo>
                    <a:pt x="1610" y="2480"/>
                  </a:lnTo>
                  <a:lnTo>
                    <a:pt x="1620" y="2491"/>
                  </a:lnTo>
                  <a:lnTo>
                    <a:pt x="1589" y="2542"/>
                  </a:lnTo>
                  <a:lnTo>
                    <a:pt x="1538" y="2542"/>
                  </a:lnTo>
                  <a:lnTo>
                    <a:pt x="1528" y="2511"/>
                  </a:lnTo>
                  <a:lnTo>
                    <a:pt x="1476" y="2480"/>
                  </a:lnTo>
                  <a:lnTo>
                    <a:pt x="1424" y="2450"/>
                  </a:lnTo>
                  <a:lnTo>
                    <a:pt x="1424" y="2419"/>
                  </a:lnTo>
                  <a:lnTo>
                    <a:pt x="1383" y="2400"/>
                  </a:lnTo>
                  <a:lnTo>
                    <a:pt x="1342" y="2389"/>
                  </a:lnTo>
                  <a:lnTo>
                    <a:pt x="1290" y="2409"/>
                  </a:lnTo>
                  <a:lnTo>
                    <a:pt x="1207" y="2348"/>
                  </a:lnTo>
                  <a:lnTo>
                    <a:pt x="1114" y="2348"/>
                  </a:lnTo>
                  <a:lnTo>
                    <a:pt x="1031" y="2317"/>
                  </a:lnTo>
                  <a:lnTo>
                    <a:pt x="970" y="2317"/>
                  </a:lnTo>
                  <a:lnTo>
                    <a:pt x="888" y="2246"/>
                  </a:lnTo>
                  <a:lnTo>
                    <a:pt x="804" y="2196"/>
                  </a:lnTo>
                  <a:lnTo>
                    <a:pt x="784" y="2196"/>
                  </a:lnTo>
                  <a:lnTo>
                    <a:pt x="733" y="2145"/>
                  </a:lnTo>
                  <a:lnTo>
                    <a:pt x="743" y="2124"/>
                  </a:lnTo>
                  <a:lnTo>
                    <a:pt x="784" y="2124"/>
                  </a:lnTo>
                  <a:lnTo>
                    <a:pt x="824" y="2064"/>
                  </a:lnTo>
                  <a:lnTo>
                    <a:pt x="867" y="2053"/>
                  </a:lnTo>
                  <a:lnTo>
                    <a:pt x="804" y="2002"/>
                  </a:lnTo>
                  <a:lnTo>
                    <a:pt x="814" y="1993"/>
                  </a:lnTo>
                  <a:lnTo>
                    <a:pt x="867" y="1982"/>
                  </a:lnTo>
                  <a:lnTo>
                    <a:pt x="867" y="1971"/>
                  </a:lnTo>
                  <a:lnTo>
                    <a:pt x="928" y="1942"/>
                  </a:lnTo>
                  <a:lnTo>
                    <a:pt x="917" y="1931"/>
                  </a:lnTo>
                  <a:lnTo>
                    <a:pt x="856" y="1942"/>
                  </a:lnTo>
                  <a:lnTo>
                    <a:pt x="856" y="1900"/>
                  </a:lnTo>
                  <a:lnTo>
                    <a:pt x="867" y="1879"/>
                  </a:lnTo>
                  <a:lnTo>
                    <a:pt x="888" y="1870"/>
                  </a:lnTo>
                  <a:lnTo>
                    <a:pt x="907" y="1849"/>
                  </a:lnTo>
                  <a:lnTo>
                    <a:pt x="928" y="1859"/>
                  </a:lnTo>
                  <a:lnTo>
                    <a:pt x="970" y="1859"/>
                  </a:lnTo>
                  <a:lnTo>
                    <a:pt x="981" y="1797"/>
                  </a:lnTo>
                  <a:lnTo>
                    <a:pt x="970" y="1797"/>
                  </a:lnTo>
                  <a:lnTo>
                    <a:pt x="970" y="1757"/>
                  </a:lnTo>
                  <a:lnTo>
                    <a:pt x="990" y="1737"/>
                  </a:lnTo>
                  <a:lnTo>
                    <a:pt x="970" y="1716"/>
                  </a:lnTo>
                  <a:lnTo>
                    <a:pt x="990" y="1716"/>
                  </a:lnTo>
                  <a:lnTo>
                    <a:pt x="1001" y="1696"/>
                  </a:lnTo>
                  <a:lnTo>
                    <a:pt x="990" y="1666"/>
                  </a:lnTo>
                  <a:lnTo>
                    <a:pt x="1001" y="1655"/>
                  </a:lnTo>
                  <a:lnTo>
                    <a:pt x="917" y="1624"/>
                  </a:lnTo>
                  <a:lnTo>
                    <a:pt x="897" y="1624"/>
                  </a:lnTo>
                  <a:lnTo>
                    <a:pt x="867" y="1604"/>
                  </a:lnTo>
                  <a:lnTo>
                    <a:pt x="835" y="1614"/>
                  </a:lnTo>
                  <a:lnTo>
                    <a:pt x="784" y="1552"/>
                  </a:lnTo>
                  <a:lnTo>
                    <a:pt x="733" y="1573"/>
                  </a:lnTo>
                  <a:lnTo>
                    <a:pt x="714" y="1573"/>
                  </a:lnTo>
                  <a:lnTo>
                    <a:pt x="703" y="1552"/>
                  </a:lnTo>
                  <a:lnTo>
                    <a:pt x="661" y="1552"/>
                  </a:lnTo>
                  <a:lnTo>
                    <a:pt x="640" y="1543"/>
                  </a:lnTo>
                  <a:lnTo>
                    <a:pt x="640" y="1492"/>
                  </a:lnTo>
                  <a:lnTo>
                    <a:pt x="621" y="1461"/>
                  </a:lnTo>
                  <a:lnTo>
                    <a:pt x="600" y="1461"/>
                  </a:lnTo>
                  <a:lnTo>
                    <a:pt x="558" y="1450"/>
                  </a:lnTo>
                  <a:lnTo>
                    <a:pt x="547" y="1411"/>
                  </a:lnTo>
                  <a:lnTo>
                    <a:pt x="568" y="1401"/>
                  </a:lnTo>
                  <a:lnTo>
                    <a:pt x="568" y="1390"/>
                  </a:lnTo>
                  <a:lnTo>
                    <a:pt x="517" y="1330"/>
                  </a:lnTo>
                  <a:lnTo>
                    <a:pt x="414" y="1330"/>
                  </a:lnTo>
                  <a:lnTo>
                    <a:pt x="382" y="1371"/>
                  </a:lnTo>
                  <a:lnTo>
                    <a:pt x="372" y="1361"/>
                  </a:lnTo>
                  <a:lnTo>
                    <a:pt x="340" y="1259"/>
                  </a:lnTo>
                  <a:lnTo>
                    <a:pt x="332" y="1237"/>
                  </a:lnTo>
                  <a:lnTo>
                    <a:pt x="351" y="1217"/>
                  </a:lnTo>
                  <a:lnTo>
                    <a:pt x="403" y="1227"/>
                  </a:lnTo>
                  <a:lnTo>
                    <a:pt x="444" y="1197"/>
                  </a:lnTo>
                  <a:lnTo>
                    <a:pt x="444" y="1177"/>
                  </a:lnTo>
                  <a:lnTo>
                    <a:pt x="434" y="1177"/>
                  </a:lnTo>
                  <a:lnTo>
                    <a:pt x="424" y="1156"/>
                  </a:lnTo>
                  <a:lnTo>
                    <a:pt x="403" y="1145"/>
                  </a:lnTo>
                  <a:lnTo>
                    <a:pt x="372" y="1145"/>
                  </a:lnTo>
                  <a:lnTo>
                    <a:pt x="372" y="1115"/>
                  </a:lnTo>
                  <a:lnTo>
                    <a:pt x="340" y="1095"/>
                  </a:lnTo>
                  <a:lnTo>
                    <a:pt x="300" y="1023"/>
                  </a:lnTo>
                  <a:lnTo>
                    <a:pt x="310" y="972"/>
                  </a:lnTo>
                  <a:lnTo>
                    <a:pt x="300" y="952"/>
                  </a:lnTo>
                  <a:lnTo>
                    <a:pt x="300" y="921"/>
                  </a:lnTo>
                  <a:lnTo>
                    <a:pt x="247" y="881"/>
                  </a:lnTo>
                  <a:lnTo>
                    <a:pt x="186" y="900"/>
                  </a:lnTo>
                  <a:lnTo>
                    <a:pt x="186" y="881"/>
                  </a:lnTo>
                  <a:lnTo>
                    <a:pt x="175" y="860"/>
                  </a:lnTo>
                  <a:lnTo>
                    <a:pt x="103" y="850"/>
                  </a:lnTo>
                  <a:lnTo>
                    <a:pt x="93" y="850"/>
                  </a:lnTo>
                  <a:lnTo>
                    <a:pt x="93" y="789"/>
                  </a:lnTo>
                  <a:lnTo>
                    <a:pt x="72" y="747"/>
                  </a:lnTo>
                  <a:lnTo>
                    <a:pt x="51" y="737"/>
                  </a:lnTo>
                  <a:lnTo>
                    <a:pt x="61" y="687"/>
                  </a:lnTo>
                  <a:lnTo>
                    <a:pt x="32" y="645"/>
                  </a:lnTo>
                  <a:lnTo>
                    <a:pt x="32" y="636"/>
                  </a:lnTo>
                  <a:lnTo>
                    <a:pt x="61" y="605"/>
                  </a:lnTo>
                  <a:lnTo>
                    <a:pt x="51" y="585"/>
                  </a:lnTo>
                  <a:lnTo>
                    <a:pt x="42" y="576"/>
                  </a:lnTo>
                  <a:lnTo>
                    <a:pt x="32" y="545"/>
                  </a:lnTo>
                  <a:lnTo>
                    <a:pt x="21" y="535"/>
                  </a:lnTo>
                  <a:lnTo>
                    <a:pt x="0" y="463"/>
                  </a:lnTo>
                  <a:lnTo>
                    <a:pt x="61" y="443"/>
                  </a:lnTo>
                  <a:lnTo>
                    <a:pt x="93" y="392"/>
                  </a:lnTo>
                  <a:lnTo>
                    <a:pt x="93" y="351"/>
                  </a:lnTo>
                  <a:lnTo>
                    <a:pt x="154" y="300"/>
                  </a:lnTo>
                  <a:lnTo>
                    <a:pt x="239" y="310"/>
                  </a:lnTo>
                  <a:lnTo>
                    <a:pt x="207" y="279"/>
                  </a:lnTo>
                  <a:lnTo>
                    <a:pt x="114" y="249"/>
                  </a:lnTo>
                  <a:lnTo>
                    <a:pt x="93" y="218"/>
                  </a:lnTo>
                  <a:lnTo>
                    <a:pt x="114" y="229"/>
                  </a:lnTo>
                  <a:lnTo>
                    <a:pt x="114" y="187"/>
                  </a:lnTo>
                  <a:lnTo>
                    <a:pt x="42" y="208"/>
                  </a:lnTo>
                  <a:lnTo>
                    <a:pt x="217" y="45"/>
                  </a:lnTo>
                  <a:lnTo>
                    <a:pt x="325" y="66"/>
                  </a:lnTo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6805440" y="4170240"/>
              <a:ext cx="344160" cy="177840"/>
            </a:xfrm>
            <a:custGeom>
              <a:avLst/>
              <a:gdLst/>
              <a:ahLst/>
              <a:rect l="l" t="t" r="r" b="b"/>
              <a:pathLst>
                <a:path w="252" h="126">
                  <a:moveTo>
                    <a:pt x="0" y="72"/>
                  </a:moveTo>
                  <a:lnTo>
                    <a:pt x="18" y="54"/>
                  </a:lnTo>
                  <a:lnTo>
                    <a:pt x="30" y="54"/>
                  </a:lnTo>
                  <a:lnTo>
                    <a:pt x="48" y="30"/>
                  </a:lnTo>
                  <a:lnTo>
                    <a:pt x="48" y="18"/>
                  </a:lnTo>
                  <a:lnTo>
                    <a:pt x="66" y="6"/>
                  </a:lnTo>
                  <a:lnTo>
                    <a:pt x="78" y="0"/>
                  </a:lnTo>
                  <a:lnTo>
                    <a:pt x="96" y="12"/>
                  </a:lnTo>
                  <a:lnTo>
                    <a:pt x="120" y="6"/>
                  </a:lnTo>
                  <a:lnTo>
                    <a:pt x="138" y="24"/>
                  </a:lnTo>
                  <a:lnTo>
                    <a:pt x="204" y="12"/>
                  </a:lnTo>
                  <a:lnTo>
                    <a:pt x="252" y="36"/>
                  </a:lnTo>
                  <a:lnTo>
                    <a:pt x="234" y="84"/>
                  </a:lnTo>
                  <a:lnTo>
                    <a:pt x="174" y="72"/>
                  </a:lnTo>
                  <a:lnTo>
                    <a:pt x="138" y="96"/>
                  </a:lnTo>
                  <a:lnTo>
                    <a:pt x="84" y="108"/>
                  </a:lnTo>
                  <a:lnTo>
                    <a:pt x="72" y="126"/>
                  </a:lnTo>
                  <a:lnTo>
                    <a:pt x="42" y="126"/>
                  </a:lnTo>
                  <a:lnTo>
                    <a:pt x="12" y="10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6518160" y="4025880"/>
              <a:ext cx="393120" cy="246240"/>
            </a:xfrm>
            <a:custGeom>
              <a:avLst/>
              <a:gdLst/>
              <a:ahLst/>
              <a:rect l="l" t="t" r="r" b="b"/>
              <a:pathLst>
                <a:path w="287" h="174">
                  <a:moveTo>
                    <a:pt x="209" y="174"/>
                  </a:moveTo>
                  <a:lnTo>
                    <a:pt x="227" y="156"/>
                  </a:lnTo>
                  <a:lnTo>
                    <a:pt x="239" y="156"/>
                  </a:lnTo>
                  <a:lnTo>
                    <a:pt x="257" y="132"/>
                  </a:lnTo>
                  <a:lnTo>
                    <a:pt x="257" y="120"/>
                  </a:lnTo>
                  <a:lnTo>
                    <a:pt x="275" y="108"/>
                  </a:lnTo>
                  <a:lnTo>
                    <a:pt x="287" y="102"/>
                  </a:lnTo>
                  <a:lnTo>
                    <a:pt x="251" y="72"/>
                  </a:lnTo>
                  <a:lnTo>
                    <a:pt x="251" y="54"/>
                  </a:lnTo>
                  <a:lnTo>
                    <a:pt x="215" y="48"/>
                  </a:lnTo>
                  <a:lnTo>
                    <a:pt x="203" y="60"/>
                  </a:lnTo>
                  <a:lnTo>
                    <a:pt x="173" y="24"/>
                  </a:lnTo>
                  <a:lnTo>
                    <a:pt x="137" y="6"/>
                  </a:lnTo>
                  <a:lnTo>
                    <a:pt x="119" y="18"/>
                  </a:lnTo>
                  <a:lnTo>
                    <a:pt x="95" y="0"/>
                  </a:lnTo>
                  <a:lnTo>
                    <a:pt x="89" y="18"/>
                  </a:lnTo>
                  <a:lnTo>
                    <a:pt x="12" y="66"/>
                  </a:lnTo>
                  <a:lnTo>
                    <a:pt x="0" y="54"/>
                  </a:lnTo>
                  <a:lnTo>
                    <a:pt x="24" y="108"/>
                  </a:lnTo>
                  <a:lnTo>
                    <a:pt x="77" y="162"/>
                  </a:lnTo>
                  <a:lnTo>
                    <a:pt x="113" y="168"/>
                  </a:lnTo>
                  <a:lnTo>
                    <a:pt x="137" y="144"/>
                  </a:lnTo>
                  <a:lnTo>
                    <a:pt x="203" y="156"/>
                  </a:lnTo>
                  <a:lnTo>
                    <a:pt x="209" y="174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6364080" y="4230720"/>
              <a:ext cx="456840" cy="235080"/>
            </a:xfrm>
            <a:custGeom>
              <a:avLst/>
              <a:gdLst/>
              <a:ahLst/>
              <a:rect l="l" t="t" r="r" b="b"/>
              <a:pathLst>
                <a:path w="335" h="168">
                  <a:moveTo>
                    <a:pt x="323" y="30"/>
                  </a:moveTo>
                  <a:lnTo>
                    <a:pt x="317" y="12"/>
                  </a:lnTo>
                  <a:lnTo>
                    <a:pt x="251" y="0"/>
                  </a:lnTo>
                  <a:lnTo>
                    <a:pt x="227" y="24"/>
                  </a:lnTo>
                  <a:lnTo>
                    <a:pt x="191" y="18"/>
                  </a:lnTo>
                  <a:lnTo>
                    <a:pt x="150" y="48"/>
                  </a:lnTo>
                  <a:lnTo>
                    <a:pt x="156" y="90"/>
                  </a:lnTo>
                  <a:lnTo>
                    <a:pt x="150" y="96"/>
                  </a:lnTo>
                  <a:lnTo>
                    <a:pt x="126" y="84"/>
                  </a:lnTo>
                  <a:lnTo>
                    <a:pt x="78" y="102"/>
                  </a:lnTo>
                  <a:lnTo>
                    <a:pt x="48" y="96"/>
                  </a:lnTo>
                  <a:lnTo>
                    <a:pt x="36" y="108"/>
                  </a:lnTo>
                  <a:lnTo>
                    <a:pt x="18" y="96"/>
                  </a:lnTo>
                  <a:lnTo>
                    <a:pt x="0" y="102"/>
                  </a:lnTo>
                  <a:lnTo>
                    <a:pt x="12" y="132"/>
                  </a:lnTo>
                  <a:lnTo>
                    <a:pt x="42" y="138"/>
                  </a:lnTo>
                  <a:lnTo>
                    <a:pt x="114" y="126"/>
                  </a:lnTo>
                  <a:lnTo>
                    <a:pt x="132" y="150"/>
                  </a:lnTo>
                  <a:lnTo>
                    <a:pt x="186" y="162"/>
                  </a:lnTo>
                  <a:lnTo>
                    <a:pt x="221" y="168"/>
                  </a:lnTo>
                  <a:lnTo>
                    <a:pt x="293" y="138"/>
                  </a:lnTo>
                  <a:lnTo>
                    <a:pt x="311" y="126"/>
                  </a:lnTo>
                  <a:lnTo>
                    <a:pt x="311" y="84"/>
                  </a:lnTo>
                  <a:lnTo>
                    <a:pt x="335" y="84"/>
                  </a:lnTo>
                  <a:lnTo>
                    <a:pt x="335" y="60"/>
                  </a:lnTo>
                  <a:lnTo>
                    <a:pt x="323" y="30"/>
                  </a:lnTo>
                  <a:lnTo>
                    <a:pt x="323" y="3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5968800" y="4002120"/>
              <a:ext cx="205920" cy="168120"/>
            </a:xfrm>
            <a:custGeom>
              <a:avLst/>
              <a:gdLst/>
              <a:ahLst/>
              <a:rect l="l" t="t" r="r" b="b"/>
              <a:pathLst>
                <a:path w="150" h="120">
                  <a:moveTo>
                    <a:pt x="96" y="0"/>
                  </a:moveTo>
                  <a:lnTo>
                    <a:pt x="42" y="12"/>
                  </a:lnTo>
                  <a:lnTo>
                    <a:pt x="24" y="0"/>
                  </a:lnTo>
                  <a:lnTo>
                    <a:pt x="0" y="18"/>
                  </a:lnTo>
                  <a:lnTo>
                    <a:pt x="0" y="36"/>
                  </a:lnTo>
                  <a:lnTo>
                    <a:pt x="48" y="72"/>
                  </a:lnTo>
                  <a:lnTo>
                    <a:pt x="60" y="96"/>
                  </a:lnTo>
                  <a:lnTo>
                    <a:pt x="90" y="84"/>
                  </a:lnTo>
                  <a:lnTo>
                    <a:pt x="90" y="114"/>
                  </a:lnTo>
                  <a:lnTo>
                    <a:pt x="126" y="120"/>
                  </a:lnTo>
                  <a:lnTo>
                    <a:pt x="120" y="102"/>
                  </a:lnTo>
                  <a:lnTo>
                    <a:pt x="138" y="84"/>
                  </a:lnTo>
                  <a:lnTo>
                    <a:pt x="150" y="66"/>
                  </a:lnTo>
                  <a:lnTo>
                    <a:pt x="138" y="42"/>
                  </a:lnTo>
                  <a:lnTo>
                    <a:pt x="120" y="36"/>
                  </a:lnTo>
                  <a:lnTo>
                    <a:pt x="120" y="12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7746840" y="5346720"/>
              <a:ext cx="137520" cy="84240"/>
            </a:xfrm>
            <a:custGeom>
              <a:avLst/>
              <a:gdLst/>
              <a:ahLst/>
              <a:rect l="l" t="t" r="r" b="b"/>
              <a:pathLst>
                <a:path w="102" h="60">
                  <a:moveTo>
                    <a:pt x="78" y="12"/>
                  </a:moveTo>
                  <a:lnTo>
                    <a:pt x="102" y="0"/>
                  </a:lnTo>
                  <a:lnTo>
                    <a:pt x="78" y="42"/>
                  </a:lnTo>
                  <a:lnTo>
                    <a:pt x="36" y="60"/>
                  </a:lnTo>
                  <a:lnTo>
                    <a:pt x="12" y="54"/>
                  </a:lnTo>
                  <a:lnTo>
                    <a:pt x="0" y="36"/>
                  </a:lnTo>
                  <a:lnTo>
                    <a:pt x="30" y="18"/>
                  </a:lnTo>
                  <a:lnTo>
                    <a:pt x="78" y="1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6764040" y="4272120"/>
              <a:ext cx="399600" cy="252360"/>
            </a:xfrm>
            <a:custGeom>
              <a:avLst/>
              <a:gdLst/>
              <a:ahLst/>
              <a:rect l="l" t="t" r="r" b="b"/>
              <a:pathLst>
                <a:path w="294" h="180">
                  <a:moveTo>
                    <a:pt x="12" y="120"/>
                  </a:moveTo>
                  <a:lnTo>
                    <a:pt x="78" y="180"/>
                  </a:lnTo>
                  <a:lnTo>
                    <a:pt x="114" y="168"/>
                  </a:lnTo>
                  <a:lnTo>
                    <a:pt x="156" y="156"/>
                  </a:lnTo>
                  <a:lnTo>
                    <a:pt x="180" y="156"/>
                  </a:lnTo>
                  <a:lnTo>
                    <a:pt x="222" y="144"/>
                  </a:lnTo>
                  <a:lnTo>
                    <a:pt x="258" y="60"/>
                  </a:lnTo>
                  <a:lnTo>
                    <a:pt x="294" y="36"/>
                  </a:lnTo>
                  <a:lnTo>
                    <a:pt x="264" y="12"/>
                  </a:lnTo>
                  <a:lnTo>
                    <a:pt x="204" y="0"/>
                  </a:lnTo>
                  <a:lnTo>
                    <a:pt x="168" y="24"/>
                  </a:lnTo>
                  <a:lnTo>
                    <a:pt x="114" y="36"/>
                  </a:lnTo>
                  <a:lnTo>
                    <a:pt x="102" y="54"/>
                  </a:lnTo>
                  <a:lnTo>
                    <a:pt x="72" y="54"/>
                  </a:lnTo>
                  <a:lnTo>
                    <a:pt x="42" y="30"/>
                  </a:lnTo>
                  <a:lnTo>
                    <a:pt x="42" y="54"/>
                  </a:lnTo>
                  <a:lnTo>
                    <a:pt x="18" y="54"/>
                  </a:lnTo>
                  <a:lnTo>
                    <a:pt x="18" y="96"/>
                  </a:lnTo>
                  <a:lnTo>
                    <a:pt x="0" y="108"/>
                  </a:lnTo>
                  <a:lnTo>
                    <a:pt x="12" y="12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6673680" y="3598920"/>
              <a:ext cx="24840" cy="25200"/>
            </a:xfrm>
            <a:custGeom>
              <a:avLst/>
              <a:gdLst/>
              <a:ahLst/>
              <a:rect l="l" t="t" r="r" b="b"/>
              <a:pathLst>
                <a:path w="18" h="18">
                  <a:moveTo>
                    <a:pt x="18" y="18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18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6281640" y="3321000"/>
              <a:ext cx="163080" cy="320760"/>
            </a:xfrm>
            <a:custGeom>
              <a:avLst/>
              <a:gdLst/>
              <a:ahLst/>
              <a:rect l="l" t="t" r="r" b="b"/>
              <a:pathLst>
                <a:path w="120" h="228">
                  <a:moveTo>
                    <a:pt x="60" y="228"/>
                  </a:moveTo>
                  <a:lnTo>
                    <a:pt x="24" y="222"/>
                  </a:lnTo>
                  <a:lnTo>
                    <a:pt x="24" y="192"/>
                  </a:lnTo>
                  <a:lnTo>
                    <a:pt x="0" y="174"/>
                  </a:lnTo>
                  <a:lnTo>
                    <a:pt x="0" y="108"/>
                  </a:lnTo>
                  <a:lnTo>
                    <a:pt x="6" y="66"/>
                  </a:lnTo>
                  <a:lnTo>
                    <a:pt x="102" y="0"/>
                  </a:lnTo>
                  <a:lnTo>
                    <a:pt x="108" y="42"/>
                  </a:lnTo>
                  <a:lnTo>
                    <a:pt x="84" y="90"/>
                  </a:lnTo>
                  <a:lnTo>
                    <a:pt x="96" y="90"/>
                  </a:lnTo>
                  <a:lnTo>
                    <a:pt x="90" y="102"/>
                  </a:lnTo>
                  <a:lnTo>
                    <a:pt x="120" y="102"/>
                  </a:lnTo>
                  <a:lnTo>
                    <a:pt x="120" y="114"/>
                  </a:lnTo>
                  <a:lnTo>
                    <a:pt x="108" y="132"/>
                  </a:lnTo>
                  <a:lnTo>
                    <a:pt x="96" y="126"/>
                  </a:lnTo>
                  <a:lnTo>
                    <a:pt x="96" y="144"/>
                  </a:lnTo>
                  <a:lnTo>
                    <a:pt x="78" y="150"/>
                  </a:lnTo>
                  <a:lnTo>
                    <a:pt x="78" y="162"/>
                  </a:lnTo>
                  <a:lnTo>
                    <a:pt x="66" y="162"/>
                  </a:lnTo>
                  <a:lnTo>
                    <a:pt x="72" y="174"/>
                  </a:lnTo>
                  <a:lnTo>
                    <a:pt x="60" y="210"/>
                  </a:lnTo>
                  <a:lnTo>
                    <a:pt x="72" y="228"/>
                  </a:lnTo>
                  <a:lnTo>
                    <a:pt x="60" y="22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6437160" y="3624120"/>
              <a:ext cx="15480" cy="3492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12" y="0"/>
                  </a:moveTo>
                  <a:lnTo>
                    <a:pt x="6" y="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6381360" y="3557520"/>
              <a:ext cx="71280" cy="66600"/>
            </a:xfrm>
            <a:custGeom>
              <a:avLst/>
              <a:gdLst/>
              <a:ahLst/>
              <a:rect l="l" t="t" r="r" b="b"/>
              <a:pathLst>
                <a:path w="54" h="48">
                  <a:moveTo>
                    <a:pt x="18" y="6"/>
                  </a:moveTo>
                  <a:lnTo>
                    <a:pt x="42" y="0"/>
                  </a:lnTo>
                  <a:lnTo>
                    <a:pt x="54" y="30"/>
                  </a:lnTo>
                  <a:lnTo>
                    <a:pt x="48" y="42"/>
                  </a:lnTo>
                  <a:lnTo>
                    <a:pt x="18" y="48"/>
                  </a:lnTo>
                  <a:lnTo>
                    <a:pt x="0" y="12"/>
                  </a:lnTo>
                  <a:lnTo>
                    <a:pt x="18" y="6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20880" bIns="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6462360" y="3632040"/>
              <a:ext cx="47520" cy="33480"/>
            </a:xfrm>
            <a:custGeom>
              <a:avLst/>
              <a:gdLst/>
              <a:ahLst/>
              <a:rect l="l" t="t" r="r" b="b"/>
              <a:pathLst>
                <a:path w="36" h="24">
                  <a:moveTo>
                    <a:pt x="12" y="0"/>
                  </a:moveTo>
                  <a:lnTo>
                    <a:pt x="30" y="6"/>
                  </a:lnTo>
                  <a:lnTo>
                    <a:pt x="36" y="24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6510240" y="3632040"/>
              <a:ext cx="15480" cy="41400"/>
            </a:xfrm>
            <a:custGeom>
              <a:avLst/>
              <a:gdLst/>
              <a:ahLst/>
              <a:rect l="l" t="t" r="r" b="b"/>
              <a:pathLst>
                <a:path w="12" h="30">
                  <a:moveTo>
                    <a:pt x="0" y="0"/>
                  </a:moveTo>
                  <a:lnTo>
                    <a:pt x="12" y="6"/>
                  </a:lnTo>
                  <a:lnTo>
                    <a:pt x="6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6453000" y="3506760"/>
              <a:ext cx="105840" cy="117360"/>
            </a:xfrm>
            <a:custGeom>
              <a:avLst/>
              <a:gdLst/>
              <a:ahLst/>
              <a:rect l="l" t="t" r="r" b="b"/>
              <a:pathLst>
                <a:path w="78" h="84">
                  <a:moveTo>
                    <a:pt x="24" y="6"/>
                  </a:moveTo>
                  <a:lnTo>
                    <a:pt x="30" y="18"/>
                  </a:lnTo>
                  <a:lnTo>
                    <a:pt x="0" y="30"/>
                  </a:lnTo>
                  <a:lnTo>
                    <a:pt x="12" y="42"/>
                  </a:lnTo>
                  <a:lnTo>
                    <a:pt x="18" y="66"/>
                  </a:lnTo>
                  <a:lnTo>
                    <a:pt x="42" y="72"/>
                  </a:lnTo>
                  <a:lnTo>
                    <a:pt x="36" y="84"/>
                  </a:lnTo>
                  <a:lnTo>
                    <a:pt x="54" y="84"/>
                  </a:lnTo>
                  <a:lnTo>
                    <a:pt x="54" y="66"/>
                  </a:lnTo>
                  <a:lnTo>
                    <a:pt x="66" y="66"/>
                  </a:lnTo>
                  <a:lnTo>
                    <a:pt x="60" y="48"/>
                  </a:lnTo>
                  <a:lnTo>
                    <a:pt x="78" y="36"/>
                  </a:lnTo>
                  <a:lnTo>
                    <a:pt x="66" y="0"/>
                  </a:lnTo>
                  <a:lnTo>
                    <a:pt x="48" y="6"/>
                  </a:lnTo>
                  <a:lnTo>
                    <a:pt x="48" y="18"/>
                  </a:lnTo>
                  <a:lnTo>
                    <a:pt x="42" y="36"/>
                  </a:lnTo>
                  <a:lnTo>
                    <a:pt x="42" y="12"/>
                  </a:lnTo>
                  <a:lnTo>
                    <a:pt x="24" y="6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6584760" y="3665520"/>
              <a:ext cx="32760" cy="3348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18" y="12"/>
                  </a:moveTo>
                  <a:lnTo>
                    <a:pt x="24" y="24"/>
                  </a:lnTo>
                  <a:lnTo>
                    <a:pt x="0" y="18"/>
                  </a:lnTo>
                  <a:lnTo>
                    <a:pt x="0" y="6"/>
                  </a:lnTo>
                  <a:lnTo>
                    <a:pt x="12" y="12"/>
                  </a:lnTo>
                  <a:lnTo>
                    <a:pt x="6" y="0"/>
                  </a:lnTo>
                  <a:lnTo>
                    <a:pt x="18" y="6"/>
                  </a:lnTo>
                  <a:lnTo>
                    <a:pt x="18" y="1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6584760" y="3665520"/>
              <a:ext cx="32760" cy="3348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18" y="12"/>
                  </a:moveTo>
                  <a:lnTo>
                    <a:pt x="24" y="24"/>
                  </a:lnTo>
                  <a:lnTo>
                    <a:pt x="0" y="18"/>
                  </a:lnTo>
                  <a:lnTo>
                    <a:pt x="0" y="6"/>
                  </a:lnTo>
                  <a:lnTo>
                    <a:pt x="12" y="12"/>
                  </a:lnTo>
                  <a:lnTo>
                    <a:pt x="6" y="0"/>
                  </a:lnTo>
                  <a:lnTo>
                    <a:pt x="18" y="6"/>
                  </a:lnTo>
                  <a:lnTo>
                    <a:pt x="18" y="1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6159240" y="3632040"/>
              <a:ext cx="529920" cy="749520"/>
            </a:xfrm>
            <a:custGeom>
              <a:avLst/>
              <a:gdLst/>
              <a:ahLst/>
              <a:rect l="l" t="t" r="r" b="b"/>
              <a:pathLst>
                <a:path w="389" h="533">
                  <a:moveTo>
                    <a:pt x="383" y="299"/>
                  </a:moveTo>
                  <a:lnTo>
                    <a:pt x="389" y="263"/>
                  </a:lnTo>
                  <a:lnTo>
                    <a:pt x="377" y="245"/>
                  </a:lnTo>
                  <a:lnTo>
                    <a:pt x="365" y="168"/>
                  </a:lnTo>
                  <a:lnTo>
                    <a:pt x="353" y="156"/>
                  </a:lnTo>
                  <a:lnTo>
                    <a:pt x="365" y="120"/>
                  </a:lnTo>
                  <a:lnTo>
                    <a:pt x="353" y="90"/>
                  </a:lnTo>
                  <a:lnTo>
                    <a:pt x="300" y="42"/>
                  </a:lnTo>
                  <a:lnTo>
                    <a:pt x="276" y="48"/>
                  </a:lnTo>
                  <a:lnTo>
                    <a:pt x="288" y="36"/>
                  </a:lnTo>
                  <a:lnTo>
                    <a:pt x="234" y="78"/>
                  </a:lnTo>
                  <a:lnTo>
                    <a:pt x="204" y="78"/>
                  </a:lnTo>
                  <a:lnTo>
                    <a:pt x="216" y="48"/>
                  </a:lnTo>
                  <a:lnTo>
                    <a:pt x="174" y="42"/>
                  </a:lnTo>
                  <a:lnTo>
                    <a:pt x="168" y="30"/>
                  </a:lnTo>
                  <a:lnTo>
                    <a:pt x="168" y="12"/>
                  </a:lnTo>
                  <a:lnTo>
                    <a:pt x="150" y="6"/>
                  </a:lnTo>
                  <a:lnTo>
                    <a:pt x="114" y="0"/>
                  </a:lnTo>
                  <a:lnTo>
                    <a:pt x="132" y="30"/>
                  </a:lnTo>
                  <a:lnTo>
                    <a:pt x="114" y="48"/>
                  </a:lnTo>
                  <a:lnTo>
                    <a:pt x="132" y="84"/>
                  </a:lnTo>
                  <a:lnTo>
                    <a:pt x="114" y="90"/>
                  </a:lnTo>
                  <a:lnTo>
                    <a:pt x="114" y="120"/>
                  </a:lnTo>
                  <a:lnTo>
                    <a:pt x="108" y="108"/>
                  </a:lnTo>
                  <a:lnTo>
                    <a:pt x="90" y="114"/>
                  </a:lnTo>
                  <a:lnTo>
                    <a:pt x="90" y="96"/>
                  </a:lnTo>
                  <a:lnTo>
                    <a:pt x="72" y="96"/>
                  </a:lnTo>
                  <a:lnTo>
                    <a:pt x="54" y="96"/>
                  </a:lnTo>
                  <a:lnTo>
                    <a:pt x="48" y="114"/>
                  </a:lnTo>
                  <a:lnTo>
                    <a:pt x="66" y="132"/>
                  </a:lnTo>
                  <a:lnTo>
                    <a:pt x="48" y="132"/>
                  </a:lnTo>
                  <a:lnTo>
                    <a:pt x="36" y="162"/>
                  </a:lnTo>
                  <a:lnTo>
                    <a:pt x="24" y="174"/>
                  </a:lnTo>
                  <a:lnTo>
                    <a:pt x="42" y="198"/>
                  </a:lnTo>
                  <a:lnTo>
                    <a:pt x="24" y="228"/>
                  </a:lnTo>
                  <a:lnTo>
                    <a:pt x="0" y="222"/>
                  </a:lnTo>
                  <a:lnTo>
                    <a:pt x="0" y="305"/>
                  </a:lnTo>
                  <a:lnTo>
                    <a:pt x="12" y="329"/>
                  </a:lnTo>
                  <a:lnTo>
                    <a:pt x="0" y="347"/>
                  </a:lnTo>
                  <a:lnTo>
                    <a:pt x="12" y="377"/>
                  </a:lnTo>
                  <a:lnTo>
                    <a:pt x="12" y="389"/>
                  </a:lnTo>
                  <a:lnTo>
                    <a:pt x="30" y="413"/>
                  </a:lnTo>
                  <a:lnTo>
                    <a:pt x="90" y="425"/>
                  </a:lnTo>
                  <a:lnTo>
                    <a:pt x="66" y="485"/>
                  </a:lnTo>
                  <a:lnTo>
                    <a:pt x="66" y="515"/>
                  </a:lnTo>
                  <a:lnTo>
                    <a:pt x="120" y="515"/>
                  </a:lnTo>
                  <a:lnTo>
                    <a:pt x="150" y="527"/>
                  </a:lnTo>
                  <a:lnTo>
                    <a:pt x="168" y="521"/>
                  </a:lnTo>
                  <a:lnTo>
                    <a:pt x="186" y="533"/>
                  </a:lnTo>
                  <a:lnTo>
                    <a:pt x="198" y="521"/>
                  </a:lnTo>
                  <a:lnTo>
                    <a:pt x="228" y="527"/>
                  </a:lnTo>
                  <a:lnTo>
                    <a:pt x="276" y="509"/>
                  </a:lnTo>
                  <a:lnTo>
                    <a:pt x="300" y="521"/>
                  </a:lnTo>
                  <a:lnTo>
                    <a:pt x="306" y="515"/>
                  </a:lnTo>
                  <a:lnTo>
                    <a:pt x="300" y="473"/>
                  </a:lnTo>
                  <a:lnTo>
                    <a:pt x="341" y="443"/>
                  </a:lnTo>
                  <a:lnTo>
                    <a:pt x="288" y="389"/>
                  </a:lnTo>
                  <a:lnTo>
                    <a:pt x="264" y="335"/>
                  </a:lnTo>
                  <a:lnTo>
                    <a:pt x="276" y="347"/>
                  </a:lnTo>
                  <a:lnTo>
                    <a:pt x="353" y="299"/>
                  </a:lnTo>
                  <a:lnTo>
                    <a:pt x="359" y="281"/>
                  </a:lnTo>
                  <a:lnTo>
                    <a:pt x="383" y="299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6640200" y="3638520"/>
              <a:ext cx="598320" cy="582480"/>
            </a:xfrm>
            <a:custGeom>
              <a:avLst/>
              <a:gdLst/>
              <a:ahLst/>
              <a:rect l="l" t="t" r="r" b="b"/>
              <a:pathLst>
                <a:path w="438" h="407">
                  <a:moveTo>
                    <a:pt x="420" y="66"/>
                  </a:moveTo>
                  <a:lnTo>
                    <a:pt x="432" y="150"/>
                  </a:lnTo>
                  <a:lnTo>
                    <a:pt x="402" y="186"/>
                  </a:lnTo>
                  <a:lnTo>
                    <a:pt x="420" y="204"/>
                  </a:lnTo>
                  <a:lnTo>
                    <a:pt x="414" y="233"/>
                  </a:lnTo>
                  <a:lnTo>
                    <a:pt x="438" y="305"/>
                  </a:lnTo>
                  <a:lnTo>
                    <a:pt x="396" y="353"/>
                  </a:lnTo>
                  <a:lnTo>
                    <a:pt x="384" y="383"/>
                  </a:lnTo>
                  <a:lnTo>
                    <a:pt x="384" y="407"/>
                  </a:lnTo>
                  <a:lnTo>
                    <a:pt x="372" y="407"/>
                  </a:lnTo>
                  <a:lnTo>
                    <a:pt x="324" y="383"/>
                  </a:lnTo>
                  <a:lnTo>
                    <a:pt x="258" y="395"/>
                  </a:lnTo>
                  <a:lnTo>
                    <a:pt x="240" y="377"/>
                  </a:lnTo>
                  <a:lnTo>
                    <a:pt x="216" y="383"/>
                  </a:lnTo>
                  <a:lnTo>
                    <a:pt x="198" y="371"/>
                  </a:lnTo>
                  <a:lnTo>
                    <a:pt x="162" y="341"/>
                  </a:lnTo>
                  <a:lnTo>
                    <a:pt x="162" y="323"/>
                  </a:lnTo>
                  <a:lnTo>
                    <a:pt x="126" y="317"/>
                  </a:lnTo>
                  <a:lnTo>
                    <a:pt x="114" y="329"/>
                  </a:lnTo>
                  <a:lnTo>
                    <a:pt x="84" y="293"/>
                  </a:lnTo>
                  <a:lnTo>
                    <a:pt x="48" y="275"/>
                  </a:lnTo>
                  <a:lnTo>
                    <a:pt x="30" y="287"/>
                  </a:lnTo>
                  <a:lnTo>
                    <a:pt x="36" y="251"/>
                  </a:lnTo>
                  <a:lnTo>
                    <a:pt x="24" y="233"/>
                  </a:lnTo>
                  <a:lnTo>
                    <a:pt x="12" y="156"/>
                  </a:lnTo>
                  <a:lnTo>
                    <a:pt x="0" y="144"/>
                  </a:lnTo>
                  <a:lnTo>
                    <a:pt x="12" y="108"/>
                  </a:lnTo>
                  <a:lnTo>
                    <a:pt x="0" y="78"/>
                  </a:lnTo>
                  <a:lnTo>
                    <a:pt x="18" y="84"/>
                  </a:lnTo>
                  <a:lnTo>
                    <a:pt x="18" y="72"/>
                  </a:lnTo>
                  <a:lnTo>
                    <a:pt x="6" y="72"/>
                  </a:lnTo>
                  <a:lnTo>
                    <a:pt x="12" y="66"/>
                  </a:lnTo>
                  <a:lnTo>
                    <a:pt x="138" y="0"/>
                  </a:lnTo>
                  <a:lnTo>
                    <a:pt x="204" y="0"/>
                  </a:lnTo>
                  <a:lnTo>
                    <a:pt x="204" y="12"/>
                  </a:lnTo>
                  <a:lnTo>
                    <a:pt x="192" y="6"/>
                  </a:lnTo>
                  <a:lnTo>
                    <a:pt x="204" y="36"/>
                  </a:lnTo>
                  <a:lnTo>
                    <a:pt x="246" y="24"/>
                  </a:lnTo>
                  <a:lnTo>
                    <a:pt x="306" y="36"/>
                  </a:lnTo>
                  <a:lnTo>
                    <a:pt x="384" y="30"/>
                  </a:lnTo>
                  <a:lnTo>
                    <a:pt x="420" y="54"/>
                  </a:lnTo>
                  <a:lnTo>
                    <a:pt x="420" y="66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7008480" y="4867200"/>
              <a:ext cx="385560" cy="330120"/>
            </a:xfrm>
            <a:custGeom>
              <a:avLst/>
              <a:gdLst/>
              <a:ahLst/>
              <a:rect l="l" t="t" r="r" b="b"/>
              <a:pathLst>
                <a:path w="281" h="234">
                  <a:moveTo>
                    <a:pt x="24" y="156"/>
                  </a:moveTo>
                  <a:lnTo>
                    <a:pt x="42" y="162"/>
                  </a:lnTo>
                  <a:lnTo>
                    <a:pt x="42" y="168"/>
                  </a:lnTo>
                  <a:lnTo>
                    <a:pt x="24" y="168"/>
                  </a:lnTo>
                  <a:lnTo>
                    <a:pt x="42" y="198"/>
                  </a:lnTo>
                  <a:lnTo>
                    <a:pt x="114" y="192"/>
                  </a:lnTo>
                  <a:lnTo>
                    <a:pt x="132" y="204"/>
                  </a:lnTo>
                  <a:lnTo>
                    <a:pt x="120" y="210"/>
                  </a:lnTo>
                  <a:lnTo>
                    <a:pt x="156" y="216"/>
                  </a:lnTo>
                  <a:lnTo>
                    <a:pt x="174" y="234"/>
                  </a:lnTo>
                  <a:lnTo>
                    <a:pt x="168" y="204"/>
                  </a:lnTo>
                  <a:lnTo>
                    <a:pt x="102" y="162"/>
                  </a:lnTo>
                  <a:lnTo>
                    <a:pt x="126" y="162"/>
                  </a:lnTo>
                  <a:lnTo>
                    <a:pt x="120" y="144"/>
                  </a:lnTo>
                  <a:lnTo>
                    <a:pt x="138" y="144"/>
                  </a:lnTo>
                  <a:lnTo>
                    <a:pt x="114" y="102"/>
                  </a:lnTo>
                  <a:lnTo>
                    <a:pt x="114" y="72"/>
                  </a:lnTo>
                  <a:lnTo>
                    <a:pt x="120" y="66"/>
                  </a:lnTo>
                  <a:lnTo>
                    <a:pt x="120" y="78"/>
                  </a:lnTo>
                  <a:lnTo>
                    <a:pt x="150" y="108"/>
                  </a:lnTo>
                  <a:lnTo>
                    <a:pt x="150" y="90"/>
                  </a:lnTo>
                  <a:lnTo>
                    <a:pt x="168" y="102"/>
                  </a:lnTo>
                  <a:lnTo>
                    <a:pt x="162" y="78"/>
                  </a:lnTo>
                  <a:lnTo>
                    <a:pt x="186" y="90"/>
                  </a:lnTo>
                  <a:lnTo>
                    <a:pt x="156" y="66"/>
                  </a:lnTo>
                  <a:lnTo>
                    <a:pt x="192" y="48"/>
                  </a:lnTo>
                  <a:lnTo>
                    <a:pt x="216" y="42"/>
                  </a:lnTo>
                  <a:lnTo>
                    <a:pt x="263" y="60"/>
                  </a:lnTo>
                  <a:lnTo>
                    <a:pt x="281" y="18"/>
                  </a:lnTo>
                  <a:lnTo>
                    <a:pt x="269" y="0"/>
                  </a:lnTo>
                  <a:lnTo>
                    <a:pt x="263" y="0"/>
                  </a:lnTo>
                  <a:lnTo>
                    <a:pt x="263" y="12"/>
                  </a:lnTo>
                  <a:lnTo>
                    <a:pt x="251" y="24"/>
                  </a:lnTo>
                  <a:lnTo>
                    <a:pt x="233" y="30"/>
                  </a:lnTo>
                  <a:lnTo>
                    <a:pt x="192" y="12"/>
                  </a:lnTo>
                  <a:lnTo>
                    <a:pt x="126" y="24"/>
                  </a:lnTo>
                  <a:lnTo>
                    <a:pt x="36" y="54"/>
                  </a:lnTo>
                  <a:lnTo>
                    <a:pt x="42" y="72"/>
                  </a:lnTo>
                  <a:lnTo>
                    <a:pt x="0" y="120"/>
                  </a:lnTo>
                  <a:lnTo>
                    <a:pt x="24" y="156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6986160" y="5037120"/>
              <a:ext cx="21960" cy="25560"/>
            </a:xfrm>
            <a:custGeom>
              <a:avLst/>
              <a:gdLst/>
              <a:ahLst/>
              <a:rect l="l" t="t" r="r" b="b"/>
              <a:pathLst>
                <a:path w="18" h="18">
                  <a:moveTo>
                    <a:pt x="18" y="18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18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7027560" y="5138640"/>
              <a:ext cx="14040" cy="25560"/>
            </a:xfrm>
            <a:custGeom>
              <a:avLst/>
              <a:gdLst/>
              <a:ahLst/>
              <a:rect l="l" t="t" r="r" b="b"/>
              <a:pathLst>
                <a:path w="12" h="18">
                  <a:moveTo>
                    <a:pt x="12" y="18"/>
                  </a:moveTo>
                  <a:lnTo>
                    <a:pt x="12" y="0"/>
                  </a:lnTo>
                  <a:lnTo>
                    <a:pt x="0" y="12"/>
                  </a:lnTo>
                  <a:lnTo>
                    <a:pt x="12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7067160" y="5145120"/>
              <a:ext cx="137880" cy="144360"/>
            </a:xfrm>
            <a:custGeom>
              <a:avLst/>
              <a:gdLst/>
              <a:ahLst/>
              <a:rect l="l" t="t" r="r" b="b"/>
              <a:pathLst>
                <a:path w="102" h="102">
                  <a:moveTo>
                    <a:pt x="42" y="0"/>
                  </a:moveTo>
                  <a:lnTo>
                    <a:pt x="12" y="6"/>
                  </a:lnTo>
                  <a:lnTo>
                    <a:pt x="0" y="30"/>
                  </a:lnTo>
                  <a:lnTo>
                    <a:pt x="24" y="60"/>
                  </a:lnTo>
                  <a:lnTo>
                    <a:pt x="24" y="78"/>
                  </a:lnTo>
                  <a:lnTo>
                    <a:pt x="30" y="84"/>
                  </a:lnTo>
                  <a:lnTo>
                    <a:pt x="42" y="72"/>
                  </a:lnTo>
                  <a:lnTo>
                    <a:pt x="54" y="102"/>
                  </a:lnTo>
                  <a:lnTo>
                    <a:pt x="72" y="84"/>
                  </a:lnTo>
                  <a:lnTo>
                    <a:pt x="90" y="102"/>
                  </a:lnTo>
                  <a:lnTo>
                    <a:pt x="72" y="42"/>
                  </a:lnTo>
                  <a:lnTo>
                    <a:pt x="90" y="60"/>
                  </a:lnTo>
                  <a:lnTo>
                    <a:pt x="102" y="48"/>
                  </a:lnTo>
                  <a:lnTo>
                    <a:pt x="90" y="18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7289640" y="5170320"/>
              <a:ext cx="15480" cy="27000"/>
            </a:xfrm>
            <a:custGeom>
              <a:avLst/>
              <a:gdLst/>
              <a:ahLst/>
              <a:rect l="l" t="t" r="r" b="b"/>
              <a:pathLst>
                <a:path w="12" h="18">
                  <a:moveTo>
                    <a:pt x="12" y="18"/>
                  </a:moveTo>
                  <a:lnTo>
                    <a:pt x="12" y="6"/>
                  </a:lnTo>
                  <a:lnTo>
                    <a:pt x="0" y="0"/>
                  </a:lnTo>
                  <a:lnTo>
                    <a:pt x="12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7214760" y="5354640"/>
              <a:ext cx="163440" cy="58680"/>
            </a:xfrm>
            <a:custGeom>
              <a:avLst/>
              <a:gdLst/>
              <a:ahLst/>
              <a:rect l="l" t="t" r="r" b="b"/>
              <a:pathLst>
                <a:path w="119" h="42">
                  <a:moveTo>
                    <a:pt x="66" y="12"/>
                  </a:moveTo>
                  <a:lnTo>
                    <a:pt x="36" y="12"/>
                  </a:lnTo>
                  <a:lnTo>
                    <a:pt x="24" y="0"/>
                  </a:lnTo>
                  <a:lnTo>
                    <a:pt x="6" y="0"/>
                  </a:lnTo>
                  <a:lnTo>
                    <a:pt x="0" y="24"/>
                  </a:lnTo>
                  <a:lnTo>
                    <a:pt x="42" y="24"/>
                  </a:lnTo>
                  <a:lnTo>
                    <a:pt x="54" y="42"/>
                  </a:lnTo>
                  <a:lnTo>
                    <a:pt x="113" y="36"/>
                  </a:lnTo>
                  <a:lnTo>
                    <a:pt x="119" y="18"/>
                  </a:lnTo>
                  <a:lnTo>
                    <a:pt x="107" y="24"/>
                  </a:lnTo>
                  <a:lnTo>
                    <a:pt x="66" y="1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12960" bIns="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7467480" y="5289480"/>
              <a:ext cx="32760" cy="41400"/>
            </a:xfrm>
            <a:custGeom>
              <a:avLst/>
              <a:gdLst/>
              <a:ahLst/>
              <a:rect l="l" t="t" r="r" b="b"/>
              <a:pathLst>
                <a:path w="24" h="29">
                  <a:moveTo>
                    <a:pt x="18" y="24"/>
                  </a:moveTo>
                  <a:lnTo>
                    <a:pt x="24" y="0"/>
                  </a:lnTo>
                  <a:lnTo>
                    <a:pt x="0" y="18"/>
                  </a:lnTo>
                  <a:lnTo>
                    <a:pt x="0" y="29"/>
                  </a:lnTo>
                  <a:lnTo>
                    <a:pt x="18" y="24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7351560" y="5122800"/>
              <a:ext cx="16920" cy="3168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6" y="24"/>
                  </a:moveTo>
                  <a:lnTo>
                    <a:pt x="12" y="6"/>
                  </a:lnTo>
                  <a:lnTo>
                    <a:pt x="0" y="0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14040" bIns="-14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7351560" y="5062680"/>
              <a:ext cx="42480" cy="23760"/>
            </a:xfrm>
            <a:custGeom>
              <a:avLst/>
              <a:gdLst/>
              <a:ahLst/>
              <a:rect l="l" t="t" r="r" b="b"/>
              <a:pathLst>
                <a:path w="30" h="18">
                  <a:moveTo>
                    <a:pt x="30" y="18"/>
                  </a:moveTo>
                  <a:lnTo>
                    <a:pt x="18" y="0"/>
                  </a:lnTo>
                  <a:lnTo>
                    <a:pt x="0" y="12"/>
                  </a:lnTo>
                  <a:lnTo>
                    <a:pt x="30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7305480" y="5011560"/>
              <a:ext cx="15480" cy="1620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0" y="12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7272000" y="4941720"/>
              <a:ext cx="17280" cy="1764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6" y="12"/>
                  </a:moveTo>
                  <a:lnTo>
                    <a:pt x="12" y="0"/>
                  </a:lnTo>
                  <a:lnTo>
                    <a:pt x="0" y="6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7191000" y="5086440"/>
              <a:ext cx="88560" cy="83880"/>
            </a:xfrm>
            <a:custGeom>
              <a:avLst/>
              <a:gdLst/>
              <a:ahLst/>
              <a:rect l="l" t="t" r="r" b="b"/>
              <a:pathLst>
                <a:path w="66" h="60">
                  <a:moveTo>
                    <a:pt x="66" y="54"/>
                  </a:moveTo>
                  <a:lnTo>
                    <a:pt x="48" y="24"/>
                  </a:lnTo>
                  <a:lnTo>
                    <a:pt x="12" y="0"/>
                  </a:lnTo>
                  <a:lnTo>
                    <a:pt x="0" y="12"/>
                  </a:lnTo>
                  <a:lnTo>
                    <a:pt x="48" y="48"/>
                  </a:lnTo>
                  <a:lnTo>
                    <a:pt x="60" y="60"/>
                  </a:lnTo>
                  <a:lnTo>
                    <a:pt x="66" y="60"/>
                  </a:lnTo>
                  <a:lnTo>
                    <a:pt x="66" y="54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38160" bIns="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6198840" y="4406760"/>
              <a:ext cx="712440" cy="763560"/>
            </a:xfrm>
            <a:custGeom>
              <a:avLst/>
              <a:gdLst/>
              <a:ahLst/>
              <a:rect l="l" t="t" r="r" b="b"/>
              <a:pathLst>
                <a:path w="521" h="545">
                  <a:moveTo>
                    <a:pt x="306" y="96"/>
                  </a:moveTo>
                  <a:lnTo>
                    <a:pt x="317" y="90"/>
                  </a:lnTo>
                  <a:lnTo>
                    <a:pt x="306" y="78"/>
                  </a:lnTo>
                  <a:lnTo>
                    <a:pt x="300" y="54"/>
                  </a:lnTo>
                  <a:lnTo>
                    <a:pt x="294" y="54"/>
                  </a:lnTo>
                  <a:lnTo>
                    <a:pt x="306" y="36"/>
                  </a:lnTo>
                  <a:lnTo>
                    <a:pt x="252" y="24"/>
                  </a:lnTo>
                  <a:lnTo>
                    <a:pt x="234" y="0"/>
                  </a:lnTo>
                  <a:lnTo>
                    <a:pt x="162" y="12"/>
                  </a:lnTo>
                  <a:lnTo>
                    <a:pt x="162" y="30"/>
                  </a:lnTo>
                  <a:lnTo>
                    <a:pt x="150" y="30"/>
                  </a:lnTo>
                  <a:lnTo>
                    <a:pt x="150" y="48"/>
                  </a:lnTo>
                  <a:lnTo>
                    <a:pt x="114" y="36"/>
                  </a:lnTo>
                  <a:lnTo>
                    <a:pt x="102" y="72"/>
                  </a:lnTo>
                  <a:lnTo>
                    <a:pt x="78" y="48"/>
                  </a:lnTo>
                  <a:lnTo>
                    <a:pt x="48" y="72"/>
                  </a:lnTo>
                  <a:lnTo>
                    <a:pt x="12" y="78"/>
                  </a:lnTo>
                  <a:lnTo>
                    <a:pt x="0" y="84"/>
                  </a:lnTo>
                  <a:lnTo>
                    <a:pt x="18" y="114"/>
                  </a:lnTo>
                  <a:lnTo>
                    <a:pt x="0" y="138"/>
                  </a:lnTo>
                  <a:lnTo>
                    <a:pt x="6" y="144"/>
                  </a:lnTo>
                  <a:lnTo>
                    <a:pt x="18" y="179"/>
                  </a:lnTo>
                  <a:lnTo>
                    <a:pt x="36" y="185"/>
                  </a:lnTo>
                  <a:lnTo>
                    <a:pt x="36" y="203"/>
                  </a:lnTo>
                  <a:lnTo>
                    <a:pt x="60" y="197"/>
                  </a:lnTo>
                  <a:lnTo>
                    <a:pt x="90" y="168"/>
                  </a:lnTo>
                  <a:lnTo>
                    <a:pt x="150" y="197"/>
                  </a:lnTo>
                  <a:lnTo>
                    <a:pt x="168" y="251"/>
                  </a:lnTo>
                  <a:lnTo>
                    <a:pt x="198" y="293"/>
                  </a:lnTo>
                  <a:lnTo>
                    <a:pt x="216" y="293"/>
                  </a:lnTo>
                  <a:lnTo>
                    <a:pt x="282" y="359"/>
                  </a:lnTo>
                  <a:lnTo>
                    <a:pt x="306" y="359"/>
                  </a:lnTo>
                  <a:lnTo>
                    <a:pt x="335" y="395"/>
                  </a:lnTo>
                  <a:lnTo>
                    <a:pt x="359" y="395"/>
                  </a:lnTo>
                  <a:lnTo>
                    <a:pt x="365" y="419"/>
                  </a:lnTo>
                  <a:lnTo>
                    <a:pt x="383" y="431"/>
                  </a:lnTo>
                  <a:lnTo>
                    <a:pt x="395" y="425"/>
                  </a:lnTo>
                  <a:lnTo>
                    <a:pt x="419" y="497"/>
                  </a:lnTo>
                  <a:lnTo>
                    <a:pt x="401" y="509"/>
                  </a:lnTo>
                  <a:lnTo>
                    <a:pt x="395" y="533"/>
                  </a:lnTo>
                  <a:lnTo>
                    <a:pt x="395" y="545"/>
                  </a:lnTo>
                  <a:lnTo>
                    <a:pt x="413" y="545"/>
                  </a:lnTo>
                  <a:lnTo>
                    <a:pt x="431" y="521"/>
                  </a:lnTo>
                  <a:lnTo>
                    <a:pt x="437" y="497"/>
                  </a:lnTo>
                  <a:lnTo>
                    <a:pt x="455" y="485"/>
                  </a:lnTo>
                  <a:lnTo>
                    <a:pt x="455" y="461"/>
                  </a:lnTo>
                  <a:lnTo>
                    <a:pt x="431" y="443"/>
                  </a:lnTo>
                  <a:lnTo>
                    <a:pt x="443" y="407"/>
                  </a:lnTo>
                  <a:lnTo>
                    <a:pt x="461" y="401"/>
                  </a:lnTo>
                  <a:lnTo>
                    <a:pt x="491" y="419"/>
                  </a:lnTo>
                  <a:lnTo>
                    <a:pt x="515" y="437"/>
                  </a:lnTo>
                  <a:lnTo>
                    <a:pt x="521" y="425"/>
                  </a:lnTo>
                  <a:lnTo>
                    <a:pt x="491" y="389"/>
                  </a:lnTo>
                  <a:lnTo>
                    <a:pt x="407" y="347"/>
                  </a:lnTo>
                  <a:lnTo>
                    <a:pt x="413" y="323"/>
                  </a:lnTo>
                  <a:lnTo>
                    <a:pt x="413" y="317"/>
                  </a:lnTo>
                  <a:lnTo>
                    <a:pt x="371" y="323"/>
                  </a:lnTo>
                  <a:lnTo>
                    <a:pt x="353" y="305"/>
                  </a:lnTo>
                  <a:lnTo>
                    <a:pt x="323" y="275"/>
                  </a:lnTo>
                  <a:lnTo>
                    <a:pt x="300" y="215"/>
                  </a:lnTo>
                  <a:lnTo>
                    <a:pt x="252" y="185"/>
                  </a:lnTo>
                  <a:lnTo>
                    <a:pt x="246" y="156"/>
                  </a:lnTo>
                  <a:lnTo>
                    <a:pt x="252" y="138"/>
                  </a:lnTo>
                  <a:lnTo>
                    <a:pt x="246" y="126"/>
                  </a:lnTo>
                  <a:lnTo>
                    <a:pt x="246" y="108"/>
                  </a:lnTo>
                  <a:lnTo>
                    <a:pt x="288" y="84"/>
                  </a:lnTo>
                  <a:lnTo>
                    <a:pt x="300" y="84"/>
                  </a:lnTo>
                  <a:lnTo>
                    <a:pt x="306" y="96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6289560" y="4902120"/>
              <a:ext cx="91440" cy="201600"/>
            </a:xfrm>
            <a:custGeom>
              <a:avLst/>
              <a:gdLst/>
              <a:ahLst/>
              <a:rect l="l" t="t" r="r" b="b"/>
              <a:pathLst>
                <a:path w="66" h="144">
                  <a:moveTo>
                    <a:pt x="42" y="0"/>
                  </a:moveTo>
                  <a:lnTo>
                    <a:pt x="54" y="12"/>
                  </a:lnTo>
                  <a:lnTo>
                    <a:pt x="66" y="36"/>
                  </a:lnTo>
                  <a:lnTo>
                    <a:pt x="66" y="114"/>
                  </a:lnTo>
                  <a:lnTo>
                    <a:pt x="54" y="126"/>
                  </a:lnTo>
                  <a:lnTo>
                    <a:pt x="48" y="120"/>
                  </a:lnTo>
                  <a:lnTo>
                    <a:pt x="24" y="144"/>
                  </a:lnTo>
                  <a:lnTo>
                    <a:pt x="12" y="120"/>
                  </a:lnTo>
                  <a:lnTo>
                    <a:pt x="12" y="84"/>
                  </a:lnTo>
                  <a:lnTo>
                    <a:pt x="0" y="24"/>
                  </a:lnTo>
                  <a:lnTo>
                    <a:pt x="18" y="3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6551280" y="5145120"/>
              <a:ext cx="185400" cy="119160"/>
            </a:xfrm>
            <a:custGeom>
              <a:avLst/>
              <a:gdLst/>
              <a:ahLst/>
              <a:rect l="l" t="t" r="r" b="b"/>
              <a:pathLst>
                <a:path w="137" h="84">
                  <a:moveTo>
                    <a:pt x="137" y="0"/>
                  </a:moveTo>
                  <a:lnTo>
                    <a:pt x="113" y="48"/>
                  </a:lnTo>
                  <a:lnTo>
                    <a:pt x="119" y="72"/>
                  </a:lnTo>
                  <a:lnTo>
                    <a:pt x="113" y="84"/>
                  </a:lnTo>
                  <a:lnTo>
                    <a:pt x="95" y="84"/>
                  </a:lnTo>
                  <a:lnTo>
                    <a:pt x="77" y="72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6" y="6"/>
                  </a:lnTo>
                  <a:lnTo>
                    <a:pt x="30" y="6"/>
                  </a:lnTo>
                  <a:lnTo>
                    <a:pt x="48" y="1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6132240" y="4121280"/>
              <a:ext cx="42480" cy="58680"/>
            </a:xfrm>
            <a:custGeom>
              <a:avLst/>
              <a:gdLst/>
              <a:ahLst/>
              <a:rect l="l" t="t" r="r" b="b"/>
              <a:pathLst>
                <a:path w="30" h="42">
                  <a:moveTo>
                    <a:pt x="6" y="36"/>
                  </a:moveTo>
                  <a:lnTo>
                    <a:pt x="30" y="42"/>
                  </a:lnTo>
                  <a:lnTo>
                    <a:pt x="30" y="30"/>
                  </a:lnTo>
                  <a:lnTo>
                    <a:pt x="18" y="0"/>
                  </a:lnTo>
                  <a:lnTo>
                    <a:pt x="0" y="18"/>
                  </a:lnTo>
                  <a:lnTo>
                    <a:pt x="6" y="36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12960" bIns="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6084720" y="3817800"/>
              <a:ext cx="24840" cy="25560"/>
            </a:xfrm>
            <a:custGeom>
              <a:avLst/>
              <a:gdLst/>
              <a:ahLst/>
              <a:rect l="l" t="t" r="r" b="b"/>
              <a:pathLst>
                <a:path w="18" h="18">
                  <a:moveTo>
                    <a:pt x="18" y="0"/>
                  </a:moveTo>
                  <a:lnTo>
                    <a:pt x="0" y="18"/>
                  </a:lnTo>
                  <a:lnTo>
                    <a:pt x="12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6001920" y="3792600"/>
              <a:ext cx="222120" cy="268200"/>
            </a:xfrm>
            <a:custGeom>
              <a:avLst/>
              <a:gdLst/>
              <a:ahLst/>
              <a:rect l="l" t="t" r="r" b="b"/>
              <a:pathLst>
                <a:path w="162" h="191">
                  <a:moveTo>
                    <a:pt x="72" y="42"/>
                  </a:moveTo>
                  <a:lnTo>
                    <a:pt x="78" y="54"/>
                  </a:lnTo>
                  <a:lnTo>
                    <a:pt x="72" y="60"/>
                  </a:lnTo>
                  <a:lnTo>
                    <a:pt x="72" y="78"/>
                  </a:lnTo>
                  <a:lnTo>
                    <a:pt x="90" y="84"/>
                  </a:lnTo>
                  <a:lnTo>
                    <a:pt x="84" y="66"/>
                  </a:lnTo>
                  <a:lnTo>
                    <a:pt x="96" y="42"/>
                  </a:lnTo>
                  <a:lnTo>
                    <a:pt x="90" y="42"/>
                  </a:lnTo>
                  <a:lnTo>
                    <a:pt x="90" y="18"/>
                  </a:lnTo>
                  <a:lnTo>
                    <a:pt x="144" y="0"/>
                  </a:lnTo>
                  <a:lnTo>
                    <a:pt x="162" y="18"/>
                  </a:lnTo>
                  <a:lnTo>
                    <a:pt x="150" y="48"/>
                  </a:lnTo>
                  <a:lnTo>
                    <a:pt x="138" y="60"/>
                  </a:lnTo>
                  <a:lnTo>
                    <a:pt x="156" y="84"/>
                  </a:lnTo>
                  <a:lnTo>
                    <a:pt x="138" y="114"/>
                  </a:lnTo>
                  <a:lnTo>
                    <a:pt x="114" y="108"/>
                  </a:lnTo>
                  <a:lnTo>
                    <a:pt x="114" y="191"/>
                  </a:lnTo>
                  <a:lnTo>
                    <a:pt x="96" y="185"/>
                  </a:lnTo>
                  <a:lnTo>
                    <a:pt x="96" y="161"/>
                  </a:lnTo>
                  <a:lnTo>
                    <a:pt x="72" y="149"/>
                  </a:lnTo>
                  <a:lnTo>
                    <a:pt x="18" y="161"/>
                  </a:lnTo>
                  <a:lnTo>
                    <a:pt x="0" y="149"/>
                  </a:lnTo>
                  <a:lnTo>
                    <a:pt x="42" y="149"/>
                  </a:lnTo>
                  <a:lnTo>
                    <a:pt x="24" y="137"/>
                  </a:lnTo>
                  <a:lnTo>
                    <a:pt x="66" y="126"/>
                  </a:lnTo>
                  <a:lnTo>
                    <a:pt x="42" y="126"/>
                  </a:lnTo>
                  <a:lnTo>
                    <a:pt x="36" y="114"/>
                  </a:lnTo>
                  <a:lnTo>
                    <a:pt x="72" y="4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5233680" y="4843440"/>
              <a:ext cx="196560" cy="395280"/>
            </a:xfrm>
            <a:custGeom>
              <a:avLst/>
              <a:gdLst/>
              <a:ahLst/>
              <a:rect l="l" t="t" r="r" b="b"/>
              <a:pathLst>
                <a:path w="144" h="282">
                  <a:moveTo>
                    <a:pt x="30" y="18"/>
                  </a:moveTo>
                  <a:lnTo>
                    <a:pt x="36" y="66"/>
                  </a:lnTo>
                  <a:lnTo>
                    <a:pt x="0" y="192"/>
                  </a:lnTo>
                  <a:lnTo>
                    <a:pt x="12" y="210"/>
                  </a:lnTo>
                  <a:lnTo>
                    <a:pt x="36" y="204"/>
                  </a:lnTo>
                  <a:lnTo>
                    <a:pt x="24" y="282"/>
                  </a:lnTo>
                  <a:lnTo>
                    <a:pt x="90" y="276"/>
                  </a:lnTo>
                  <a:lnTo>
                    <a:pt x="90" y="252"/>
                  </a:lnTo>
                  <a:lnTo>
                    <a:pt x="114" y="228"/>
                  </a:lnTo>
                  <a:lnTo>
                    <a:pt x="96" y="204"/>
                  </a:lnTo>
                  <a:lnTo>
                    <a:pt x="108" y="174"/>
                  </a:lnTo>
                  <a:lnTo>
                    <a:pt x="96" y="144"/>
                  </a:lnTo>
                  <a:lnTo>
                    <a:pt x="114" y="126"/>
                  </a:lnTo>
                  <a:lnTo>
                    <a:pt x="114" y="108"/>
                  </a:lnTo>
                  <a:lnTo>
                    <a:pt x="120" y="60"/>
                  </a:lnTo>
                  <a:lnTo>
                    <a:pt x="144" y="30"/>
                  </a:lnTo>
                  <a:lnTo>
                    <a:pt x="132" y="12"/>
                  </a:lnTo>
                  <a:lnTo>
                    <a:pt x="66" y="12"/>
                  </a:lnTo>
                  <a:lnTo>
                    <a:pt x="60" y="0"/>
                  </a:lnTo>
                  <a:lnTo>
                    <a:pt x="30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7008480" y="4295880"/>
              <a:ext cx="564840" cy="412560"/>
            </a:xfrm>
            <a:custGeom>
              <a:avLst/>
              <a:gdLst/>
              <a:ahLst/>
              <a:rect l="l" t="t" r="r" b="b"/>
              <a:pathLst>
                <a:path w="413" h="293">
                  <a:moveTo>
                    <a:pt x="0" y="138"/>
                  </a:moveTo>
                  <a:lnTo>
                    <a:pt x="42" y="126"/>
                  </a:lnTo>
                  <a:lnTo>
                    <a:pt x="78" y="42"/>
                  </a:lnTo>
                  <a:lnTo>
                    <a:pt x="114" y="18"/>
                  </a:lnTo>
                  <a:lnTo>
                    <a:pt x="192" y="18"/>
                  </a:lnTo>
                  <a:lnTo>
                    <a:pt x="210" y="30"/>
                  </a:lnTo>
                  <a:lnTo>
                    <a:pt x="287" y="0"/>
                  </a:lnTo>
                  <a:lnTo>
                    <a:pt x="317" y="30"/>
                  </a:lnTo>
                  <a:lnTo>
                    <a:pt x="347" y="96"/>
                  </a:lnTo>
                  <a:lnTo>
                    <a:pt x="353" y="180"/>
                  </a:lnTo>
                  <a:lnTo>
                    <a:pt x="371" y="192"/>
                  </a:lnTo>
                  <a:lnTo>
                    <a:pt x="413" y="186"/>
                  </a:lnTo>
                  <a:lnTo>
                    <a:pt x="413" y="222"/>
                  </a:lnTo>
                  <a:lnTo>
                    <a:pt x="389" y="240"/>
                  </a:lnTo>
                  <a:lnTo>
                    <a:pt x="395" y="222"/>
                  </a:lnTo>
                  <a:lnTo>
                    <a:pt x="383" y="216"/>
                  </a:lnTo>
                  <a:lnTo>
                    <a:pt x="377" y="281"/>
                  </a:lnTo>
                  <a:lnTo>
                    <a:pt x="299" y="263"/>
                  </a:lnTo>
                  <a:lnTo>
                    <a:pt x="233" y="293"/>
                  </a:lnTo>
                  <a:lnTo>
                    <a:pt x="126" y="281"/>
                  </a:lnTo>
                  <a:lnTo>
                    <a:pt x="120" y="275"/>
                  </a:lnTo>
                  <a:lnTo>
                    <a:pt x="126" y="263"/>
                  </a:lnTo>
                  <a:lnTo>
                    <a:pt x="114" y="263"/>
                  </a:lnTo>
                  <a:lnTo>
                    <a:pt x="102" y="246"/>
                  </a:lnTo>
                  <a:lnTo>
                    <a:pt x="108" y="240"/>
                  </a:lnTo>
                  <a:lnTo>
                    <a:pt x="102" y="228"/>
                  </a:lnTo>
                  <a:lnTo>
                    <a:pt x="96" y="240"/>
                  </a:lnTo>
                  <a:lnTo>
                    <a:pt x="60" y="216"/>
                  </a:lnTo>
                  <a:lnTo>
                    <a:pt x="54" y="198"/>
                  </a:lnTo>
                  <a:lnTo>
                    <a:pt x="42" y="192"/>
                  </a:lnTo>
                  <a:lnTo>
                    <a:pt x="24" y="156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6600600" y="4422600"/>
              <a:ext cx="178920" cy="111240"/>
            </a:xfrm>
            <a:custGeom>
              <a:avLst/>
              <a:gdLst/>
              <a:ahLst/>
              <a:rect l="l" t="t" r="r" b="b"/>
              <a:pathLst>
                <a:path w="131" h="78">
                  <a:moveTo>
                    <a:pt x="131" y="12"/>
                  </a:moveTo>
                  <a:lnTo>
                    <a:pt x="125" y="24"/>
                  </a:lnTo>
                  <a:lnTo>
                    <a:pt x="95" y="36"/>
                  </a:lnTo>
                  <a:lnTo>
                    <a:pt x="83" y="78"/>
                  </a:lnTo>
                  <a:lnTo>
                    <a:pt x="47" y="72"/>
                  </a:lnTo>
                  <a:lnTo>
                    <a:pt x="23" y="78"/>
                  </a:lnTo>
                  <a:lnTo>
                    <a:pt x="12" y="66"/>
                  </a:lnTo>
                  <a:lnTo>
                    <a:pt x="6" y="42"/>
                  </a:lnTo>
                  <a:lnTo>
                    <a:pt x="0" y="42"/>
                  </a:lnTo>
                  <a:lnTo>
                    <a:pt x="12" y="24"/>
                  </a:lnTo>
                  <a:lnTo>
                    <a:pt x="47" y="30"/>
                  </a:lnTo>
                  <a:lnTo>
                    <a:pt x="119" y="0"/>
                  </a:lnTo>
                  <a:lnTo>
                    <a:pt x="131" y="12"/>
                  </a:lnTo>
                  <a:lnTo>
                    <a:pt x="131" y="1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6617880" y="4440240"/>
              <a:ext cx="350640" cy="352440"/>
            </a:xfrm>
            <a:custGeom>
              <a:avLst/>
              <a:gdLst/>
              <a:ahLst/>
              <a:rect l="l" t="t" r="r" b="b"/>
              <a:pathLst>
                <a:path w="257" h="251">
                  <a:moveTo>
                    <a:pt x="155" y="203"/>
                  </a:moveTo>
                  <a:lnTo>
                    <a:pt x="209" y="245"/>
                  </a:lnTo>
                  <a:lnTo>
                    <a:pt x="203" y="251"/>
                  </a:lnTo>
                  <a:lnTo>
                    <a:pt x="185" y="239"/>
                  </a:lnTo>
                  <a:lnTo>
                    <a:pt x="149" y="227"/>
                  </a:lnTo>
                  <a:lnTo>
                    <a:pt x="173" y="227"/>
                  </a:lnTo>
                  <a:lnTo>
                    <a:pt x="143" y="203"/>
                  </a:lnTo>
                  <a:lnTo>
                    <a:pt x="107" y="197"/>
                  </a:lnTo>
                  <a:lnTo>
                    <a:pt x="65" y="161"/>
                  </a:lnTo>
                  <a:lnTo>
                    <a:pt x="77" y="150"/>
                  </a:lnTo>
                  <a:lnTo>
                    <a:pt x="65" y="138"/>
                  </a:lnTo>
                  <a:lnTo>
                    <a:pt x="53" y="102"/>
                  </a:lnTo>
                  <a:lnTo>
                    <a:pt x="41" y="90"/>
                  </a:lnTo>
                  <a:lnTo>
                    <a:pt x="29" y="90"/>
                  </a:lnTo>
                  <a:lnTo>
                    <a:pt x="17" y="120"/>
                  </a:lnTo>
                  <a:lnTo>
                    <a:pt x="11" y="114"/>
                  </a:lnTo>
                  <a:lnTo>
                    <a:pt x="0" y="96"/>
                  </a:lnTo>
                  <a:lnTo>
                    <a:pt x="0" y="72"/>
                  </a:lnTo>
                  <a:lnTo>
                    <a:pt x="11" y="66"/>
                  </a:lnTo>
                  <a:lnTo>
                    <a:pt x="35" y="60"/>
                  </a:lnTo>
                  <a:lnTo>
                    <a:pt x="71" y="66"/>
                  </a:lnTo>
                  <a:lnTo>
                    <a:pt x="83" y="24"/>
                  </a:lnTo>
                  <a:lnTo>
                    <a:pt x="113" y="12"/>
                  </a:lnTo>
                  <a:lnTo>
                    <a:pt x="119" y="0"/>
                  </a:lnTo>
                  <a:lnTo>
                    <a:pt x="119" y="0"/>
                  </a:lnTo>
                  <a:lnTo>
                    <a:pt x="185" y="60"/>
                  </a:lnTo>
                  <a:lnTo>
                    <a:pt x="221" y="48"/>
                  </a:lnTo>
                  <a:lnTo>
                    <a:pt x="233" y="84"/>
                  </a:lnTo>
                  <a:lnTo>
                    <a:pt x="257" y="96"/>
                  </a:lnTo>
                  <a:lnTo>
                    <a:pt x="245" y="96"/>
                  </a:lnTo>
                  <a:lnTo>
                    <a:pt x="239" y="108"/>
                  </a:lnTo>
                  <a:lnTo>
                    <a:pt x="233" y="114"/>
                  </a:lnTo>
                  <a:lnTo>
                    <a:pt x="221" y="96"/>
                  </a:lnTo>
                  <a:lnTo>
                    <a:pt x="143" y="84"/>
                  </a:lnTo>
                  <a:lnTo>
                    <a:pt x="113" y="96"/>
                  </a:lnTo>
                  <a:lnTo>
                    <a:pt x="101" y="78"/>
                  </a:lnTo>
                  <a:lnTo>
                    <a:pt x="89" y="108"/>
                  </a:lnTo>
                  <a:lnTo>
                    <a:pt x="101" y="120"/>
                  </a:lnTo>
                  <a:lnTo>
                    <a:pt x="155" y="203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6737040" y="4549680"/>
              <a:ext cx="237960" cy="235080"/>
            </a:xfrm>
            <a:custGeom>
              <a:avLst/>
              <a:gdLst/>
              <a:ahLst/>
              <a:rect l="l" t="t" r="r" b="b"/>
              <a:pathLst>
                <a:path w="174" h="167">
                  <a:moveTo>
                    <a:pt x="66" y="125"/>
                  </a:moveTo>
                  <a:lnTo>
                    <a:pt x="12" y="42"/>
                  </a:lnTo>
                  <a:lnTo>
                    <a:pt x="0" y="30"/>
                  </a:lnTo>
                  <a:lnTo>
                    <a:pt x="12" y="0"/>
                  </a:lnTo>
                  <a:lnTo>
                    <a:pt x="24" y="18"/>
                  </a:lnTo>
                  <a:lnTo>
                    <a:pt x="54" y="6"/>
                  </a:lnTo>
                  <a:lnTo>
                    <a:pt x="132" y="18"/>
                  </a:lnTo>
                  <a:lnTo>
                    <a:pt x="144" y="36"/>
                  </a:lnTo>
                  <a:lnTo>
                    <a:pt x="150" y="30"/>
                  </a:lnTo>
                  <a:lnTo>
                    <a:pt x="168" y="36"/>
                  </a:lnTo>
                  <a:lnTo>
                    <a:pt x="150" y="66"/>
                  </a:lnTo>
                  <a:lnTo>
                    <a:pt x="174" y="83"/>
                  </a:lnTo>
                  <a:lnTo>
                    <a:pt x="168" y="89"/>
                  </a:lnTo>
                  <a:lnTo>
                    <a:pt x="156" y="89"/>
                  </a:lnTo>
                  <a:lnTo>
                    <a:pt x="168" y="107"/>
                  </a:lnTo>
                  <a:lnTo>
                    <a:pt x="156" y="113"/>
                  </a:lnTo>
                  <a:lnTo>
                    <a:pt x="144" y="113"/>
                  </a:lnTo>
                  <a:lnTo>
                    <a:pt x="150" y="125"/>
                  </a:lnTo>
                  <a:lnTo>
                    <a:pt x="132" y="113"/>
                  </a:lnTo>
                  <a:lnTo>
                    <a:pt x="126" y="119"/>
                  </a:lnTo>
                  <a:lnTo>
                    <a:pt x="132" y="137"/>
                  </a:lnTo>
                  <a:lnTo>
                    <a:pt x="120" y="149"/>
                  </a:lnTo>
                  <a:lnTo>
                    <a:pt x="120" y="167"/>
                  </a:lnTo>
                  <a:lnTo>
                    <a:pt x="66" y="125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6919560" y="4491000"/>
              <a:ext cx="253800" cy="343080"/>
            </a:xfrm>
            <a:custGeom>
              <a:avLst/>
              <a:gdLst/>
              <a:ahLst/>
              <a:rect l="l" t="t" r="r" b="b"/>
              <a:pathLst>
                <a:path w="186" h="245">
                  <a:moveTo>
                    <a:pt x="18" y="72"/>
                  </a:moveTo>
                  <a:lnTo>
                    <a:pt x="24" y="60"/>
                  </a:lnTo>
                  <a:lnTo>
                    <a:pt x="36" y="60"/>
                  </a:lnTo>
                  <a:lnTo>
                    <a:pt x="12" y="48"/>
                  </a:lnTo>
                  <a:lnTo>
                    <a:pt x="0" y="12"/>
                  </a:lnTo>
                  <a:lnTo>
                    <a:pt x="42" y="0"/>
                  </a:lnTo>
                  <a:lnTo>
                    <a:pt x="66" y="0"/>
                  </a:lnTo>
                  <a:lnTo>
                    <a:pt x="90" y="18"/>
                  </a:lnTo>
                  <a:lnTo>
                    <a:pt x="108" y="54"/>
                  </a:lnTo>
                  <a:lnTo>
                    <a:pt x="120" y="60"/>
                  </a:lnTo>
                  <a:lnTo>
                    <a:pt x="126" y="78"/>
                  </a:lnTo>
                  <a:lnTo>
                    <a:pt x="162" y="102"/>
                  </a:lnTo>
                  <a:lnTo>
                    <a:pt x="168" y="90"/>
                  </a:lnTo>
                  <a:lnTo>
                    <a:pt x="174" y="102"/>
                  </a:lnTo>
                  <a:lnTo>
                    <a:pt x="168" y="108"/>
                  </a:lnTo>
                  <a:lnTo>
                    <a:pt x="180" y="125"/>
                  </a:lnTo>
                  <a:lnTo>
                    <a:pt x="168" y="125"/>
                  </a:lnTo>
                  <a:lnTo>
                    <a:pt x="162" y="143"/>
                  </a:lnTo>
                  <a:lnTo>
                    <a:pt x="168" y="161"/>
                  </a:lnTo>
                  <a:lnTo>
                    <a:pt x="186" y="191"/>
                  </a:lnTo>
                  <a:lnTo>
                    <a:pt x="168" y="215"/>
                  </a:lnTo>
                  <a:lnTo>
                    <a:pt x="168" y="227"/>
                  </a:lnTo>
                  <a:lnTo>
                    <a:pt x="120" y="227"/>
                  </a:lnTo>
                  <a:lnTo>
                    <a:pt x="90" y="245"/>
                  </a:lnTo>
                  <a:lnTo>
                    <a:pt x="66" y="221"/>
                  </a:lnTo>
                  <a:lnTo>
                    <a:pt x="54" y="215"/>
                  </a:lnTo>
                  <a:lnTo>
                    <a:pt x="54" y="203"/>
                  </a:lnTo>
                  <a:lnTo>
                    <a:pt x="60" y="209"/>
                  </a:lnTo>
                  <a:lnTo>
                    <a:pt x="66" y="197"/>
                  </a:lnTo>
                  <a:lnTo>
                    <a:pt x="24" y="161"/>
                  </a:lnTo>
                  <a:lnTo>
                    <a:pt x="24" y="155"/>
                  </a:lnTo>
                  <a:lnTo>
                    <a:pt x="36" y="149"/>
                  </a:lnTo>
                  <a:lnTo>
                    <a:pt x="24" y="131"/>
                  </a:lnTo>
                  <a:lnTo>
                    <a:pt x="36" y="131"/>
                  </a:lnTo>
                  <a:lnTo>
                    <a:pt x="42" y="125"/>
                  </a:lnTo>
                  <a:lnTo>
                    <a:pt x="18" y="108"/>
                  </a:lnTo>
                  <a:lnTo>
                    <a:pt x="36" y="78"/>
                  </a:lnTo>
                  <a:lnTo>
                    <a:pt x="18" y="7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6894360" y="4708440"/>
              <a:ext cx="113760" cy="152640"/>
            </a:xfrm>
            <a:custGeom>
              <a:avLst/>
              <a:gdLst/>
              <a:ahLst/>
              <a:rect l="l" t="t" r="r" b="b"/>
              <a:pathLst>
                <a:path w="84" h="108">
                  <a:moveTo>
                    <a:pt x="0" y="66"/>
                  </a:moveTo>
                  <a:lnTo>
                    <a:pt x="0" y="60"/>
                  </a:lnTo>
                  <a:lnTo>
                    <a:pt x="48" y="108"/>
                  </a:lnTo>
                  <a:lnTo>
                    <a:pt x="54" y="72"/>
                  </a:lnTo>
                  <a:lnTo>
                    <a:pt x="66" y="60"/>
                  </a:lnTo>
                  <a:lnTo>
                    <a:pt x="72" y="60"/>
                  </a:lnTo>
                  <a:lnTo>
                    <a:pt x="72" y="48"/>
                  </a:lnTo>
                  <a:lnTo>
                    <a:pt x="78" y="54"/>
                  </a:lnTo>
                  <a:lnTo>
                    <a:pt x="84" y="42"/>
                  </a:lnTo>
                  <a:lnTo>
                    <a:pt x="4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36" y="12"/>
                  </a:lnTo>
                  <a:lnTo>
                    <a:pt x="18" y="0"/>
                  </a:lnTo>
                  <a:lnTo>
                    <a:pt x="12" y="6"/>
                  </a:lnTo>
                  <a:lnTo>
                    <a:pt x="18" y="24"/>
                  </a:lnTo>
                  <a:lnTo>
                    <a:pt x="6" y="36"/>
                  </a:lnTo>
                  <a:lnTo>
                    <a:pt x="6" y="54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5241600" y="4708440"/>
              <a:ext cx="759960" cy="614520"/>
            </a:xfrm>
            <a:custGeom>
              <a:avLst/>
              <a:gdLst/>
              <a:ahLst/>
              <a:rect l="l" t="t" r="r" b="b"/>
              <a:pathLst>
                <a:path w="557" h="438">
                  <a:moveTo>
                    <a:pt x="330" y="18"/>
                  </a:moveTo>
                  <a:lnTo>
                    <a:pt x="378" y="54"/>
                  </a:lnTo>
                  <a:lnTo>
                    <a:pt x="426" y="60"/>
                  </a:lnTo>
                  <a:lnTo>
                    <a:pt x="450" y="54"/>
                  </a:lnTo>
                  <a:lnTo>
                    <a:pt x="468" y="60"/>
                  </a:lnTo>
                  <a:lnTo>
                    <a:pt x="480" y="78"/>
                  </a:lnTo>
                  <a:lnTo>
                    <a:pt x="480" y="72"/>
                  </a:lnTo>
                  <a:lnTo>
                    <a:pt x="498" y="78"/>
                  </a:lnTo>
                  <a:lnTo>
                    <a:pt x="545" y="78"/>
                  </a:lnTo>
                  <a:lnTo>
                    <a:pt x="557" y="84"/>
                  </a:lnTo>
                  <a:lnTo>
                    <a:pt x="545" y="114"/>
                  </a:lnTo>
                  <a:lnTo>
                    <a:pt x="444" y="168"/>
                  </a:lnTo>
                  <a:lnTo>
                    <a:pt x="396" y="252"/>
                  </a:lnTo>
                  <a:lnTo>
                    <a:pt x="402" y="276"/>
                  </a:lnTo>
                  <a:lnTo>
                    <a:pt x="420" y="282"/>
                  </a:lnTo>
                  <a:lnTo>
                    <a:pt x="414" y="294"/>
                  </a:lnTo>
                  <a:lnTo>
                    <a:pt x="390" y="312"/>
                  </a:lnTo>
                  <a:lnTo>
                    <a:pt x="378" y="354"/>
                  </a:lnTo>
                  <a:lnTo>
                    <a:pt x="354" y="354"/>
                  </a:lnTo>
                  <a:lnTo>
                    <a:pt x="324" y="396"/>
                  </a:lnTo>
                  <a:lnTo>
                    <a:pt x="222" y="396"/>
                  </a:lnTo>
                  <a:lnTo>
                    <a:pt x="174" y="438"/>
                  </a:lnTo>
                  <a:lnTo>
                    <a:pt x="144" y="426"/>
                  </a:lnTo>
                  <a:lnTo>
                    <a:pt x="120" y="378"/>
                  </a:lnTo>
                  <a:lnTo>
                    <a:pt x="84" y="372"/>
                  </a:lnTo>
                  <a:lnTo>
                    <a:pt x="84" y="348"/>
                  </a:lnTo>
                  <a:lnTo>
                    <a:pt x="108" y="324"/>
                  </a:lnTo>
                  <a:lnTo>
                    <a:pt x="90" y="300"/>
                  </a:lnTo>
                  <a:lnTo>
                    <a:pt x="102" y="270"/>
                  </a:lnTo>
                  <a:lnTo>
                    <a:pt x="90" y="240"/>
                  </a:lnTo>
                  <a:lnTo>
                    <a:pt x="108" y="222"/>
                  </a:lnTo>
                  <a:lnTo>
                    <a:pt x="108" y="204"/>
                  </a:lnTo>
                  <a:lnTo>
                    <a:pt x="114" y="156"/>
                  </a:lnTo>
                  <a:lnTo>
                    <a:pt x="138" y="126"/>
                  </a:lnTo>
                  <a:lnTo>
                    <a:pt x="126" y="108"/>
                  </a:lnTo>
                  <a:lnTo>
                    <a:pt x="60" y="108"/>
                  </a:lnTo>
                  <a:lnTo>
                    <a:pt x="54" y="96"/>
                  </a:lnTo>
                  <a:lnTo>
                    <a:pt x="24" y="114"/>
                  </a:lnTo>
                  <a:lnTo>
                    <a:pt x="30" y="78"/>
                  </a:lnTo>
                  <a:lnTo>
                    <a:pt x="24" y="84"/>
                  </a:lnTo>
                  <a:lnTo>
                    <a:pt x="18" y="72"/>
                  </a:lnTo>
                  <a:lnTo>
                    <a:pt x="24" y="60"/>
                  </a:lnTo>
                  <a:lnTo>
                    <a:pt x="0" y="42"/>
                  </a:lnTo>
                  <a:lnTo>
                    <a:pt x="18" y="24"/>
                  </a:lnTo>
                  <a:lnTo>
                    <a:pt x="42" y="24"/>
                  </a:lnTo>
                  <a:lnTo>
                    <a:pt x="54" y="0"/>
                  </a:lnTo>
                  <a:lnTo>
                    <a:pt x="330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5879880" y="5086440"/>
              <a:ext cx="16920" cy="1728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12" y="0"/>
                  </a:moveTo>
                  <a:lnTo>
                    <a:pt x="6" y="12"/>
                  </a:lnTo>
                  <a:lnTo>
                    <a:pt x="0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28440" bIns="-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6035400" y="5011560"/>
              <a:ext cx="25200" cy="828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12" y="0"/>
                  </a:moveTo>
                  <a:lnTo>
                    <a:pt x="18" y="6"/>
                  </a:lnTo>
                  <a:lnTo>
                    <a:pt x="0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5946480" y="5011560"/>
              <a:ext cx="55080" cy="59040"/>
            </a:xfrm>
            <a:custGeom>
              <a:avLst/>
              <a:gdLst/>
              <a:ahLst/>
              <a:rect l="l" t="t" r="r" b="b"/>
              <a:pathLst>
                <a:path w="42" h="42">
                  <a:moveTo>
                    <a:pt x="36" y="0"/>
                  </a:moveTo>
                  <a:lnTo>
                    <a:pt x="36" y="12"/>
                  </a:lnTo>
                  <a:lnTo>
                    <a:pt x="42" y="18"/>
                  </a:lnTo>
                  <a:lnTo>
                    <a:pt x="30" y="42"/>
                  </a:lnTo>
                  <a:lnTo>
                    <a:pt x="0" y="24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6094080" y="2808360"/>
              <a:ext cx="464760" cy="471240"/>
            </a:xfrm>
            <a:custGeom>
              <a:avLst/>
              <a:gdLst/>
              <a:ahLst/>
              <a:rect l="l" t="t" r="r" b="b"/>
              <a:pathLst>
                <a:path w="541" h="523">
                  <a:moveTo>
                    <a:pt x="16" y="0"/>
                  </a:moveTo>
                  <a:lnTo>
                    <a:pt x="19" y="0"/>
                  </a:lnTo>
                  <a:lnTo>
                    <a:pt x="9" y="28"/>
                  </a:lnTo>
                  <a:lnTo>
                    <a:pt x="19" y="38"/>
                  </a:lnTo>
                  <a:lnTo>
                    <a:pt x="9" y="75"/>
                  </a:lnTo>
                  <a:lnTo>
                    <a:pt x="9" y="112"/>
                  </a:lnTo>
                  <a:lnTo>
                    <a:pt x="95" y="112"/>
                  </a:lnTo>
                  <a:lnTo>
                    <a:pt x="104" y="75"/>
                  </a:lnTo>
                  <a:lnTo>
                    <a:pt x="104" y="103"/>
                  </a:lnTo>
                  <a:lnTo>
                    <a:pt x="142" y="103"/>
                  </a:lnTo>
                  <a:lnTo>
                    <a:pt x="180" y="56"/>
                  </a:lnTo>
                  <a:lnTo>
                    <a:pt x="161" y="103"/>
                  </a:lnTo>
                  <a:lnTo>
                    <a:pt x="190" y="94"/>
                  </a:lnTo>
                  <a:lnTo>
                    <a:pt x="152" y="112"/>
                  </a:lnTo>
                  <a:lnTo>
                    <a:pt x="152" y="140"/>
                  </a:lnTo>
                  <a:lnTo>
                    <a:pt x="133" y="150"/>
                  </a:lnTo>
                  <a:lnTo>
                    <a:pt x="123" y="112"/>
                  </a:lnTo>
                  <a:lnTo>
                    <a:pt x="9" y="140"/>
                  </a:lnTo>
                  <a:lnTo>
                    <a:pt x="19" y="150"/>
                  </a:lnTo>
                  <a:lnTo>
                    <a:pt x="19" y="168"/>
                  </a:lnTo>
                  <a:lnTo>
                    <a:pt x="0" y="159"/>
                  </a:lnTo>
                  <a:lnTo>
                    <a:pt x="19" y="187"/>
                  </a:lnTo>
                  <a:lnTo>
                    <a:pt x="47" y="178"/>
                  </a:lnTo>
                  <a:lnTo>
                    <a:pt x="19" y="224"/>
                  </a:lnTo>
                  <a:lnTo>
                    <a:pt x="19" y="252"/>
                  </a:lnTo>
                  <a:lnTo>
                    <a:pt x="38" y="234"/>
                  </a:lnTo>
                  <a:lnTo>
                    <a:pt x="47" y="252"/>
                  </a:lnTo>
                  <a:lnTo>
                    <a:pt x="38" y="271"/>
                  </a:lnTo>
                  <a:lnTo>
                    <a:pt x="38" y="280"/>
                  </a:lnTo>
                  <a:lnTo>
                    <a:pt x="95" y="196"/>
                  </a:lnTo>
                  <a:lnTo>
                    <a:pt x="142" y="196"/>
                  </a:lnTo>
                  <a:lnTo>
                    <a:pt x="114" y="224"/>
                  </a:lnTo>
                  <a:lnTo>
                    <a:pt x="104" y="206"/>
                  </a:lnTo>
                  <a:lnTo>
                    <a:pt x="57" y="290"/>
                  </a:lnTo>
                  <a:lnTo>
                    <a:pt x="95" y="299"/>
                  </a:lnTo>
                  <a:lnTo>
                    <a:pt x="19" y="346"/>
                  </a:lnTo>
                  <a:lnTo>
                    <a:pt x="19" y="355"/>
                  </a:lnTo>
                  <a:lnTo>
                    <a:pt x="95" y="336"/>
                  </a:lnTo>
                  <a:lnTo>
                    <a:pt x="66" y="411"/>
                  </a:lnTo>
                  <a:lnTo>
                    <a:pt x="47" y="402"/>
                  </a:lnTo>
                  <a:lnTo>
                    <a:pt x="38" y="439"/>
                  </a:lnTo>
                  <a:lnTo>
                    <a:pt x="95" y="495"/>
                  </a:lnTo>
                  <a:lnTo>
                    <a:pt x="123" y="486"/>
                  </a:lnTo>
                  <a:lnTo>
                    <a:pt x="114" y="523"/>
                  </a:lnTo>
                  <a:lnTo>
                    <a:pt x="190" y="523"/>
                  </a:lnTo>
                  <a:lnTo>
                    <a:pt x="285" y="458"/>
                  </a:lnTo>
                  <a:lnTo>
                    <a:pt x="323" y="392"/>
                  </a:lnTo>
                  <a:lnTo>
                    <a:pt x="361" y="402"/>
                  </a:lnTo>
                  <a:lnTo>
                    <a:pt x="380" y="364"/>
                  </a:lnTo>
                  <a:lnTo>
                    <a:pt x="361" y="308"/>
                  </a:lnTo>
                  <a:lnTo>
                    <a:pt x="389" y="327"/>
                  </a:lnTo>
                  <a:lnTo>
                    <a:pt x="380" y="290"/>
                  </a:lnTo>
                  <a:lnTo>
                    <a:pt x="389" y="280"/>
                  </a:lnTo>
                  <a:lnTo>
                    <a:pt x="398" y="374"/>
                  </a:lnTo>
                  <a:lnTo>
                    <a:pt x="427" y="392"/>
                  </a:lnTo>
                  <a:lnTo>
                    <a:pt x="436" y="430"/>
                  </a:lnTo>
                  <a:lnTo>
                    <a:pt x="455" y="411"/>
                  </a:lnTo>
                  <a:lnTo>
                    <a:pt x="465" y="364"/>
                  </a:lnTo>
                  <a:lnTo>
                    <a:pt x="455" y="327"/>
                  </a:lnTo>
                  <a:lnTo>
                    <a:pt x="474" y="280"/>
                  </a:lnTo>
                  <a:lnTo>
                    <a:pt x="512" y="252"/>
                  </a:lnTo>
                  <a:lnTo>
                    <a:pt x="522" y="196"/>
                  </a:lnTo>
                  <a:lnTo>
                    <a:pt x="493" y="140"/>
                  </a:lnTo>
                  <a:lnTo>
                    <a:pt x="541" y="84"/>
                  </a:lnTo>
                  <a:lnTo>
                    <a:pt x="514" y="0"/>
                  </a:lnTo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6462360" y="2808360"/>
              <a:ext cx="456840" cy="774720"/>
            </a:xfrm>
            <a:custGeom>
              <a:avLst/>
              <a:gdLst/>
              <a:ahLst/>
              <a:rect l="l" t="t" r="r" b="b"/>
              <a:pathLst>
                <a:path w="530" h="858">
                  <a:moveTo>
                    <a:pt x="78" y="0"/>
                  </a:moveTo>
                  <a:lnTo>
                    <a:pt x="114" y="84"/>
                  </a:lnTo>
                  <a:lnTo>
                    <a:pt x="66" y="140"/>
                  </a:lnTo>
                  <a:lnTo>
                    <a:pt x="95" y="196"/>
                  </a:lnTo>
                  <a:lnTo>
                    <a:pt x="85" y="252"/>
                  </a:lnTo>
                  <a:lnTo>
                    <a:pt x="47" y="281"/>
                  </a:lnTo>
                  <a:lnTo>
                    <a:pt x="28" y="327"/>
                  </a:lnTo>
                  <a:lnTo>
                    <a:pt x="38" y="365"/>
                  </a:lnTo>
                  <a:lnTo>
                    <a:pt x="28" y="411"/>
                  </a:lnTo>
                  <a:lnTo>
                    <a:pt x="9" y="430"/>
                  </a:lnTo>
                  <a:lnTo>
                    <a:pt x="0" y="393"/>
                  </a:lnTo>
                  <a:lnTo>
                    <a:pt x="0" y="411"/>
                  </a:lnTo>
                  <a:lnTo>
                    <a:pt x="0" y="467"/>
                  </a:lnTo>
                  <a:lnTo>
                    <a:pt x="19" y="495"/>
                  </a:lnTo>
                  <a:lnTo>
                    <a:pt x="28" y="486"/>
                  </a:lnTo>
                  <a:lnTo>
                    <a:pt x="38" y="495"/>
                  </a:lnTo>
                  <a:lnTo>
                    <a:pt x="19" y="523"/>
                  </a:lnTo>
                  <a:lnTo>
                    <a:pt x="38" y="523"/>
                  </a:lnTo>
                  <a:lnTo>
                    <a:pt x="38" y="559"/>
                  </a:lnTo>
                  <a:lnTo>
                    <a:pt x="57" y="559"/>
                  </a:lnTo>
                  <a:lnTo>
                    <a:pt x="47" y="615"/>
                  </a:lnTo>
                  <a:lnTo>
                    <a:pt x="123" y="718"/>
                  </a:lnTo>
                  <a:lnTo>
                    <a:pt x="104" y="737"/>
                  </a:lnTo>
                  <a:lnTo>
                    <a:pt x="114" y="755"/>
                  </a:lnTo>
                  <a:lnTo>
                    <a:pt x="95" y="765"/>
                  </a:lnTo>
                  <a:lnTo>
                    <a:pt x="123" y="830"/>
                  </a:lnTo>
                  <a:lnTo>
                    <a:pt x="114" y="858"/>
                  </a:lnTo>
                  <a:lnTo>
                    <a:pt x="207" y="858"/>
                  </a:lnTo>
                  <a:lnTo>
                    <a:pt x="226" y="774"/>
                  </a:lnTo>
                  <a:lnTo>
                    <a:pt x="330" y="765"/>
                  </a:lnTo>
                  <a:lnTo>
                    <a:pt x="378" y="606"/>
                  </a:lnTo>
                  <a:lnTo>
                    <a:pt x="368" y="542"/>
                  </a:lnTo>
                  <a:lnTo>
                    <a:pt x="387" y="542"/>
                  </a:lnTo>
                  <a:lnTo>
                    <a:pt x="387" y="495"/>
                  </a:lnTo>
                  <a:lnTo>
                    <a:pt x="359" y="477"/>
                  </a:lnTo>
                  <a:lnTo>
                    <a:pt x="387" y="467"/>
                  </a:lnTo>
                  <a:lnTo>
                    <a:pt x="349" y="458"/>
                  </a:lnTo>
                  <a:lnTo>
                    <a:pt x="406" y="439"/>
                  </a:lnTo>
                  <a:lnTo>
                    <a:pt x="444" y="393"/>
                  </a:lnTo>
                  <a:lnTo>
                    <a:pt x="463" y="411"/>
                  </a:lnTo>
                  <a:lnTo>
                    <a:pt x="492" y="383"/>
                  </a:lnTo>
                  <a:lnTo>
                    <a:pt x="492" y="365"/>
                  </a:lnTo>
                  <a:lnTo>
                    <a:pt x="520" y="355"/>
                  </a:lnTo>
                  <a:lnTo>
                    <a:pt x="425" y="365"/>
                  </a:lnTo>
                  <a:lnTo>
                    <a:pt x="359" y="337"/>
                  </a:lnTo>
                  <a:lnTo>
                    <a:pt x="406" y="327"/>
                  </a:lnTo>
                  <a:lnTo>
                    <a:pt x="463" y="355"/>
                  </a:lnTo>
                  <a:lnTo>
                    <a:pt x="511" y="327"/>
                  </a:lnTo>
                  <a:lnTo>
                    <a:pt x="530" y="281"/>
                  </a:lnTo>
                  <a:lnTo>
                    <a:pt x="501" y="234"/>
                  </a:lnTo>
                  <a:lnTo>
                    <a:pt x="511" y="224"/>
                  </a:lnTo>
                  <a:lnTo>
                    <a:pt x="444" y="178"/>
                  </a:lnTo>
                  <a:lnTo>
                    <a:pt x="397" y="243"/>
                  </a:lnTo>
                  <a:lnTo>
                    <a:pt x="349" y="252"/>
                  </a:lnTo>
                  <a:lnTo>
                    <a:pt x="416" y="206"/>
                  </a:lnTo>
                  <a:lnTo>
                    <a:pt x="406" y="56"/>
                  </a:lnTo>
                  <a:lnTo>
                    <a:pt x="416" y="28"/>
                  </a:lnTo>
                  <a:lnTo>
                    <a:pt x="435" y="38"/>
                  </a:lnTo>
                  <a:lnTo>
                    <a:pt x="447" y="0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6886440" y="3305160"/>
              <a:ext cx="48600" cy="100080"/>
            </a:xfrm>
            <a:custGeom>
              <a:avLst/>
              <a:gdLst/>
              <a:ahLst/>
              <a:rect l="l" t="t" r="r" b="b"/>
              <a:pathLst>
                <a:path w="36" h="72">
                  <a:moveTo>
                    <a:pt x="0" y="72"/>
                  </a:moveTo>
                  <a:lnTo>
                    <a:pt x="30" y="36"/>
                  </a:lnTo>
                  <a:lnTo>
                    <a:pt x="24" y="12"/>
                  </a:lnTo>
                  <a:lnTo>
                    <a:pt x="36" y="0"/>
                  </a:lnTo>
                  <a:lnTo>
                    <a:pt x="18" y="0"/>
                  </a:lnTo>
                  <a:lnTo>
                    <a:pt x="0" y="24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6770520" y="3405240"/>
              <a:ext cx="34560" cy="84240"/>
            </a:xfrm>
            <a:custGeom>
              <a:avLst/>
              <a:gdLst/>
              <a:ahLst/>
              <a:rect l="l" t="t" r="r" b="b"/>
              <a:pathLst>
                <a:path w="24" h="60">
                  <a:moveTo>
                    <a:pt x="0" y="60"/>
                  </a:moveTo>
                  <a:lnTo>
                    <a:pt x="24" y="0"/>
                  </a:lnTo>
                  <a:lnTo>
                    <a:pt x="6" y="24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6159240" y="4354560"/>
              <a:ext cx="261720" cy="162000"/>
            </a:xfrm>
            <a:custGeom>
              <a:avLst/>
              <a:gdLst/>
              <a:ahLst/>
              <a:rect l="l" t="t" r="r" b="b"/>
              <a:pathLst>
                <a:path w="192" h="114">
                  <a:moveTo>
                    <a:pt x="66" y="0"/>
                  </a:moveTo>
                  <a:lnTo>
                    <a:pt x="120" y="0"/>
                  </a:lnTo>
                  <a:lnTo>
                    <a:pt x="150" y="12"/>
                  </a:lnTo>
                  <a:lnTo>
                    <a:pt x="162" y="42"/>
                  </a:lnTo>
                  <a:lnTo>
                    <a:pt x="192" y="48"/>
                  </a:lnTo>
                  <a:lnTo>
                    <a:pt x="192" y="66"/>
                  </a:lnTo>
                  <a:lnTo>
                    <a:pt x="180" y="66"/>
                  </a:lnTo>
                  <a:lnTo>
                    <a:pt x="180" y="84"/>
                  </a:lnTo>
                  <a:lnTo>
                    <a:pt x="144" y="72"/>
                  </a:lnTo>
                  <a:lnTo>
                    <a:pt x="132" y="108"/>
                  </a:lnTo>
                  <a:lnTo>
                    <a:pt x="108" y="84"/>
                  </a:lnTo>
                  <a:lnTo>
                    <a:pt x="78" y="108"/>
                  </a:lnTo>
                  <a:lnTo>
                    <a:pt x="42" y="114"/>
                  </a:lnTo>
                  <a:lnTo>
                    <a:pt x="30" y="84"/>
                  </a:lnTo>
                  <a:lnTo>
                    <a:pt x="18" y="8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42" y="6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6667200" y="4575240"/>
              <a:ext cx="14040" cy="25200"/>
            </a:xfrm>
            <a:custGeom>
              <a:avLst/>
              <a:gdLst/>
              <a:ahLst/>
              <a:rect l="l" t="t" r="r" b="b"/>
              <a:pathLst>
                <a:path w="12" h="18">
                  <a:moveTo>
                    <a:pt x="0" y="0"/>
                  </a:moveTo>
                  <a:lnTo>
                    <a:pt x="12" y="18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5513040" y="4025880"/>
              <a:ext cx="768240" cy="792360"/>
            </a:xfrm>
            <a:custGeom>
              <a:avLst/>
              <a:gdLst/>
              <a:ahLst/>
              <a:rect l="l" t="t" r="r" b="b"/>
              <a:pathLst>
                <a:path w="563" h="563">
                  <a:moveTo>
                    <a:pt x="335" y="0"/>
                  </a:moveTo>
                  <a:lnTo>
                    <a:pt x="335" y="18"/>
                  </a:lnTo>
                  <a:lnTo>
                    <a:pt x="383" y="54"/>
                  </a:lnTo>
                  <a:lnTo>
                    <a:pt x="395" y="78"/>
                  </a:lnTo>
                  <a:lnTo>
                    <a:pt x="425" y="66"/>
                  </a:lnTo>
                  <a:lnTo>
                    <a:pt x="425" y="96"/>
                  </a:lnTo>
                  <a:lnTo>
                    <a:pt x="461" y="102"/>
                  </a:lnTo>
                  <a:lnTo>
                    <a:pt x="485" y="108"/>
                  </a:lnTo>
                  <a:lnTo>
                    <a:pt x="503" y="132"/>
                  </a:lnTo>
                  <a:lnTo>
                    <a:pt x="563" y="144"/>
                  </a:lnTo>
                  <a:lnTo>
                    <a:pt x="539" y="204"/>
                  </a:lnTo>
                  <a:lnTo>
                    <a:pt x="539" y="234"/>
                  </a:lnTo>
                  <a:lnTo>
                    <a:pt x="515" y="240"/>
                  </a:lnTo>
                  <a:lnTo>
                    <a:pt x="473" y="312"/>
                  </a:lnTo>
                  <a:lnTo>
                    <a:pt x="473" y="330"/>
                  </a:lnTo>
                  <a:lnTo>
                    <a:pt x="491" y="318"/>
                  </a:lnTo>
                  <a:lnTo>
                    <a:pt x="503" y="318"/>
                  </a:lnTo>
                  <a:lnTo>
                    <a:pt x="515" y="348"/>
                  </a:lnTo>
                  <a:lnTo>
                    <a:pt x="503" y="354"/>
                  </a:lnTo>
                  <a:lnTo>
                    <a:pt x="521" y="384"/>
                  </a:lnTo>
                  <a:lnTo>
                    <a:pt x="503" y="408"/>
                  </a:lnTo>
                  <a:lnTo>
                    <a:pt x="509" y="414"/>
                  </a:lnTo>
                  <a:lnTo>
                    <a:pt x="521" y="449"/>
                  </a:lnTo>
                  <a:lnTo>
                    <a:pt x="539" y="455"/>
                  </a:lnTo>
                  <a:lnTo>
                    <a:pt x="539" y="473"/>
                  </a:lnTo>
                  <a:lnTo>
                    <a:pt x="479" y="521"/>
                  </a:lnTo>
                  <a:lnTo>
                    <a:pt x="431" y="503"/>
                  </a:lnTo>
                  <a:lnTo>
                    <a:pt x="383" y="491"/>
                  </a:lnTo>
                  <a:lnTo>
                    <a:pt x="353" y="515"/>
                  </a:lnTo>
                  <a:lnTo>
                    <a:pt x="347" y="533"/>
                  </a:lnTo>
                  <a:lnTo>
                    <a:pt x="347" y="563"/>
                  </a:lnTo>
                  <a:lnTo>
                    <a:pt x="300" y="563"/>
                  </a:lnTo>
                  <a:lnTo>
                    <a:pt x="282" y="557"/>
                  </a:lnTo>
                  <a:lnTo>
                    <a:pt x="270" y="545"/>
                  </a:lnTo>
                  <a:lnTo>
                    <a:pt x="252" y="539"/>
                  </a:lnTo>
                  <a:lnTo>
                    <a:pt x="228" y="545"/>
                  </a:lnTo>
                  <a:lnTo>
                    <a:pt x="180" y="539"/>
                  </a:lnTo>
                  <a:lnTo>
                    <a:pt x="132" y="503"/>
                  </a:lnTo>
                  <a:lnTo>
                    <a:pt x="156" y="491"/>
                  </a:lnTo>
                  <a:lnTo>
                    <a:pt x="168" y="420"/>
                  </a:lnTo>
                  <a:lnTo>
                    <a:pt x="162" y="420"/>
                  </a:lnTo>
                  <a:lnTo>
                    <a:pt x="168" y="372"/>
                  </a:lnTo>
                  <a:lnTo>
                    <a:pt x="180" y="390"/>
                  </a:lnTo>
                  <a:lnTo>
                    <a:pt x="162" y="354"/>
                  </a:lnTo>
                  <a:lnTo>
                    <a:pt x="162" y="324"/>
                  </a:lnTo>
                  <a:lnTo>
                    <a:pt x="132" y="306"/>
                  </a:lnTo>
                  <a:lnTo>
                    <a:pt x="120" y="288"/>
                  </a:lnTo>
                  <a:lnTo>
                    <a:pt x="120" y="264"/>
                  </a:lnTo>
                  <a:lnTo>
                    <a:pt x="138" y="264"/>
                  </a:lnTo>
                  <a:lnTo>
                    <a:pt x="102" y="258"/>
                  </a:lnTo>
                  <a:lnTo>
                    <a:pt x="102" y="246"/>
                  </a:lnTo>
                  <a:lnTo>
                    <a:pt x="36" y="222"/>
                  </a:lnTo>
                  <a:lnTo>
                    <a:pt x="24" y="228"/>
                  </a:lnTo>
                  <a:lnTo>
                    <a:pt x="6" y="210"/>
                  </a:lnTo>
                  <a:lnTo>
                    <a:pt x="18" y="204"/>
                  </a:lnTo>
                  <a:lnTo>
                    <a:pt x="12" y="198"/>
                  </a:lnTo>
                  <a:lnTo>
                    <a:pt x="18" y="186"/>
                  </a:lnTo>
                  <a:lnTo>
                    <a:pt x="0" y="192"/>
                  </a:lnTo>
                  <a:lnTo>
                    <a:pt x="6" y="174"/>
                  </a:lnTo>
                  <a:lnTo>
                    <a:pt x="60" y="156"/>
                  </a:lnTo>
                  <a:lnTo>
                    <a:pt x="96" y="174"/>
                  </a:lnTo>
                  <a:lnTo>
                    <a:pt x="150" y="174"/>
                  </a:lnTo>
                  <a:lnTo>
                    <a:pt x="132" y="96"/>
                  </a:lnTo>
                  <a:lnTo>
                    <a:pt x="156" y="102"/>
                  </a:lnTo>
                  <a:lnTo>
                    <a:pt x="168" y="120"/>
                  </a:lnTo>
                  <a:lnTo>
                    <a:pt x="234" y="114"/>
                  </a:lnTo>
                  <a:lnTo>
                    <a:pt x="222" y="114"/>
                  </a:lnTo>
                  <a:lnTo>
                    <a:pt x="228" y="96"/>
                  </a:lnTo>
                  <a:lnTo>
                    <a:pt x="282" y="60"/>
                  </a:lnTo>
                  <a:lnTo>
                    <a:pt x="288" y="18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6314760" y="4759200"/>
              <a:ext cx="56880" cy="142920"/>
            </a:xfrm>
            <a:custGeom>
              <a:avLst/>
              <a:gdLst/>
              <a:ahLst/>
              <a:rect l="l" t="t" r="r" b="b"/>
              <a:pathLst>
                <a:path w="42" h="102">
                  <a:moveTo>
                    <a:pt x="30" y="0"/>
                  </a:moveTo>
                  <a:lnTo>
                    <a:pt x="42" y="48"/>
                  </a:lnTo>
                  <a:lnTo>
                    <a:pt x="30" y="102"/>
                  </a:lnTo>
                  <a:lnTo>
                    <a:pt x="6" y="78"/>
                  </a:lnTo>
                  <a:lnTo>
                    <a:pt x="0" y="36"/>
                  </a:lnTo>
                  <a:lnTo>
                    <a:pt x="6" y="24"/>
                  </a:lnTo>
                  <a:lnTo>
                    <a:pt x="30" y="18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7368840" y="4843440"/>
              <a:ext cx="179280" cy="158760"/>
            </a:xfrm>
            <a:custGeom>
              <a:avLst/>
              <a:gdLst/>
              <a:ahLst/>
              <a:rect l="l" t="t" r="r" b="b"/>
              <a:pathLst>
                <a:path w="132" h="114">
                  <a:moveTo>
                    <a:pt x="84" y="6"/>
                  </a:moveTo>
                  <a:lnTo>
                    <a:pt x="48" y="0"/>
                  </a:lnTo>
                  <a:lnTo>
                    <a:pt x="6" y="18"/>
                  </a:lnTo>
                  <a:lnTo>
                    <a:pt x="18" y="36"/>
                  </a:lnTo>
                  <a:lnTo>
                    <a:pt x="0" y="78"/>
                  </a:lnTo>
                  <a:lnTo>
                    <a:pt x="24" y="84"/>
                  </a:lnTo>
                  <a:lnTo>
                    <a:pt x="6" y="96"/>
                  </a:lnTo>
                  <a:lnTo>
                    <a:pt x="6" y="114"/>
                  </a:lnTo>
                  <a:lnTo>
                    <a:pt x="66" y="60"/>
                  </a:lnTo>
                  <a:lnTo>
                    <a:pt x="120" y="60"/>
                  </a:lnTo>
                  <a:lnTo>
                    <a:pt x="132" y="48"/>
                  </a:lnTo>
                  <a:lnTo>
                    <a:pt x="90" y="30"/>
                  </a:lnTo>
                  <a:lnTo>
                    <a:pt x="84" y="6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7368840" y="4843440"/>
              <a:ext cx="1120320" cy="495360"/>
            </a:xfrm>
            <a:custGeom>
              <a:avLst/>
              <a:gdLst/>
              <a:ahLst/>
              <a:rect l="l" t="t" r="r" b="b"/>
              <a:pathLst>
                <a:path w="821" h="353">
                  <a:moveTo>
                    <a:pt x="12" y="120"/>
                  </a:moveTo>
                  <a:lnTo>
                    <a:pt x="30" y="108"/>
                  </a:lnTo>
                  <a:lnTo>
                    <a:pt x="72" y="102"/>
                  </a:lnTo>
                  <a:lnTo>
                    <a:pt x="72" y="90"/>
                  </a:lnTo>
                  <a:lnTo>
                    <a:pt x="120" y="96"/>
                  </a:lnTo>
                  <a:lnTo>
                    <a:pt x="132" y="96"/>
                  </a:lnTo>
                  <a:lnTo>
                    <a:pt x="120" y="84"/>
                  </a:lnTo>
                  <a:lnTo>
                    <a:pt x="132" y="84"/>
                  </a:lnTo>
                  <a:lnTo>
                    <a:pt x="168" y="78"/>
                  </a:lnTo>
                  <a:lnTo>
                    <a:pt x="138" y="72"/>
                  </a:lnTo>
                  <a:lnTo>
                    <a:pt x="132" y="60"/>
                  </a:lnTo>
                  <a:lnTo>
                    <a:pt x="138" y="48"/>
                  </a:lnTo>
                  <a:lnTo>
                    <a:pt x="222" y="60"/>
                  </a:lnTo>
                  <a:lnTo>
                    <a:pt x="276" y="18"/>
                  </a:lnTo>
                  <a:lnTo>
                    <a:pt x="318" y="6"/>
                  </a:lnTo>
                  <a:lnTo>
                    <a:pt x="396" y="0"/>
                  </a:lnTo>
                  <a:lnTo>
                    <a:pt x="420" y="24"/>
                  </a:lnTo>
                  <a:lnTo>
                    <a:pt x="444" y="18"/>
                  </a:lnTo>
                  <a:lnTo>
                    <a:pt x="450" y="48"/>
                  </a:lnTo>
                  <a:lnTo>
                    <a:pt x="527" y="72"/>
                  </a:lnTo>
                  <a:lnTo>
                    <a:pt x="581" y="54"/>
                  </a:lnTo>
                  <a:lnTo>
                    <a:pt x="629" y="60"/>
                  </a:lnTo>
                  <a:lnTo>
                    <a:pt x="677" y="30"/>
                  </a:lnTo>
                  <a:lnTo>
                    <a:pt x="713" y="36"/>
                  </a:lnTo>
                  <a:lnTo>
                    <a:pt x="731" y="30"/>
                  </a:lnTo>
                  <a:lnTo>
                    <a:pt x="767" y="60"/>
                  </a:lnTo>
                  <a:lnTo>
                    <a:pt x="779" y="108"/>
                  </a:lnTo>
                  <a:lnTo>
                    <a:pt x="815" y="132"/>
                  </a:lnTo>
                  <a:lnTo>
                    <a:pt x="797" y="156"/>
                  </a:lnTo>
                  <a:lnTo>
                    <a:pt x="803" y="180"/>
                  </a:lnTo>
                  <a:lnTo>
                    <a:pt x="803" y="240"/>
                  </a:lnTo>
                  <a:lnTo>
                    <a:pt x="821" y="264"/>
                  </a:lnTo>
                  <a:lnTo>
                    <a:pt x="821" y="276"/>
                  </a:lnTo>
                  <a:lnTo>
                    <a:pt x="803" y="276"/>
                  </a:lnTo>
                  <a:lnTo>
                    <a:pt x="797" y="270"/>
                  </a:lnTo>
                  <a:lnTo>
                    <a:pt x="743" y="264"/>
                  </a:lnTo>
                  <a:lnTo>
                    <a:pt x="725" y="282"/>
                  </a:lnTo>
                  <a:lnTo>
                    <a:pt x="707" y="276"/>
                  </a:lnTo>
                  <a:lnTo>
                    <a:pt x="689" y="282"/>
                  </a:lnTo>
                  <a:lnTo>
                    <a:pt x="647" y="282"/>
                  </a:lnTo>
                  <a:lnTo>
                    <a:pt x="575" y="306"/>
                  </a:lnTo>
                  <a:lnTo>
                    <a:pt x="539" y="294"/>
                  </a:lnTo>
                  <a:lnTo>
                    <a:pt x="503" y="312"/>
                  </a:lnTo>
                  <a:lnTo>
                    <a:pt x="468" y="300"/>
                  </a:lnTo>
                  <a:lnTo>
                    <a:pt x="462" y="318"/>
                  </a:lnTo>
                  <a:lnTo>
                    <a:pt x="468" y="330"/>
                  </a:lnTo>
                  <a:lnTo>
                    <a:pt x="450" y="336"/>
                  </a:lnTo>
                  <a:lnTo>
                    <a:pt x="444" y="353"/>
                  </a:lnTo>
                  <a:lnTo>
                    <a:pt x="432" y="347"/>
                  </a:lnTo>
                  <a:lnTo>
                    <a:pt x="432" y="318"/>
                  </a:lnTo>
                  <a:lnTo>
                    <a:pt x="444" y="306"/>
                  </a:lnTo>
                  <a:lnTo>
                    <a:pt x="438" y="300"/>
                  </a:lnTo>
                  <a:lnTo>
                    <a:pt x="414" y="318"/>
                  </a:lnTo>
                  <a:lnTo>
                    <a:pt x="390" y="300"/>
                  </a:lnTo>
                  <a:lnTo>
                    <a:pt x="372" y="306"/>
                  </a:lnTo>
                  <a:lnTo>
                    <a:pt x="354" y="324"/>
                  </a:lnTo>
                  <a:lnTo>
                    <a:pt x="300" y="342"/>
                  </a:lnTo>
                  <a:lnTo>
                    <a:pt x="210" y="294"/>
                  </a:lnTo>
                  <a:lnTo>
                    <a:pt x="198" y="300"/>
                  </a:lnTo>
                  <a:lnTo>
                    <a:pt x="192" y="330"/>
                  </a:lnTo>
                  <a:lnTo>
                    <a:pt x="168" y="336"/>
                  </a:lnTo>
                  <a:lnTo>
                    <a:pt x="138" y="330"/>
                  </a:lnTo>
                  <a:lnTo>
                    <a:pt x="132" y="306"/>
                  </a:lnTo>
                  <a:lnTo>
                    <a:pt x="120" y="312"/>
                  </a:lnTo>
                  <a:lnTo>
                    <a:pt x="108" y="300"/>
                  </a:lnTo>
                  <a:lnTo>
                    <a:pt x="90" y="312"/>
                  </a:lnTo>
                  <a:lnTo>
                    <a:pt x="90" y="300"/>
                  </a:lnTo>
                  <a:lnTo>
                    <a:pt x="60" y="312"/>
                  </a:lnTo>
                  <a:lnTo>
                    <a:pt x="96" y="288"/>
                  </a:lnTo>
                  <a:lnTo>
                    <a:pt x="54" y="288"/>
                  </a:lnTo>
                  <a:lnTo>
                    <a:pt x="66" y="276"/>
                  </a:lnTo>
                  <a:lnTo>
                    <a:pt x="54" y="264"/>
                  </a:lnTo>
                  <a:lnTo>
                    <a:pt x="54" y="258"/>
                  </a:lnTo>
                  <a:lnTo>
                    <a:pt x="42" y="252"/>
                  </a:lnTo>
                  <a:lnTo>
                    <a:pt x="48" y="234"/>
                  </a:lnTo>
                  <a:lnTo>
                    <a:pt x="6" y="222"/>
                  </a:lnTo>
                  <a:lnTo>
                    <a:pt x="18" y="198"/>
                  </a:lnTo>
                  <a:lnTo>
                    <a:pt x="24" y="210"/>
                  </a:lnTo>
                  <a:lnTo>
                    <a:pt x="48" y="210"/>
                  </a:lnTo>
                  <a:lnTo>
                    <a:pt x="30" y="198"/>
                  </a:lnTo>
                  <a:lnTo>
                    <a:pt x="36" y="186"/>
                  </a:lnTo>
                  <a:lnTo>
                    <a:pt x="24" y="168"/>
                  </a:lnTo>
                  <a:lnTo>
                    <a:pt x="30" y="144"/>
                  </a:lnTo>
                  <a:lnTo>
                    <a:pt x="0" y="150"/>
                  </a:lnTo>
                  <a:lnTo>
                    <a:pt x="12" y="12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7142040" y="3009960"/>
              <a:ext cx="21600" cy="33120"/>
            </a:xfrm>
            <a:custGeom>
              <a:avLst/>
              <a:gdLst/>
              <a:ahLst/>
              <a:rect l="l" t="t" r="r" b="b"/>
              <a:pathLst>
                <a:path w="18" h="24">
                  <a:moveTo>
                    <a:pt x="6" y="24"/>
                  </a:moveTo>
                  <a:lnTo>
                    <a:pt x="18" y="0"/>
                  </a:lnTo>
                  <a:lnTo>
                    <a:pt x="0" y="24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12600" bIns="-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6975360" y="3002040"/>
              <a:ext cx="24840" cy="41040"/>
            </a:xfrm>
            <a:custGeom>
              <a:avLst/>
              <a:gdLst/>
              <a:ahLst/>
              <a:rect l="l" t="t" r="r" b="b"/>
              <a:pathLst>
                <a:path w="18" h="30">
                  <a:moveTo>
                    <a:pt x="12" y="0"/>
                  </a:moveTo>
                  <a:lnTo>
                    <a:pt x="6" y="0"/>
                  </a:lnTo>
                  <a:lnTo>
                    <a:pt x="0" y="24"/>
                  </a:lnTo>
                  <a:lnTo>
                    <a:pt x="18" y="3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4680" bIns="-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7075080" y="2808360"/>
              <a:ext cx="560160" cy="244440"/>
            </a:xfrm>
            <a:custGeom>
              <a:avLst/>
              <a:gdLst/>
              <a:ahLst/>
              <a:rect l="l" t="t" r="r" b="b"/>
              <a:pathLst>
                <a:path w="651" h="271">
                  <a:moveTo>
                    <a:pt x="0" y="0"/>
                  </a:moveTo>
                  <a:lnTo>
                    <a:pt x="31" y="56"/>
                  </a:lnTo>
                  <a:lnTo>
                    <a:pt x="12" y="56"/>
                  </a:lnTo>
                  <a:lnTo>
                    <a:pt x="12" y="103"/>
                  </a:lnTo>
                  <a:lnTo>
                    <a:pt x="2" y="131"/>
                  </a:lnTo>
                  <a:lnTo>
                    <a:pt x="12" y="159"/>
                  </a:lnTo>
                  <a:lnTo>
                    <a:pt x="2" y="178"/>
                  </a:lnTo>
                  <a:lnTo>
                    <a:pt x="88" y="234"/>
                  </a:lnTo>
                  <a:lnTo>
                    <a:pt x="107" y="215"/>
                  </a:lnTo>
                  <a:lnTo>
                    <a:pt x="125" y="271"/>
                  </a:lnTo>
                  <a:lnTo>
                    <a:pt x="144" y="252"/>
                  </a:lnTo>
                  <a:lnTo>
                    <a:pt x="154" y="271"/>
                  </a:lnTo>
                  <a:lnTo>
                    <a:pt x="220" y="262"/>
                  </a:lnTo>
                  <a:lnTo>
                    <a:pt x="323" y="206"/>
                  </a:lnTo>
                  <a:lnTo>
                    <a:pt x="446" y="187"/>
                  </a:lnTo>
                  <a:lnTo>
                    <a:pt x="651" y="3"/>
                  </a:lnTo>
                  <a:lnTo>
                    <a:pt x="60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5879880" y="4792680"/>
              <a:ext cx="16920" cy="25560"/>
            </a:xfrm>
            <a:custGeom>
              <a:avLst/>
              <a:gdLst/>
              <a:ahLst/>
              <a:rect l="l" t="t" r="r" b="b"/>
              <a:pathLst>
                <a:path w="12" h="18">
                  <a:moveTo>
                    <a:pt x="0" y="0"/>
                  </a:moveTo>
                  <a:lnTo>
                    <a:pt x="12" y="12"/>
                  </a:lnTo>
                  <a:lnTo>
                    <a:pt x="12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5271840" y="3598920"/>
              <a:ext cx="164880" cy="393480"/>
            </a:xfrm>
            <a:custGeom>
              <a:avLst/>
              <a:gdLst/>
              <a:ahLst/>
              <a:rect l="l" t="t" r="r" b="b"/>
              <a:pathLst>
                <a:path w="191" h="281">
                  <a:moveTo>
                    <a:pt x="125" y="24"/>
                  </a:moveTo>
                  <a:lnTo>
                    <a:pt x="119" y="0"/>
                  </a:lnTo>
                  <a:lnTo>
                    <a:pt x="101" y="12"/>
                  </a:lnTo>
                  <a:lnTo>
                    <a:pt x="71" y="48"/>
                  </a:lnTo>
                  <a:lnTo>
                    <a:pt x="95" y="54"/>
                  </a:lnTo>
                  <a:lnTo>
                    <a:pt x="77" y="78"/>
                  </a:lnTo>
                  <a:lnTo>
                    <a:pt x="30" y="72"/>
                  </a:lnTo>
                  <a:lnTo>
                    <a:pt x="24" y="90"/>
                  </a:lnTo>
                  <a:lnTo>
                    <a:pt x="24" y="102"/>
                  </a:lnTo>
                  <a:lnTo>
                    <a:pt x="12" y="102"/>
                  </a:lnTo>
                  <a:lnTo>
                    <a:pt x="36" y="114"/>
                  </a:lnTo>
                  <a:lnTo>
                    <a:pt x="12" y="132"/>
                  </a:lnTo>
                  <a:lnTo>
                    <a:pt x="24" y="144"/>
                  </a:lnTo>
                  <a:lnTo>
                    <a:pt x="65" y="156"/>
                  </a:lnTo>
                  <a:lnTo>
                    <a:pt x="24" y="204"/>
                  </a:lnTo>
                  <a:lnTo>
                    <a:pt x="65" y="186"/>
                  </a:lnTo>
                  <a:lnTo>
                    <a:pt x="71" y="198"/>
                  </a:lnTo>
                  <a:lnTo>
                    <a:pt x="36" y="204"/>
                  </a:lnTo>
                  <a:lnTo>
                    <a:pt x="24" y="228"/>
                  </a:lnTo>
                  <a:lnTo>
                    <a:pt x="0" y="234"/>
                  </a:lnTo>
                  <a:lnTo>
                    <a:pt x="24" y="240"/>
                  </a:lnTo>
                  <a:lnTo>
                    <a:pt x="6" y="258"/>
                  </a:lnTo>
                  <a:lnTo>
                    <a:pt x="30" y="258"/>
                  </a:lnTo>
                  <a:lnTo>
                    <a:pt x="12" y="269"/>
                  </a:lnTo>
                  <a:lnTo>
                    <a:pt x="36" y="264"/>
                  </a:lnTo>
                  <a:lnTo>
                    <a:pt x="30" y="281"/>
                  </a:lnTo>
                  <a:lnTo>
                    <a:pt x="47" y="275"/>
                  </a:lnTo>
                  <a:lnTo>
                    <a:pt x="125" y="234"/>
                  </a:lnTo>
                  <a:lnTo>
                    <a:pt x="173" y="234"/>
                  </a:lnTo>
                  <a:lnTo>
                    <a:pt x="191" y="180"/>
                  </a:lnTo>
                  <a:lnTo>
                    <a:pt x="191" y="132"/>
                  </a:lnTo>
                  <a:lnTo>
                    <a:pt x="179" y="108"/>
                  </a:lnTo>
                  <a:lnTo>
                    <a:pt x="185" y="96"/>
                  </a:lnTo>
                  <a:lnTo>
                    <a:pt x="167" y="66"/>
                  </a:lnTo>
                  <a:lnTo>
                    <a:pt x="119" y="84"/>
                  </a:lnTo>
                  <a:lnTo>
                    <a:pt x="101" y="60"/>
                  </a:lnTo>
                  <a:lnTo>
                    <a:pt x="125" y="24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5479920" y="3557520"/>
              <a:ext cx="7560" cy="25560"/>
            </a:xfrm>
            <a:custGeom>
              <a:avLst/>
              <a:gdLst/>
              <a:ahLst/>
              <a:rect l="l" t="t" r="r" b="b"/>
              <a:pathLst>
                <a:path w="6" h="18">
                  <a:moveTo>
                    <a:pt x="0" y="0"/>
                  </a:moveTo>
                  <a:lnTo>
                    <a:pt x="6" y="18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5352840" y="3598920"/>
              <a:ext cx="107640" cy="135000"/>
            </a:xfrm>
            <a:custGeom>
              <a:avLst/>
              <a:gdLst/>
              <a:ahLst/>
              <a:rect l="l" t="t" r="r" b="b"/>
              <a:pathLst>
                <a:path w="114" h="102">
                  <a:moveTo>
                    <a:pt x="24" y="30"/>
                  </a:moveTo>
                  <a:lnTo>
                    <a:pt x="0" y="66"/>
                  </a:lnTo>
                  <a:lnTo>
                    <a:pt x="18" y="90"/>
                  </a:lnTo>
                  <a:lnTo>
                    <a:pt x="66" y="72"/>
                  </a:lnTo>
                  <a:lnTo>
                    <a:pt x="84" y="102"/>
                  </a:lnTo>
                  <a:lnTo>
                    <a:pt x="108" y="78"/>
                  </a:lnTo>
                  <a:lnTo>
                    <a:pt x="102" y="60"/>
                  </a:lnTo>
                  <a:lnTo>
                    <a:pt x="108" y="72"/>
                  </a:lnTo>
                  <a:lnTo>
                    <a:pt x="114" y="66"/>
                  </a:lnTo>
                  <a:lnTo>
                    <a:pt x="90" y="54"/>
                  </a:lnTo>
                  <a:lnTo>
                    <a:pt x="96" y="30"/>
                  </a:lnTo>
                  <a:lnTo>
                    <a:pt x="84" y="12"/>
                  </a:lnTo>
                  <a:lnTo>
                    <a:pt x="36" y="24"/>
                  </a:lnTo>
                  <a:lnTo>
                    <a:pt x="48" y="6"/>
                  </a:lnTo>
                  <a:lnTo>
                    <a:pt x="30" y="0"/>
                  </a:lnTo>
                  <a:lnTo>
                    <a:pt x="24" y="3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5397120" y="3328920"/>
              <a:ext cx="56880" cy="69840"/>
            </a:xfrm>
            <a:custGeom>
              <a:avLst/>
              <a:gdLst/>
              <a:ahLst/>
              <a:rect l="l" t="t" r="r" b="b"/>
              <a:pathLst>
                <a:path w="42" h="48">
                  <a:moveTo>
                    <a:pt x="18" y="0"/>
                  </a:moveTo>
                  <a:lnTo>
                    <a:pt x="0" y="24"/>
                  </a:lnTo>
                  <a:lnTo>
                    <a:pt x="36" y="48"/>
                  </a:lnTo>
                  <a:lnTo>
                    <a:pt x="42" y="36"/>
                  </a:lnTo>
                  <a:lnTo>
                    <a:pt x="30" y="36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24120" bIns="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5421240" y="3457440"/>
              <a:ext cx="32760" cy="24120"/>
            </a:xfrm>
            <a:custGeom>
              <a:avLst/>
              <a:gdLst/>
              <a:ahLst/>
              <a:rect l="l" t="t" r="r" b="b"/>
              <a:pathLst>
                <a:path w="24" h="18">
                  <a:moveTo>
                    <a:pt x="24" y="18"/>
                  </a:moveTo>
                  <a:lnTo>
                    <a:pt x="12" y="0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24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5437080" y="3506760"/>
              <a:ext cx="34560" cy="3348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24" y="0"/>
                  </a:moveTo>
                  <a:lnTo>
                    <a:pt x="0" y="24"/>
                  </a:lnTo>
                  <a:lnTo>
                    <a:pt x="12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5414760" y="3532320"/>
              <a:ext cx="21960" cy="25200"/>
            </a:xfrm>
            <a:custGeom>
              <a:avLst/>
              <a:gdLst/>
              <a:ahLst/>
              <a:rect l="l" t="t" r="r" b="b"/>
              <a:pathLst>
                <a:path w="18" h="18">
                  <a:moveTo>
                    <a:pt x="6" y="0"/>
                  </a:moveTo>
                  <a:lnTo>
                    <a:pt x="0" y="18"/>
                  </a:lnTo>
                  <a:lnTo>
                    <a:pt x="18" y="18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5513040" y="3692520"/>
              <a:ext cx="14040" cy="3348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12" y="0"/>
                  </a:moveTo>
                  <a:lnTo>
                    <a:pt x="0" y="24"/>
                  </a:lnTo>
                  <a:lnTo>
                    <a:pt x="12" y="18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5527440" y="3792600"/>
              <a:ext cx="25200" cy="25200"/>
            </a:xfrm>
            <a:custGeom>
              <a:avLst/>
              <a:gdLst/>
              <a:ahLst/>
              <a:rect l="l" t="t" r="r" b="b"/>
              <a:pathLst>
                <a:path w="18" h="18">
                  <a:moveTo>
                    <a:pt x="18" y="18"/>
                  </a:moveTo>
                  <a:lnTo>
                    <a:pt x="0" y="0"/>
                  </a:lnTo>
                  <a:lnTo>
                    <a:pt x="12" y="18"/>
                  </a:lnTo>
                  <a:lnTo>
                    <a:pt x="18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5430600" y="3222720"/>
              <a:ext cx="466200" cy="914400"/>
            </a:xfrm>
            <a:custGeom>
              <a:avLst/>
              <a:gdLst/>
              <a:ahLst/>
              <a:rect l="l" t="t" r="r" b="b"/>
              <a:pathLst>
                <a:path w="342" h="652">
                  <a:moveTo>
                    <a:pt x="162" y="616"/>
                  </a:moveTo>
                  <a:lnTo>
                    <a:pt x="198" y="604"/>
                  </a:lnTo>
                  <a:lnTo>
                    <a:pt x="210" y="592"/>
                  </a:lnTo>
                  <a:lnTo>
                    <a:pt x="234" y="598"/>
                  </a:lnTo>
                  <a:lnTo>
                    <a:pt x="312" y="586"/>
                  </a:lnTo>
                  <a:lnTo>
                    <a:pt x="330" y="562"/>
                  </a:lnTo>
                  <a:lnTo>
                    <a:pt x="306" y="556"/>
                  </a:lnTo>
                  <a:lnTo>
                    <a:pt x="294" y="544"/>
                  </a:lnTo>
                  <a:lnTo>
                    <a:pt x="342" y="503"/>
                  </a:lnTo>
                  <a:lnTo>
                    <a:pt x="342" y="461"/>
                  </a:lnTo>
                  <a:lnTo>
                    <a:pt x="324" y="443"/>
                  </a:lnTo>
                  <a:lnTo>
                    <a:pt x="270" y="449"/>
                  </a:lnTo>
                  <a:lnTo>
                    <a:pt x="288" y="419"/>
                  </a:lnTo>
                  <a:lnTo>
                    <a:pt x="252" y="389"/>
                  </a:lnTo>
                  <a:lnTo>
                    <a:pt x="276" y="395"/>
                  </a:lnTo>
                  <a:lnTo>
                    <a:pt x="276" y="383"/>
                  </a:lnTo>
                  <a:lnTo>
                    <a:pt x="240" y="323"/>
                  </a:lnTo>
                  <a:lnTo>
                    <a:pt x="222" y="317"/>
                  </a:lnTo>
                  <a:lnTo>
                    <a:pt x="198" y="245"/>
                  </a:lnTo>
                  <a:lnTo>
                    <a:pt x="156" y="209"/>
                  </a:lnTo>
                  <a:lnTo>
                    <a:pt x="126" y="209"/>
                  </a:lnTo>
                  <a:lnTo>
                    <a:pt x="156" y="197"/>
                  </a:lnTo>
                  <a:lnTo>
                    <a:pt x="138" y="173"/>
                  </a:lnTo>
                  <a:lnTo>
                    <a:pt x="156" y="173"/>
                  </a:lnTo>
                  <a:lnTo>
                    <a:pt x="174" y="143"/>
                  </a:lnTo>
                  <a:lnTo>
                    <a:pt x="192" y="101"/>
                  </a:lnTo>
                  <a:lnTo>
                    <a:pt x="186" y="77"/>
                  </a:lnTo>
                  <a:lnTo>
                    <a:pt x="84" y="89"/>
                  </a:lnTo>
                  <a:lnTo>
                    <a:pt x="84" y="77"/>
                  </a:lnTo>
                  <a:lnTo>
                    <a:pt x="102" y="65"/>
                  </a:lnTo>
                  <a:lnTo>
                    <a:pt x="90" y="59"/>
                  </a:lnTo>
                  <a:lnTo>
                    <a:pt x="132" y="24"/>
                  </a:lnTo>
                  <a:lnTo>
                    <a:pt x="132" y="0"/>
                  </a:lnTo>
                  <a:lnTo>
                    <a:pt x="126" y="0"/>
                  </a:lnTo>
                  <a:lnTo>
                    <a:pt x="54" y="6"/>
                  </a:lnTo>
                  <a:lnTo>
                    <a:pt x="42" y="30"/>
                  </a:lnTo>
                  <a:lnTo>
                    <a:pt x="36" y="36"/>
                  </a:lnTo>
                  <a:lnTo>
                    <a:pt x="30" y="42"/>
                  </a:lnTo>
                  <a:lnTo>
                    <a:pt x="36" y="54"/>
                  </a:lnTo>
                  <a:lnTo>
                    <a:pt x="18" y="65"/>
                  </a:lnTo>
                  <a:lnTo>
                    <a:pt x="24" y="89"/>
                  </a:lnTo>
                  <a:lnTo>
                    <a:pt x="12" y="89"/>
                  </a:lnTo>
                  <a:lnTo>
                    <a:pt x="12" y="101"/>
                  </a:lnTo>
                  <a:lnTo>
                    <a:pt x="30" y="107"/>
                  </a:lnTo>
                  <a:lnTo>
                    <a:pt x="12" y="149"/>
                  </a:lnTo>
                  <a:lnTo>
                    <a:pt x="0" y="155"/>
                  </a:lnTo>
                  <a:lnTo>
                    <a:pt x="18" y="173"/>
                  </a:lnTo>
                  <a:lnTo>
                    <a:pt x="36" y="167"/>
                  </a:lnTo>
                  <a:lnTo>
                    <a:pt x="18" y="263"/>
                  </a:lnTo>
                  <a:lnTo>
                    <a:pt x="36" y="233"/>
                  </a:lnTo>
                  <a:lnTo>
                    <a:pt x="30" y="209"/>
                  </a:lnTo>
                  <a:lnTo>
                    <a:pt x="42" y="197"/>
                  </a:lnTo>
                  <a:lnTo>
                    <a:pt x="36" y="221"/>
                  </a:lnTo>
                  <a:lnTo>
                    <a:pt x="54" y="209"/>
                  </a:lnTo>
                  <a:lnTo>
                    <a:pt x="66" y="221"/>
                  </a:lnTo>
                  <a:lnTo>
                    <a:pt x="54" y="239"/>
                  </a:lnTo>
                  <a:lnTo>
                    <a:pt x="66" y="251"/>
                  </a:lnTo>
                  <a:lnTo>
                    <a:pt x="48" y="293"/>
                  </a:lnTo>
                  <a:lnTo>
                    <a:pt x="42" y="293"/>
                  </a:lnTo>
                  <a:lnTo>
                    <a:pt x="48" y="317"/>
                  </a:lnTo>
                  <a:lnTo>
                    <a:pt x="54" y="299"/>
                  </a:lnTo>
                  <a:lnTo>
                    <a:pt x="72" y="317"/>
                  </a:lnTo>
                  <a:lnTo>
                    <a:pt x="78" y="305"/>
                  </a:lnTo>
                  <a:lnTo>
                    <a:pt x="132" y="293"/>
                  </a:lnTo>
                  <a:lnTo>
                    <a:pt x="108" y="329"/>
                  </a:lnTo>
                  <a:lnTo>
                    <a:pt x="126" y="359"/>
                  </a:lnTo>
                  <a:lnTo>
                    <a:pt x="150" y="347"/>
                  </a:lnTo>
                  <a:lnTo>
                    <a:pt x="138" y="383"/>
                  </a:lnTo>
                  <a:lnTo>
                    <a:pt x="144" y="383"/>
                  </a:lnTo>
                  <a:lnTo>
                    <a:pt x="138" y="407"/>
                  </a:lnTo>
                  <a:lnTo>
                    <a:pt x="144" y="413"/>
                  </a:lnTo>
                  <a:lnTo>
                    <a:pt x="102" y="413"/>
                  </a:lnTo>
                  <a:lnTo>
                    <a:pt x="66" y="449"/>
                  </a:lnTo>
                  <a:lnTo>
                    <a:pt x="90" y="443"/>
                  </a:lnTo>
                  <a:lnTo>
                    <a:pt x="96" y="473"/>
                  </a:lnTo>
                  <a:lnTo>
                    <a:pt x="90" y="491"/>
                  </a:lnTo>
                  <a:lnTo>
                    <a:pt x="36" y="521"/>
                  </a:lnTo>
                  <a:lnTo>
                    <a:pt x="48" y="538"/>
                  </a:lnTo>
                  <a:lnTo>
                    <a:pt x="72" y="527"/>
                  </a:lnTo>
                  <a:lnTo>
                    <a:pt x="84" y="538"/>
                  </a:lnTo>
                  <a:lnTo>
                    <a:pt x="102" y="538"/>
                  </a:lnTo>
                  <a:lnTo>
                    <a:pt x="120" y="556"/>
                  </a:lnTo>
                  <a:lnTo>
                    <a:pt x="162" y="538"/>
                  </a:lnTo>
                  <a:lnTo>
                    <a:pt x="138" y="568"/>
                  </a:lnTo>
                  <a:lnTo>
                    <a:pt x="90" y="574"/>
                  </a:lnTo>
                  <a:lnTo>
                    <a:pt x="24" y="652"/>
                  </a:lnTo>
                  <a:lnTo>
                    <a:pt x="42" y="652"/>
                  </a:lnTo>
                  <a:lnTo>
                    <a:pt x="66" y="628"/>
                  </a:lnTo>
                  <a:lnTo>
                    <a:pt x="108" y="634"/>
                  </a:lnTo>
                  <a:lnTo>
                    <a:pt x="120" y="610"/>
                  </a:lnTo>
                  <a:lnTo>
                    <a:pt x="150" y="598"/>
                  </a:lnTo>
                  <a:lnTo>
                    <a:pt x="162" y="616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5373360" y="3238560"/>
              <a:ext cx="47520" cy="74520"/>
            </a:xfrm>
            <a:custGeom>
              <a:avLst/>
              <a:gdLst/>
              <a:ahLst/>
              <a:rect l="l" t="t" r="r" b="b"/>
              <a:pathLst>
                <a:path w="36" h="53">
                  <a:moveTo>
                    <a:pt x="36" y="0"/>
                  </a:moveTo>
                  <a:lnTo>
                    <a:pt x="0" y="24"/>
                  </a:lnTo>
                  <a:lnTo>
                    <a:pt x="0" y="53"/>
                  </a:lnTo>
                  <a:lnTo>
                    <a:pt x="30" y="36"/>
                  </a:lnTo>
                  <a:lnTo>
                    <a:pt x="30" y="30"/>
                  </a:lnTo>
                  <a:lnTo>
                    <a:pt x="36" y="18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28800" bIns="28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08" name=""/>
            <p:cNvGrpSpPr/>
            <p:nvPr/>
          </p:nvGrpSpPr>
          <p:grpSpPr>
            <a:xfrm>
              <a:off x="7045200" y="3078000"/>
              <a:ext cx="465840" cy="271800"/>
              <a:chOff x="7045200" y="3078000"/>
              <a:chExt cx="465840" cy="271800"/>
            </a:xfrm>
          </p:grpSpPr>
          <p:sp>
            <p:nvSpPr>
              <p:cNvPr id="109" name=""/>
              <p:cNvSpPr/>
              <p:nvPr/>
            </p:nvSpPr>
            <p:spPr>
              <a:xfrm>
                <a:off x="7054200" y="3175200"/>
                <a:ext cx="69480" cy="35640"/>
              </a:xfrm>
              <a:custGeom>
                <a:avLst/>
                <a:gdLst/>
                <a:ahLst/>
                <a:rect l="l" t="t" r="r" b="b"/>
                <a:pathLst>
                  <a:path w="42" h="24">
                    <a:moveTo>
                      <a:pt x="36" y="0"/>
                    </a:moveTo>
                    <a:lnTo>
                      <a:pt x="0" y="12"/>
                    </a:lnTo>
                    <a:lnTo>
                      <a:pt x="18" y="24"/>
                    </a:lnTo>
                    <a:lnTo>
                      <a:pt x="42" y="18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solidFill>
                  <a:srgbClr val="50505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" name=""/>
              <p:cNvSpPr/>
              <p:nvPr/>
            </p:nvSpPr>
            <p:spPr>
              <a:xfrm>
                <a:off x="7045200" y="3228840"/>
                <a:ext cx="98280" cy="77400"/>
              </a:xfrm>
              <a:custGeom>
                <a:avLst/>
                <a:gdLst/>
                <a:ahLst/>
                <a:rect l="l" t="t" r="r" b="b"/>
                <a:pathLst>
                  <a:path w="60" h="54">
                    <a:moveTo>
                      <a:pt x="48" y="0"/>
                    </a:moveTo>
                    <a:lnTo>
                      <a:pt x="0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2" y="54"/>
                    </a:lnTo>
                    <a:lnTo>
                      <a:pt x="24" y="24"/>
                    </a:lnTo>
                    <a:lnTo>
                      <a:pt x="60" y="12"/>
                    </a:lnTo>
                    <a:lnTo>
                      <a:pt x="48" y="0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solidFill>
                  <a:srgbClr val="50505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31680" bIns="31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" name=""/>
              <p:cNvSpPr/>
              <p:nvPr/>
            </p:nvSpPr>
            <p:spPr>
              <a:xfrm>
                <a:off x="7152480" y="3078000"/>
                <a:ext cx="358560" cy="271800"/>
              </a:xfrm>
              <a:custGeom>
                <a:avLst/>
                <a:gdLst/>
                <a:ahLst/>
                <a:rect l="l" t="t" r="r" b="b"/>
                <a:pathLst>
                  <a:path w="221" h="185">
                    <a:moveTo>
                      <a:pt x="185" y="185"/>
                    </a:moveTo>
                    <a:lnTo>
                      <a:pt x="185" y="179"/>
                    </a:lnTo>
                    <a:lnTo>
                      <a:pt x="203" y="161"/>
                    </a:lnTo>
                    <a:lnTo>
                      <a:pt x="197" y="150"/>
                    </a:lnTo>
                    <a:lnTo>
                      <a:pt x="191" y="144"/>
                    </a:lnTo>
                    <a:lnTo>
                      <a:pt x="185" y="126"/>
                    </a:lnTo>
                    <a:lnTo>
                      <a:pt x="179" y="120"/>
                    </a:lnTo>
                    <a:lnTo>
                      <a:pt x="167" y="78"/>
                    </a:lnTo>
                    <a:lnTo>
                      <a:pt x="203" y="66"/>
                    </a:lnTo>
                    <a:lnTo>
                      <a:pt x="221" y="36"/>
                    </a:lnTo>
                    <a:lnTo>
                      <a:pt x="221" y="12"/>
                    </a:lnTo>
                    <a:lnTo>
                      <a:pt x="209" y="0"/>
                    </a:lnTo>
                    <a:lnTo>
                      <a:pt x="203" y="30"/>
                    </a:lnTo>
                    <a:lnTo>
                      <a:pt x="197" y="30"/>
                    </a:lnTo>
                    <a:lnTo>
                      <a:pt x="101" y="12"/>
                    </a:lnTo>
                    <a:lnTo>
                      <a:pt x="6" y="54"/>
                    </a:lnTo>
                    <a:lnTo>
                      <a:pt x="0" y="84"/>
                    </a:lnTo>
                    <a:lnTo>
                      <a:pt x="18" y="90"/>
                    </a:lnTo>
                    <a:lnTo>
                      <a:pt x="6" y="102"/>
                    </a:lnTo>
                    <a:lnTo>
                      <a:pt x="18" y="126"/>
                    </a:lnTo>
                    <a:lnTo>
                      <a:pt x="54" y="120"/>
                    </a:lnTo>
                    <a:lnTo>
                      <a:pt x="48" y="161"/>
                    </a:lnTo>
                    <a:lnTo>
                      <a:pt x="90" y="150"/>
                    </a:lnTo>
                    <a:lnTo>
                      <a:pt x="125" y="167"/>
                    </a:lnTo>
                    <a:lnTo>
                      <a:pt x="149" y="185"/>
                    </a:lnTo>
                    <a:lnTo>
                      <a:pt x="173" y="185"/>
                    </a:lnTo>
                    <a:lnTo>
                      <a:pt x="185" y="185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solidFill>
                  <a:srgbClr val="50505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12" name=""/>
            <p:cNvGrpSpPr/>
            <p:nvPr/>
          </p:nvGrpSpPr>
          <p:grpSpPr>
            <a:xfrm>
              <a:off x="6938640" y="3287880"/>
              <a:ext cx="585360" cy="453960"/>
              <a:chOff x="6938640" y="3287880"/>
              <a:chExt cx="585360" cy="453960"/>
            </a:xfrm>
          </p:grpSpPr>
          <p:sp>
            <p:nvSpPr>
              <p:cNvPr id="113" name=""/>
              <p:cNvSpPr/>
              <p:nvPr/>
            </p:nvSpPr>
            <p:spPr>
              <a:xfrm>
                <a:off x="7022520" y="3287880"/>
                <a:ext cx="501480" cy="268920"/>
              </a:xfrm>
              <a:custGeom>
                <a:avLst/>
                <a:gdLst/>
                <a:ahLst/>
                <a:rect l="l" t="t" r="r" b="b"/>
                <a:pathLst>
                  <a:path w="329" h="191">
                    <a:moveTo>
                      <a:pt x="0" y="149"/>
                    </a:moveTo>
                    <a:lnTo>
                      <a:pt x="6" y="107"/>
                    </a:lnTo>
                    <a:lnTo>
                      <a:pt x="36" y="41"/>
                    </a:lnTo>
                    <a:lnTo>
                      <a:pt x="72" y="23"/>
                    </a:lnTo>
                    <a:lnTo>
                      <a:pt x="108" y="77"/>
                    </a:lnTo>
                    <a:lnTo>
                      <a:pt x="144" y="89"/>
                    </a:lnTo>
                    <a:lnTo>
                      <a:pt x="150" y="65"/>
                    </a:lnTo>
                    <a:lnTo>
                      <a:pt x="156" y="11"/>
                    </a:lnTo>
                    <a:lnTo>
                      <a:pt x="198" y="0"/>
                    </a:lnTo>
                    <a:lnTo>
                      <a:pt x="233" y="17"/>
                    </a:lnTo>
                    <a:lnTo>
                      <a:pt x="257" y="35"/>
                    </a:lnTo>
                    <a:lnTo>
                      <a:pt x="281" y="35"/>
                    </a:lnTo>
                    <a:lnTo>
                      <a:pt x="293" y="35"/>
                    </a:lnTo>
                    <a:lnTo>
                      <a:pt x="311" y="59"/>
                    </a:lnTo>
                    <a:lnTo>
                      <a:pt x="305" y="89"/>
                    </a:lnTo>
                    <a:lnTo>
                      <a:pt x="317" y="95"/>
                    </a:lnTo>
                    <a:lnTo>
                      <a:pt x="329" y="119"/>
                    </a:lnTo>
                    <a:lnTo>
                      <a:pt x="329" y="155"/>
                    </a:lnTo>
                    <a:lnTo>
                      <a:pt x="317" y="155"/>
                    </a:lnTo>
                    <a:lnTo>
                      <a:pt x="299" y="179"/>
                    </a:lnTo>
                    <a:lnTo>
                      <a:pt x="281" y="179"/>
                    </a:lnTo>
                    <a:lnTo>
                      <a:pt x="269" y="191"/>
                    </a:lnTo>
                    <a:lnTo>
                      <a:pt x="251" y="185"/>
                    </a:lnTo>
                    <a:lnTo>
                      <a:pt x="215" y="155"/>
                    </a:lnTo>
                    <a:lnTo>
                      <a:pt x="198" y="149"/>
                    </a:lnTo>
                    <a:lnTo>
                      <a:pt x="180" y="125"/>
                    </a:lnTo>
                    <a:lnTo>
                      <a:pt x="156" y="143"/>
                    </a:lnTo>
                    <a:lnTo>
                      <a:pt x="132" y="131"/>
                    </a:lnTo>
                    <a:lnTo>
                      <a:pt x="60" y="131"/>
                    </a:lnTo>
                    <a:lnTo>
                      <a:pt x="30" y="143"/>
                    </a:lnTo>
                    <a:lnTo>
                      <a:pt x="18" y="155"/>
                    </a:lnTo>
                    <a:lnTo>
                      <a:pt x="0" y="149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solidFill>
                  <a:srgbClr val="50505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" name=""/>
              <p:cNvSpPr/>
              <p:nvPr/>
            </p:nvSpPr>
            <p:spPr>
              <a:xfrm>
                <a:off x="6938640" y="3589200"/>
                <a:ext cx="220680" cy="109800"/>
              </a:xfrm>
              <a:custGeom>
                <a:avLst/>
                <a:gdLst/>
                <a:ahLst/>
                <a:rect l="l" t="t" r="r" b="b"/>
                <a:pathLst>
                  <a:path w="144" h="78">
                    <a:moveTo>
                      <a:pt x="138" y="72"/>
                    </a:moveTo>
                    <a:lnTo>
                      <a:pt x="144" y="42"/>
                    </a:lnTo>
                    <a:lnTo>
                      <a:pt x="138" y="24"/>
                    </a:lnTo>
                    <a:lnTo>
                      <a:pt x="108" y="18"/>
                    </a:lnTo>
                    <a:lnTo>
                      <a:pt x="72" y="0"/>
                    </a:lnTo>
                    <a:lnTo>
                      <a:pt x="72" y="6"/>
                    </a:lnTo>
                    <a:lnTo>
                      <a:pt x="66" y="30"/>
                    </a:lnTo>
                    <a:lnTo>
                      <a:pt x="42" y="24"/>
                    </a:lnTo>
                    <a:lnTo>
                      <a:pt x="48" y="12"/>
                    </a:lnTo>
                    <a:lnTo>
                      <a:pt x="18" y="30"/>
                    </a:lnTo>
                    <a:lnTo>
                      <a:pt x="0" y="66"/>
                    </a:lnTo>
                    <a:lnTo>
                      <a:pt x="60" y="78"/>
                    </a:lnTo>
                    <a:lnTo>
                      <a:pt x="138" y="72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solidFill>
                  <a:srgbClr val="50505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>
                <a:off x="7022520" y="3463920"/>
                <a:ext cx="409680" cy="277920"/>
              </a:xfrm>
              <a:custGeom>
                <a:avLst/>
                <a:gdLst/>
                <a:ahLst/>
                <a:rect l="l" t="t" r="r" b="b"/>
                <a:pathLst>
                  <a:path w="269" h="198">
                    <a:moveTo>
                      <a:pt x="84" y="162"/>
                    </a:moveTo>
                    <a:lnTo>
                      <a:pt x="90" y="132"/>
                    </a:lnTo>
                    <a:lnTo>
                      <a:pt x="84" y="114"/>
                    </a:lnTo>
                    <a:lnTo>
                      <a:pt x="54" y="108"/>
                    </a:lnTo>
                    <a:lnTo>
                      <a:pt x="18" y="90"/>
                    </a:lnTo>
                    <a:lnTo>
                      <a:pt x="0" y="24"/>
                    </a:lnTo>
                    <a:lnTo>
                      <a:pt x="18" y="30"/>
                    </a:lnTo>
                    <a:lnTo>
                      <a:pt x="30" y="18"/>
                    </a:lnTo>
                    <a:lnTo>
                      <a:pt x="60" y="6"/>
                    </a:lnTo>
                    <a:lnTo>
                      <a:pt x="132" y="6"/>
                    </a:lnTo>
                    <a:lnTo>
                      <a:pt x="156" y="18"/>
                    </a:lnTo>
                    <a:lnTo>
                      <a:pt x="180" y="0"/>
                    </a:lnTo>
                    <a:lnTo>
                      <a:pt x="198" y="24"/>
                    </a:lnTo>
                    <a:lnTo>
                      <a:pt x="215" y="30"/>
                    </a:lnTo>
                    <a:lnTo>
                      <a:pt x="251" y="60"/>
                    </a:lnTo>
                    <a:lnTo>
                      <a:pt x="269" y="66"/>
                    </a:lnTo>
                    <a:lnTo>
                      <a:pt x="251" y="78"/>
                    </a:lnTo>
                    <a:lnTo>
                      <a:pt x="251" y="90"/>
                    </a:lnTo>
                    <a:lnTo>
                      <a:pt x="269" y="90"/>
                    </a:lnTo>
                    <a:lnTo>
                      <a:pt x="257" y="108"/>
                    </a:lnTo>
                    <a:lnTo>
                      <a:pt x="227" y="120"/>
                    </a:lnTo>
                    <a:lnTo>
                      <a:pt x="215" y="162"/>
                    </a:lnTo>
                    <a:lnTo>
                      <a:pt x="221" y="180"/>
                    </a:lnTo>
                    <a:lnTo>
                      <a:pt x="215" y="180"/>
                    </a:lnTo>
                    <a:lnTo>
                      <a:pt x="203" y="168"/>
                    </a:lnTo>
                    <a:lnTo>
                      <a:pt x="180" y="180"/>
                    </a:lnTo>
                    <a:lnTo>
                      <a:pt x="180" y="192"/>
                    </a:lnTo>
                    <a:lnTo>
                      <a:pt x="120" y="198"/>
                    </a:lnTo>
                    <a:lnTo>
                      <a:pt x="120" y="186"/>
                    </a:lnTo>
                    <a:lnTo>
                      <a:pt x="84" y="162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solidFill>
                  <a:srgbClr val="50505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6" name=""/>
            <p:cNvSpPr/>
            <p:nvPr/>
          </p:nvSpPr>
          <p:spPr>
            <a:xfrm>
              <a:off x="7191000" y="3506760"/>
              <a:ext cx="587160" cy="495360"/>
            </a:xfrm>
            <a:custGeom>
              <a:avLst/>
              <a:gdLst/>
              <a:ahLst/>
              <a:rect l="l" t="t" r="r" b="b"/>
              <a:pathLst>
                <a:path w="431" h="353">
                  <a:moveTo>
                    <a:pt x="12" y="335"/>
                  </a:moveTo>
                  <a:lnTo>
                    <a:pt x="18" y="306"/>
                  </a:lnTo>
                  <a:lnTo>
                    <a:pt x="0" y="288"/>
                  </a:lnTo>
                  <a:lnTo>
                    <a:pt x="30" y="252"/>
                  </a:lnTo>
                  <a:lnTo>
                    <a:pt x="18" y="168"/>
                  </a:lnTo>
                  <a:lnTo>
                    <a:pt x="78" y="162"/>
                  </a:lnTo>
                  <a:lnTo>
                    <a:pt x="78" y="150"/>
                  </a:lnTo>
                  <a:lnTo>
                    <a:pt x="101" y="138"/>
                  </a:lnTo>
                  <a:lnTo>
                    <a:pt x="113" y="150"/>
                  </a:lnTo>
                  <a:lnTo>
                    <a:pt x="119" y="150"/>
                  </a:lnTo>
                  <a:lnTo>
                    <a:pt x="113" y="132"/>
                  </a:lnTo>
                  <a:lnTo>
                    <a:pt x="125" y="90"/>
                  </a:lnTo>
                  <a:lnTo>
                    <a:pt x="155" y="78"/>
                  </a:lnTo>
                  <a:lnTo>
                    <a:pt x="167" y="60"/>
                  </a:lnTo>
                  <a:lnTo>
                    <a:pt x="149" y="60"/>
                  </a:lnTo>
                  <a:lnTo>
                    <a:pt x="149" y="48"/>
                  </a:lnTo>
                  <a:lnTo>
                    <a:pt x="167" y="36"/>
                  </a:lnTo>
                  <a:lnTo>
                    <a:pt x="179" y="24"/>
                  </a:lnTo>
                  <a:lnTo>
                    <a:pt x="197" y="24"/>
                  </a:lnTo>
                  <a:lnTo>
                    <a:pt x="215" y="0"/>
                  </a:lnTo>
                  <a:lnTo>
                    <a:pt x="227" y="0"/>
                  </a:lnTo>
                  <a:lnTo>
                    <a:pt x="233" y="0"/>
                  </a:lnTo>
                  <a:lnTo>
                    <a:pt x="275" y="6"/>
                  </a:lnTo>
                  <a:lnTo>
                    <a:pt x="281" y="18"/>
                  </a:lnTo>
                  <a:lnTo>
                    <a:pt x="281" y="30"/>
                  </a:lnTo>
                  <a:lnTo>
                    <a:pt x="317" y="18"/>
                  </a:lnTo>
                  <a:lnTo>
                    <a:pt x="347" y="42"/>
                  </a:lnTo>
                  <a:lnTo>
                    <a:pt x="347" y="60"/>
                  </a:lnTo>
                  <a:lnTo>
                    <a:pt x="353" y="72"/>
                  </a:lnTo>
                  <a:lnTo>
                    <a:pt x="347" y="102"/>
                  </a:lnTo>
                  <a:lnTo>
                    <a:pt x="371" y="144"/>
                  </a:lnTo>
                  <a:lnTo>
                    <a:pt x="389" y="156"/>
                  </a:lnTo>
                  <a:lnTo>
                    <a:pt x="389" y="174"/>
                  </a:lnTo>
                  <a:lnTo>
                    <a:pt x="407" y="174"/>
                  </a:lnTo>
                  <a:lnTo>
                    <a:pt x="419" y="180"/>
                  </a:lnTo>
                  <a:lnTo>
                    <a:pt x="425" y="192"/>
                  </a:lnTo>
                  <a:lnTo>
                    <a:pt x="431" y="192"/>
                  </a:lnTo>
                  <a:lnTo>
                    <a:pt x="431" y="204"/>
                  </a:lnTo>
                  <a:lnTo>
                    <a:pt x="407" y="222"/>
                  </a:lnTo>
                  <a:lnTo>
                    <a:pt x="377" y="216"/>
                  </a:lnTo>
                  <a:lnTo>
                    <a:pt x="365" y="228"/>
                  </a:lnTo>
                  <a:lnTo>
                    <a:pt x="371" y="240"/>
                  </a:lnTo>
                  <a:lnTo>
                    <a:pt x="389" y="300"/>
                  </a:lnTo>
                  <a:lnTo>
                    <a:pt x="353" y="306"/>
                  </a:lnTo>
                  <a:lnTo>
                    <a:pt x="341" y="318"/>
                  </a:lnTo>
                  <a:lnTo>
                    <a:pt x="335" y="347"/>
                  </a:lnTo>
                  <a:lnTo>
                    <a:pt x="323" y="353"/>
                  </a:lnTo>
                  <a:lnTo>
                    <a:pt x="317" y="347"/>
                  </a:lnTo>
                  <a:lnTo>
                    <a:pt x="287" y="353"/>
                  </a:lnTo>
                  <a:lnTo>
                    <a:pt x="269" y="335"/>
                  </a:lnTo>
                  <a:lnTo>
                    <a:pt x="251" y="353"/>
                  </a:lnTo>
                  <a:lnTo>
                    <a:pt x="227" y="335"/>
                  </a:lnTo>
                  <a:lnTo>
                    <a:pt x="203" y="347"/>
                  </a:lnTo>
                  <a:lnTo>
                    <a:pt x="197" y="335"/>
                  </a:lnTo>
                  <a:lnTo>
                    <a:pt x="185" y="335"/>
                  </a:lnTo>
                  <a:lnTo>
                    <a:pt x="173" y="324"/>
                  </a:lnTo>
                  <a:lnTo>
                    <a:pt x="125" y="312"/>
                  </a:lnTo>
                  <a:lnTo>
                    <a:pt x="66" y="312"/>
                  </a:lnTo>
                  <a:lnTo>
                    <a:pt x="54" y="324"/>
                  </a:lnTo>
                  <a:lnTo>
                    <a:pt x="12" y="335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7402320" y="4278240"/>
              <a:ext cx="202680" cy="271440"/>
            </a:xfrm>
            <a:custGeom>
              <a:avLst/>
              <a:gdLst/>
              <a:ahLst/>
              <a:rect l="l" t="t" r="r" b="b"/>
              <a:pathLst>
                <a:path w="150" h="192">
                  <a:moveTo>
                    <a:pt x="66" y="192"/>
                  </a:moveTo>
                  <a:lnTo>
                    <a:pt x="84" y="186"/>
                  </a:lnTo>
                  <a:lnTo>
                    <a:pt x="90" y="174"/>
                  </a:lnTo>
                  <a:lnTo>
                    <a:pt x="108" y="156"/>
                  </a:lnTo>
                  <a:lnTo>
                    <a:pt x="114" y="132"/>
                  </a:lnTo>
                  <a:lnTo>
                    <a:pt x="150" y="132"/>
                  </a:lnTo>
                  <a:lnTo>
                    <a:pt x="150" y="108"/>
                  </a:lnTo>
                  <a:lnTo>
                    <a:pt x="138" y="96"/>
                  </a:lnTo>
                  <a:lnTo>
                    <a:pt x="132" y="72"/>
                  </a:lnTo>
                  <a:lnTo>
                    <a:pt x="114" y="60"/>
                  </a:lnTo>
                  <a:lnTo>
                    <a:pt x="114" y="30"/>
                  </a:lnTo>
                  <a:lnTo>
                    <a:pt x="90" y="18"/>
                  </a:lnTo>
                  <a:lnTo>
                    <a:pt x="72" y="18"/>
                  </a:lnTo>
                  <a:lnTo>
                    <a:pt x="36" y="0"/>
                  </a:lnTo>
                  <a:lnTo>
                    <a:pt x="12" y="0"/>
                  </a:lnTo>
                  <a:lnTo>
                    <a:pt x="0" y="12"/>
                  </a:lnTo>
                  <a:lnTo>
                    <a:pt x="30" y="42"/>
                  </a:lnTo>
                  <a:lnTo>
                    <a:pt x="60" y="108"/>
                  </a:lnTo>
                  <a:lnTo>
                    <a:pt x="66" y="192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7122960" y="3903840"/>
              <a:ext cx="1098000" cy="738000"/>
            </a:xfrm>
            <a:custGeom>
              <a:avLst/>
              <a:gdLst/>
              <a:ahLst/>
              <a:rect l="l" t="t" r="r" b="b"/>
              <a:pathLst>
                <a:path w="802" h="527">
                  <a:moveTo>
                    <a:pt x="203" y="281"/>
                  </a:moveTo>
                  <a:lnTo>
                    <a:pt x="126" y="311"/>
                  </a:lnTo>
                  <a:lnTo>
                    <a:pt x="108" y="299"/>
                  </a:lnTo>
                  <a:lnTo>
                    <a:pt x="30" y="299"/>
                  </a:lnTo>
                  <a:lnTo>
                    <a:pt x="0" y="275"/>
                  </a:lnTo>
                  <a:lnTo>
                    <a:pt x="18" y="227"/>
                  </a:lnTo>
                  <a:lnTo>
                    <a:pt x="30" y="227"/>
                  </a:lnTo>
                  <a:lnTo>
                    <a:pt x="30" y="203"/>
                  </a:lnTo>
                  <a:lnTo>
                    <a:pt x="42" y="173"/>
                  </a:lnTo>
                  <a:lnTo>
                    <a:pt x="84" y="125"/>
                  </a:lnTo>
                  <a:lnTo>
                    <a:pt x="60" y="53"/>
                  </a:lnTo>
                  <a:lnTo>
                    <a:pt x="102" y="42"/>
                  </a:lnTo>
                  <a:lnTo>
                    <a:pt x="114" y="30"/>
                  </a:lnTo>
                  <a:lnTo>
                    <a:pt x="173" y="30"/>
                  </a:lnTo>
                  <a:lnTo>
                    <a:pt x="221" y="42"/>
                  </a:lnTo>
                  <a:lnTo>
                    <a:pt x="233" y="53"/>
                  </a:lnTo>
                  <a:lnTo>
                    <a:pt x="245" y="53"/>
                  </a:lnTo>
                  <a:lnTo>
                    <a:pt x="251" y="65"/>
                  </a:lnTo>
                  <a:lnTo>
                    <a:pt x="275" y="53"/>
                  </a:lnTo>
                  <a:lnTo>
                    <a:pt x="299" y="71"/>
                  </a:lnTo>
                  <a:lnTo>
                    <a:pt x="317" y="53"/>
                  </a:lnTo>
                  <a:lnTo>
                    <a:pt x="335" y="71"/>
                  </a:lnTo>
                  <a:lnTo>
                    <a:pt x="365" y="65"/>
                  </a:lnTo>
                  <a:lnTo>
                    <a:pt x="371" y="71"/>
                  </a:lnTo>
                  <a:lnTo>
                    <a:pt x="383" y="65"/>
                  </a:lnTo>
                  <a:lnTo>
                    <a:pt x="389" y="36"/>
                  </a:lnTo>
                  <a:lnTo>
                    <a:pt x="401" y="24"/>
                  </a:lnTo>
                  <a:lnTo>
                    <a:pt x="437" y="18"/>
                  </a:lnTo>
                  <a:lnTo>
                    <a:pt x="443" y="24"/>
                  </a:lnTo>
                  <a:lnTo>
                    <a:pt x="461" y="0"/>
                  </a:lnTo>
                  <a:lnTo>
                    <a:pt x="521" y="0"/>
                  </a:lnTo>
                  <a:lnTo>
                    <a:pt x="551" y="36"/>
                  </a:lnTo>
                  <a:lnTo>
                    <a:pt x="551" y="42"/>
                  </a:lnTo>
                  <a:lnTo>
                    <a:pt x="539" y="48"/>
                  </a:lnTo>
                  <a:lnTo>
                    <a:pt x="545" y="71"/>
                  </a:lnTo>
                  <a:lnTo>
                    <a:pt x="569" y="77"/>
                  </a:lnTo>
                  <a:lnTo>
                    <a:pt x="581" y="77"/>
                  </a:lnTo>
                  <a:lnTo>
                    <a:pt x="593" y="95"/>
                  </a:lnTo>
                  <a:lnTo>
                    <a:pt x="593" y="125"/>
                  </a:lnTo>
                  <a:lnTo>
                    <a:pt x="605" y="131"/>
                  </a:lnTo>
                  <a:lnTo>
                    <a:pt x="629" y="131"/>
                  </a:lnTo>
                  <a:lnTo>
                    <a:pt x="635" y="143"/>
                  </a:lnTo>
                  <a:lnTo>
                    <a:pt x="647" y="143"/>
                  </a:lnTo>
                  <a:lnTo>
                    <a:pt x="676" y="131"/>
                  </a:lnTo>
                  <a:lnTo>
                    <a:pt x="706" y="167"/>
                  </a:lnTo>
                  <a:lnTo>
                    <a:pt x="724" y="161"/>
                  </a:lnTo>
                  <a:lnTo>
                    <a:pt x="742" y="173"/>
                  </a:lnTo>
                  <a:lnTo>
                    <a:pt x="754" y="173"/>
                  </a:lnTo>
                  <a:lnTo>
                    <a:pt x="802" y="191"/>
                  </a:lnTo>
                  <a:lnTo>
                    <a:pt x="796" y="197"/>
                  </a:lnTo>
                  <a:lnTo>
                    <a:pt x="802" y="215"/>
                  </a:lnTo>
                  <a:lnTo>
                    <a:pt x="796" y="227"/>
                  </a:lnTo>
                  <a:lnTo>
                    <a:pt x="784" y="227"/>
                  </a:lnTo>
                  <a:lnTo>
                    <a:pt x="796" y="239"/>
                  </a:lnTo>
                  <a:lnTo>
                    <a:pt x="784" y="251"/>
                  </a:lnTo>
                  <a:lnTo>
                    <a:pt x="784" y="275"/>
                  </a:lnTo>
                  <a:lnTo>
                    <a:pt x="790" y="275"/>
                  </a:lnTo>
                  <a:lnTo>
                    <a:pt x="784" y="311"/>
                  </a:lnTo>
                  <a:lnTo>
                    <a:pt x="760" y="311"/>
                  </a:lnTo>
                  <a:lnTo>
                    <a:pt x="748" y="305"/>
                  </a:lnTo>
                  <a:lnTo>
                    <a:pt x="736" y="317"/>
                  </a:lnTo>
                  <a:lnTo>
                    <a:pt x="724" y="323"/>
                  </a:lnTo>
                  <a:lnTo>
                    <a:pt x="718" y="335"/>
                  </a:lnTo>
                  <a:lnTo>
                    <a:pt x="718" y="359"/>
                  </a:lnTo>
                  <a:lnTo>
                    <a:pt x="605" y="389"/>
                  </a:lnTo>
                  <a:lnTo>
                    <a:pt x="587" y="413"/>
                  </a:lnTo>
                  <a:lnTo>
                    <a:pt x="575" y="401"/>
                  </a:lnTo>
                  <a:lnTo>
                    <a:pt x="569" y="419"/>
                  </a:lnTo>
                  <a:lnTo>
                    <a:pt x="569" y="431"/>
                  </a:lnTo>
                  <a:lnTo>
                    <a:pt x="557" y="419"/>
                  </a:lnTo>
                  <a:lnTo>
                    <a:pt x="551" y="431"/>
                  </a:lnTo>
                  <a:lnTo>
                    <a:pt x="533" y="407"/>
                  </a:lnTo>
                  <a:lnTo>
                    <a:pt x="533" y="419"/>
                  </a:lnTo>
                  <a:lnTo>
                    <a:pt x="515" y="419"/>
                  </a:lnTo>
                  <a:lnTo>
                    <a:pt x="533" y="437"/>
                  </a:lnTo>
                  <a:lnTo>
                    <a:pt x="551" y="431"/>
                  </a:lnTo>
                  <a:lnTo>
                    <a:pt x="551" y="443"/>
                  </a:lnTo>
                  <a:lnTo>
                    <a:pt x="569" y="449"/>
                  </a:lnTo>
                  <a:lnTo>
                    <a:pt x="575" y="473"/>
                  </a:lnTo>
                  <a:lnTo>
                    <a:pt x="641" y="467"/>
                  </a:lnTo>
                  <a:lnTo>
                    <a:pt x="635" y="491"/>
                  </a:lnTo>
                  <a:lnTo>
                    <a:pt x="593" y="485"/>
                  </a:lnTo>
                  <a:lnTo>
                    <a:pt x="527" y="527"/>
                  </a:lnTo>
                  <a:lnTo>
                    <a:pt x="503" y="521"/>
                  </a:lnTo>
                  <a:lnTo>
                    <a:pt x="503" y="485"/>
                  </a:lnTo>
                  <a:lnTo>
                    <a:pt x="461" y="467"/>
                  </a:lnTo>
                  <a:lnTo>
                    <a:pt x="521" y="431"/>
                  </a:lnTo>
                  <a:lnTo>
                    <a:pt x="515" y="425"/>
                  </a:lnTo>
                  <a:lnTo>
                    <a:pt x="431" y="419"/>
                  </a:lnTo>
                  <a:lnTo>
                    <a:pt x="443" y="407"/>
                  </a:lnTo>
                  <a:lnTo>
                    <a:pt x="425" y="401"/>
                  </a:lnTo>
                  <a:lnTo>
                    <a:pt x="449" y="401"/>
                  </a:lnTo>
                  <a:lnTo>
                    <a:pt x="437" y="383"/>
                  </a:lnTo>
                  <a:lnTo>
                    <a:pt x="383" y="395"/>
                  </a:lnTo>
                  <a:lnTo>
                    <a:pt x="371" y="419"/>
                  </a:lnTo>
                  <a:lnTo>
                    <a:pt x="353" y="407"/>
                  </a:lnTo>
                  <a:lnTo>
                    <a:pt x="365" y="431"/>
                  </a:lnTo>
                  <a:lnTo>
                    <a:pt x="341" y="455"/>
                  </a:lnTo>
                  <a:lnTo>
                    <a:pt x="335" y="443"/>
                  </a:lnTo>
                  <a:lnTo>
                    <a:pt x="329" y="467"/>
                  </a:lnTo>
                  <a:lnTo>
                    <a:pt x="287" y="473"/>
                  </a:lnTo>
                  <a:lnTo>
                    <a:pt x="269" y="461"/>
                  </a:lnTo>
                  <a:lnTo>
                    <a:pt x="287" y="455"/>
                  </a:lnTo>
                  <a:lnTo>
                    <a:pt x="293" y="443"/>
                  </a:lnTo>
                  <a:lnTo>
                    <a:pt x="311" y="425"/>
                  </a:lnTo>
                  <a:lnTo>
                    <a:pt x="317" y="401"/>
                  </a:lnTo>
                  <a:lnTo>
                    <a:pt x="353" y="401"/>
                  </a:lnTo>
                  <a:lnTo>
                    <a:pt x="353" y="377"/>
                  </a:lnTo>
                  <a:lnTo>
                    <a:pt x="341" y="365"/>
                  </a:lnTo>
                  <a:lnTo>
                    <a:pt x="335" y="341"/>
                  </a:lnTo>
                  <a:lnTo>
                    <a:pt x="317" y="329"/>
                  </a:lnTo>
                  <a:lnTo>
                    <a:pt x="317" y="299"/>
                  </a:lnTo>
                  <a:lnTo>
                    <a:pt x="293" y="287"/>
                  </a:lnTo>
                  <a:lnTo>
                    <a:pt x="275" y="287"/>
                  </a:lnTo>
                  <a:lnTo>
                    <a:pt x="239" y="269"/>
                  </a:lnTo>
                  <a:lnTo>
                    <a:pt x="215" y="269"/>
                  </a:lnTo>
                  <a:lnTo>
                    <a:pt x="203" y="281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8356320" y="4879800"/>
              <a:ext cx="188640" cy="201960"/>
            </a:xfrm>
            <a:custGeom>
              <a:avLst/>
              <a:gdLst/>
              <a:ahLst/>
              <a:rect l="l" t="t" r="r" b="b"/>
              <a:pathLst>
                <a:path w="138" h="144">
                  <a:moveTo>
                    <a:pt x="0" y="18"/>
                  </a:moveTo>
                  <a:lnTo>
                    <a:pt x="60" y="0"/>
                  </a:lnTo>
                  <a:lnTo>
                    <a:pt x="66" y="0"/>
                  </a:lnTo>
                  <a:lnTo>
                    <a:pt x="78" y="12"/>
                  </a:lnTo>
                  <a:lnTo>
                    <a:pt x="90" y="18"/>
                  </a:lnTo>
                  <a:lnTo>
                    <a:pt x="90" y="42"/>
                  </a:lnTo>
                  <a:lnTo>
                    <a:pt x="108" y="60"/>
                  </a:lnTo>
                  <a:lnTo>
                    <a:pt x="102" y="78"/>
                  </a:lnTo>
                  <a:lnTo>
                    <a:pt x="120" y="96"/>
                  </a:lnTo>
                  <a:lnTo>
                    <a:pt x="132" y="96"/>
                  </a:lnTo>
                  <a:lnTo>
                    <a:pt x="132" y="120"/>
                  </a:lnTo>
                  <a:lnTo>
                    <a:pt x="126" y="120"/>
                  </a:lnTo>
                  <a:lnTo>
                    <a:pt x="138" y="144"/>
                  </a:lnTo>
                  <a:lnTo>
                    <a:pt x="114" y="144"/>
                  </a:lnTo>
                  <a:lnTo>
                    <a:pt x="102" y="102"/>
                  </a:lnTo>
                  <a:lnTo>
                    <a:pt x="84" y="102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8" y="90"/>
                  </a:lnTo>
                  <a:lnTo>
                    <a:pt x="12" y="6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8429400" y="5005440"/>
              <a:ext cx="82080" cy="76320"/>
            </a:xfrm>
            <a:custGeom>
              <a:avLst/>
              <a:gdLst/>
              <a:ahLst/>
              <a:rect l="l" t="t" r="r" b="b"/>
              <a:pathLst>
                <a:path w="60" h="54">
                  <a:moveTo>
                    <a:pt x="0" y="6"/>
                  </a:moveTo>
                  <a:lnTo>
                    <a:pt x="12" y="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60" y="54"/>
                  </a:lnTo>
                  <a:lnTo>
                    <a:pt x="30" y="48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30600" bIns="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8445240" y="4830840"/>
              <a:ext cx="318600" cy="276120"/>
            </a:xfrm>
            <a:custGeom>
              <a:avLst/>
              <a:gdLst/>
              <a:ahLst/>
              <a:rect l="l" t="t" r="r" b="b"/>
              <a:pathLst>
                <a:path w="233" h="198">
                  <a:moveTo>
                    <a:pt x="72" y="180"/>
                  </a:moveTo>
                  <a:lnTo>
                    <a:pt x="60" y="156"/>
                  </a:lnTo>
                  <a:lnTo>
                    <a:pt x="66" y="156"/>
                  </a:lnTo>
                  <a:lnTo>
                    <a:pt x="66" y="132"/>
                  </a:lnTo>
                  <a:lnTo>
                    <a:pt x="54" y="132"/>
                  </a:lnTo>
                  <a:lnTo>
                    <a:pt x="36" y="114"/>
                  </a:lnTo>
                  <a:lnTo>
                    <a:pt x="42" y="96"/>
                  </a:lnTo>
                  <a:lnTo>
                    <a:pt x="24" y="78"/>
                  </a:lnTo>
                  <a:lnTo>
                    <a:pt x="24" y="54"/>
                  </a:lnTo>
                  <a:lnTo>
                    <a:pt x="12" y="48"/>
                  </a:lnTo>
                  <a:lnTo>
                    <a:pt x="0" y="36"/>
                  </a:lnTo>
                  <a:lnTo>
                    <a:pt x="18" y="24"/>
                  </a:lnTo>
                  <a:lnTo>
                    <a:pt x="72" y="42"/>
                  </a:lnTo>
                  <a:lnTo>
                    <a:pt x="72" y="30"/>
                  </a:lnTo>
                  <a:lnTo>
                    <a:pt x="54" y="12"/>
                  </a:lnTo>
                  <a:lnTo>
                    <a:pt x="66" y="0"/>
                  </a:lnTo>
                  <a:lnTo>
                    <a:pt x="96" y="18"/>
                  </a:lnTo>
                  <a:lnTo>
                    <a:pt x="102" y="36"/>
                  </a:lnTo>
                  <a:lnTo>
                    <a:pt x="132" y="36"/>
                  </a:lnTo>
                  <a:lnTo>
                    <a:pt x="150" y="6"/>
                  </a:lnTo>
                  <a:lnTo>
                    <a:pt x="173" y="30"/>
                  </a:lnTo>
                  <a:lnTo>
                    <a:pt x="203" y="78"/>
                  </a:lnTo>
                  <a:lnTo>
                    <a:pt x="227" y="84"/>
                  </a:lnTo>
                  <a:lnTo>
                    <a:pt x="233" y="96"/>
                  </a:lnTo>
                  <a:lnTo>
                    <a:pt x="215" y="90"/>
                  </a:lnTo>
                  <a:lnTo>
                    <a:pt x="203" y="102"/>
                  </a:lnTo>
                  <a:lnTo>
                    <a:pt x="185" y="168"/>
                  </a:lnTo>
                  <a:lnTo>
                    <a:pt x="167" y="162"/>
                  </a:lnTo>
                  <a:lnTo>
                    <a:pt x="167" y="198"/>
                  </a:lnTo>
                  <a:lnTo>
                    <a:pt x="132" y="180"/>
                  </a:lnTo>
                  <a:lnTo>
                    <a:pt x="144" y="168"/>
                  </a:lnTo>
                  <a:lnTo>
                    <a:pt x="138" y="138"/>
                  </a:lnTo>
                  <a:lnTo>
                    <a:pt x="126" y="138"/>
                  </a:lnTo>
                  <a:lnTo>
                    <a:pt x="96" y="144"/>
                  </a:lnTo>
                  <a:lnTo>
                    <a:pt x="72" y="18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8134200" y="4694400"/>
              <a:ext cx="410760" cy="210960"/>
            </a:xfrm>
            <a:custGeom>
              <a:avLst/>
              <a:gdLst/>
              <a:ahLst/>
              <a:rect l="l" t="t" r="r" b="b"/>
              <a:pathLst>
                <a:path w="300" h="150">
                  <a:moveTo>
                    <a:pt x="162" y="150"/>
                  </a:moveTo>
                  <a:lnTo>
                    <a:pt x="126" y="120"/>
                  </a:lnTo>
                  <a:lnTo>
                    <a:pt x="108" y="126"/>
                  </a:lnTo>
                  <a:lnTo>
                    <a:pt x="72" y="120"/>
                  </a:lnTo>
                  <a:lnTo>
                    <a:pt x="84" y="108"/>
                  </a:lnTo>
                  <a:lnTo>
                    <a:pt x="84" y="90"/>
                  </a:lnTo>
                  <a:lnTo>
                    <a:pt x="66" y="48"/>
                  </a:lnTo>
                  <a:lnTo>
                    <a:pt x="18" y="18"/>
                  </a:lnTo>
                  <a:lnTo>
                    <a:pt x="0" y="0"/>
                  </a:lnTo>
                  <a:lnTo>
                    <a:pt x="36" y="0"/>
                  </a:lnTo>
                  <a:lnTo>
                    <a:pt x="84" y="18"/>
                  </a:lnTo>
                  <a:lnTo>
                    <a:pt x="138" y="18"/>
                  </a:lnTo>
                  <a:lnTo>
                    <a:pt x="186" y="54"/>
                  </a:lnTo>
                  <a:lnTo>
                    <a:pt x="216" y="42"/>
                  </a:lnTo>
                  <a:lnTo>
                    <a:pt x="240" y="48"/>
                  </a:lnTo>
                  <a:lnTo>
                    <a:pt x="264" y="60"/>
                  </a:lnTo>
                  <a:lnTo>
                    <a:pt x="264" y="78"/>
                  </a:lnTo>
                  <a:lnTo>
                    <a:pt x="294" y="96"/>
                  </a:lnTo>
                  <a:lnTo>
                    <a:pt x="282" y="108"/>
                  </a:lnTo>
                  <a:lnTo>
                    <a:pt x="300" y="126"/>
                  </a:lnTo>
                  <a:lnTo>
                    <a:pt x="300" y="138"/>
                  </a:lnTo>
                  <a:lnTo>
                    <a:pt x="246" y="120"/>
                  </a:lnTo>
                  <a:lnTo>
                    <a:pt x="228" y="132"/>
                  </a:lnTo>
                  <a:lnTo>
                    <a:pt x="222" y="132"/>
                  </a:lnTo>
                  <a:lnTo>
                    <a:pt x="162" y="150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6960960" y="4792680"/>
              <a:ext cx="105840" cy="244440"/>
            </a:xfrm>
            <a:custGeom>
              <a:avLst/>
              <a:gdLst/>
              <a:ahLst/>
              <a:rect l="l" t="t" r="r" b="b"/>
              <a:pathLst>
                <a:path w="78" h="174">
                  <a:moveTo>
                    <a:pt x="72" y="108"/>
                  </a:moveTo>
                  <a:lnTo>
                    <a:pt x="78" y="126"/>
                  </a:lnTo>
                  <a:lnTo>
                    <a:pt x="36" y="174"/>
                  </a:lnTo>
                  <a:lnTo>
                    <a:pt x="0" y="132"/>
                  </a:lnTo>
                  <a:lnTo>
                    <a:pt x="6" y="132"/>
                  </a:lnTo>
                  <a:lnTo>
                    <a:pt x="0" y="78"/>
                  </a:lnTo>
                  <a:lnTo>
                    <a:pt x="12" y="54"/>
                  </a:lnTo>
                  <a:lnTo>
                    <a:pt x="0" y="48"/>
                  </a:lnTo>
                  <a:lnTo>
                    <a:pt x="6" y="12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6" y="6"/>
                  </a:lnTo>
                  <a:lnTo>
                    <a:pt x="60" y="30"/>
                  </a:lnTo>
                  <a:lnTo>
                    <a:pt x="48" y="78"/>
                  </a:lnTo>
                  <a:lnTo>
                    <a:pt x="72" y="10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7027560" y="4809960"/>
              <a:ext cx="155160" cy="131760"/>
            </a:xfrm>
            <a:custGeom>
              <a:avLst/>
              <a:gdLst/>
              <a:ahLst/>
              <a:rect l="l" t="t" r="r" b="b"/>
              <a:pathLst>
                <a:path w="114" h="96">
                  <a:moveTo>
                    <a:pt x="24" y="96"/>
                  </a:moveTo>
                  <a:lnTo>
                    <a:pt x="0" y="66"/>
                  </a:lnTo>
                  <a:lnTo>
                    <a:pt x="12" y="18"/>
                  </a:lnTo>
                  <a:lnTo>
                    <a:pt x="42" y="0"/>
                  </a:lnTo>
                  <a:lnTo>
                    <a:pt x="90" y="0"/>
                  </a:lnTo>
                  <a:lnTo>
                    <a:pt x="90" y="12"/>
                  </a:lnTo>
                  <a:lnTo>
                    <a:pt x="108" y="24"/>
                  </a:lnTo>
                  <a:lnTo>
                    <a:pt x="114" y="66"/>
                  </a:lnTo>
                  <a:lnTo>
                    <a:pt x="24" y="96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7142040" y="4667400"/>
              <a:ext cx="383760" cy="244440"/>
            </a:xfrm>
            <a:custGeom>
              <a:avLst/>
              <a:gdLst/>
              <a:ahLst/>
              <a:rect l="l" t="t" r="r" b="b"/>
              <a:pathLst>
                <a:path w="281" h="174">
                  <a:moveTo>
                    <a:pt x="281" y="18"/>
                  </a:moveTo>
                  <a:lnTo>
                    <a:pt x="203" y="0"/>
                  </a:lnTo>
                  <a:lnTo>
                    <a:pt x="137" y="30"/>
                  </a:lnTo>
                  <a:lnTo>
                    <a:pt x="30" y="18"/>
                  </a:lnTo>
                  <a:lnTo>
                    <a:pt x="24" y="12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0"/>
                  </a:lnTo>
                  <a:lnTo>
                    <a:pt x="0" y="18"/>
                  </a:lnTo>
                  <a:lnTo>
                    <a:pt x="6" y="36"/>
                  </a:lnTo>
                  <a:lnTo>
                    <a:pt x="24" y="66"/>
                  </a:lnTo>
                  <a:lnTo>
                    <a:pt x="6" y="90"/>
                  </a:lnTo>
                  <a:lnTo>
                    <a:pt x="6" y="102"/>
                  </a:lnTo>
                  <a:lnTo>
                    <a:pt x="6" y="114"/>
                  </a:lnTo>
                  <a:lnTo>
                    <a:pt x="24" y="126"/>
                  </a:lnTo>
                  <a:lnTo>
                    <a:pt x="30" y="168"/>
                  </a:lnTo>
                  <a:lnTo>
                    <a:pt x="96" y="156"/>
                  </a:lnTo>
                  <a:lnTo>
                    <a:pt x="137" y="174"/>
                  </a:lnTo>
                  <a:lnTo>
                    <a:pt x="155" y="168"/>
                  </a:lnTo>
                  <a:lnTo>
                    <a:pt x="167" y="156"/>
                  </a:lnTo>
                  <a:lnTo>
                    <a:pt x="167" y="144"/>
                  </a:lnTo>
                  <a:lnTo>
                    <a:pt x="173" y="144"/>
                  </a:lnTo>
                  <a:lnTo>
                    <a:pt x="215" y="126"/>
                  </a:lnTo>
                  <a:lnTo>
                    <a:pt x="251" y="132"/>
                  </a:lnTo>
                  <a:lnTo>
                    <a:pt x="227" y="102"/>
                  </a:lnTo>
                  <a:lnTo>
                    <a:pt x="245" y="84"/>
                  </a:lnTo>
                  <a:lnTo>
                    <a:pt x="251" y="60"/>
                  </a:lnTo>
                  <a:lnTo>
                    <a:pt x="275" y="42"/>
                  </a:lnTo>
                  <a:lnTo>
                    <a:pt x="281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50505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7208640" y="3043080"/>
              <a:ext cx="24840" cy="30240"/>
            </a:xfrm>
            <a:custGeom>
              <a:avLst/>
              <a:gdLst/>
              <a:ahLst/>
              <a:rect l="l" t="t" r="r" b="b"/>
              <a:pathLst>
                <a:path w="27" h="32">
                  <a:moveTo>
                    <a:pt x="9" y="32"/>
                  </a:moveTo>
                  <a:lnTo>
                    <a:pt x="27" y="0"/>
                  </a:lnTo>
                  <a:lnTo>
                    <a:pt x="0" y="32"/>
                  </a:lnTo>
                  <a:lnTo>
                    <a:pt x="9" y="32"/>
                  </a:lnTo>
                  <a:close/>
                </a:path>
              </a:pathLst>
            </a:custGeom>
            <a:solidFill>
              <a:srgbClr val="a7ffab"/>
            </a:solidFill>
            <a:ln w="1584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7208640" y="3043080"/>
              <a:ext cx="24840" cy="30240"/>
            </a:xfrm>
            <a:custGeom>
              <a:avLst/>
              <a:gdLst/>
              <a:ahLst/>
              <a:rect l="l" t="t" r="r" b="b"/>
              <a:pathLst>
                <a:path w="27" h="32">
                  <a:moveTo>
                    <a:pt x="9" y="32"/>
                  </a:moveTo>
                  <a:lnTo>
                    <a:pt x="27" y="0"/>
                  </a:lnTo>
                  <a:lnTo>
                    <a:pt x="0" y="32"/>
                  </a:lnTo>
                  <a:lnTo>
                    <a:pt x="9" y="32"/>
                  </a:lnTo>
                  <a:close/>
                </a:path>
              </a:pathLst>
            </a:custGeom>
            <a:solidFill>
              <a:srgbClr val="a7ffab"/>
            </a:solidFill>
            <a:ln w="1584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7208640" y="3043080"/>
              <a:ext cx="24840" cy="30240"/>
            </a:xfrm>
            <a:custGeom>
              <a:avLst/>
              <a:gdLst/>
              <a:ahLst/>
              <a:rect l="l" t="t" r="r" b="b"/>
              <a:pathLst>
                <a:path w="27" h="32">
                  <a:moveTo>
                    <a:pt x="9" y="32"/>
                  </a:moveTo>
                  <a:lnTo>
                    <a:pt x="27" y="0"/>
                  </a:lnTo>
                  <a:lnTo>
                    <a:pt x="0" y="32"/>
                  </a:lnTo>
                  <a:lnTo>
                    <a:pt x="9" y="32"/>
                  </a:lnTo>
                  <a:close/>
                </a:path>
              </a:pathLst>
            </a:custGeom>
            <a:solidFill>
              <a:srgbClr val="a7ffab"/>
            </a:solidFill>
            <a:ln w="1584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7561080" y="2709720"/>
              <a:ext cx="1555200" cy="27673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 flipV="1">
              <a:off x="7011720" y="4568760"/>
              <a:ext cx="680760" cy="51768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 flipH="1">
              <a:off x="6922800" y="2898720"/>
              <a:ext cx="196560" cy="211932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 flipH="1">
              <a:off x="5703480" y="2820960"/>
              <a:ext cx="1218960" cy="66996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7197480" y="2890800"/>
              <a:ext cx="545760" cy="56844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 flipH="1">
              <a:off x="5852880" y="2898720"/>
              <a:ext cx="56880" cy="138924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 flipH="1">
              <a:off x="5790960" y="2922480"/>
              <a:ext cx="1234800" cy="150192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5916240" y="2922480"/>
              <a:ext cx="798120" cy="213048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 flipH="1">
              <a:off x="5816520" y="3716280"/>
              <a:ext cx="1414080" cy="74952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5660640" y="3678120"/>
              <a:ext cx="796680" cy="133848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6046560" y="3029040"/>
              <a:ext cx="1339560" cy="130788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5538600" y="3451320"/>
              <a:ext cx="1982520" cy="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5687640" y="3637080"/>
              <a:ext cx="1625400" cy="87948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5954400" y="2817720"/>
              <a:ext cx="1417320" cy="61920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 flipH="1">
              <a:off x="5154480" y="2862360"/>
              <a:ext cx="401040" cy="61740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7729200" y="3559320"/>
              <a:ext cx="0" cy="100332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5997240" y="2811600"/>
              <a:ext cx="990360" cy="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4960800" y="2666880"/>
              <a:ext cx="1229760" cy="379440"/>
            </a:xfrm>
            <a:prstGeom prst="rect">
              <a:avLst/>
            </a:prstGeom>
            <a:solidFill>
              <a:srgbClr val="0062a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Natural Gas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4572000" y="3335400"/>
              <a:ext cx="1238040" cy="415800"/>
            </a:xfrm>
            <a:prstGeom prst="rect">
              <a:avLst/>
            </a:prstGeom>
            <a:solidFill>
              <a:srgbClr val="0062a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Coal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7142040" y="3421080"/>
              <a:ext cx="1226520" cy="407880"/>
            </a:xfrm>
            <a:prstGeom prst="rect">
              <a:avLst/>
            </a:prstGeom>
            <a:solidFill>
              <a:srgbClr val="0062a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Crude &amp;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Products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5706720" y="4506840"/>
              <a:ext cx="558360" cy="52380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4624200" y="4232160"/>
              <a:ext cx="1237680" cy="414360"/>
            </a:xfrm>
            <a:prstGeom prst="rect">
              <a:avLst/>
            </a:prstGeom>
            <a:solidFill>
              <a:srgbClr val="0062a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Pulp and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Paper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6702120" y="2670120"/>
              <a:ext cx="1238040" cy="380880"/>
            </a:xfrm>
            <a:prstGeom prst="rect">
              <a:avLst/>
            </a:prstGeom>
            <a:solidFill>
              <a:srgbClr val="0062a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Power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7275240" y="4216320"/>
              <a:ext cx="1236240" cy="408240"/>
            </a:xfrm>
            <a:prstGeom prst="rect">
              <a:avLst/>
            </a:prstGeom>
            <a:solidFill>
              <a:srgbClr val="0062a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Weather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6000480" y="5021280"/>
              <a:ext cx="1238040" cy="407880"/>
            </a:xfrm>
            <a:prstGeom prst="rect">
              <a:avLst/>
            </a:prstGeom>
            <a:solidFill>
              <a:srgbClr val="0062a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Metals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4" name=""/>
          <p:cNvSpPr/>
          <p:nvPr/>
        </p:nvSpPr>
        <p:spPr>
          <a:xfrm>
            <a:off x="4572000" y="1676520"/>
            <a:ext cx="4530600" cy="703800"/>
          </a:xfrm>
          <a:prstGeom prst="rect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European Network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1" name=""/>
          <p:cNvSpPr/>
          <p:nvPr/>
        </p:nvSpPr>
        <p:spPr>
          <a:xfrm>
            <a:off x="0" y="3442680"/>
            <a:ext cx="914400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2" name=""/>
          <p:cNvSpPr/>
          <p:nvPr/>
        </p:nvSpPr>
        <p:spPr>
          <a:xfrm>
            <a:off x="608040" y="1294200"/>
            <a:ext cx="3093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this approach?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3" name="PlaceHolder 1"/>
          <p:cNvSpPr>
            <a:spLocks noGrp="1"/>
          </p:cNvSpPr>
          <p:nvPr>
            <p:ph/>
          </p:nvPr>
        </p:nvSpPr>
        <p:spPr>
          <a:xfrm>
            <a:off x="761760" y="1910880"/>
            <a:ext cx="8001000" cy="3786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517680" indent="-517680">
              <a:lnSpc>
                <a:spcPct val="90000"/>
              </a:lnSpc>
              <a:spcAft>
                <a:spcPts val="1500"/>
              </a:spcAft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Scalable Advantage: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Our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ability to accurately price thousands of names is the foundation for the entire value proposition.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7680" indent="0">
              <a:lnSpc>
                <a:spcPct val="90000"/>
              </a:lnSpc>
              <a:spcAft>
                <a:spcPts val="15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7680" indent="-517680">
              <a:lnSpc>
                <a:spcPct val="90000"/>
              </a:lnSpc>
              <a:spcAft>
                <a:spcPts val="1500"/>
              </a:spcAft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Market Acceptance: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are translating old/slow/cumbersome information into a real time   usable format.  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will take time for the market to understand the value of our information.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Only after companies understand their current credit exposures will they begin to hedge their concentration risk.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4" name="PlaceHolder 2"/>
          <p:cNvSpPr>
            <a:spLocks noGrp="1"/>
          </p:cNvSpPr>
          <p:nvPr>
            <p:ph type="title"/>
          </p:nvPr>
        </p:nvSpPr>
        <p:spPr>
          <a:xfrm>
            <a:off x="514080" y="19980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Taking a Different Path….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" name="PlaceHolder 1"/>
          <p:cNvSpPr>
            <a:spLocks noGrp="1"/>
          </p:cNvSpPr>
          <p:nvPr>
            <p:ph type="title"/>
          </p:nvPr>
        </p:nvSpPr>
        <p:spPr>
          <a:xfrm>
            <a:off x="533160" y="20448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Taking a Different Path….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6" name="PlaceHolder 2"/>
          <p:cNvSpPr>
            <a:spLocks noGrp="1"/>
          </p:cNvSpPr>
          <p:nvPr>
            <p:ph/>
          </p:nvPr>
        </p:nvSpPr>
        <p:spPr>
          <a:xfrm>
            <a:off x="761760" y="1599840"/>
            <a:ext cx="8001000" cy="4465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663480" indent="-663480">
              <a:lnSpc>
                <a:spcPct val="90000"/>
              </a:lnSpc>
              <a:spcAft>
                <a:spcPts val="1500"/>
              </a:spcAft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New Product: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trade products take years to gain acceptance.  Prior to the internet we had to simply slug it out before transactions followed.  This was slow and expensive.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3480" indent="-663480">
              <a:lnSpc>
                <a:spcPct val="90000"/>
              </a:lnSpc>
              <a:spcAft>
                <a:spcPts val="1500"/>
              </a:spcAft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New Customers: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need to develop new techniques to access large numbers of of non-traditional Enron customers.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3480" indent="-663480">
              <a:lnSpc>
                <a:spcPct val="90000"/>
              </a:lnSpc>
              <a:spcAft>
                <a:spcPts val="1500"/>
              </a:spcAft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Leveraging the Net: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internet allows us to change the rules in establishing a new product .  It is easier to get market attention using our prices as free advertising.  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will be more efficient to find the early adoptors using the internet rather than expensive air travel.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" name="PlaceHolder 1"/>
          <p:cNvSpPr>
            <a:spLocks noGrp="1"/>
          </p:cNvSpPr>
          <p:nvPr>
            <p:ph type="title"/>
          </p:nvPr>
        </p:nvSpPr>
        <p:spPr>
          <a:xfrm>
            <a:off x="518760" y="2138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Phases to Build EnronCredit.com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158" name=""/>
          <p:cNvGrpSpPr/>
          <p:nvPr/>
        </p:nvGrpSpPr>
        <p:grpSpPr>
          <a:xfrm>
            <a:off x="631800" y="1745640"/>
            <a:ext cx="8283240" cy="4671720"/>
            <a:chOff x="631800" y="1745640"/>
            <a:chExt cx="8283240" cy="4671720"/>
          </a:xfrm>
        </p:grpSpPr>
        <p:sp>
          <p:nvSpPr>
            <p:cNvPr id="1159" name=""/>
            <p:cNvSpPr/>
            <p:nvPr/>
          </p:nvSpPr>
          <p:spPr>
            <a:xfrm>
              <a:off x="699120" y="2125800"/>
              <a:ext cx="1009440" cy="716040"/>
            </a:xfrm>
            <a:custGeom>
              <a:avLst/>
              <a:gdLst>
                <a:gd name="textAreaLeft" fmla="*/ 0 w 1009440"/>
                <a:gd name="textAreaRight" fmla="*/ 1009800 w 1009440"/>
                <a:gd name="textAreaTop" fmla="*/ 0 h 716040"/>
                <a:gd name="textAreaBottom" fmla="*/ 716400 h 71604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0" name=""/>
            <p:cNvSpPr/>
            <p:nvPr/>
          </p:nvSpPr>
          <p:spPr>
            <a:xfrm>
              <a:off x="699120" y="3146760"/>
              <a:ext cx="1009440" cy="716040"/>
            </a:xfrm>
            <a:custGeom>
              <a:avLst/>
              <a:gdLst>
                <a:gd name="textAreaLeft" fmla="*/ 0 w 1009440"/>
                <a:gd name="textAreaRight" fmla="*/ 1009800 w 1009440"/>
                <a:gd name="textAreaTop" fmla="*/ 0 h 716040"/>
                <a:gd name="textAreaBottom" fmla="*/ 716400 h 71604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1" name=""/>
            <p:cNvSpPr/>
            <p:nvPr/>
          </p:nvSpPr>
          <p:spPr>
            <a:xfrm>
              <a:off x="699120" y="4124880"/>
              <a:ext cx="1009440" cy="716040"/>
            </a:xfrm>
            <a:custGeom>
              <a:avLst/>
              <a:gdLst>
                <a:gd name="textAreaLeft" fmla="*/ 0 w 1009440"/>
                <a:gd name="textAreaRight" fmla="*/ 1009800 w 1009440"/>
                <a:gd name="textAreaTop" fmla="*/ 0 h 716040"/>
                <a:gd name="textAreaBottom" fmla="*/ 716400 h 71604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2" name=""/>
            <p:cNvSpPr/>
            <p:nvPr/>
          </p:nvSpPr>
          <p:spPr>
            <a:xfrm>
              <a:off x="699120" y="5147280"/>
              <a:ext cx="1009440" cy="716040"/>
            </a:xfrm>
            <a:custGeom>
              <a:avLst/>
              <a:gdLst>
                <a:gd name="textAreaLeft" fmla="*/ 0 w 1009440"/>
                <a:gd name="textAreaRight" fmla="*/ 1009800 w 1009440"/>
                <a:gd name="textAreaTop" fmla="*/ 0 h 716040"/>
                <a:gd name="textAreaBottom" fmla="*/ 716400 h 71604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3" name=""/>
            <p:cNvSpPr/>
            <p:nvPr/>
          </p:nvSpPr>
          <p:spPr>
            <a:xfrm>
              <a:off x="3524400" y="3236400"/>
              <a:ext cx="5140440" cy="633240"/>
            </a:xfrm>
            <a:prstGeom prst="rtTriangl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8db3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4" name=""/>
            <p:cNvSpPr/>
            <p:nvPr/>
          </p:nvSpPr>
          <p:spPr>
            <a:xfrm>
              <a:off x="1658160" y="1745640"/>
              <a:ext cx="623520" cy="338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Jan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5" name=""/>
            <p:cNvSpPr/>
            <p:nvPr/>
          </p:nvSpPr>
          <p:spPr>
            <a:xfrm>
              <a:off x="7946280" y="1745640"/>
              <a:ext cx="623160" cy="338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Jan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6" name=""/>
            <p:cNvSpPr/>
            <p:nvPr/>
          </p:nvSpPr>
          <p:spPr>
            <a:xfrm>
              <a:off x="3230640" y="1745640"/>
              <a:ext cx="621720" cy="338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Jun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7" name=""/>
            <p:cNvSpPr/>
            <p:nvPr/>
          </p:nvSpPr>
          <p:spPr>
            <a:xfrm>
              <a:off x="1934640" y="2145960"/>
              <a:ext cx="6531120" cy="705600"/>
            </a:xfrm>
            <a:prstGeom prst="rtTriangl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8db3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8" name=""/>
            <p:cNvSpPr/>
            <p:nvPr/>
          </p:nvSpPr>
          <p:spPr>
            <a:xfrm>
              <a:off x="2280240" y="2145960"/>
              <a:ext cx="0" cy="102600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9" name=""/>
            <p:cNvSpPr/>
            <p:nvPr/>
          </p:nvSpPr>
          <p:spPr>
            <a:xfrm>
              <a:off x="2150640" y="2055600"/>
              <a:ext cx="829080" cy="18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spcBef>
                  <a:spcPts val="1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150 Names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0" name=""/>
            <p:cNvSpPr/>
            <p:nvPr/>
          </p:nvSpPr>
          <p:spPr>
            <a:xfrm rot="16200000">
              <a:off x="1304640" y="2343240"/>
              <a:ext cx="1015560" cy="312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Cost per Reference Name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1" name=""/>
            <p:cNvSpPr/>
            <p:nvPr/>
          </p:nvSpPr>
          <p:spPr>
            <a:xfrm>
              <a:off x="7731720" y="2561760"/>
              <a:ext cx="933120" cy="28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100,000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Names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2" name=""/>
            <p:cNvSpPr/>
            <p:nvPr/>
          </p:nvSpPr>
          <p:spPr>
            <a:xfrm>
              <a:off x="2280240" y="3171960"/>
              <a:ext cx="0" cy="102600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3" name=""/>
            <p:cNvSpPr/>
            <p:nvPr/>
          </p:nvSpPr>
          <p:spPr>
            <a:xfrm rot="16200000">
              <a:off x="2955240" y="3404880"/>
              <a:ext cx="912240" cy="312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Cost per eyeball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4" name=""/>
            <p:cNvSpPr/>
            <p:nvPr/>
          </p:nvSpPr>
          <p:spPr>
            <a:xfrm>
              <a:off x="5304240" y="3492720"/>
              <a:ext cx="0" cy="38448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5" name=""/>
            <p:cNvSpPr/>
            <p:nvPr/>
          </p:nvSpPr>
          <p:spPr>
            <a:xfrm>
              <a:off x="3878640" y="4190400"/>
              <a:ext cx="4855320" cy="705600"/>
            </a:xfrm>
            <a:prstGeom prst="rtTriangl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8db3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6" name=""/>
            <p:cNvSpPr/>
            <p:nvPr/>
          </p:nvSpPr>
          <p:spPr>
            <a:xfrm rot="16200000">
              <a:off x="3249360" y="4321800"/>
              <a:ext cx="976320" cy="42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Cost per revenue acquisition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7" name=""/>
            <p:cNvSpPr/>
            <p:nvPr/>
          </p:nvSpPr>
          <p:spPr>
            <a:xfrm>
              <a:off x="8075880" y="4658040"/>
              <a:ext cx="691200" cy="18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$4 million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8" name=""/>
            <p:cNvSpPr/>
            <p:nvPr/>
          </p:nvSpPr>
          <p:spPr>
            <a:xfrm>
              <a:off x="7602120" y="4647240"/>
              <a:ext cx="0" cy="256320"/>
            </a:xfrm>
            <a:prstGeom prst="line">
              <a:avLst/>
            </a:prstGeom>
            <a:ln w="190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9" name=""/>
            <p:cNvSpPr/>
            <p:nvPr/>
          </p:nvSpPr>
          <p:spPr>
            <a:xfrm>
              <a:off x="2604240" y="5224680"/>
              <a:ext cx="5973840" cy="705600"/>
            </a:xfrm>
            <a:prstGeom prst="rtTriangl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8db3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0" name=""/>
            <p:cNvSpPr/>
            <p:nvPr/>
          </p:nvSpPr>
          <p:spPr>
            <a:xfrm>
              <a:off x="2280240" y="5224680"/>
              <a:ext cx="0" cy="102600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1" name=""/>
            <p:cNvSpPr/>
            <p:nvPr/>
          </p:nvSpPr>
          <p:spPr>
            <a:xfrm rot="16200000">
              <a:off x="2008800" y="5365080"/>
              <a:ext cx="848520" cy="312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Cost per transaction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2" name=""/>
            <p:cNvSpPr/>
            <p:nvPr/>
          </p:nvSpPr>
          <p:spPr>
            <a:xfrm>
              <a:off x="2626200" y="4288680"/>
              <a:ext cx="932760" cy="477000"/>
            </a:xfrm>
            <a:prstGeom prst="rect">
              <a:avLst/>
            </a:prstGeom>
            <a:solidFill>
              <a:srgbClr val="ffffcc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Annualized Contract revenue signed per quarter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3" name=""/>
            <p:cNvSpPr/>
            <p:nvPr/>
          </p:nvSpPr>
          <p:spPr>
            <a:xfrm>
              <a:off x="4945680" y="1745640"/>
              <a:ext cx="621720" cy="338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Jan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4" name=""/>
            <p:cNvSpPr/>
            <p:nvPr/>
          </p:nvSpPr>
          <p:spPr>
            <a:xfrm>
              <a:off x="5248080" y="2514600"/>
              <a:ext cx="8280" cy="33696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5" name=""/>
            <p:cNvSpPr/>
            <p:nvPr/>
          </p:nvSpPr>
          <p:spPr>
            <a:xfrm>
              <a:off x="4876560" y="2152440"/>
              <a:ext cx="759960" cy="38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Critical Mass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10,000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Names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6" name=""/>
            <p:cNvSpPr/>
            <p:nvPr/>
          </p:nvSpPr>
          <p:spPr>
            <a:xfrm>
              <a:off x="4852080" y="3104640"/>
              <a:ext cx="845280" cy="38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Critical Mass 100,000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eyeballs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7" name=""/>
            <p:cNvSpPr/>
            <p:nvPr/>
          </p:nvSpPr>
          <p:spPr>
            <a:xfrm>
              <a:off x="5256360" y="4326480"/>
              <a:ext cx="0" cy="57708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8" name=""/>
            <p:cNvSpPr/>
            <p:nvPr/>
          </p:nvSpPr>
          <p:spPr>
            <a:xfrm>
              <a:off x="4932720" y="4204800"/>
              <a:ext cx="691200" cy="18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$250,000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9" name=""/>
            <p:cNvSpPr/>
            <p:nvPr/>
          </p:nvSpPr>
          <p:spPr>
            <a:xfrm>
              <a:off x="4867920" y="5351400"/>
              <a:ext cx="759960" cy="18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spcBef>
                  <a:spcPts val="1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$200 Million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0" name=""/>
            <p:cNvSpPr/>
            <p:nvPr/>
          </p:nvSpPr>
          <p:spPr>
            <a:xfrm>
              <a:off x="5256360" y="5537160"/>
              <a:ext cx="0" cy="39276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1" name=""/>
            <p:cNvSpPr/>
            <p:nvPr/>
          </p:nvSpPr>
          <p:spPr>
            <a:xfrm>
              <a:off x="8155080" y="5419440"/>
              <a:ext cx="759960" cy="28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Critical Mass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$6 Billion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92" name=""/>
            <p:cNvGrpSpPr/>
            <p:nvPr/>
          </p:nvGrpSpPr>
          <p:grpSpPr>
            <a:xfrm>
              <a:off x="631800" y="2210040"/>
              <a:ext cx="969120" cy="3670920"/>
              <a:chOff x="631800" y="2210040"/>
              <a:chExt cx="969120" cy="3670920"/>
            </a:xfrm>
          </p:grpSpPr>
          <p:sp>
            <p:nvSpPr>
              <p:cNvPr id="1193" name=""/>
              <p:cNvSpPr/>
              <p:nvPr/>
            </p:nvSpPr>
            <p:spPr>
              <a:xfrm>
                <a:off x="631800" y="2210040"/>
                <a:ext cx="964800" cy="5979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80000"/>
                  </a:lnSpc>
                  <a:spcBef>
                    <a:spcPts val="125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sng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Phase I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80000"/>
                  </a:lnSpc>
                  <a:spcBef>
                    <a:spcPts val="125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Scale Reference Credits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4" name=""/>
              <p:cNvSpPr/>
              <p:nvPr/>
            </p:nvSpPr>
            <p:spPr>
              <a:xfrm>
                <a:off x="631800" y="5160960"/>
                <a:ext cx="964800" cy="7200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80000"/>
                  </a:lnSpc>
                  <a:spcBef>
                    <a:spcPts val="125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sng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Phase IV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80000"/>
                  </a:lnSpc>
                  <a:spcBef>
                    <a:spcPts val="125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Scale Deal Flow &amp; Syndication Capacity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5" name=""/>
              <p:cNvSpPr/>
              <p:nvPr/>
            </p:nvSpPr>
            <p:spPr>
              <a:xfrm>
                <a:off x="631800" y="4197600"/>
                <a:ext cx="964800" cy="5979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80000"/>
                  </a:lnSpc>
                  <a:spcBef>
                    <a:spcPts val="125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sng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Phase III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80000"/>
                  </a:lnSpc>
                  <a:spcBef>
                    <a:spcPts val="125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Provide Customized Solutions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6" name=""/>
              <p:cNvSpPr/>
              <p:nvPr/>
            </p:nvSpPr>
            <p:spPr>
              <a:xfrm>
                <a:off x="631800" y="3357720"/>
                <a:ext cx="969120" cy="353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 algn="ctr">
                  <a:lnSpc>
                    <a:spcPct val="80000"/>
                  </a:lnSpc>
                  <a:spcBef>
                    <a:spcPts val="125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sng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Phase II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80000"/>
                  </a:lnSpc>
                  <a:spcBef>
                    <a:spcPts val="125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Build Brand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97" name=""/>
            <p:cNvSpPr/>
            <p:nvPr/>
          </p:nvSpPr>
          <p:spPr>
            <a:xfrm>
              <a:off x="7903080" y="3592080"/>
              <a:ext cx="760320" cy="28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10,000,000 eyeballs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8" name=""/>
            <p:cNvSpPr/>
            <p:nvPr/>
          </p:nvSpPr>
          <p:spPr>
            <a:xfrm>
              <a:off x="7256520" y="4312800"/>
              <a:ext cx="760320" cy="28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Critical Mass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$2 million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9" name=""/>
            <p:cNvSpPr/>
            <p:nvPr/>
          </p:nvSpPr>
          <p:spPr>
            <a:xfrm>
              <a:off x="1658160" y="1913400"/>
              <a:ext cx="6911280" cy="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0" name=""/>
            <p:cNvSpPr/>
            <p:nvPr/>
          </p:nvSpPr>
          <p:spPr>
            <a:xfrm>
              <a:off x="8500680" y="5737680"/>
              <a:ext cx="0" cy="192240"/>
            </a:xfrm>
            <a:prstGeom prst="line">
              <a:avLst/>
            </a:prstGeom>
            <a:ln w="1908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1" name=""/>
            <p:cNvSpPr/>
            <p:nvPr/>
          </p:nvSpPr>
          <p:spPr>
            <a:xfrm>
              <a:off x="8431560" y="4823640"/>
              <a:ext cx="0" cy="10008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2" name=""/>
            <p:cNvSpPr/>
            <p:nvPr/>
          </p:nvSpPr>
          <p:spPr>
            <a:xfrm>
              <a:off x="6496200" y="1745640"/>
              <a:ext cx="621720" cy="338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Jun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spcBef>
                  <a:spcPts val="2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3" name=""/>
            <p:cNvSpPr/>
            <p:nvPr/>
          </p:nvSpPr>
          <p:spPr>
            <a:xfrm>
              <a:off x="6815880" y="2615040"/>
              <a:ext cx="0" cy="28440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4" name=""/>
            <p:cNvSpPr/>
            <p:nvPr/>
          </p:nvSpPr>
          <p:spPr>
            <a:xfrm>
              <a:off x="6573960" y="2416320"/>
              <a:ext cx="483840" cy="28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30,000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Names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5" name=""/>
            <p:cNvSpPr/>
            <p:nvPr/>
          </p:nvSpPr>
          <p:spPr>
            <a:xfrm>
              <a:off x="6436080" y="5526720"/>
              <a:ext cx="759960" cy="18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$2.5 Billion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6" name=""/>
            <p:cNvSpPr/>
            <p:nvPr/>
          </p:nvSpPr>
          <p:spPr>
            <a:xfrm>
              <a:off x="6815880" y="5729760"/>
              <a:ext cx="0" cy="24840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7" name=""/>
            <p:cNvSpPr/>
            <p:nvPr/>
          </p:nvSpPr>
          <p:spPr>
            <a:xfrm>
              <a:off x="2778480" y="5439960"/>
              <a:ext cx="933120" cy="381240"/>
            </a:xfrm>
            <a:prstGeom prst="rect">
              <a:avLst/>
            </a:prstGeom>
            <a:solidFill>
              <a:srgbClr val="ffffcc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Notional value of transactions per month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8" name=""/>
            <p:cNvSpPr/>
            <p:nvPr/>
          </p:nvSpPr>
          <p:spPr>
            <a:xfrm>
              <a:off x="2282040" y="3290400"/>
              <a:ext cx="931320" cy="477000"/>
            </a:xfrm>
            <a:prstGeom prst="rect">
              <a:avLst/>
            </a:prstGeom>
            <a:solidFill>
              <a:srgbClr val="ffffcc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Total number of people that see our ECC prices per week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9" name=""/>
            <p:cNvSpPr/>
            <p:nvPr/>
          </p:nvSpPr>
          <p:spPr>
            <a:xfrm>
              <a:off x="6841800" y="3685320"/>
              <a:ext cx="0" cy="19224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0" name=""/>
            <p:cNvSpPr/>
            <p:nvPr/>
          </p:nvSpPr>
          <p:spPr>
            <a:xfrm>
              <a:off x="6382800" y="3366720"/>
              <a:ext cx="933840" cy="28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1,000,000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eyeballs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1" name=""/>
            <p:cNvSpPr/>
            <p:nvPr/>
          </p:nvSpPr>
          <p:spPr>
            <a:xfrm>
              <a:off x="4196880" y="2369160"/>
              <a:ext cx="8280" cy="50076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2" name=""/>
            <p:cNvSpPr/>
            <p:nvPr/>
          </p:nvSpPr>
          <p:spPr>
            <a:xfrm>
              <a:off x="3803760" y="2131920"/>
              <a:ext cx="829080" cy="307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spcBef>
                  <a:spcPts val="1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2500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spcBef>
                  <a:spcPts val="1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Names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3" name=""/>
            <p:cNvSpPr/>
            <p:nvPr/>
          </p:nvSpPr>
          <p:spPr>
            <a:xfrm>
              <a:off x="3586320" y="2326320"/>
              <a:ext cx="8280" cy="50508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4" name=""/>
            <p:cNvSpPr/>
            <p:nvPr/>
          </p:nvSpPr>
          <p:spPr>
            <a:xfrm>
              <a:off x="3213360" y="2067480"/>
              <a:ext cx="829080" cy="307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spcBef>
                  <a:spcPts val="1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spcBef>
                  <a:spcPts val="1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Names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5" name=""/>
            <p:cNvSpPr/>
            <p:nvPr/>
          </p:nvSpPr>
          <p:spPr>
            <a:xfrm>
              <a:off x="5814000" y="4341960"/>
              <a:ext cx="690840" cy="18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$1 million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6" name=""/>
            <p:cNvSpPr/>
            <p:nvPr/>
          </p:nvSpPr>
          <p:spPr>
            <a:xfrm>
              <a:off x="6155280" y="4527000"/>
              <a:ext cx="0" cy="36072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7" name=""/>
            <p:cNvSpPr/>
            <p:nvPr/>
          </p:nvSpPr>
          <p:spPr>
            <a:xfrm>
              <a:off x="1848240" y="6018480"/>
              <a:ext cx="59943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25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Slippage costs = $2,000,000 per day!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8" name=""/>
          <p:cNvGraphicFramePr/>
          <p:nvPr/>
        </p:nvGraphicFramePr>
        <p:xfrm>
          <a:off x="463680" y="1522440"/>
          <a:ext cx="8267400" cy="4678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3680" y="1522440"/>
                    <a:ext cx="8267400" cy="4678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20" name=""/>
          <p:cNvSpPr/>
          <p:nvPr/>
        </p:nvSpPr>
        <p:spPr>
          <a:xfrm>
            <a:off x="982800" y="5898600"/>
            <a:ext cx="7872120" cy="51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287280"/>
                <a:tab algn="ctr" pos="1044720"/>
                <a:tab algn="ctr" pos="1711440"/>
                <a:tab algn="ctr" pos="2386080"/>
                <a:tab algn="ctr" pos="3051000"/>
                <a:tab algn="ctr" pos="3718080"/>
                <a:tab algn="ctr" pos="4383000"/>
                <a:tab algn="ctr" pos="5049720"/>
                <a:tab algn="ctr" pos="5807160"/>
                <a:tab algn="ctr" pos="6473880"/>
                <a:tab algn="ctr" pos="72406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August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December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ctr" pos="287280"/>
                <a:tab algn="ctr" pos="1044720"/>
                <a:tab algn="ctr" pos="1711440"/>
                <a:tab algn="ctr" pos="2386080"/>
                <a:tab algn="ctr" pos="3051000"/>
                <a:tab algn="ctr" pos="3718080"/>
                <a:tab algn="ctr" pos="4383000"/>
                <a:tab algn="ctr" pos="5049720"/>
                <a:tab algn="ctr" pos="5807160"/>
                <a:tab algn="ctr" pos="6473880"/>
                <a:tab algn="ctr" pos="724068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1" name=""/>
          <p:cNvSpPr/>
          <p:nvPr/>
        </p:nvSpPr>
        <p:spPr>
          <a:xfrm rot="16200000">
            <a:off x="-341640" y="3956400"/>
            <a:ext cx="1434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Registered Users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2" name="PlaceHolder 1"/>
          <p:cNvSpPr>
            <a:spLocks noGrp="1"/>
          </p:cNvSpPr>
          <p:nvPr>
            <p:ph type="title"/>
          </p:nvPr>
        </p:nvSpPr>
        <p:spPr>
          <a:xfrm>
            <a:off x="533160" y="15192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EnronCredit Website Users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3" name=""/>
          <p:cNvSpPr/>
          <p:nvPr/>
        </p:nvSpPr>
        <p:spPr>
          <a:xfrm>
            <a:off x="2662920" y="1337760"/>
            <a:ext cx="3954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Cumulative number of registered users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4" name=""/>
          <p:cNvSpPr/>
          <p:nvPr/>
        </p:nvSpPr>
        <p:spPr>
          <a:xfrm>
            <a:off x="1235880" y="552024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5" name=""/>
          <p:cNvSpPr/>
          <p:nvPr/>
        </p:nvSpPr>
        <p:spPr>
          <a:xfrm>
            <a:off x="1892880" y="54504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693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6" name=""/>
          <p:cNvSpPr/>
          <p:nvPr/>
        </p:nvSpPr>
        <p:spPr>
          <a:xfrm>
            <a:off x="2575800" y="540756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933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7" name=""/>
          <p:cNvSpPr/>
          <p:nvPr/>
        </p:nvSpPr>
        <p:spPr>
          <a:xfrm>
            <a:off x="3196440" y="538704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1,179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8" name=""/>
          <p:cNvSpPr/>
          <p:nvPr/>
        </p:nvSpPr>
        <p:spPr>
          <a:xfrm>
            <a:off x="3879000" y="533592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1,414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9" name=""/>
          <p:cNvSpPr/>
          <p:nvPr/>
        </p:nvSpPr>
        <p:spPr>
          <a:xfrm>
            <a:off x="4568040" y="514260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2,344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0" name=""/>
          <p:cNvSpPr/>
          <p:nvPr/>
        </p:nvSpPr>
        <p:spPr>
          <a:xfrm>
            <a:off x="5263200" y="502344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2,700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1" name=""/>
          <p:cNvSpPr/>
          <p:nvPr/>
        </p:nvSpPr>
        <p:spPr>
          <a:xfrm>
            <a:off x="5933160" y="460260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2" name=""/>
          <p:cNvSpPr/>
          <p:nvPr/>
        </p:nvSpPr>
        <p:spPr>
          <a:xfrm>
            <a:off x="6614280" y="419292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3" name=""/>
          <p:cNvSpPr/>
          <p:nvPr/>
        </p:nvSpPr>
        <p:spPr>
          <a:xfrm>
            <a:off x="7231320" y="299124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4" name=""/>
          <p:cNvSpPr/>
          <p:nvPr/>
        </p:nvSpPr>
        <p:spPr>
          <a:xfrm>
            <a:off x="7930080" y="155484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5" name=""/>
          <p:cNvSpPr/>
          <p:nvPr/>
        </p:nvSpPr>
        <p:spPr>
          <a:xfrm>
            <a:off x="4726440" y="6144120"/>
            <a:ext cx="722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Months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36" name=""/>
          <p:cNvGrpSpPr/>
          <p:nvPr/>
        </p:nvGrpSpPr>
        <p:grpSpPr>
          <a:xfrm>
            <a:off x="228600" y="1647720"/>
            <a:ext cx="865080" cy="4329720"/>
            <a:chOff x="228600" y="1647720"/>
            <a:chExt cx="865080" cy="4329720"/>
          </a:xfrm>
        </p:grpSpPr>
        <p:sp>
          <p:nvSpPr>
            <p:cNvPr id="1237" name=""/>
            <p:cNvSpPr/>
            <p:nvPr/>
          </p:nvSpPr>
          <p:spPr>
            <a:xfrm>
              <a:off x="228600" y="1647720"/>
              <a:ext cx="8650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20,000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8" name=""/>
            <p:cNvSpPr/>
            <p:nvPr/>
          </p:nvSpPr>
          <p:spPr>
            <a:xfrm>
              <a:off x="228600" y="2457360"/>
              <a:ext cx="8650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16,000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9" name=""/>
            <p:cNvSpPr/>
            <p:nvPr/>
          </p:nvSpPr>
          <p:spPr>
            <a:xfrm>
              <a:off x="228600" y="2862360"/>
              <a:ext cx="8650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14,000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0" name=""/>
            <p:cNvSpPr/>
            <p:nvPr/>
          </p:nvSpPr>
          <p:spPr>
            <a:xfrm>
              <a:off x="228600" y="3268800"/>
              <a:ext cx="8650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12,000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1" name=""/>
            <p:cNvSpPr/>
            <p:nvPr/>
          </p:nvSpPr>
          <p:spPr>
            <a:xfrm>
              <a:off x="228600" y="3673440"/>
              <a:ext cx="8650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10,000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2" name=""/>
            <p:cNvSpPr/>
            <p:nvPr/>
          </p:nvSpPr>
          <p:spPr>
            <a:xfrm>
              <a:off x="228600" y="4078440"/>
              <a:ext cx="8650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8,000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3" name=""/>
            <p:cNvSpPr/>
            <p:nvPr/>
          </p:nvSpPr>
          <p:spPr>
            <a:xfrm>
              <a:off x="228600" y="4484880"/>
              <a:ext cx="8650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6,000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4" name=""/>
            <p:cNvSpPr/>
            <p:nvPr/>
          </p:nvSpPr>
          <p:spPr>
            <a:xfrm>
              <a:off x="228600" y="4889520"/>
              <a:ext cx="8650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4,000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5" name=""/>
            <p:cNvSpPr/>
            <p:nvPr/>
          </p:nvSpPr>
          <p:spPr>
            <a:xfrm>
              <a:off x="228600" y="5294520"/>
              <a:ext cx="8650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2,000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6" name=""/>
            <p:cNvSpPr/>
            <p:nvPr/>
          </p:nvSpPr>
          <p:spPr>
            <a:xfrm>
              <a:off x="228600" y="5700600"/>
              <a:ext cx="8650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7" name=""/>
            <p:cNvSpPr/>
            <p:nvPr/>
          </p:nvSpPr>
          <p:spPr>
            <a:xfrm>
              <a:off x="228600" y="2052720"/>
              <a:ext cx="8650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18,000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8" name="PlaceHolder 1"/>
          <p:cNvSpPr>
            <a:spLocks noGrp="1"/>
          </p:cNvSpPr>
          <p:nvPr>
            <p:ph type="title"/>
          </p:nvPr>
        </p:nvSpPr>
        <p:spPr>
          <a:xfrm>
            <a:off x="518760" y="2138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EnronCredit Metrics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49" name=""/>
          <p:cNvGraphicFramePr/>
          <p:nvPr/>
        </p:nvGraphicFramePr>
        <p:xfrm>
          <a:off x="619200" y="1733400"/>
          <a:ext cx="8372520" cy="45910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2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9200" y="1733400"/>
                    <a:ext cx="8372520" cy="4591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1" name="PlaceHolder 1"/>
          <p:cNvSpPr>
            <a:spLocks noGrp="1"/>
          </p:cNvSpPr>
          <p:nvPr>
            <p:ph type="title"/>
          </p:nvPr>
        </p:nvSpPr>
        <p:spPr>
          <a:xfrm>
            <a:off x="518760" y="2282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Franchise Value Growth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252" name=""/>
          <p:cNvGrpSpPr/>
          <p:nvPr/>
        </p:nvGrpSpPr>
        <p:grpSpPr>
          <a:xfrm>
            <a:off x="2274840" y="2664000"/>
            <a:ext cx="6105600" cy="2373120"/>
            <a:chOff x="2274840" y="2664000"/>
            <a:chExt cx="6105600" cy="2373120"/>
          </a:xfrm>
        </p:grpSpPr>
        <p:sp>
          <p:nvSpPr>
            <p:cNvPr id="1253" name=""/>
            <p:cNvSpPr/>
            <p:nvPr/>
          </p:nvSpPr>
          <p:spPr>
            <a:xfrm>
              <a:off x="2274840" y="2664000"/>
              <a:ext cx="6105600" cy="33120"/>
            </a:xfrm>
            <a:prstGeom prst="rect">
              <a:avLst/>
            </a:prstGeom>
            <a:solidFill>
              <a:srgbClr val="96969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4" name=""/>
            <p:cNvSpPr/>
            <p:nvPr/>
          </p:nvSpPr>
          <p:spPr>
            <a:xfrm>
              <a:off x="2274840" y="2697120"/>
              <a:ext cx="6105600" cy="44640"/>
            </a:xfrm>
            <a:prstGeom prst="rect">
              <a:avLst/>
            </a:prstGeom>
            <a:solidFill>
              <a:srgbClr val="96969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5" name=""/>
            <p:cNvSpPr/>
            <p:nvPr/>
          </p:nvSpPr>
          <p:spPr>
            <a:xfrm>
              <a:off x="2274840" y="2741760"/>
              <a:ext cx="6105600" cy="33120"/>
            </a:xfrm>
            <a:prstGeom prst="rect">
              <a:avLst/>
            </a:prstGeom>
            <a:solidFill>
              <a:srgbClr val="97979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6" name=""/>
            <p:cNvSpPr/>
            <p:nvPr/>
          </p:nvSpPr>
          <p:spPr>
            <a:xfrm>
              <a:off x="2274840" y="2774880"/>
              <a:ext cx="6105600" cy="32040"/>
            </a:xfrm>
            <a:prstGeom prst="rect">
              <a:avLst/>
            </a:prstGeom>
            <a:solidFill>
              <a:srgbClr val="97979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7" name=""/>
            <p:cNvSpPr/>
            <p:nvPr/>
          </p:nvSpPr>
          <p:spPr>
            <a:xfrm>
              <a:off x="2274840" y="2806920"/>
              <a:ext cx="6105600" cy="44280"/>
            </a:xfrm>
            <a:prstGeom prst="rect">
              <a:avLst/>
            </a:prstGeom>
            <a:solidFill>
              <a:srgbClr val="98989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8" name=""/>
            <p:cNvSpPr/>
            <p:nvPr/>
          </p:nvSpPr>
          <p:spPr>
            <a:xfrm>
              <a:off x="2274840" y="2851200"/>
              <a:ext cx="6105600" cy="33480"/>
            </a:xfrm>
            <a:prstGeom prst="rect">
              <a:avLst/>
            </a:prstGeom>
            <a:solidFill>
              <a:srgbClr val="9999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9" name=""/>
            <p:cNvSpPr/>
            <p:nvPr/>
          </p:nvSpPr>
          <p:spPr>
            <a:xfrm>
              <a:off x="2274840" y="2884680"/>
              <a:ext cx="6105600" cy="42840"/>
            </a:xfrm>
            <a:prstGeom prst="rect">
              <a:avLst/>
            </a:prstGeom>
            <a:solidFill>
              <a:srgbClr val="9a9a9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0" name=""/>
            <p:cNvSpPr/>
            <p:nvPr/>
          </p:nvSpPr>
          <p:spPr>
            <a:xfrm>
              <a:off x="2274840" y="2927520"/>
              <a:ext cx="6105600" cy="33120"/>
            </a:xfrm>
            <a:prstGeom prst="rect">
              <a:avLst/>
            </a:prstGeom>
            <a:solidFill>
              <a:srgbClr val="9b9b9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1" name=""/>
            <p:cNvSpPr/>
            <p:nvPr/>
          </p:nvSpPr>
          <p:spPr>
            <a:xfrm>
              <a:off x="2274840" y="2960640"/>
              <a:ext cx="6105600" cy="33480"/>
            </a:xfrm>
            <a:prstGeom prst="rect">
              <a:avLst/>
            </a:prstGeom>
            <a:solidFill>
              <a:srgbClr val="9c9c9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2" name=""/>
            <p:cNvSpPr/>
            <p:nvPr/>
          </p:nvSpPr>
          <p:spPr>
            <a:xfrm>
              <a:off x="2274840" y="2994120"/>
              <a:ext cx="6105600" cy="44280"/>
            </a:xfrm>
            <a:prstGeom prst="rect">
              <a:avLst/>
            </a:prstGeom>
            <a:solidFill>
              <a:srgbClr val="9d9d9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3" name=""/>
            <p:cNvSpPr/>
            <p:nvPr/>
          </p:nvSpPr>
          <p:spPr>
            <a:xfrm>
              <a:off x="2274840" y="3038400"/>
              <a:ext cx="6105600" cy="32040"/>
            </a:xfrm>
            <a:prstGeom prst="rect">
              <a:avLst/>
            </a:prstGeom>
            <a:solidFill>
              <a:srgbClr val="9f9f9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4" name=""/>
            <p:cNvSpPr/>
            <p:nvPr/>
          </p:nvSpPr>
          <p:spPr>
            <a:xfrm>
              <a:off x="2274840" y="3070440"/>
              <a:ext cx="6105600" cy="33120"/>
            </a:xfrm>
            <a:prstGeom prst="rect">
              <a:avLst/>
            </a:prstGeom>
            <a:solidFill>
              <a:srgbClr val="a0a0a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5" name=""/>
            <p:cNvSpPr/>
            <p:nvPr/>
          </p:nvSpPr>
          <p:spPr>
            <a:xfrm>
              <a:off x="2274840" y="3103560"/>
              <a:ext cx="6105600" cy="44640"/>
            </a:xfrm>
            <a:prstGeom prst="rect">
              <a:avLst/>
            </a:prstGeom>
            <a:solidFill>
              <a:srgbClr val="a2a2a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6" name=""/>
            <p:cNvSpPr/>
            <p:nvPr/>
          </p:nvSpPr>
          <p:spPr>
            <a:xfrm>
              <a:off x="2274840" y="3148200"/>
              <a:ext cx="6105600" cy="33120"/>
            </a:xfrm>
            <a:prstGeom prst="rect">
              <a:avLst/>
            </a:prstGeom>
            <a:solidFill>
              <a:srgbClr val="a3a3a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7" name=""/>
            <p:cNvSpPr/>
            <p:nvPr/>
          </p:nvSpPr>
          <p:spPr>
            <a:xfrm>
              <a:off x="2274840" y="3181320"/>
              <a:ext cx="6105600" cy="42840"/>
            </a:xfrm>
            <a:prstGeom prst="rect">
              <a:avLst/>
            </a:prstGeom>
            <a:solidFill>
              <a:srgbClr val="a6a6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8" name=""/>
            <p:cNvSpPr/>
            <p:nvPr/>
          </p:nvSpPr>
          <p:spPr>
            <a:xfrm>
              <a:off x="2274840" y="3224160"/>
              <a:ext cx="6105600" cy="33480"/>
            </a:xfrm>
            <a:prstGeom prst="rect">
              <a:avLst/>
            </a:prstGeom>
            <a:solidFill>
              <a:srgbClr val="a8a8a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9" name=""/>
            <p:cNvSpPr/>
            <p:nvPr/>
          </p:nvSpPr>
          <p:spPr>
            <a:xfrm>
              <a:off x="2274840" y="3257640"/>
              <a:ext cx="6105600" cy="33480"/>
            </a:xfrm>
            <a:prstGeom prst="rect">
              <a:avLst/>
            </a:prstGeom>
            <a:solidFill>
              <a:srgbClr val="a9a9a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0" name=""/>
            <p:cNvSpPr/>
            <p:nvPr/>
          </p:nvSpPr>
          <p:spPr>
            <a:xfrm>
              <a:off x="2274840" y="3291120"/>
              <a:ext cx="6105600" cy="42840"/>
            </a:xfrm>
            <a:prstGeom prst="rect">
              <a:avLst/>
            </a:prstGeom>
            <a:solidFill>
              <a:srgbClr val="ababa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1" name=""/>
            <p:cNvSpPr/>
            <p:nvPr/>
          </p:nvSpPr>
          <p:spPr>
            <a:xfrm>
              <a:off x="2274840" y="3333960"/>
              <a:ext cx="6105600" cy="33120"/>
            </a:xfrm>
            <a:prstGeom prst="rect">
              <a:avLst/>
            </a:prstGeom>
            <a:solidFill>
              <a:srgbClr val="aeaea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2" name=""/>
            <p:cNvSpPr/>
            <p:nvPr/>
          </p:nvSpPr>
          <p:spPr>
            <a:xfrm>
              <a:off x="2274840" y="3367080"/>
              <a:ext cx="6105600" cy="33480"/>
            </a:xfrm>
            <a:prstGeom prst="rect">
              <a:avLst/>
            </a:prstGeom>
            <a:solidFill>
              <a:srgbClr val="b0b0b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3" name=""/>
            <p:cNvSpPr/>
            <p:nvPr/>
          </p:nvSpPr>
          <p:spPr>
            <a:xfrm>
              <a:off x="2274840" y="3400560"/>
              <a:ext cx="6105600" cy="44280"/>
            </a:xfrm>
            <a:prstGeom prst="rect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4" name=""/>
            <p:cNvSpPr/>
            <p:nvPr/>
          </p:nvSpPr>
          <p:spPr>
            <a:xfrm>
              <a:off x="2274840" y="3444840"/>
              <a:ext cx="6105600" cy="31680"/>
            </a:xfrm>
            <a:prstGeom prst="rect">
              <a:avLst/>
            </a:prstGeom>
            <a:solidFill>
              <a:srgbClr val="b4b4b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5" name=""/>
            <p:cNvSpPr/>
            <p:nvPr/>
          </p:nvSpPr>
          <p:spPr>
            <a:xfrm>
              <a:off x="2274840" y="3476520"/>
              <a:ext cx="6105600" cy="44640"/>
            </a:xfrm>
            <a:prstGeom prst="rect">
              <a:avLst/>
            </a:prstGeom>
            <a:solidFill>
              <a:srgbClr val="b8b8b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6" name=""/>
            <p:cNvSpPr/>
            <p:nvPr/>
          </p:nvSpPr>
          <p:spPr>
            <a:xfrm>
              <a:off x="2274840" y="3521160"/>
              <a:ext cx="6105600" cy="33480"/>
            </a:xfrm>
            <a:prstGeom prst="rect">
              <a:avLst/>
            </a:prstGeom>
            <a:solidFill>
              <a:srgbClr val="babab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7" name=""/>
            <p:cNvSpPr/>
            <p:nvPr/>
          </p:nvSpPr>
          <p:spPr>
            <a:xfrm>
              <a:off x="2274840" y="3554640"/>
              <a:ext cx="6105600" cy="33120"/>
            </a:xfrm>
            <a:prstGeom prst="rect">
              <a:avLst/>
            </a:prstGeom>
            <a:solidFill>
              <a:srgbClr val="bcbcb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8" name=""/>
            <p:cNvSpPr/>
            <p:nvPr/>
          </p:nvSpPr>
          <p:spPr>
            <a:xfrm>
              <a:off x="2274840" y="3587760"/>
              <a:ext cx="6105600" cy="42840"/>
            </a:xfrm>
            <a:prstGeom prst="rect">
              <a:avLst/>
            </a:prstGeom>
            <a:solidFill>
              <a:srgbClr val="bfbfb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9" name=""/>
            <p:cNvSpPr/>
            <p:nvPr/>
          </p:nvSpPr>
          <p:spPr>
            <a:xfrm>
              <a:off x="2274840" y="3630600"/>
              <a:ext cx="6105600" cy="33480"/>
            </a:xfrm>
            <a:prstGeom prst="rect">
              <a:avLst/>
            </a:prstGeom>
            <a:solidFill>
              <a:srgbClr val="c2c2c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0" name=""/>
            <p:cNvSpPr/>
            <p:nvPr/>
          </p:nvSpPr>
          <p:spPr>
            <a:xfrm>
              <a:off x="2274840" y="3664080"/>
              <a:ext cx="6105600" cy="33120"/>
            </a:xfrm>
            <a:prstGeom prst="rect">
              <a:avLst/>
            </a:prstGeom>
            <a:solidFill>
              <a:srgbClr val="c4c4c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1" name=""/>
            <p:cNvSpPr/>
            <p:nvPr/>
          </p:nvSpPr>
          <p:spPr>
            <a:xfrm>
              <a:off x="2274840" y="3697200"/>
              <a:ext cx="6105600" cy="42840"/>
            </a:xfrm>
            <a:prstGeom prst="rect">
              <a:avLst/>
            </a:prstGeom>
            <a:solidFill>
              <a:srgbClr val="c7c7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2" name=""/>
            <p:cNvSpPr/>
            <p:nvPr/>
          </p:nvSpPr>
          <p:spPr>
            <a:xfrm>
              <a:off x="2274840" y="3740040"/>
              <a:ext cx="6105600" cy="33480"/>
            </a:xfrm>
            <a:prstGeom prst="rect">
              <a:avLst/>
            </a:prstGeom>
            <a:solidFill>
              <a:srgbClr val="caca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3" name=""/>
            <p:cNvSpPr/>
            <p:nvPr/>
          </p:nvSpPr>
          <p:spPr>
            <a:xfrm>
              <a:off x="2274840" y="3773520"/>
              <a:ext cx="6105600" cy="44640"/>
            </a:xfrm>
            <a:prstGeom prst="rect">
              <a:avLst/>
            </a:prstGeom>
            <a:solidFill>
              <a:srgbClr val="cdcdc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4" name=""/>
            <p:cNvSpPr/>
            <p:nvPr/>
          </p:nvSpPr>
          <p:spPr>
            <a:xfrm>
              <a:off x="2274840" y="3818160"/>
              <a:ext cx="6105600" cy="33120"/>
            </a:xfrm>
            <a:prstGeom prst="rect">
              <a:avLst/>
            </a:prstGeom>
            <a:solidFill>
              <a:srgbClr val="d0d0d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5" name=""/>
            <p:cNvSpPr/>
            <p:nvPr/>
          </p:nvSpPr>
          <p:spPr>
            <a:xfrm>
              <a:off x="2274840" y="3851280"/>
              <a:ext cx="6105600" cy="31680"/>
            </a:xfrm>
            <a:prstGeom prst="rect">
              <a:avLst/>
            </a:prstGeom>
            <a:solidFill>
              <a:srgbClr val="d2d2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6" name=""/>
            <p:cNvSpPr/>
            <p:nvPr/>
          </p:nvSpPr>
          <p:spPr>
            <a:xfrm>
              <a:off x="2274840" y="3882960"/>
              <a:ext cx="6105600" cy="44640"/>
            </a:xfrm>
            <a:prstGeom prst="rect">
              <a:avLst/>
            </a:prstGeom>
            <a:solidFill>
              <a:srgbClr val="d4d4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7" name=""/>
            <p:cNvSpPr/>
            <p:nvPr/>
          </p:nvSpPr>
          <p:spPr>
            <a:xfrm>
              <a:off x="2274840" y="3927600"/>
              <a:ext cx="6105600" cy="33120"/>
            </a:xfrm>
            <a:prstGeom prst="rect">
              <a:avLst/>
            </a:prstGeom>
            <a:solidFill>
              <a:srgbClr val="d8d8d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8" name=""/>
            <p:cNvSpPr/>
            <p:nvPr/>
          </p:nvSpPr>
          <p:spPr>
            <a:xfrm>
              <a:off x="2274840" y="3960720"/>
              <a:ext cx="6105600" cy="32040"/>
            </a:xfrm>
            <a:prstGeom prst="rect">
              <a:avLst/>
            </a:prstGeom>
            <a:solidFill>
              <a:srgbClr val="d9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9" name=""/>
            <p:cNvSpPr/>
            <p:nvPr/>
          </p:nvSpPr>
          <p:spPr>
            <a:xfrm>
              <a:off x="2274840" y="3992760"/>
              <a:ext cx="6105600" cy="44280"/>
            </a:xfrm>
            <a:prstGeom prst="rect">
              <a:avLst/>
            </a:prstGeom>
            <a:solidFill>
              <a:srgbClr val="dcdcd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0" name=""/>
            <p:cNvSpPr/>
            <p:nvPr/>
          </p:nvSpPr>
          <p:spPr>
            <a:xfrm>
              <a:off x="2274840" y="4037040"/>
              <a:ext cx="6105600" cy="33480"/>
            </a:xfrm>
            <a:prstGeom prst="rect">
              <a:avLst/>
            </a:prstGeom>
            <a:solidFill>
              <a:srgbClr val="deded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1" name=""/>
            <p:cNvSpPr/>
            <p:nvPr/>
          </p:nvSpPr>
          <p:spPr>
            <a:xfrm>
              <a:off x="2274840" y="4070520"/>
              <a:ext cx="6105600" cy="44280"/>
            </a:xfrm>
            <a:prstGeom prst="rect">
              <a:avLst/>
            </a:prstGeom>
            <a:solidFill>
              <a:srgbClr val="e1e1e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2" name=""/>
            <p:cNvSpPr/>
            <p:nvPr/>
          </p:nvSpPr>
          <p:spPr>
            <a:xfrm>
              <a:off x="2274840" y="4114800"/>
              <a:ext cx="6105600" cy="31680"/>
            </a:xfrm>
            <a:prstGeom prst="rect">
              <a:avLst/>
            </a:prstGeom>
            <a:solidFill>
              <a:srgbClr val="e3e3e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3" name=""/>
            <p:cNvSpPr/>
            <p:nvPr/>
          </p:nvSpPr>
          <p:spPr>
            <a:xfrm>
              <a:off x="2274840" y="4146480"/>
              <a:ext cx="6105600" cy="33480"/>
            </a:xfrm>
            <a:prstGeom prst="rect">
              <a:avLst/>
            </a:prstGeom>
            <a:solidFill>
              <a:srgbClr val="e5e5e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4" name=""/>
            <p:cNvSpPr/>
            <p:nvPr/>
          </p:nvSpPr>
          <p:spPr>
            <a:xfrm>
              <a:off x="2274840" y="4179960"/>
              <a:ext cx="6105600" cy="44280"/>
            </a:xfrm>
            <a:prstGeom prst="rect">
              <a:avLst/>
            </a:prstGeom>
            <a:solidFill>
              <a:srgbClr val="e7e7e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5" name=""/>
            <p:cNvSpPr/>
            <p:nvPr/>
          </p:nvSpPr>
          <p:spPr>
            <a:xfrm>
              <a:off x="2274840" y="4224240"/>
              <a:ext cx="6105600" cy="33480"/>
            </a:xfrm>
            <a:prstGeom prst="rect">
              <a:avLst/>
            </a:pr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6" name=""/>
            <p:cNvSpPr/>
            <p:nvPr/>
          </p:nvSpPr>
          <p:spPr>
            <a:xfrm>
              <a:off x="2274840" y="4257720"/>
              <a:ext cx="6105600" cy="31680"/>
            </a:xfrm>
            <a:prstGeom prst="rect">
              <a:avLst/>
            </a:prstGeom>
            <a:solidFill>
              <a:srgbClr val="ebebe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7" name=""/>
            <p:cNvSpPr/>
            <p:nvPr/>
          </p:nvSpPr>
          <p:spPr>
            <a:xfrm>
              <a:off x="2274840" y="4289400"/>
              <a:ext cx="6105600" cy="44640"/>
            </a:xfrm>
            <a:prstGeom prst="rect">
              <a:avLst/>
            </a:prstGeom>
            <a:solidFill>
              <a:srgbClr val="edede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8" name=""/>
            <p:cNvSpPr/>
            <p:nvPr/>
          </p:nvSpPr>
          <p:spPr>
            <a:xfrm>
              <a:off x="2274840" y="4334040"/>
              <a:ext cx="6105600" cy="33120"/>
            </a:xfrm>
            <a:prstGeom prst="rect">
              <a:avLst/>
            </a:prstGeom>
            <a:solidFill>
              <a:srgbClr val="eeeee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9" name=""/>
            <p:cNvSpPr/>
            <p:nvPr/>
          </p:nvSpPr>
          <p:spPr>
            <a:xfrm>
              <a:off x="2274840" y="4367160"/>
              <a:ext cx="6105600" cy="42840"/>
            </a:xfrm>
            <a:prstGeom prst="rect">
              <a:avLst/>
            </a:prstGeom>
            <a:solidFill>
              <a:srgbClr val="f0f0f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0" name=""/>
            <p:cNvSpPr/>
            <p:nvPr/>
          </p:nvSpPr>
          <p:spPr>
            <a:xfrm>
              <a:off x="2274840" y="4410000"/>
              <a:ext cx="6105600" cy="33480"/>
            </a:xfrm>
            <a:prstGeom prst="rect">
              <a:avLst/>
            </a:prstGeom>
            <a:solidFill>
              <a:srgbClr val="f2f2f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1" name=""/>
            <p:cNvSpPr/>
            <p:nvPr/>
          </p:nvSpPr>
          <p:spPr>
            <a:xfrm>
              <a:off x="2274840" y="4443480"/>
              <a:ext cx="6105600" cy="33480"/>
            </a:xfrm>
            <a:prstGeom prst="rect">
              <a:avLst/>
            </a:prstGeom>
            <a:solidFill>
              <a:srgbClr val="f3f3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2" name=""/>
            <p:cNvSpPr/>
            <p:nvPr/>
          </p:nvSpPr>
          <p:spPr>
            <a:xfrm>
              <a:off x="2274840" y="4476960"/>
              <a:ext cx="6105600" cy="44280"/>
            </a:xfrm>
            <a:prstGeom prst="rect">
              <a:avLst/>
            </a:prstGeom>
            <a:solidFill>
              <a:srgbClr val="f4f4f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3" name=""/>
            <p:cNvSpPr/>
            <p:nvPr/>
          </p:nvSpPr>
          <p:spPr>
            <a:xfrm>
              <a:off x="2274840" y="4521240"/>
              <a:ext cx="6105600" cy="31680"/>
            </a:xfrm>
            <a:prstGeom prst="rect">
              <a:avLst/>
            </a:prstGeom>
            <a:solidFill>
              <a:srgbClr val="f6f6f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4" name=""/>
            <p:cNvSpPr/>
            <p:nvPr/>
          </p:nvSpPr>
          <p:spPr>
            <a:xfrm>
              <a:off x="2274840" y="4552920"/>
              <a:ext cx="6105600" cy="33480"/>
            </a:xfrm>
            <a:prstGeom prst="rect">
              <a:avLst/>
            </a:prstGeom>
            <a:solidFill>
              <a:srgbClr val="f7f7f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5" name=""/>
            <p:cNvSpPr/>
            <p:nvPr/>
          </p:nvSpPr>
          <p:spPr>
            <a:xfrm>
              <a:off x="2274840" y="4586400"/>
              <a:ext cx="6105600" cy="44280"/>
            </a:xfrm>
            <a:prstGeom prst="rect">
              <a:avLst/>
            </a:prstGeom>
            <a:solidFill>
              <a:srgbClr val="f8f8f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6" name=""/>
            <p:cNvSpPr/>
            <p:nvPr/>
          </p:nvSpPr>
          <p:spPr>
            <a:xfrm>
              <a:off x="2274840" y="4630680"/>
              <a:ext cx="6105600" cy="33480"/>
            </a:xfrm>
            <a:prstGeom prst="rect">
              <a:avLst/>
            </a:prstGeom>
            <a:solidFill>
              <a:srgbClr val="f9f9f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7" name=""/>
            <p:cNvSpPr/>
            <p:nvPr/>
          </p:nvSpPr>
          <p:spPr>
            <a:xfrm>
              <a:off x="2274840" y="4664160"/>
              <a:ext cx="6105600" cy="42840"/>
            </a:xfrm>
            <a:prstGeom prst="rect">
              <a:avLst/>
            </a:prstGeom>
            <a:solidFill>
              <a:srgbClr val="fafa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8" name=""/>
            <p:cNvSpPr/>
            <p:nvPr/>
          </p:nvSpPr>
          <p:spPr>
            <a:xfrm>
              <a:off x="2274840" y="4707000"/>
              <a:ext cx="6105600" cy="33480"/>
            </a:xfrm>
            <a:prstGeom prst="rect">
              <a:avLst/>
            </a:prstGeom>
            <a:solidFill>
              <a:srgbClr val="fafa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9" name=""/>
            <p:cNvSpPr/>
            <p:nvPr/>
          </p:nvSpPr>
          <p:spPr>
            <a:xfrm>
              <a:off x="2274840" y="4740480"/>
              <a:ext cx="6105600" cy="33120"/>
            </a:xfrm>
            <a:prstGeom prst="rect">
              <a:avLst/>
            </a:prstGeom>
            <a:solidFill>
              <a:srgbClr val="fbfb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0" name=""/>
            <p:cNvSpPr/>
            <p:nvPr/>
          </p:nvSpPr>
          <p:spPr>
            <a:xfrm>
              <a:off x="2274840" y="4773600"/>
              <a:ext cx="6105600" cy="42840"/>
            </a:xfrm>
            <a:prstGeom prst="rect">
              <a:avLst/>
            </a:prstGeom>
            <a:solidFill>
              <a:srgbClr val="fcfcf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1" name=""/>
            <p:cNvSpPr/>
            <p:nvPr/>
          </p:nvSpPr>
          <p:spPr>
            <a:xfrm>
              <a:off x="2274840" y="4816440"/>
              <a:ext cx="6105600" cy="33480"/>
            </a:xfrm>
            <a:prstGeom prst="rect">
              <a:avLst/>
            </a:prstGeom>
            <a:solidFill>
              <a:srgbClr val="fcfcf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2" name=""/>
            <p:cNvSpPr/>
            <p:nvPr/>
          </p:nvSpPr>
          <p:spPr>
            <a:xfrm>
              <a:off x="2274840" y="4849920"/>
              <a:ext cx="6105600" cy="33120"/>
            </a:xfrm>
            <a:prstGeom prst="rect">
              <a:avLst/>
            </a:prstGeom>
            <a:solidFill>
              <a:srgbClr val="fdfdf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3" name=""/>
            <p:cNvSpPr/>
            <p:nvPr/>
          </p:nvSpPr>
          <p:spPr>
            <a:xfrm>
              <a:off x="2274840" y="4883040"/>
              <a:ext cx="6105600" cy="44640"/>
            </a:xfrm>
            <a:prstGeom prst="rect">
              <a:avLst/>
            </a:prstGeom>
            <a:solidFill>
              <a:srgbClr val="fdfdf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4" name=""/>
            <p:cNvSpPr/>
            <p:nvPr/>
          </p:nvSpPr>
          <p:spPr>
            <a:xfrm>
              <a:off x="2274840" y="4927680"/>
              <a:ext cx="6105600" cy="31680"/>
            </a:xfrm>
            <a:prstGeom prst="rect">
              <a:avLst/>
            </a:prstGeom>
            <a:solidFill>
              <a:srgbClr val="fefef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5" name=""/>
            <p:cNvSpPr/>
            <p:nvPr/>
          </p:nvSpPr>
          <p:spPr>
            <a:xfrm>
              <a:off x="2274840" y="4959360"/>
              <a:ext cx="6105600" cy="44640"/>
            </a:xfrm>
            <a:prstGeom prst="rect">
              <a:avLst/>
            </a:prstGeom>
            <a:solidFill>
              <a:srgbClr val="fefef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6" name=""/>
            <p:cNvSpPr/>
            <p:nvPr/>
          </p:nvSpPr>
          <p:spPr>
            <a:xfrm>
              <a:off x="2274840" y="5004000"/>
              <a:ext cx="6105600" cy="33120"/>
            </a:xfrm>
            <a:prstGeom prst="rect">
              <a:avLst/>
            </a:prstGeom>
            <a:solidFill>
              <a:srgbClr val="fefef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17" name=""/>
          <p:cNvSpPr/>
          <p:nvPr/>
        </p:nvSpPr>
        <p:spPr>
          <a:xfrm>
            <a:off x="2274840" y="2664000"/>
            <a:ext cx="6105600" cy="237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8" name=""/>
          <p:cNvSpPr/>
          <p:nvPr/>
        </p:nvSpPr>
        <p:spPr>
          <a:xfrm>
            <a:off x="2274840" y="4564080"/>
            <a:ext cx="61056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9" name=""/>
          <p:cNvSpPr/>
          <p:nvPr/>
        </p:nvSpPr>
        <p:spPr>
          <a:xfrm>
            <a:off x="2274840" y="4092480"/>
            <a:ext cx="610560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0" name=""/>
          <p:cNvSpPr/>
          <p:nvPr/>
        </p:nvSpPr>
        <p:spPr>
          <a:xfrm>
            <a:off x="2274840" y="3608280"/>
            <a:ext cx="610560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1" name=""/>
          <p:cNvSpPr/>
          <p:nvPr/>
        </p:nvSpPr>
        <p:spPr>
          <a:xfrm>
            <a:off x="2274840" y="3137040"/>
            <a:ext cx="61056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2" name=""/>
          <p:cNvSpPr/>
          <p:nvPr/>
        </p:nvSpPr>
        <p:spPr>
          <a:xfrm>
            <a:off x="2274840" y="2664000"/>
            <a:ext cx="61056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3" name=""/>
          <p:cNvSpPr/>
          <p:nvPr/>
        </p:nvSpPr>
        <p:spPr>
          <a:xfrm>
            <a:off x="2274840" y="2664000"/>
            <a:ext cx="6105600" cy="2373120"/>
          </a:xfrm>
          <a:prstGeom prst="rect">
            <a:avLst/>
          </a:prstGeom>
          <a:noFill/>
          <a:ln w="111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24" name=""/>
          <p:cNvGrpSpPr/>
          <p:nvPr/>
        </p:nvGrpSpPr>
        <p:grpSpPr>
          <a:xfrm>
            <a:off x="2878200" y="4827600"/>
            <a:ext cx="812880" cy="209520"/>
            <a:chOff x="2878200" y="4827600"/>
            <a:chExt cx="812880" cy="209520"/>
          </a:xfrm>
        </p:grpSpPr>
        <p:sp>
          <p:nvSpPr>
            <p:cNvPr id="1325" name=""/>
            <p:cNvSpPr/>
            <p:nvPr/>
          </p:nvSpPr>
          <p:spPr>
            <a:xfrm>
              <a:off x="2878200" y="4827600"/>
              <a:ext cx="812880" cy="22320"/>
            </a:xfrm>
            <a:prstGeom prst="rect">
              <a:avLst/>
            </a:prstGeom>
            <a:solidFill>
              <a:srgbClr val="121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6" name=""/>
            <p:cNvSpPr/>
            <p:nvPr/>
          </p:nvSpPr>
          <p:spPr>
            <a:xfrm>
              <a:off x="2878200" y="4849920"/>
              <a:ext cx="812880" cy="11160"/>
            </a:xfrm>
            <a:prstGeom prst="rect">
              <a:avLst/>
            </a:prstGeom>
            <a:solidFill>
              <a:srgbClr val="212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7" name=""/>
            <p:cNvSpPr/>
            <p:nvPr/>
          </p:nvSpPr>
          <p:spPr>
            <a:xfrm>
              <a:off x="2878200" y="4861080"/>
              <a:ext cx="812880" cy="21960"/>
            </a:xfrm>
            <a:prstGeom prst="rect">
              <a:avLst/>
            </a:prstGeom>
            <a:solidFill>
              <a:srgbClr val="314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8" name=""/>
            <p:cNvSpPr/>
            <p:nvPr/>
          </p:nvSpPr>
          <p:spPr>
            <a:xfrm>
              <a:off x="2878200" y="4883040"/>
              <a:ext cx="812880" cy="11160"/>
            </a:xfrm>
            <a:prstGeom prst="rect">
              <a:avLst/>
            </a:prstGeom>
            <a:solidFill>
              <a:srgbClr val="425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9" name=""/>
            <p:cNvSpPr/>
            <p:nvPr/>
          </p:nvSpPr>
          <p:spPr>
            <a:xfrm>
              <a:off x="2878200" y="4894200"/>
              <a:ext cx="812880" cy="22320"/>
            </a:xfrm>
            <a:prstGeom prst="rect">
              <a:avLst/>
            </a:prstGeom>
            <a:solidFill>
              <a:srgbClr val="526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0" name=""/>
            <p:cNvSpPr/>
            <p:nvPr/>
          </p:nvSpPr>
          <p:spPr>
            <a:xfrm>
              <a:off x="2878200" y="4916520"/>
              <a:ext cx="812880" cy="11160"/>
            </a:xfrm>
            <a:prstGeom prst="rect">
              <a:avLst/>
            </a:prstGeom>
            <a:solidFill>
              <a:srgbClr val="6282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1" name=""/>
            <p:cNvSpPr/>
            <p:nvPr/>
          </p:nvSpPr>
          <p:spPr>
            <a:xfrm>
              <a:off x="2878200" y="4927680"/>
              <a:ext cx="812880" cy="20520"/>
            </a:xfrm>
            <a:prstGeom prst="rect">
              <a:avLst/>
            </a:prstGeom>
            <a:solidFill>
              <a:srgbClr val="709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2" name=""/>
            <p:cNvSpPr/>
            <p:nvPr/>
          </p:nvSpPr>
          <p:spPr>
            <a:xfrm>
              <a:off x="2878200" y="4948200"/>
              <a:ext cx="812880" cy="22320"/>
            </a:xfrm>
            <a:prstGeom prst="rect">
              <a:avLst/>
            </a:prstGeom>
            <a:solidFill>
              <a:srgbClr val="80a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3" name=""/>
            <p:cNvSpPr/>
            <p:nvPr/>
          </p:nvSpPr>
          <p:spPr>
            <a:xfrm>
              <a:off x="2878200" y="4970520"/>
              <a:ext cx="812880" cy="11160"/>
            </a:xfrm>
            <a:prstGeom prst="rect">
              <a:avLst/>
            </a:prstGeom>
            <a:solidFill>
              <a:srgbClr val="8ab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4" name=""/>
            <p:cNvSpPr/>
            <p:nvPr/>
          </p:nvSpPr>
          <p:spPr>
            <a:xfrm>
              <a:off x="2878200" y="4981680"/>
              <a:ext cx="812880" cy="22320"/>
            </a:xfrm>
            <a:prstGeom prst="rect">
              <a:avLst/>
            </a:prstGeom>
            <a:solidFill>
              <a:srgbClr val="90c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5" name=""/>
            <p:cNvSpPr/>
            <p:nvPr/>
          </p:nvSpPr>
          <p:spPr>
            <a:xfrm>
              <a:off x="2878200" y="5004000"/>
              <a:ext cx="812880" cy="10800"/>
            </a:xfrm>
            <a:prstGeom prst="rect">
              <a:avLst/>
            </a:prstGeom>
            <a:solidFill>
              <a:srgbClr val="95c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6" name=""/>
            <p:cNvSpPr/>
            <p:nvPr/>
          </p:nvSpPr>
          <p:spPr>
            <a:xfrm>
              <a:off x="2878200" y="5014800"/>
              <a:ext cx="812880" cy="22320"/>
            </a:xfrm>
            <a:prstGeom prst="rect">
              <a:avLst/>
            </a:prstGeom>
            <a:solidFill>
              <a:srgbClr val="97ca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37" name=""/>
          <p:cNvSpPr/>
          <p:nvPr/>
        </p:nvSpPr>
        <p:spPr>
          <a:xfrm>
            <a:off x="2878200" y="4827600"/>
            <a:ext cx="812880" cy="209520"/>
          </a:xfrm>
          <a:prstGeom prst="rect">
            <a:avLst/>
          </a:prstGeom>
          <a:noFill/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38" name=""/>
          <p:cNvGrpSpPr/>
          <p:nvPr/>
        </p:nvGrpSpPr>
        <p:grpSpPr>
          <a:xfrm>
            <a:off x="4910040" y="3949560"/>
            <a:ext cx="823680" cy="1087200"/>
            <a:chOff x="4910040" y="3949560"/>
            <a:chExt cx="823680" cy="1087200"/>
          </a:xfrm>
        </p:grpSpPr>
        <p:sp>
          <p:nvSpPr>
            <p:cNvPr id="1339" name=""/>
            <p:cNvSpPr/>
            <p:nvPr/>
          </p:nvSpPr>
          <p:spPr>
            <a:xfrm>
              <a:off x="4910040" y="3949560"/>
              <a:ext cx="823680" cy="21960"/>
            </a:xfrm>
            <a:prstGeom prst="rect">
              <a:avLst/>
            </a:prstGeom>
            <a:solidFill>
              <a:srgbClr val="060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0" name=""/>
            <p:cNvSpPr/>
            <p:nvPr/>
          </p:nvSpPr>
          <p:spPr>
            <a:xfrm>
              <a:off x="4910040" y="3971520"/>
              <a:ext cx="823680" cy="11160"/>
            </a:xfrm>
            <a:prstGeom prst="rect">
              <a:avLst/>
            </a:prstGeom>
            <a:solidFill>
              <a:srgbClr val="0b0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1" name=""/>
            <p:cNvSpPr/>
            <p:nvPr/>
          </p:nvSpPr>
          <p:spPr>
            <a:xfrm>
              <a:off x="4910040" y="3982680"/>
              <a:ext cx="823680" cy="20520"/>
            </a:xfrm>
            <a:prstGeom prst="rect">
              <a:avLst/>
            </a:prstGeom>
            <a:solidFill>
              <a:srgbClr val="0f1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2" name=""/>
            <p:cNvSpPr/>
            <p:nvPr/>
          </p:nvSpPr>
          <p:spPr>
            <a:xfrm>
              <a:off x="4910040" y="4003200"/>
              <a:ext cx="823680" cy="11160"/>
            </a:xfrm>
            <a:prstGeom prst="rect">
              <a:avLst/>
            </a:prstGeom>
            <a:solidFill>
              <a:srgbClr val="131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3" name=""/>
            <p:cNvSpPr/>
            <p:nvPr/>
          </p:nvSpPr>
          <p:spPr>
            <a:xfrm>
              <a:off x="4910040" y="4014360"/>
              <a:ext cx="823680" cy="22320"/>
            </a:xfrm>
            <a:prstGeom prst="rect">
              <a:avLst/>
            </a:prstGeom>
            <a:solidFill>
              <a:srgbClr val="161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4" name=""/>
            <p:cNvSpPr/>
            <p:nvPr/>
          </p:nvSpPr>
          <p:spPr>
            <a:xfrm>
              <a:off x="4910040" y="4036680"/>
              <a:ext cx="823680" cy="11160"/>
            </a:xfrm>
            <a:prstGeom prst="rect">
              <a:avLst/>
            </a:prstGeom>
            <a:solidFill>
              <a:srgbClr val="182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5" name=""/>
            <p:cNvSpPr/>
            <p:nvPr/>
          </p:nvSpPr>
          <p:spPr>
            <a:xfrm>
              <a:off x="4910040" y="4047840"/>
              <a:ext cx="823680" cy="22320"/>
            </a:xfrm>
            <a:prstGeom prst="rect">
              <a:avLst/>
            </a:prstGeom>
            <a:solidFill>
              <a:srgbClr val="1b2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6" name=""/>
            <p:cNvSpPr/>
            <p:nvPr/>
          </p:nvSpPr>
          <p:spPr>
            <a:xfrm>
              <a:off x="4910040" y="4070160"/>
              <a:ext cx="823680" cy="11160"/>
            </a:xfrm>
            <a:prstGeom prst="rect">
              <a:avLst/>
            </a:prstGeom>
            <a:solidFill>
              <a:srgbClr val="1e2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7" name=""/>
            <p:cNvSpPr/>
            <p:nvPr/>
          </p:nvSpPr>
          <p:spPr>
            <a:xfrm>
              <a:off x="4910040" y="4081320"/>
              <a:ext cx="823680" cy="21960"/>
            </a:xfrm>
            <a:prstGeom prst="rect">
              <a:avLst/>
            </a:prstGeom>
            <a:solidFill>
              <a:srgbClr val="212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8" name=""/>
            <p:cNvSpPr/>
            <p:nvPr/>
          </p:nvSpPr>
          <p:spPr>
            <a:xfrm>
              <a:off x="4910040" y="4103280"/>
              <a:ext cx="823680" cy="11160"/>
            </a:xfrm>
            <a:prstGeom prst="rect">
              <a:avLst/>
            </a:prstGeom>
            <a:solidFill>
              <a:srgbClr val="243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9" name=""/>
            <p:cNvSpPr/>
            <p:nvPr/>
          </p:nvSpPr>
          <p:spPr>
            <a:xfrm>
              <a:off x="4910040" y="4114440"/>
              <a:ext cx="823680" cy="20520"/>
            </a:xfrm>
            <a:prstGeom prst="rect">
              <a:avLst/>
            </a:prstGeom>
            <a:solidFill>
              <a:srgbClr val="2735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0" name=""/>
            <p:cNvSpPr/>
            <p:nvPr/>
          </p:nvSpPr>
          <p:spPr>
            <a:xfrm>
              <a:off x="4910040" y="4134960"/>
              <a:ext cx="823680" cy="22320"/>
            </a:xfrm>
            <a:prstGeom prst="rect">
              <a:avLst/>
            </a:prstGeom>
            <a:solidFill>
              <a:srgbClr val="2b3a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1" name=""/>
            <p:cNvSpPr/>
            <p:nvPr/>
          </p:nvSpPr>
          <p:spPr>
            <a:xfrm>
              <a:off x="4910040" y="4157280"/>
              <a:ext cx="823680" cy="11160"/>
            </a:xfrm>
            <a:prstGeom prst="rect">
              <a:avLst/>
            </a:prstGeom>
            <a:solidFill>
              <a:srgbClr val="2e3e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2" name=""/>
            <p:cNvSpPr/>
            <p:nvPr/>
          </p:nvSpPr>
          <p:spPr>
            <a:xfrm>
              <a:off x="4910040" y="4168440"/>
              <a:ext cx="823680" cy="22320"/>
            </a:xfrm>
            <a:prstGeom prst="rect">
              <a:avLst/>
            </a:prstGeom>
            <a:solidFill>
              <a:srgbClr val="3142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3" name=""/>
            <p:cNvSpPr/>
            <p:nvPr/>
          </p:nvSpPr>
          <p:spPr>
            <a:xfrm>
              <a:off x="4910040" y="4190760"/>
              <a:ext cx="823680" cy="11160"/>
            </a:xfrm>
            <a:prstGeom prst="rect">
              <a:avLst/>
            </a:prstGeom>
            <a:solidFill>
              <a:srgbClr val="354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4" name=""/>
            <p:cNvSpPr/>
            <p:nvPr/>
          </p:nvSpPr>
          <p:spPr>
            <a:xfrm>
              <a:off x="4910040" y="4201920"/>
              <a:ext cx="823680" cy="21960"/>
            </a:xfrm>
            <a:prstGeom prst="rect">
              <a:avLst/>
            </a:prstGeom>
            <a:solidFill>
              <a:srgbClr val="384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5" name=""/>
            <p:cNvSpPr/>
            <p:nvPr/>
          </p:nvSpPr>
          <p:spPr>
            <a:xfrm>
              <a:off x="4910040" y="4223880"/>
              <a:ext cx="823680" cy="11160"/>
            </a:xfrm>
            <a:prstGeom prst="rect">
              <a:avLst/>
            </a:prstGeom>
            <a:solidFill>
              <a:srgbClr val="3a4e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6" name=""/>
            <p:cNvSpPr/>
            <p:nvPr/>
          </p:nvSpPr>
          <p:spPr>
            <a:xfrm>
              <a:off x="4910040" y="4235040"/>
              <a:ext cx="823680" cy="22320"/>
            </a:xfrm>
            <a:prstGeom prst="rect">
              <a:avLst/>
            </a:prstGeom>
            <a:solidFill>
              <a:srgbClr val="3d52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7" name=""/>
            <p:cNvSpPr/>
            <p:nvPr/>
          </p:nvSpPr>
          <p:spPr>
            <a:xfrm>
              <a:off x="4910040" y="4257360"/>
              <a:ext cx="823680" cy="9360"/>
            </a:xfrm>
            <a:prstGeom prst="rect">
              <a:avLst/>
            </a:prstGeom>
            <a:solidFill>
              <a:srgbClr val="415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8" name=""/>
            <p:cNvSpPr/>
            <p:nvPr/>
          </p:nvSpPr>
          <p:spPr>
            <a:xfrm>
              <a:off x="4910040" y="4266720"/>
              <a:ext cx="823680" cy="22320"/>
            </a:xfrm>
            <a:prstGeom prst="rect">
              <a:avLst/>
            </a:prstGeom>
            <a:solidFill>
              <a:srgbClr val="445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9" name=""/>
            <p:cNvSpPr/>
            <p:nvPr/>
          </p:nvSpPr>
          <p:spPr>
            <a:xfrm>
              <a:off x="4910040" y="4289040"/>
              <a:ext cx="823680" cy="11160"/>
            </a:xfrm>
            <a:prstGeom prst="rect">
              <a:avLst/>
            </a:prstGeom>
            <a:solidFill>
              <a:srgbClr val="475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0" name=""/>
            <p:cNvSpPr/>
            <p:nvPr/>
          </p:nvSpPr>
          <p:spPr>
            <a:xfrm>
              <a:off x="4910040" y="4300200"/>
              <a:ext cx="823680" cy="22320"/>
            </a:xfrm>
            <a:prstGeom prst="rect">
              <a:avLst/>
            </a:prstGeom>
            <a:solidFill>
              <a:srgbClr val="4b6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1" name=""/>
            <p:cNvSpPr/>
            <p:nvPr/>
          </p:nvSpPr>
          <p:spPr>
            <a:xfrm>
              <a:off x="4910040" y="4322520"/>
              <a:ext cx="823680" cy="22320"/>
            </a:xfrm>
            <a:prstGeom prst="rect">
              <a:avLst/>
            </a:prstGeom>
            <a:solidFill>
              <a:srgbClr val="4f6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2" name=""/>
            <p:cNvSpPr/>
            <p:nvPr/>
          </p:nvSpPr>
          <p:spPr>
            <a:xfrm>
              <a:off x="4910040" y="4344840"/>
              <a:ext cx="823680" cy="10800"/>
            </a:xfrm>
            <a:prstGeom prst="rect">
              <a:avLst/>
            </a:prstGeom>
            <a:solidFill>
              <a:srgbClr val="526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3" name=""/>
            <p:cNvSpPr/>
            <p:nvPr/>
          </p:nvSpPr>
          <p:spPr>
            <a:xfrm>
              <a:off x="4910040" y="4355640"/>
              <a:ext cx="823680" cy="22320"/>
            </a:xfrm>
            <a:prstGeom prst="rect">
              <a:avLst/>
            </a:prstGeom>
            <a:solidFill>
              <a:srgbClr val="5572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4" name=""/>
            <p:cNvSpPr/>
            <p:nvPr/>
          </p:nvSpPr>
          <p:spPr>
            <a:xfrm>
              <a:off x="4910040" y="4377960"/>
              <a:ext cx="823680" cy="11160"/>
            </a:xfrm>
            <a:prstGeom prst="rect">
              <a:avLst/>
            </a:prstGeom>
            <a:solidFill>
              <a:srgbClr val="587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5" name=""/>
            <p:cNvSpPr/>
            <p:nvPr/>
          </p:nvSpPr>
          <p:spPr>
            <a:xfrm>
              <a:off x="4910040" y="4389120"/>
              <a:ext cx="823680" cy="20520"/>
            </a:xfrm>
            <a:prstGeom prst="rect">
              <a:avLst/>
            </a:prstGeom>
            <a:solidFill>
              <a:srgbClr val="5c7a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6" name=""/>
            <p:cNvSpPr/>
            <p:nvPr/>
          </p:nvSpPr>
          <p:spPr>
            <a:xfrm>
              <a:off x="4910040" y="4409640"/>
              <a:ext cx="823680" cy="11160"/>
            </a:xfrm>
            <a:prstGeom prst="rect">
              <a:avLst/>
            </a:prstGeom>
            <a:solidFill>
              <a:srgbClr val="5e7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7" name=""/>
            <p:cNvSpPr/>
            <p:nvPr/>
          </p:nvSpPr>
          <p:spPr>
            <a:xfrm>
              <a:off x="4910040" y="4420800"/>
              <a:ext cx="823680" cy="22320"/>
            </a:xfrm>
            <a:prstGeom prst="rect">
              <a:avLst/>
            </a:prstGeom>
            <a:solidFill>
              <a:srgbClr val="618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8" name=""/>
            <p:cNvSpPr/>
            <p:nvPr/>
          </p:nvSpPr>
          <p:spPr>
            <a:xfrm>
              <a:off x="4910040" y="4443120"/>
              <a:ext cx="823680" cy="11160"/>
            </a:xfrm>
            <a:prstGeom prst="rect">
              <a:avLst/>
            </a:prstGeom>
            <a:solidFill>
              <a:srgbClr val="6485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9" name=""/>
            <p:cNvSpPr/>
            <p:nvPr/>
          </p:nvSpPr>
          <p:spPr>
            <a:xfrm>
              <a:off x="4910040" y="4454280"/>
              <a:ext cx="823680" cy="22320"/>
            </a:xfrm>
            <a:prstGeom prst="rect">
              <a:avLst/>
            </a:prstGeom>
            <a:solidFill>
              <a:srgbClr val="678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0" name=""/>
            <p:cNvSpPr/>
            <p:nvPr/>
          </p:nvSpPr>
          <p:spPr>
            <a:xfrm>
              <a:off x="4910040" y="4476600"/>
              <a:ext cx="823680" cy="10800"/>
            </a:xfrm>
            <a:prstGeom prst="rect">
              <a:avLst/>
            </a:prstGeom>
            <a:solidFill>
              <a:srgbClr val="6a8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1" name=""/>
            <p:cNvSpPr/>
            <p:nvPr/>
          </p:nvSpPr>
          <p:spPr>
            <a:xfrm>
              <a:off x="4910040" y="4487400"/>
              <a:ext cx="823680" cy="22320"/>
            </a:xfrm>
            <a:prstGeom prst="rect">
              <a:avLst/>
            </a:prstGeom>
            <a:solidFill>
              <a:srgbClr val="6d9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2" name=""/>
            <p:cNvSpPr/>
            <p:nvPr/>
          </p:nvSpPr>
          <p:spPr>
            <a:xfrm>
              <a:off x="4910040" y="4509720"/>
              <a:ext cx="823680" cy="22320"/>
            </a:xfrm>
            <a:prstGeom prst="rect">
              <a:avLst/>
            </a:prstGeom>
            <a:solidFill>
              <a:srgbClr val="709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3" name=""/>
            <p:cNvSpPr/>
            <p:nvPr/>
          </p:nvSpPr>
          <p:spPr>
            <a:xfrm>
              <a:off x="4910040" y="4532040"/>
              <a:ext cx="823680" cy="9360"/>
            </a:xfrm>
            <a:prstGeom prst="rect">
              <a:avLst/>
            </a:prstGeom>
            <a:solidFill>
              <a:srgbClr val="73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4" name=""/>
            <p:cNvSpPr/>
            <p:nvPr/>
          </p:nvSpPr>
          <p:spPr>
            <a:xfrm>
              <a:off x="4910040" y="4541400"/>
              <a:ext cx="823680" cy="22320"/>
            </a:xfrm>
            <a:prstGeom prst="rect">
              <a:avLst/>
            </a:prstGeom>
            <a:solidFill>
              <a:srgbClr val="759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5" name=""/>
            <p:cNvSpPr/>
            <p:nvPr/>
          </p:nvSpPr>
          <p:spPr>
            <a:xfrm>
              <a:off x="4910040" y="4563720"/>
              <a:ext cx="823680" cy="11160"/>
            </a:xfrm>
            <a:prstGeom prst="rect">
              <a:avLst/>
            </a:prstGeom>
            <a:solidFill>
              <a:srgbClr val="78a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6" name=""/>
            <p:cNvSpPr/>
            <p:nvPr/>
          </p:nvSpPr>
          <p:spPr>
            <a:xfrm>
              <a:off x="4910040" y="4574880"/>
              <a:ext cx="823680" cy="22320"/>
            </a:xfrm>
            <a:prstGeom prst="rect">
              <a:avLst/>
            </a:prstGeom>
            <a:solidFill>
              <a:srgbClr val="7aa2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7" name=""/>
            <p:cNvSpPr/>
            <p:nvPr/>
          </p:nvSpPr>
          <p:spPr>
            <a:xfrm>
              <a:off x="4910040" y="4597200"/>
              <a:ext cx="823680" cy="11160"/>
            </a:xfrm>
            <a:prstGeom prst="rect">
              <a:avLst/>
            </a:prstGeom>
            <a:solidFill>
              <a:srgbClr val="7ca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8" name=""/>
            <p:cNvSpPr/>
            <p:nvPr/>
          </p:nvSpPr>
          <p:spPr>
            <a:xfrm>
              <a:off x="4910040" y="4608360"/>
              <a:ext cx="823680" cy="21960"/>
            </a:xfrm>
            <a:prstGeom prst="rect">
              <a:avLst/>
            </a:prstGeom>
            <a:solidFill>
              <a:srgbClr val="7ea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9" name=""/>
            <p:cNvSpPr/>
            <p:nvPr/>
          </p:nvSpPr>
          <p:spPr>
            <a:xfrm>
              <a:off x="4910040" y="4630320"/>
              <a:ext cx="823680" cy="11160"/>
            </a:xfrm>
            <a:prstGeom prst="rect">
              <a:avLst/>
            </a:prstGeom>
            <a:solidFill>
              <a:srgbClr val="80a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0" name=""/>
            <p:cNvSpPr/>
            <p:nvPr/>
          </p:nvSpPr>
          <p:spPr>
            <a:xfrm>
              <a:off x="4910040" y="4641480"/>
              <a:ext cx="823680" cy="22320"/>
            </a:xfrm>
            <a:prstGeom prst="rect">
              <a:avLst/>
            </a:prstGeom>
            <a:solidFill>
              <a:srgbClr val="82ae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1" name=""/>
            <p:cNvSpPr/>
            <p:nvPr/>
          </p:nvSpPr>
          <p:spPr>
            <a:xfrm>
              <a:off x="4910040" y="4663800"/>
              <a:ext cx="823680" cy="20520"/>
            </a:xfrm>
            <a:prstGeom prst="rect">
              <a:avLst/>
            </a:prstGeom>
            <a:solidFill>
              <a:srgbClr val="85b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2" name=""/>
            <p:cNvSpPr/>
            <p:nvPr/>
          </p:nvSpPr>
          <p:spPr>
            <a:xfrm>
              <a:off x="4910040" y="4684320"/>
              <a:ext cx="823680" cy="11160"/>
            </a:xfrm>
            <a:prstGeom prst="rect">
              <a:avLst/>
            </a:prstGeom>
            <a:solidFill>
              <a:srgbClr val="87b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3" name=""/>
            <p:cNvSpPr/>
            <p:nvPr/>
          </p:nvSpPr>
          <p:spPr>
            <a:xfrm>
              <a:off x="4910040" y="4695480"/>
              <a:ext cx="823680" cy="22320"/>
            </a:xfrm>
            <a:prstGeom prst="rect">
              <a:avLst/>
            </a:prstGeom>
            <a:solidFill>
              <a:srgbClr val="88b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4" name=""/>
            <p:cNvSpPr/>
            <p:nvPr/>
          </p:nvSpPr>
          <p:spPr>
            <a:xfrm>
              <a:off x="4910040" y="4717800"/>
              <a:ext cx="823680" cy="11160"/>
            </a:xfrm>
            <a:prstGeom prst="rect">
              <a:avLst/>
            </a:prstGeom>
            <a:solidFill>
              <a:srgbClr val="8ab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5" name=""/>
            <p:cNvSpPr/>
            <p:nvPr/>
          </p:nvSpPr>
          <p:spPr>
            <a:xfrm>
              <a:off x="4910040" y="4728960"/>
              <a:ext cx="823680" cy="21960"/>
            </a:xfrm>
            <a:prstGeom prst="rect">
              <a:avLst/>
            </a:prstGeom>
            <a:solidFill>
              <a:srgbClr val="8bba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6" name=""/>
            <p:cNvSpPr/>
            <p:nvPr/>
          </p:nvSpPr>
          <p:spPr>
            <a:xfrm>
              <a:off x="4910040" y="4750920"/>
              <a:ext cx="823680" cy="11160"/>
            </a:xfrm>
            <a:prstGeom prst="rect">
              <a:avLst/>
            </a:prstGeom>
            <a:solidFill>
              <a:srgbClr val="8db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7" name=""/>
            <p:cNvSpPr/>
            <p:nvPr/>
          </p:nvSpPr>
          <p:spPr>
            <a:xfrm>
              <a:off x="4910040" y="4762080"/>
              <a:ext cx="823680" cy="22320"/>
            </a:xfrm>
            <a:prstGeom prst="rect">
              <a:avLst/>
            </a:prstGeom>
            <a:solidFill>
              <a:srgbClr val="8eb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8" name=""/>
            <p:cNvSpPr/>
            <p:nvPr/>
          </p:nvSpPr>
          <p:spPr>
            <a:xfrm>
              <a:off x="4910040" y="4784400"/>
              <a:ext cx="823680" cy="11160"/>
            </a:xfrm>
            <a:prstGeom prst="rect">
              <a:avLst/>
            </a:prstGeom>
            <a:solidFill>
              <a:srgbClr val="8fb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9" name=""/>
            <p:cNvSpPr/>
            <p:nvPr/>
          </p:nvSpPr>
          <p:spPr>
            <a:xfrm>
              <a:off x="4910040" y="4795560"/>
              <a:ext cx="823680" cy="20520"/>
            </a:xfrm>
            <a:prstGeom prst="rect">
              <a:avLst/>
            </a:prstGeom>
            <a:solidFill>
              <a:srgbClr val="90c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0" name=""/>
            <p:cNvSpPr/>
            <p:nvPr/>
          </p:nvSpPr>
          <p:spPr>
            <a:xfrm>
              <a:off x="4910040" y="4816080"/>
              <a:ext cx="823680" cy="11160"/>
            </a:xfrm>
            <a:prstGeom prst="rect">
              <a:avLst/>
            </a:prstGeom>
            <a:solidFill>
              <a:srgbClr val="91c2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1" name=""/>
            <p:cNvSpPr/>
            <p:nvPr/>
          </p:nvSpPr>
          <p:spPr>
            <a:xfrm>
              <a:off x="4910040" y="4827240"/>
              <a:ext cx="823680" cy="22320"/>
            </a:xfrm>
            <a:prstGeom prst="rect">
              <a:avLst/>
            </a:prstGeom>
            <a:solidFill>
              <a:srgbClr val="92c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2" name=""/>
            <p:cNvSpPr/>
            <p:nvPr/>
          </p:nvSpPr>
          <p:spPr>
            <a:xfrm>
              <a:off x="4910040" y="4849560"/>
              <a:ext cx="823680" cy="22320"/>
            </a:xfrm>
            <a:prstGeom prst="rect">
              <a:avLst/>
            </a:prstGeom>
            <a:solidFill>
              <a:srgbClr val="93c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3" name=""/>
            <p:cNvSpPr/>
            <p:nvPr/>
          </p:nvSpPr>
          <p:spPr>
            <a:xfrm>
              <a:off x="4910040" y="4871880"/>
              <a:ext cx="823680" cy="10800"/>
            </a:xfrm>
            <a:prstGeom prst="rect">
              <a:avLst/>
            </a:prstGeom>
            <a:solidFill>
              <a:srgbClr val="94c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4" name=""/>
            <p:cNvSpPr/>
            <p:nvPr/>
          </p:nvSpPr>
          <p:spPr>
            <a:xfrm>
              <a:off x="4910040" y="4882680"/>
              <a:ext cx="823680" cy="22320"/>
            </a:xfrm>
            <a:prstGeom prst="rect">
              <a:avLst/>
            </a:prstGeom>
            <a:solidFill>
              <a:srgbClr val="95c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5" name=""/>
            <p:cNvSpPr/>
            <p:nvPr/>
          </p:nvSpPr>
          <p:spPr>
            <a:xfrm>
              <a:off x="4910040" y="4905000"/>
              <a:ext cx="823680" cy="11160"/>
            </a:xfrm>
            <a:prstGeom prst="rect">
              <a:avLst/>
            </a:prstGeom>
            <a:solidFill>
              <a:srgbClr val="95c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6" name=""/>
            <p:cNvSpPr/>
            <p:nvPr/>
          </p:nvSpPr>
          <p:spPr>
            <a:xfrm>
              <a:off x="4910040" y="4916160"/>
              <a:ext cx="823680" cy="20520"/>
            </a:xfrm>
            <a:prstGeom prst="rect">
              <a:avLst/>
            </a:prstGeom>
            <a:solidFill>
              <a:srgbClr val="96c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7" name=""/>
            <p:cNvSpPr/>
            <p:nvPr/>
          </p:nvSpPr>
          <p:spPr>
            <a:xfrm>
              <a:off x="4910040" y="4936680"/>
              <a:ext cx="823680" cy="11160"/>
            </a:xfrm>
            <a:prstGeom prst="rect">
              <a:avLst/>
            </a:prstGeom>
            <a:solidFill>
              <a:srgbClr val="97c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8" name=""/>
            <p:cNvSpPr/>
            <p:nvPr/>
          </p:nvSpPr>
          <p:spPr>
            <a:xfrm>
              <a:off x="4910040" y="4947840"/>
              <a:ext cx="823680" cy="22320"/>
            </a:xfrm>
            <a:prstGeom prst="rect">
              <a:avLst/>
            </a:prstGeom>
            <a:solidFill>
              <a:srgbClr val="97c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9" name=""/>
            <p:cNvSpPr/>
            <p:nvPr/>
          </p:nvSpPr>
          <p:spPr>
            <a:xfrm>
              <a:off x="4910040" y="4970160"/>
              <a:ext cx="823680" cy="11160"/>
            </a:xfrm>
            <a:prstGeom prst="rect">
              <a:avLst/>
            </a:prstGeom>
            <a:solidFill>
              <a:srgbClr val="97ca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0" name=""/>
            <p:cNvSpPr/>
            <p:nvPr/>
          </p:nvSpPr>
          <p:spPr>
            <a:xfrm>
              <a:off x="4910040" y="4981320"/>
              <a:ext cx="823680" cy="22320"/>
            </a:xfrm>
            <a:prstGeom prst="rect">
              <a:avLst/>
            </a:prstGeom>
            <a:solidFill>
              <a:srgbClr val="98ca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1" name=""/>
            <p:cNvSpPr/>
            <p:nvPr/>
          </p:nvSpPr>
          <p:spPr>
            <a:xfrm>
              <a:off x="4910040" y="5003640"/>
              <a:ext cx="823680" cy="10800"/>
            </a:xfrm>
            <a:prstGeom prst="rect">
              <a:avLst/>
            </a:prstGeom>
            <a:solidFill>
              <a:srgbClr val="98c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2" name=""/>
            <p:cNvSpPr/>
            <p:nvPr/>
          </p:nvSpPr>
          <p:spPr>
            <a:xfrm>
              <a:off x="4910040" y="5014440"/>
              <a:ext cx="823680" cy="22320"/>
            </a:xfrm>
            <a:prstGeom prst="rect">
              <a:avLst/>
            </a:prstGeom>
            <a:solidFill>
              <a:srgbClr val="98c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03" name=""/>
          <p:cNvSpPr/>
          <p:nvPr/>
        </p:nvSpPr>
        <p:spPr>
          <a:xfrm>
            <a:off x="4910040" y="3949560"/>
            <a:ext cx="824040" cy="1087560"/>
          </a:xfrm>
          <a:prstGeom prst="rect">
            <a:avLst/>
          </a:prstGeom>
          <a:noFill/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04" name=""/>
          <p:cNvGrpSpPr/>
          <p:nvPr/>
        </p:nvGrpSpPr>
        <p:grpSpPr>
          <a:xfrm>
            <a:off x="6953400" y="3005280"/>
            <a:ext cx="812520" cy="2031840"/>
            <a:chOff x="6953400" y="3005280"/>
            <a:chExt cx="812520" cy="2031840"/>
          </a:xfrm>
        </p:grpSpPr>
        <p:sp>
          <p:nvSpPr>
            <p:cNvPr id="1405" name=""/>
            <p:cNvSpPr/>
            <p:nvPr/>
          </p:nvSpPr>
          <p:spPr>
            <a:xfrm>
              <a:off x="6953400" y="3005280"/>
              <a:ext cx="812520" cy="1116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6" name=""/>
            <p:cNvSpPr/>
            <p:nvPr/>
          </p:nvSpPr>
          <p:spPr>
            <a:xfrm>
              <a:off x="6953400" y="3016440"/>
              <a:ext cx="812520" cy="21960"/>
            </a:xfrm>
            <a:prstGeom prst="rect">
              <a:avLst/>
            </a:prstGeom>
            <a:solidFill>
              <a:srgbClr val="060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7" name=""/>
            <p:cNvSpPr/>
            <p:nvPr/>
          </p:nvSpPr>
          <p:spPr>
            <a:xfrm>
              <a:off x="6953400" y="3038400"/>
              <a:ext cx="812520" cy="11160"/>
            </a:xfrm>
            <a:prstGeom prst="rect">
              <a:avLst/>
            </a:prstGeom>
            <a:solidFill>
              <a:srgbClr val="090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8" name=""/>
            <p:cNvSpPr/>
            <p:nvPr/>
          </p:nvSpPr>
          <p:spPr>
            <a:xfrm>
              <a:off x="6953400" y="3049560"/>
              <a:ext cx="812520" cy="20880"/>
            </a:xfrm>
            <a:prstGeom prst="rect">
              <a:avLst/>
            </a:prstGeom>
            <a:solidFill>
              <a:srgbClr val="0b0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9" name=""/>
            <p:cNvSpPr/>
            <p:nvPr/>
          </p:nvSpPr>
          <p:spPr>
            <a:xfrm>
              <a:off x="6953400" y="3070440"/>
              <a:ext cx="812520" cy="10800"/>
            </a:xfrm>
            <a:prstGeom prst="rect">
              <a:avLst/>
            </a:prstGeom>
            <a:solidFill>
              <a:srgbClr val="0d12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0" name=""/>
            <p:cNvSpPr/>
            <p:nvPr/>
          </p:nvSpPr>
          <p:spPr>
            <a:xfrm>
              <a:off x="6953400" y="3081240"/>
              <a:ext cx="812520" cy="22320"/>
            </a:xfrm>
            <a:prstGeom prst="rect">
              <a:avLst/>
            </a:prstGeom>
            <a:solidFill>
              <a:srgbClr val="1015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1" name=""/>
            <p:cNvSpPr/>
            <p:nvPr/>
          </p:nvSpPr>
          <p:spPr>
            <a:xfrm>
              <a:off x="6953400" y="3103560"/>
              <a:ext cx="812520" cy="11160"/>
            </a:xfrm>
            <a:prstGeom prst="rect">
              <a:avLst/>
            </a:prstGeom>
            <a:solidFill>
              <a:srgbClr val="121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2" name=""/>
            <p:cNvSpPr/>
            <p:nvPr/>
          </p:nvSpPr>
          <p:spPr>
            <a:xfrm>
              <a:off x="6953400" y="3114720"/>
              <a:ext cx="812520" cy="22320"/>
            </a:xfrm>
            <a:prstGeom prst="rect">
              <a:avLst/>
            </a:prstGeom>
            <a:solidFill>
              <a:srgbClr val="131a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3" name=""/>
            <p:cNvSpPr/>
            <p:nvPr/>
          </p:nvSpPr>
          <p:spPr>
            <a:xfrm>
              <a:off x="6953400" y="3137040"/>
              <a:ext cx="812520" cy="11160"/>
            </a:xfrm>
            <a:prstGeom prst="rect">
              <a:avLst/>
            </a:prstGeom>
            <a:solidFill>
              <a:srgbClr val="151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4" name=""/>
            <p:cNvSpPr/>
            <p:nvPr/>
          </p:nvSpPr>
          <p:spPr>
            <a:xfrm>
              <a:off x="6953400" y="3148200"/>
              <a:ext cx="812520" cy="10800"/>
            </a:xfrm>
            <a:prstGeom prst="rect">
              <a:avLst/>
            </a:prstGeom>
            <a:solidFill>
              <a:srgbClr val="161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5" name=""/>
            <p:cNvSpPr/>
            <p:nvPr/>
          </p:nvSpPr>
          <p:spPr>
            <a:xfrm>
              <a:off x="6953400" y="3159000"/>
              <a:ext cx="812520" cy="22320"/>
            </a:xfrm>
            <a:prstGeom prst="rect">
              <a:avLst/>
            </a:prstGeom>
            <a:solidFill>
              <a:srgbClr val="171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6" name=""/>
            <p:cNvSpPr/>
            <p:nvPr/>
          </p:nvSpPr>
          <p:spPr>
            <a:xfrm>
              <a:off x="6953400" y="3181320"/>
              <a:ext cx="812520" cy="9720"/>
            </a:xfrm>
            <a:prstGeom prst="rect">
              <a:avLst/>
            </a:prstGeom>
            <a:solidFill>
              <a:srgbClr val="192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7" name=""/>
            <p:cNvSpPr/>
            <p:nvPr/>
          </p:nvSpPr>
          <p:spPr>
            <a:xfrm>
              <a:off x="6953400" y="3191040"/>
              <a:ext cx="812520" cy="21960"/>
            </a:xfrm>
            <a:prstGeom prst="rect">
              <a:avLst/>
            </a:prstGeom>
            <a:solidFill>
              <a:srgbClr val="1a2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8" name=""/>
            <p:cNvSpPr/>
            <p:nvPr/>
          </p:nvSpPr>
          <p:spPr>
            <a:xfrm>
              <a:off x="6953400" y="3213000"/>
              <a:ext cx="812520" cy="11160"/>
            </a:xfrm>
            <a:prstGeom prst="rect">
              <a:avLst/>
            </a:prstGeom>
            <a:solidFill>
              <a:srgbClr val="1c25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9" name=""/>
            <p:cNvSpPr/>
            <p:nvPr/>
          </p:nvSpPr>
          <p:spPr>
            <a:xfrm>
              <a:off x="6953400" y="3224160"/>
              <a:ext cx="812520" cy="22320"/>
            </a:xfrm>
            <a:prstGeom prst="rect">
              <a:avLst/>
            </a:prstGeom>
            <a:solidFill>
              <a:srgbClr val="1e2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0" name=""/>
            <p:cNvSpPr/>
            <p:nvPr/>
          </p:nvSpPr>
          <p:spPr>
            <a:xfrm>
              <a:off x="6953400" y="3246480"/>
              <a:ext cx="812520" cy="11160"/>
            </a:xfrm>
            <a:prstGeom prst="rect">
              <a:avLst/>
            </a:prstGeom>
            <a:solidFill>
              <a:srgbClr val="202a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1" name=""/>
            <p:cNvSpPr/>
            <p:nvPr/>
          </p:nvSpPr>
          <p:spPr>
            <a:xfrm>
              <a:off x="6953400" y="3257640"/>
              <a:ext cx="812520" cy="22320"/>
            </a:xfrm>
            <a:prstGeom prst="rect">
              <a:avLst/>
            </a:prstGeom>
            <a:solidFill>
              <a:srgbClr val="212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2" name=""/>
            <p:cNvSpPr/>
            <p:nvPr/>
          </p:nvSpPr>
          <p:spPr>
            <a:xfrm>
              <a:off x="6953400" y="3279960"/>
              <a:ext cx="812520" cy="11160"/>
            </a:xfrm>
            <a:prstGeom prst="rect">
              <a:avLst/>
            </a:prstGeom>
            <a:solidFill>
              <a:srgbClr val="232e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3" name=""/>
            <p:cNvSpPr/>
            <p:nvPr/>
          </p:nvSpPr>
          <p:spPr>
            <a:xfrm>
              <a:off x="6953400" y="3291120"/>
              <a:ext cx="812520" cy="10800"/>
            </a:xfrm>
            <a:prstGeom prst="rect">
              <a:avLst/>
            </a:prstGeom>
            <a:solidFill>
              <a:srgbClr val="232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4" name=""/>
            <p:cNvSpPr/>
            <p:nvPr/>
          </p:nvSpPr>
          <p:spPr>
            <a:xfrm>
              <a:off x="6953400" y="3301920"/>
              <a:ext cx="812520" cy="20880"/>
            </a:xfrm>
            <a:prstGeom prst="rect">
              <a:avLst/>
            </a:prstGeom>
            <a:solidFill>
              <a:srgbClr val="2532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5" name=""/>
            <p:cNvSpPr/>
            <p:nvPr/>
          </p:nvSpPr>
          <p:spPr>
            <a:xfrm>
              <a:off x="6953400" y="3322800"/>
              <a:ext cx="812520" cy="11160"/>
            </a:xfrm>
            <a:prstGeom prst="rect">
              <a:avLst/>
            </a:prstGeom>
            <a:solidFill>
              <a:srgbClr val="273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6" name=""/>
            <p:cNvSpPr/>
            <p:nvPr/>
          </p:nvSpPr>
          <p:spPr>
            <a:xfrm>
              <a:off x="6953400" y="3333960"/>
              <a:ext cx="812520" cy="21960"/>
            </a:xfrm>
            <a:prstGeom prst="rect">
              <a:avLst/>
            </a:prstGeom>
            <a:solidFill>
              <a:srgbClr val="283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7" name=""/>
            <p:cNvSpPr/>
            <p:nvPr/>
          </p:nvSpPr>
          <p:spPr>
            <a:xfrm>
              <a:off x="6953400" y="3355920"/>
              <a:ext cx="812520" cy="11160"/>
            </a:xfrm>
            <a:prstGeom prst="rect">
              <a:avLst/>
            </a:prstGeom>
            <a:solidFill>
              <a:srgbClr val="2a3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8" name=""/>
            <p:cNvSpPr/>
            <p:nvPr/>
          </p:nvSpPr>
          <p:spPr>
            <a:xfrm>
              <a:off x="6953400" y="3367080"/>
              <a:ext cx="812520" cy="22320"/>
            </a:xfrm>
            <a:prstGeom prst="rect">
              <a:avLst/>
            </a:prstGeom>
            <a:solidFill>
              <a:srgbClr val="2c3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9" name=""/>
            <p:cNvSpPr/>
            <p:nvPr/>
          </p:nvSpPr>
          <p:spPr>
            <a:xfrm>
              <a:off x="6953400" y="3389400"/>
              <a:ext cx="812520" cy="11160"/>
            </a:xfrm>
            <a:prstGeom prst="rect">
              <a:avLst/>
            </a:prstGeom>
            <a:solidFill>
              <a:srgbClr val="2e3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0" name=""/>
            <p:cNvSpPr/>
            <p:nvPr/>
          </p:nvSpPr>
          <p:spPr>
            <a:xfrm>
              <a:off x="6953400" y="3400560"/>
              <a:ext cx="812520" cy="22320"/>
            </a:xfrm>
            <a:prstGeom prst="rect">
              <a:avLst/>
            </a:prstGeom>
            <a:solidFill>
              <a:srgbClr val="2f3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1" name=""/>
            <p:cNvSpPr/>
            <p:nvPr/>
          </p:nvSpPr>
          <p:spPr>
            <a:xfrm>
              <a:off x="6953400" y="3422880"/>
              <a:ext cx="812520" cy="10800"/>
            </a:xfrm>
            <a:prstGeom prst="rect">
              <a:avLst/>
            </a:prstGeom>
            <a:solidFill>
              <a:srgbClr val="314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2" name=""/>
            <p:cNvSpPr/>
            <p:nvPr/>
          </p:nvSpPr>
          <p:spPr>
            <a:xfrm>
              <a:off x="6953400" y="3433680"/>
              <a:ext cx="812520" cy="11160"/>
            </a:xfrm>
            <a:prstGeom prst="rect">
              <a:avLst/>
            </a:prstGeom>
            <a:solidFill>
              <a:srgbClr val="3142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3" name=""/>
            <p:cNvSpPr/>
            <p:nvPr/>
          </p:nvSpPr>
          <p:spPr>
            <a:xfrm>
              <a:off x="6953400" y="3444840"/>
              <a:ext cx="812520" cy="20880"/>
            </a:xfrm>
            <a:prstGeom prst="rect">
              <a:avLst/>
            </a:prstGeom>
            <a:solidFill>
              <a:srgbClr val="33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4" name=""/>
            <p:cNvSpPr/>
            <p:nvPr/>
          </p:nvSpPr>
          <p:spPr>
            <a:xfrm>
              <a:off x="6953400" y="3465720"/>
              <a:ext cx="812520" cy="10800"/>
            </a:xfrm>
            <a:prstGeom prst="rect">
              <a:avLst/>
            </a:prstGeom>
            <a:solidFill>
              <a:srgbClr val="354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5" name=""/>
            <p:cNvSpPr/>
            <p:nvPr/>
          </p:nvSpPr>
          <p:spPr>
            <a:xfrm>
              <a:off x="6953400" y="3476520"/>
              <a:ext cx="812520" cy="22320"/>
            </a:xfrm>
            <a:prstGeom prst="rect">
              <a:avLst/>
            </a:prstGeom>
            <a:solidFill>
              <a:srgbClr val="364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6" name=""/>
            <p:cNvSpPr/>
            <p:nvPr/>
          </p:nvSpPr>
          <p:spPr>
            <a:xfrm>
              <a:off x="6953400" y="3498840"/>
              <a:ext cx="812520" cy="11160"/>
            </a:xfrm>
            <a:prstGeom prst="rect">
              <a:avLst/>
            </a:prstGeom>
            <a:solidFill>
              <a:srgbClr val="384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7" name=""/>
            <p:cNvSpPr/>
            <p:nvPr/>
          </p:nvSpPr>
          <p:spPr>
            <a:xfrm>
              <a:off x="6953400" y="3510000"/>
              <a:ext cx="812520" cy="22320"/>
            </a:xfrm>
            <a:prstGeom prst="rect">
              <a:avLst/>
            </a:prstGeom>
            <a:solidFill>
              <a:srgbClr val="3a4e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8" name=""/>
            <p:cNvSpPr/>
            <p:nvPr/>
          </p:nvSpPr>
          <p:spPr>
            <a:xfrm>
              <a:off x="6953400" y="3532320"/>
              <a:ext cx="812520" cy="11160"/>
            </a:xfrm>
            <a:prstGeom prst="rect">
              <a:avLst/>
            </a:prstGeom>
            <a:solidFill>
              <a:srgbClr val="3c5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9" name=""/>
            <p:cNvSpPr/>
            <p:nvPr/>
          </p:nvSpPr>
          <p:spPr>
            <a:xfrm>
              <a:off x="6953400" y="3543480"/>
              <a:ext cx="812520" cy="21960"/>
            </a:xfrm>
            <a:prstGeom prst="rect">
              <a:avLst/>
            </a:prstGeom>
            <a:solidFill>
              <a:srgbClr val="3d52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0" name=""/>
            <p:cNvSpPr/>
            <p:nvPr/>
          </p:nvSpPr>
          <p:spPr>
            <a:xfrm>
              <a:off x="6953400" y="3565440"/>
              <a:ext cx="812520" cy="11160"/>
            </a:xfrm>
            <a:prstGeom prst="rect">
              <a:avLst/>
            </a:prstGeom>
            <a:solidFill>
              <a:srgbClr val="3f5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1" name=""/>
            <p:cNvSpPr/>
            <p:nvPr/>
          </p:nvSpPr>
          <p:spPr>
            <a:xfrm>
              <a:off x="6953400" y="3576600"/>
              <a:ext cx="812520" cy="11160"/>
            </a:xfrm>
            <a:prstGeom prst="rect">
              <a:avLst/>
            </a:prstGeom>
            <a:solidFill>
              <a:srgbClr val="4055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2" name=""/>
            <p:cNvSpPr/>
            <p:nvPr/>
          </p:nvSpPr>
          <p:spPr>
            <a:xfrm>
              <a:off x="6953400" y="3587760"/>
              <a:ext cx="812520" cy="20520"/>
            </a:xfrm>
            <a:prstGeom prst="rect">
              <a:avLst/>
            </a:prstGeom>
            <a:solidFill>
              <a:srgbClr val="425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3" name=""/>
            <p:cNvSpPr/>
            <p:nvPr/>
          </p:nvSpPr>
          <p:spPr>
            <a:xfrm>
              <a:off x="6953400" y="3608280"/>
              <a:ext cx="812520" cy="11160"/>
            </a:xfrm>
            <a:prstGeom prst="rect">
              <a:avLst/>
            </a:prstGeom>
            <a:solidFill>
              <a:srgbClr val="435a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4" name=""/>
            <p:cNvSpPr/>
            <p:nvPr/>
          </p:nvSpPr>
          <p:spPr>
            <a:xfrm>
              <a:off x="6953400" y="3619440"/>
              <a:ext cx="812520" cy="22320"/>
            </a:xfrm>
            <a:prstGeom prst="rect">
              <a:avLst/>
            </a:prstGeom>
            <a:solidFill>
              <a:srgbClr val="455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5" name=""/>
            <p:cNvSpPr/>
            <p:nvPr/>
          </p:nvSpPr>
          <p:spPr>
            <a:xfrm>
              <a:off x="6953400" y="3641760"/>
              <a:ext cx="812520" cy="11160"/>
            </a:xfrm>
            <a:prstGeom prst="rect">
              <a:avLst/>
            </a:prstGeom>
            <a:solidFill>
              <a:srgbClr val="465e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6" name=""/>
            <p:cNvSpPr/>
            <p:nvPr/>
          </p:nvSpPr>
          <p:spPr>
            <a:xfrm>
              <a:off x="6953400" y="3652920"/>
              <a:ext cx="812520" cy="22320"/>
            </a:xfrm>
            <a:prstGeom prst="rect">
              <a:avLst/>
            </a:prstGeom>
            <a:solidFill>
              <a:srgbClr val="496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7" name=""/>
            <p:cNvSpPr/>
            <p:nvPr/>
          </p:nvSpPr>
          <p:spPr>
            <a:xfrm>
              <a:off x="6953400" y="3675240"/>
              <a:ext cx="812520" cy="11160"/>
            </a:xfrm>
            <a:prstGeom prst="rect">
              <a:avLst/>
            </a:prstGeom>
            <a:solidFill>
              <a:srgbClr val="4b6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8" name=""/>
            <p:cNvSpPr/>
            <p:nvPr/>
          </p:nvSpPr>
          <p:spPr>
            <a:xfrm>
              <a:off x="6953400" y="3686400"/>
              <a:ext cx="812520" cy="21960"/>
            </a:xfrm>
            <a:prstGeom prst="rect">
              <a:avLst/>
            </a:prstGeom>
            <a:solidFill>
              <a:srgbClr val="4c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9" name=""/>
            <p:cNvSpPr/>
            <p:nvPr/>
          </p:nvSpPr>
          <p:spPr>
            <a:xfrm>
              <a:off x="6953400" y="3708360"/>
              <a:ext cx="812520" cy="11160"/>
            </a:xfrm>
            <a:prstGeom prst="rect">
              <a:avLst/>
            </a:prstGeom>
            <a:solidFill>
              <a:srgbClr val="4e6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0" name=""/>
            <p:cNvSpPr/>
            <p:nvPr/>
          </p:nvSpPr>
          <p:spPr>
            <a:xfrm>
              <a:off x="6953400" y="3719520"/>
              <a:ext cx="812520" cy="9720"/>
            </a:xfrm>
            <a:prstGeom prst="rect">
              <a:avLst/>
            </a:prstGeom>
            <a:solidFill>
              <a:srgbClr val="4f6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1" name=""/>
            <p:cNvSpPr/>
            <p:nvPr/>
          </p:nvSpPr>
          <p:spPr>
            <a:xfrm>
              <a:off x="6953400" y="3729240"/>
              <a:ext cx="812520" cy="21960"/>
            </a:xfrm>
            <a:prstGeom prst="rect">
              <a:avLst/>
            </a:prstGeom>
            <a:solidFill>
              <a:srgbClr val="506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2" name=""/>
            <p:cNvSpPr/>
            <p:nvPr/>
          </p:nvSpPr>
          <p:spPr>
            <a:xfrm>
              <a:off x="6953400" y="3751200"/>
              <a:ext cx="812520" cy="11160"/>
            </a:xfrm>
            <a:prstGeom prst="rect">
              <a:avLst/>
            </a:prstGeom>
            <a:solidFill>
              <a:srgbClr val="526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3" name=""/>
            <p:cNvSpPr/>
            <p:nvPr/>
          </p:nvSpPr>
          <p:spPr>
            <a:xfrm>
              <a:off x="6953400" y="3762360"/>
              <a:ext cx="812520" cy="22320"/>
            </a:xfrm>
            <a:prstGeom prst="rect">
              <a:avLst/>
            </a:prstGeom>
            <a:solidFill>
              <a:srgbClr val="547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4" name=""/>
            <p:cNvSpPr/>
            <p:nvPr/>
          </p:nvSpPr>
          <p:spPr>
            <a:xfrm>
              <a:off x="6953400" y="3784680"/>
              <a:ext cx="812520" cy="11160"/>
            </a:xfrm>
            <a:prstGeom prst="rect">
              <a:avLst/>
            </a:prstGeom>
            <a:solidFill>
              <a:srgbClr val="5572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5" name=""/>
            <p:cNvSpPr/>
            <p:nvPr/>
          </p:nvSpPr>
          <p:spPr>
            <a:xfrm>
              <a:off x="6953400" y="3795840"/>
              <a:ext cx="812520" cy="22320"/>
            </a:xfrm>
            <a:prstGeom prst="rect">
              <a:avLst/>
            </a:prstGeom>
            <a:solidFill>
              <a:srgbClr val="5875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6" name=""/>
            <p:cNvSpPr/>
            <p:nvPr/>
          </p:nvSpPr>
          <p:spPr>
            <a:xfrm>
              <a:off x="6953400" y="3818160"/>
              <a:ext cx="812520" cy="10800"/>
            </a:xfrm>
            <a:prstGeom prst="rect">
              <a:avLst/>
            </a:prstGeom>
            <a:solidFill>
              <a:srgbClr val="597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7" name=""/>
            <p:cNvSpPr/>
            <p:nvPr/>
          </p:nvSpPr>
          <p:spPr>
            <a:xfrm>
              <a:off x="6953400" y="3828960"/>
              <a:ext cx="812520" cy="22320"/>
            </a:xfrm>
            <a:prstGeom prst="rect">
              <a:avLst/>
            </a:prstGeom>
            <a:solidFill>
              <a:srgbClr val="5b7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8" name=""/>
            <p:cNvSpPr/>
            <p:nvPr/>
          </p:nvSpPr>
          <p:spPr>
            <a:xfrm>
              <a:off x="6953400" y="3851280"/>
              <a:ext cx="812520" cy="9720"/>
            </a:xfrm>
            <a:prstGeom prst="rect">
              <a:avLst/>
            </a:prstGeom>
            <a:solidFill>
              <a:srgbClr val="5c7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9" name=""/>
            <p:cNvSpPr/>
            <p:nvPr/>
          </p:nvSpPr>
          <p:spPr>
            <a:xfrm>
              <a:off x="6953400" y="3861000"/>
              <a:ext cx="812520" cy="10800"/>
            </a:xfrm>
            <a:prstGeom prst="rect">
              <a:avLst/>
            </a:prstGeom>
            <a:solidFill>
              <a:srgbClr val="5d7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0" name=""/>
            <p:cNvSpPr/>
            <p:nvPr/>
          </p:nvSpPr>
          <p:spPr>
            <a:xfrm>
              <a:off x="6953400" y="3871800"/>
              <a:ext cx="812520" cy="22320"/>
            </a:xfrm>
            <a:prstGeom prst="rect">
              <a:avLst/>
            </a:prstGeom>
            <a:solidFill>
              <a:srgbClr val="5f7e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1" name=""/>
            <p:cNvSpPr/>
            <p:nvPr/>
          </p:nvSpPr>
          <p:spPr>
            <a:xfrm>
              <a:off x="6953400" y="3894120"/>
              <a:ext cx="812520" cy="11160"/>
            </a:xfrm>
            <a:prstGeom prst="rect">
              <a:avLst/>
            </a:prstGeom>
            <a:solidFill>
              <a:srgbClr val="608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2" name=""/>
            <p:cNvSpPr/>
            <p:nvPr/>
          </p:nvSpPr>
          <p:spPr>
            <a:xfrm>
              <a:off x="6953400" y="3905280"/>
              <a:ext cx="812520" cy="22320"/>
            </a:xfrm>
            <a:prstGeom prst="rect">
              <a:avLst/>
            </a:prstGeom>
            <a:solidFill>
              <a:srgbClr val="6282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3" name=""/>
            <p:cNvSpPr/>
            <p:nvPr/>
          </p:nvSpPr>
          <p:spPr>
            <a:xfrm>
              <a:off x="6953400" y="3927600"/>
              <a:ext cx="812520" cy="11160"/>
            </a:xfrm>
            <a:prstGeom prst="rect">
              <a:avLst/>
            </a:prstGeom>
            <a:solidFill>
              <a:srgbClr val="638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4" name=""/>
            <p:cNvSpPr/>
            <p:nvPr/>
          </p:nvSpPr>
          <p:spPr>
            <a:xfrm>
              <a:off x="6953400" y="3938760"/>
              <a:ext cx="812520" cy="21960"/>
            </a:xfrm>
            <a:prstGeom prst="rect">
              <a:avLst/>
            </a:prstGeom>
            <a:solidFill>
              <a:srgbClr val="658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5" name=""/>
            <p:cNvSpPr/>
            <p:nvPr/>
          </p:nvSpPr>
          <p:spPr>
            <a:xfrm>
              <a:off x="6953400" y="3960720"/>
              <a:ext cx="812520" cy="11160"/>
            </a:xfrm>
            <a:prstGeom prst="rect">
              <a:avLst/>
            </a:prstGeom>
            <a:solidFill>
              <a:srgbClr val="678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6" name=""/>
            <p:cNvSpPr/>
            <p:nvPr/>
          </p:nvSpPr>
          <p:spPr>
            <a:xfrm>
              <a:off x="6953400" y="3971880"/>
              <a:ext cx="812520" cy="20880"/>
            </a:xfrm>
            <a:prstGeom prst="rect">
              <a:avLst/>
            </a:prstGeom>
            <a:solidFill>
              <a:srgbClr val="688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7" name=""/>
            <p:cNvSpPr/>
            <p:nvPr/>
          </p:nvSpPr>
          <p:spPr>
            <a:xfrm>
              <a:off x="6953400" y="3992760"/>
              <a:ext cx="812520" cy="10800"/>
            </a:xfrm>
            <a:prstGeom prst="rect">
              <a:avLst/>
            </a:prstGeom>
            <a:solidFill>
              <a:srgbClr val="6a8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8" name=""/>
            <p:cNvSpPr/>
            <p:nvPr/>
          </p:nvSpPr>
          <p:spPr>
            <a:xfrm>
              <a:off x="6953400" y="4003560"/>
              <a:ext cx="812520" cy="11160"/>
            </a:xfrm>
            <a:prstGeom prst="rect">
              <a:avLst/>
            </a:prstGeom>
            <a:solidFill>
              <a:srgbClr val="6b8e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9" name=""/>
            <p:cNvSpPr/>
            <p:nvPr/>
          </p:nvSpPr>
          <p:spPr>
            <a:xfrm>
              <a:off x="6953400" y="4014720"/>
              <a:ext cx="812520" cy="22320"/>
            </a:xfrm>
            <a:prstGeom prst="rect">
              <a:avLst/>
            </a:prstGeom>
            <a:solidFill>
              <a:srgbClr val="6c9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0" name=""/>
            <p:cNvSpPr/>
            <p:nvPr/>
          </p:nvSpPr>
          <p:spPr>
            <a:xfrm>
              <a:off x="6953400" y="4037040"/>
              <a:ext cx="812520" cy="11160"/>
            </a:xfrm>
            <a:prstGeom prst="rect">
              <a:avLst/>
            </a:prstGeom>
            <a:solidFill>
              <a:srgbClr val="6d92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1" name=""/>
            <p:cNvSpPr/>
            <p:nvPr/>
          </p:nvSpPr>
          <p:spPr>
            <a:xfrm>
              <a:off x="6953400" y="4048200"/>
              <a:ext cx="812520" cy="22320"/>
            </a:xfrm>
            <a:prstGeom prst="rect">
              <a:avLst/>
            </a:prstGeom>
            <a:solidFill>
              <a:srgbClr val="6f9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2" name=""/>
            <p:cNvSpPr/>
            <p:nvPr/>
          </p:nvSpPr>
          <p:spPr>
            <a:xfrm>
              <a:off x="6953400" y="4070520"/>
              <a:ext cx="812520" cy="11160"/>
            </a:xfrm>
            <a:prstGeom prst="rect">
              <a:avLst/>
            </a:prstGeom>
            <a:solidFill>
              <a:srgbClr val="709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3" name=""/>
            <p:cNvSpPr/>
            <p:nvPr/>
          </p:nvSpPr>
          <p:spPr>
            <a:xfrm>
              <a:off x="6953400" y="4081680"/>
              <a:ext cx="812520" cy="21960"/>
            </a:xfrm>
            <a:prstGeom prst="rect">
              <a:avLst/>
            </a:prstGeom>
            <a:solidFill>
              <a:srgbClr val="729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4" name=""/>
            <p:cNvSpPr/>
            <p:nvPr/>
          </p:nvSpPr>
          <p:spPr>
            <a:xfrm>
              <a:off x="6953400" y="4103640"/>
              <a:ext cx="812520" cy="11160"/>
            </a:xfrm>
            <a:prstGeom prst="rect">
              <a:avLst/>
            </a:prstGeom>
            <a:solidFill>
              <a:srgbClr val="749a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5" name=""/>
            <p:cNvSpPr/>
            <p:nvPr/>
          </p:nvSpPr>
          <p:spPr>
            <a:xfrm>
              <a:off x="6953400" y="4114800"/>
              <a:ext cx="812520" cy="20520"/>
            </a:xfrm>
            <a:prstGeom prst="rect">
              <a:avLst/>
            </a:prstGeom>
            <a:solidFill>
              <a:srgbClr val="759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6" name=""/>
            <p:cNvSpPr/>
            <p:nvPr/>
          </p:nvSpPr>
          <p:spPr>
            <a:xfrm>
              <a:off x="6953400" y="4135320"/>
              <a:ext cx="812520" cy="11160"/>
            </a:xfrm>
            <a:prstGeom prst="rect">
              <a:avLst/>
            </a:prstGeom>
            <a:solidFill>
              <a:srgbClr val="769e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7" name=""/>
            <p:cNvSpPr/>
            <p:nvPr/>
          </p:nvSpPr>
          <p:spPr>
            <a:xfrm>
              <a:off x="6953400" y="4146480"/>
              <a:ext cx="812520" cy="22320"/>
            </a:xfrm>
            <a:prstGeom prst="rect">
              <a:avLst/>
            </a:prstGeom>
            <a:solidFill>
              <a:srgbClr val="779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8" name=""/>
            <p:cNvSpPr/>
            <p:nvPr/>
          </p:nvSpPr>
          <p:spPr>
            <a:xfrm>
              <a:off x="6953400" y="4168800"/>
              <a:ext cx="812520" cy="11160"/>
            </a:xfrm>
            <a:prstGeom prst="rect">
              <a:avLst/>
            </a:prstGeom>
            <a:solidFill>
              <a:srgbClr val="79a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9" name=""/>
            <p:cNvSpPr/>
            <p:nvPr/>
          </p:nvSpPr>
          <p:spPr>
            <a:xfrm>
              <a:off x="6953400" y="4179960"/>
              <a:ext cx="812520" cy="11160"/>
            </a:xfrm>
            <a:prstGeom prst="rect">
              <a:avLst/>
            </a:prstGeom>
            <a:solidFill>
              <a:srgbClr val="79a2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0" name=""/>
            <p:cNvSpPr/>
            <p:nvPr/>
          </p:nvSpPr>
          <p:spPr>
            <a:xfrm>
              <a:off x="6953400" y="4191120"/>
              <a:ext cx="812520" cy="22320"/>
            </a:xfrm>
            <a:prstGeom prst="rect">
              <a:avLst/>
            </a:prstGeom>
            <a:solidFill>
              <a:srgbClr val="7aa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1" name=""/>
            <p:cNvSpPr/>
            <p:nvPr/>
          </p:nvSpPr>
          <p:spPr>
            <a:xfrm>
              <a:off x="6953400" y="4213440"/>
              <a:ext cx="812520" cy="10800"/>
            </a:xfrm>
            <a:prstGeom prst="rect">
              <a:avLst/>
            </a:prstGeom>
            <a:solidFill>
              <a:srgbClr val="7ba5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2" name=""/>
            <p:cNvSpPr/>
            <p:nvPr/>
          </p:nvSpPr>
          <p:spPr>
            <a:xfrm>
              <a:off x="6953400" y="4224240"/>
              <a:ext cx="812520" cy="22320"/>
            </a:xfrm>
            <a:prstGeom prst="rect">
              <a:avLst/>
            </a:prstGeom>
            <a:solidFill>
              <a:srgbClr val="7da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3" name=""/>
            <p:cNvSpPr/>
            <p:nvPr/>
          </p:nvSpPr>
          <p:spPr>
            <a:xfrm>
              <a:off x="6953400" y="4246560"/>
              <a:ext cx="812520" cy="11160"/>
            </a:xfrm>
            <a:prstGeom prst="rect">
              <a:avLst/>
            </a:prstGeom>
            <a:solidFill>
              <a:srgbClr val="7ea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4" name=""/>
            <p:cNvSpPr/>
            <p:nvPr/>
          </p:nvSpPr>
          <p:spPr>
            <a:xfrm>
              <a:off x="6953400" y="4257720"/>
              <a:ext cx="812520" cy="20520"/>
            </a:xfrm>
            <a:prstGeom prst="rect">
              <a:avLst/>
            </a:prstGeom>
            <a:solidFill>
              <a:srgbClr val="7faa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5" name=""/>
            <p:cNvSpPr/>
            <p:nvPr/>
          </p:nvSpPr>
          <p:spPr>
            <a:xfrm>
              <a:off x="6953400" y="4278240"/>
              <a:ext cx="812520" cy="11160"/>
            </a:xfrm>
            <a:prstGeom prst="rect">
              <a:avLst/>
            </a:prstGeom>
            <a:solidFill>
              <a:srgbClr val="80a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6" name=""/>
            <p:cNvSpPr/>
            <p:nvPr/>
          </p:nvSpPr>
          <p:spPr>
            <a:xfrm>
              <a:off x="6953400" y="4289400"/>
              <a:ext cx="812520" cy="22320"/>
            </a:xfrm>
            <a:prstGeom prst="rect">
              <a:avLst/>
            </a:prstGeom>
            <a:solidFill>
              <a:srgbClr val="81a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7" name=""/>
            <p:cNvSpPr/>
            <p:nvPr/>
          </p:nvSpPr>
          <p:spPr>
            <a:xfrm>
              <a:off x="6953400" y="4311720"/>
              <a:ext cx="812520" cy="11160"/>
            </a:xfrm>
            <a:prstGeom prst="rect">
              <a:avLst/>
            </a:prstGeom>
            <a:solidFill>
              <a:srgbClr val="82ae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8" name=""/>
            <p:cNvSpPr/>
            <p:nvPr/>
          </p:nvSpPr>
          <p:spPr>
            <a:xfrm>
              <a:off x="6953400" y="4322880"/>
              <a:ext cx="812520" cy="11160"/>
            </a:xfrm>
            <a:prstGeom prst="rect">
              <a:avLst/>
            </a:prstGeom>
            <a:solidFill>
              <a:srgbClr val="83a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9" name=""/>
            <p:cNvSpPr/>
            <p:nvPr/>
          </p:nvSpPr>
          <p:spPr>
            <a:xfrm>
              <a:off x="6953400" y="4334040"/>
              <a:ext cx="812520" cy="21960"/>
            </a:xfrm>
            <a:prstGeom prst="rect">
              <a:avLst/>
            </a:prstGeom>
            <a:solidFill>
              <a:srgbClr val="84b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0" name=""/>
            <p:cNvSpPr/>
            <p:nvPr/>
          </p:nvSpPr>
          <p:spPr>
            <a:xfrm>
              <a:off x="6953400" y="4356000"/>
              <a:ext cx="812520" cy="11160"/>
            </a:xfrm>
            <a:prstGeom prst="rect">
              <a:avLst/>
            </a:prstGeom>
            <a:solidFill>
              <a:srgbClr val="85b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1" name=""/>
            <p:cNvSpPr/>
            <p:nvPr/>
          </p:nvSpPr>
          <p:spPr>
            <a:xfrm>
              <a:off x="6953400" y="4367160"/>
              <a:ext cx="812520" cy="22320"/>
            </a:xfrm>
            <a:prstGeom prst="rect">
              <a:avLst/>
            </a:prstGeom>
            <a:solidFill>
              <a:srgbClr val="86b2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2" name=""/>
            <p:cNvSpPr/>
            <p:nvPr/>
          </p:nvSpPr>
          <p:spPr>
            <a:xfrm>
              <a:off x="6953400" y="4389480"/>
              <a:ext cx="812520" cy="9360"/>
            </a:xfrm>
            <a:prstGeom prst="rect">
              <a:avLst/>
            </a:prstGeom>
            <a:solidFill>
              <a:srgbClr val="87b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3" name=""/>
            <p:cNvSpPr/>
            <p:nvPr/>
          </p:nvSpPr>
          <p:spPr>
            <a:xfrm>
              <a:off x="6953400" y="4398840"/>
              <a:ext cx="812520" cy="22320"/>
            </a:xfrm>
            <a:prstGeom prst="rect">
              <a:avLst/>
            </a:prstGeom>
            <a:solidFill>
              <a:srgbClr val="88b5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4" name=""/>
            <p:cNvSpPr/>
            <p:nvPr/>
          </p:nvSpPr>
          <p:spPr>
            <a:xfrm>
              <a:off x="6953400" y="4421160"/>
              <a:ext cx="812520" cy="11160"/>
            </a:xfrm>
            <a:prstGeom prst="rect">
              <a:avLst/>
            </a:prstGeom>
            <a:solidFill>
              <a:srgbClr val="89b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5" name=""/>
            <p:cNvSpPr/>
            <p:nvPr/>
          </p:nvSpPr>
          <p:spPr>
            <a:xfrm>
              <a:off x="6953400" y="4432320"/>
              <a:ext cx="812520" cy="22320"/>
            </a:xfrm>
            <a:prstGeom prst="rect">
              <a:avLst/>
            </a:prstGeom>
            <a:solidFill>
              <a:srgbClr val="8ab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6" name=""/>
            <p:cNvSpPr/>
            <p:nvPr/>
          </p:nvSpPr>
          <p:spPr>
            <a:xfrm>
              <a:off x="6953400" y="4454640"/>
              <a:ext cx="812520" cy="11160"/>
            </a:xfrm>
            <a:prstGeom prst="rect">
              <a:avLst/>
            </a:prstGeom>
            <a:solidFill>
              <a:srgbClr val="8ab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7" name=""/>
            <p:cNvSpPr/>
            <p:nvPr/>
          </p:nvSpPr>
          <p:spPr>
            <a:xfrm>
              <a:off x="6953400" y="4465800"/>
              <a:ext cx="812520" cy="11160"/>
            </a:xfrm>
            <a:prstGeom prst="rect">
              <a:avLst/>
            </a:prstGeom>
            <a:solidFill>
              <a:srgbClr val="8bb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8" name=""/>
            <p:cNvSpPr/>
            <p:nvPr/>
          </p:nvSpPr>
          <p:spPr>
            <a:xfrm>
              <a:off x="6953400" y="4476960"/>
              <a:ext cx="812520" cy="21960"/>
            </a:xfrm>
            <a:prstGeom prst="rect">
              <a:avLst/>
            </a:prstGeom>
            <a:solidFill>
              <a:srgbClr val="8bba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9" name=""/>
            <p:cNvSpPr/>
            <p:nvPr/>
          </p:nvSpPr>
          <p:spPr>
            <a:xfrm>
              <a:off x="6953400" y="4498920"/>
              <a:ext cx="812520" cy="11160"/>
            </a:xfrm>
            <a:prstGeom prst="rect">
              <a:avLst/>
            </a:prstGeom>
            <a:solidFill>
              <a:srgbClr val="8cb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0" name=""/>
            <p:cNvSpPr/>
            <p:nvPr/>
          </p:nvSpPr>
          <p:spPr>
            <a:xfrm>
              <a:off x="6953400" y="4510080"/>
              <a:ext cx="812520" cy="22320"/>
            </a:xfrm>
            <a:prstGeom prst="rect">
              <a:avLst/>
            </a:prstGeom>
            <a:solidFill>
              <a:srgbClr val="8db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1" name=""/>
            <p:cNvSpPr/>
            <p:nvPr/>
          </p:nvSpPr>
          <p:spPr>
            <a:xfrm>
              <a:off x="6953400" y="4532400"/>
              <a:ext cx="812520" cy="9360"/>
            </a:xfrm>
            <a:prstGeom prst="rect">
              <a:avLst/>
            </a:prstGeom>
            <a:solidFill>
              <a:srgbClr val="8ebd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2" name=""/>
            <p:cNvSpPr/>
            <p:nvPr/>
          </p:nvSpPr>
          <p:spPr>
            <a:xfrm>
              <a:off x="6953400" y="4541760"/>
              <a:ext cx="812520" cy="22320"/>
            </a:xfrm>
            <a:prstGeom prst="rect">
              <a:avLst/>
            </a:prstGeom>
            <a:solidFill>
              <a:srgbClr val="8ebe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3" name=""/>
            <p:cNvSpPr/>
            <p:nvPr/>
          </p:nvSpPr>
          <p:spPr>
            <a:xfrm>
              <a:off x="6953400" y="4564080"/>
              <a:ext cx="812520" cy="11160"/>
            </a:xfrm>
            <a:prstGeom prst="rect">
              <a:avLst/>
            </a:prstGeom>
            <a:solidFill>
              <a:srgbClr val="8fb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4" name=""/>
            <p:cNvSpPr/>
            <p:nvPr/>
          </p:nvSpPr>
          <p:spPr>
            <a:xfrm>
              <a:off x="6953400" y="4575240"/>
              <a:ext cx="812520" cy="22320"/>
            </a:xfrm>
            <a:prstGeom prst="rect">
              <a:avLst/>
            </a:prstGeom>
            <a:solidFill>
              <a:srgbClr val="90c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5" name=""/>
            <p:cNvSpPr/>
            <p:nvPr/>
          </p:nvSpPr>
          <p:spPr>
            <a:xfrm>
              <a:off x="6953400" y="4597560"/>
              <a:ext cx="812520" cy="11160"/>
            </a:xfrm>
            <a:prstGeom prst="rect">
              <a:avLst/>
            </a:prstGeom>
            <a:solidFill>
              <a:srgbClr val="90c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6" name=""/>
            <p:cNvSpPr/>
            <p:nvPr/>
          </p:nvSpPr>
          <p:spPr>
            <a:xfrm>
              <a:off x="6953400" y="4608720"/>
              <a:ext cx="812520" cy="10800"/>
            </a:xfrm>
            <a:prstGeom prst="rect">
              <a:avLst/>
            </a:prstGeom>
            <a:solidFill>
              <a:srgbClr val="90c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7" name=""/>
            <p:cNvSpPr/>
            <p:nvPr/>
          </p:nvSpPr>
          <p:spPr>
            <a:xfrm>
              <a:off x="6953400" y="4619520"/>
              <a:ext cx="812520" cy="22320"/>
            </a:xfrm>
            <a:prstGeom prst="rect">
              <a:avLst/>
            </a:prstGeom>
            <a:solidFill>
              <a:srgbClr val="91c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8" name=""/>
            <p:cNvSpPr/>
            <p:nvPr/>
          </p:nvSpPr>
          <p:spPr>
            <a:xfrm>
              <a:off x="6953400" y="4641840"/>
              <a:ext cx="812520" cy="11160"/>
            </a:xfrm>
            <a:prstGeom prst="rect">
              <a:avLst/>
            </a:prstGeom>
            <a:solidFill>
              <a:srgbClr val="91c2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9" name=""/>
            <p:cNvSpPr/>
            <p:nvPr/>
          </p:nvSpPr>
          <p:spPr>
            <a:xfrm>
              <a:off x="6953400" y="4653000"/>
              <a:ext cx="812520" cy="20520"/>
            </a:xfrm>
            <a:prstGeom prst="rect">
              <a:avLst/>
            </a:prstGeom>
            <a:solidFill>
              <a:srgbClr val="92c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0" name=""/>
            <p:cNvSpPr/>
            <p:nvPr/>
          </p:nvSpPr>
          <p:spPr>
            <a:xfrm>
              <a:off x="6953400" y="4673520"/>
              <a:ext cx="812520" cy="11160"/>
            </a:xfrm>
            <a:prstGeom prst="rect">
              <a:avLst/>
            </a:prstGeom>
            <a:solidFill>
              <a:srgbClr val="93c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1" name=""/>
            <p:cNvSpPr/>
            <p:nvPr/>
          </p:nvSpPr>
          <p:spPr>
            <a:xfrm>
              <a:off x="6953400" y="4684680"/>
              <a:ext cx="812520" cy="22320"/>
            </a:xfrm>
            <a:prstGeom prst="rect">
              <a:avLst/>
            </a:prstGeom>
            <a:solidFill>
              <a:srgbClr val="93c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2" name=""/>
            <p:cNvSpPr/>
            <p:nvPr/>
          </p:nvSpPr>
          <p:spPr>
            <a:xfrm>
              <a:off x="6953400" y="4707000"/>
              <a:ext cx="812520" cy="11160"/>
            </a:xfrm>
            <a:prstGeom prst="rect">
              <a:avLst/>
            </a:prstGeom>
            <a:solidFill>
              <a:srgbClr val="93c5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3" name=""/>
            <p:cNvSpPr/>
            <p:nvPr/>
          </p:nvSpPr>
          <p:spPr>
            <a:xfrm>
              <a:off x="6953400" y="4718160"/>
              <a:ext cx="812520" cy="22320"/>
            </a:xfrm>
            <a:prstGeom prst="rect">
              <a:avLst/>
            </a:prstGeom>
            <a:solidFill>
              <a:srgbClr val="94c5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4" name=""/>
            <p:cNvSpPr/>
            <p:nvPr/>
          </p:nvSpPr>
          <p:spPr>
            <a:xfrm>
              <a:off x="6953400" y="4740480"/>
              <a:ext cx="812520" cy="10800"/>
            </a:xfrm>
            <a:prstGeom prst="rect">
              <a:avLst/>
            </a:prstGeom>
            <a:solidFill>
              <a:srgbClr val="94c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5" name=""/>
            <p:cNvSpPr/>
            <p:nvPr/>
          </p:nvSpPr>
          <p:spPr>
            <a:xfrm>
              <a:off x="6953400" y="4751280"/>
              <a:ext cx="812520" cy="11160"/>
            </a:xfrm>
            <a:prstGeom prst="rect">
              <a:avLst/>
            </a:prstGeom>
            <a:solidFill>
              <a:srgbClr val="94c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6" name=""/>
            <p:cNvSpPr/>
            <p:nvPr/>
          </p:nvSpPr>
          <p:spPr>
            <a:xfrm>
              <a:off x="6953400" y="4762440"/>
              <a:ext cx="812520" cy="22320"/>
            </a:xfrm>
            <a:prstGeom prst="rect">
              <a:avLst/>
            </a:prstGeom>
            <a:solidFill>
              <a:srgbClr val="95c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7" name=""/>
            <p:cNvSpPr/>
            <p:nvPr/>
          </p:nvSpPr>
          <p:spPr>
            <a:xfrm>
              <a:off x="6953400" y="4784760"/>
              <a:ext cx="812520" cy="11160"/>
            </a:xfrm>
            <a:prstGeom prst="rect">
              <a:avLst/>
            </a:prstGeom>
            <a:solidFill>
              <a:srgbClr val="95c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8" name=""/>
            <p:cNvSpPr/>
            <p:nvPr/>
          </p:nvSpPr>
          <p:spPr>
            <a:xfrm>
              <a:off x="6953400" y="4795920"/>
              <a:ext cx="812520" cy="20520"/>
            </a:xfrm>
            <a:prstGeom prst="rect">
              <a:avLst/>
            </a:prstGeom>
            <a:solidFill>
              <a:srgbClr val="95c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9" name=""/>
            <p:cNvSpPr/>
            <p:nvPr/>
          </p:nvSpPr>
          <p:spPr>
            <a:xfrm>
              <a:off x="6953400" y="4816440"/>
              <a:ext cx="812520" cy="11160"/>
            </a:xfrm>
            <a:prstGeom prst="rect">
              <a:avLst/>
            </a:prstGeom>
            <a:solidFill>
              <a:srgbClr val="96c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0" name=""/>
            <p:cNvSpPr/>
            <p:nvPr/>
          </p:nvSpPr>
          <p:spPr>
            <a:xfrm>
              <a:off x="6953400" y="4827600"/>
              <a:ext cx="812520" cy="22320"/>
            </a:xfrm>
            <a:prstGeom prst="rect">
              <a:avLst/>
            </a:prstGeom>
            <a:solidFill>
              <a:srgbClr val="96c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1" name=""/>
            <p:cNvSpPr/>
            <p:nvPr/>
          </p:nvSpPr>
          <p:spPr>
            <a:xfrm>
              <a:off x="6953400" y="4849920"/>
              <a:ext cx="812520" cy="11160"/>
            </a:xfrm>
            <a:prstGeom prst="rect">
              <a:avLst/>
            </a:prstGeom>
            <a:solidFill>
              <a:srgbClr val="96c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2" name=""/>
            <p:cNvSpPr/>
            <p:nvPr/>
          </p:nvSpPr>
          <p:spPr>
            <a:xfrm>
              <a:off x="6953400" y="4861080"/>
              <a:ext cx="812520" cy="21960"/>
            </a:xfrm>
            <a:prstGeom prst="rect">
              <a:avLst/>
            </a:prstGeom>
            <a:solidFill>
              <a:srgbClr val="97c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3" name=""/>
            <p:cNvSpPr/>
            <p:nvPr/>
          </p:nvSpPr>
          <p:spPr>
            <a:xfrm>
              <a:off x="6953400" y="4883040"/>
              <a:ext cx="812520" cy="11160"/>
            </a:xfrm>
            <a:prstGeom prst="rect">
              <a:avLst/>
            </a:prstGeom>
            <a:solidFill>
              <a:srgbClr val="97c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4" name=""/>
            <p:cNvSpPr/>
            <p:nvPr/>
          </p:nvSpPr>
          <p:spPr>
            <a:xfrm>
              <a:off x="6953400" y="4894200"/>
              <a:ext cx="812520" cy="11160"/>
            </a:xfrm>
            <a:prstGeom prst="rect">
              <a:avLst/>
            </a:prstGeom>
            <a:solidFill>
              <a:srgbClr val="97c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5" name=""/>
            <p:cNvSpPr/>
            <p:nvPr/>
          </p:nvSpPr>
          <p:spPr>
            <a:xfrm>
              <a:off x="6953400" y="4905360"/>
              <a:ext cx="812520" cy="22320"/>
            </a:xfrm>
            <a:prstGeom prst="rect">
              <a:avLst/>
            </a:prstGeom>
            <a:solidFill>
              <a:srgbClr val="97ca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6" name=""/>
            <p:cNvSpPr/>
            <p:nvPr/>
          </p:nvSpPr>
          <p:spPr>
            <a:xfrm>
              <a:off x="6953400" y="4927680"/>
              <a:ext cx="812520" cy="9360"/>
            </a:xfrm>
            <a:prstGeom prst="rect">
              <a:avLst/>
            </a:prstGeom>
            <a:solidFill>
              <a:srgbClr val="97ca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7" name=""/>
            <p:cNvSpPr/>
            <p:nvPr/>
          </p:nvSpPr>
          <p:spPr>
            <a:xfrm>
              <a:off x="6953400" y="4937040"/>
              <a:ext cx="812520" cy="22320"/>
            </a:xfrm>
            <a:prstGeom prst="rect">
              <a:avLst/>
            </a:prstGeom>
            <a:solidFill>
              <a:srgbClr val="98ca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8" name=""/>
            <p:cNvSpPr/>
            <p:nvPr/>
          </p:nvSpPr>
          <p:spPr>
            <a:xfrm>
              <a:off x="6953400" y="4959360"/>
              <a:ext cx="812520" cy="11160"/>
            </a:xfrm>
            <a:prstGeom prst="rect">
              <a:avLst/>
            </a:prstGeom>
            <a:solidFill>
              <a:srgbClr val="98c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9" name=""/>
            <p:cNvSpPr/>
            <p:nvPr/>
          </p:nvSpPr>
          <p:spPr>
            <a:xfrm>
              <a:off x="6953400" y="4970520"/>
              <a:ext cx="812520" cy="22320"/>
            </a:xfrm>
            <a:prstGeom prst="rect">
              <a:avLst/>
            </a:prstGeom>
            <a:solidFill>
              <a:srgbClr val="98c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0" name=""/>
            <p:cNvSpPr/>
            <p:nvPr/>
          </p:nvSpPr>
          <p:spPr>
            <a:xfrm>
              <a:off x="6953400" y="4992840"/>
              <a:ext cx="812520" cy="11160"/>
            </a:xfrm>
            <a:prstGeom prst="rect">
              <a:avLst/>
            </a:prstGeom>
            <a:solidFill>
              <a:srgbClr val="98c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1" name=""/>
            <p:cNvSpPr/>
            <p:nvPr/>
          </p:nvSpPr>
          <p:spPr>
            <a:xfrm>
              <a:off x="6953400" y="5004000"/>
              <a:ext cx="812520" cy="21960"/>
            </a:xfrm>
            <a:prstGeom prst="rect">
              <a:avLst/>
            </a:prstGeom>
            <a:solidFill>
              <a:srgbClr val="98c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2" name=""/>
            <p:cNvSpPr/>
            <p:nvPr/>
          </p:nvSpPr>
          <p:spPr>
            <a:xfrm>
              <a:off x="6953400" y="5025960"/>
              <a:ext cx="812520" cy="11160"/>
            </a:xfrm>
            <a:prstGeom prst="rect">
              <a:avLst/>
            </a:prstGeom>
            <a:solidFill>
              <a:srgbClr val="99c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33" name=""/>
          <p:cNvSpPr/>
          <p:nvPr/>
        </p:nvSpPr>
        <p:spPr>
          <a:xfrm>
            <a:off x="6953400" y="3005280"/>
            <a:ext cx="812520" cy="2031840"/>
          </a:xfrm>
          <a:prstGeom prst="rect">
            <a:avLst/>
          </a:prstGeom>
          <a:noFill/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4" name=""/>
          <p:cNvSpPr/>
          <p:nvPr/>
        </p:nvSpPr>
        <p:spPr>
          <a:xfrm>
            <a:off x="2274840" y="2664000"/>
            <a:ext cx="1800" cy="23731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5" name=""/>
          <p:cNvSpPr/>
          <p:nvPr/>
        </p:nvSpPr>
        <p:spPr>
          <a:xfrm>
            <a:off x="2219400" y="5037120"/>
            <a:ext cx="554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6" name=""/>
          <p:cNvSpPr/>
          <p:nvPr/>
        </p:nvSpPr>
        <p:spPr>
          <a:xfrm>
            <a:off x="2219400" y="4564080"/>
            <a:ext cx="554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7" name=""/>
          <p:cNvSpPr/>
          <p:nvPr/>
        </p:nvSpPr>
        <p:spPr>
          <a:xfrm>
            <a:off x="2219400" y="4092480"/>
            <a:ext cx="554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8" name=""/>
          <p:cNvSpPr/>
          <p:nvPr/>
        </p:nvSpPr>
        <p:spPr>
          <a:xfrm>
            <a:off x="2219400" y="3608280"/>
            <a:ext cx="554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9" name=""/>
          <p:cNvSpPr/>
          <p:nvPr/>
        </p:nvSpPr>
        <p:spPr>
          <a:xfrm>
            <a:off x="2219400" y="3137040"/>
            <a:ext cx="554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0" name=""/>
          <p:cNvSpPr/>
          <p:nvPr/>
        </p:nvSpPr>
        <p:spPr>
          <a:xfrm>
            <a:off x="2219400" y="2664000"/>
            <a:ext cx="554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1" name=""/>
          <p:cNvSpPr/>
          <p:nvPr/>
        </p:nvSpPr>
        <p:spPr>
          <a:xfrm>
            <a:off x="2274840" y="5037120"/>
            <a:ext cx="61056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2" name=""/>
          <p:cNvSpPr/>
          <p:nvPr/>
        </p:nvSpPr>
        <p:spPr>
          <a:xfrm flipV="1">
            <a:off x="2274840" y="5037120"/>
            <a:ext cx="1800" cy="540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3" name=""/>
          <p:cNvSpPr/>
          <p:nvPr/>
        </p:nvSpPr>
        <p:spPr>
          <a:xfrm flipV="1">
            <a:off x="4307040" y="5037120"/>
            <a:ext cx="1440" cy="540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4" name=""/>
          <p:cNvSpPr/>
          <p:nvPr/>
        </p:nvSpPr>
        <p:spPr>
          <a:xfrm flipV="1">
            <a:off x="6348240" y="5037120"/>
            <a:ext cx="1800" cy="540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5" name=""/>
          <p:cNvSpPr/>
          <p:nvPr/>
        </p:nvSpPr>
        <p:spPr>
          <a:xfrm flipV="1">
            <a:off x="8380440" y="5037120"/>
            <a:ext cx="1440" cy="540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6" name=""/>
          <p:cNvSpPr/>
          <p:nvPr/>
        </p:nvSpPr>
        <p:spPr>
          <a:xfrm>
            <a:off x="7178400" y="273060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$8.55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7" name=""/>
          <p:cNvSpPr/>
          <p:nvPr/>
        </p:nvSpPr>
        <p:spPr>
          <a:xfrm>
            <a:off x="5136840" y="367524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$4.58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8" name=""/>
          <p:cNvSpPr/>
          <p:nvPr/>
        </p:nvSpPr>
        <p:spPr>
          <a:xfrm>
            <a:off x="3127320" y="45529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$0.86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9" name=""/>
          <p:cNvSpPr/>
          <p:nvPr/>
        </p:nvSpPr>
        <p:spPr>
          <a:xfrm>
            <a:off x="2098440" y="4937040"/>
            <a:ext cx="7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0" name=""/>
          <p:cNvSpPr/>
          <p:nvPr/>
        </p:nvSpPr>
        <p:spPr>
          <a:xfrm>
            <a:off x="2098440" y="4465800"/>
            <a:ext cx="7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1" name=""/>
          <p:cNvSpPr/>
          <p:nvPr/>
        </p:nvSpPr>
        <p:spPr>
          <a:xfrm>
            <a:off x="2098440" y="3992400"/>
            <a:ext cx="7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2" name=""/>
          <p:cNvSpPr/>
          <p:nvPr/>
        </p:nvSpPr>
        <p:spPr>
          <a:xfrm>
            <a:off x="2098440" y="3510000"/>
            <a:ext cx="7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3" name=""/>
          <p:cNvSpPr/>
          <p:nvPr/>
        </p:nvSpPr>
        <p:spPr>
          <a:xfrm>
            <a:off x="2098440" y="3038400"/>
            <a:ext cx="7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4" name=""/>
          <p:cNvSpPr/>
          <p:nvPr/>
        </p:nvSpPr>
        <p:spPr>
          <a:xfrm>
            <a:off x="2018880" y="2565360"/>
            <a:ext cx="156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5" name=""/>
          <p:cNvSpPr/>
          <p:nvPr/>
        </p:nvSpPr>
        <p:spPr>
          <a:xfrm>
            <a:off x="3168720" y="520236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6" name=""/>
          <p:cNvSpPr/>
          <p:nvPr/>
        </p:nvSpPr>
        <p:spPr>
          <a:xfrm>
            <a:off x="5199120" y="520236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7" name=""/>
          <p:cNvSpPr/>
          <p:nvPr/>
        </p:nvSpPr>
        <p:spPr>
          <a:xfrm>
            <a:off x="7231320" y="520236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8" name=""/>
          <p:cNvSpPr/>
          <p:nvPr/>
        </p:nvSpPr>
        <p:spPr>
          <a:xfrm>
            <a:off x="4881960" y="5435640"/>
            <a:ext cx="991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of Year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9" name=""/>
          <p:cNvSpPr/>
          <p:nvPr/>
        </p:nvSpPr>
        <p:spPr>
          <a:xfrm rot="16200000">
            <a:off x="970200" y="3704040"/>
            <a:ext cx="13683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Franchise Value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0" name=""/>
          <p:cNvSpPr/>
          <p:nvPr/>
        </p:nvSpPr>
        <p:spPr>
          <a:xfrm rot="16200000">
            <a:off x="1619280" y="3675600"/>
            <a:ext cx="5562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($Billions)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1" name=""/>
          <p:cNvSpPr/>
          <p:nvPr/>
        </p:nvSpPr>
        <p:spPr>
          <a:xfrm>
            <a:off x="977760" y="5532480"/>
            <a:ext cx="6823080" cy="102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ff0000"/>
                </a:solidFill>
                <a:effectLst/>
                <a:uFillTx/>
                <a:latin typeface="Arial"/>
              </a:rPr>
              <a:t>Assumptions: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Revenue targets are met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Franchise value multiple = 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Loss on portfolios is 0.65%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Risk held by Enron is up to VAR = $5,000,000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2" name=""/>
          <p:cNvSpPr/>
          <p:nvPr/>
        </p:nvSpPr>
        <p:spPr>
          <a:xfrm>
            <a:off x="996840" y="1341360"/>
            <a:ext cx="6863040" cy="125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606600"/>
                <a:tab algn="l" pos="1212840"/>
                <a:tab algn="l" pos="1819440"/>
                <a:tab algn="l" pos="2425680"/>
                <a:tab algn="l" pos="3032280"/>
                <a:tab algn="l" pos="3638520"/>
                <a:tab algn="l" pos="4245120"/>
                <a:tab algn="l" pos="4851360"/>
                <a:tab algn="l" pos="5457960"/>
                <a:tab algn="l" pos="6064200"/>
                <a:tab algn="l" pos="6670800"/>
                <a:tab algn="l" pos="7277040"/>
                <a:tab algn="l" pos="7883640"/>
                <a:tab algn="l" pos="8489880"/>
                <a:tab algn="l" pos="9096480"/>
                <a:tab algn="l" pos="9702720"/>
                <a:tab algn="l" pos="10309320"/>
                <a:tab algn="l" pos="10915560"/>
              </a:tabLst>
            </a:pPr>
            <a:r>
              <a:rPr b="1" lang="en-US" sz="1600" strike="noStrike" u="sng">
                <a:solidFill>
                  <a:srgbClr val="ff0000"/>
                </a:solidFill>
                <a:effectLst/>
                <a:uFillTx/>
                <a:latin typeface="Arial"/>
              </a:rPr>
              <a:t>EBIT</a:t>
            </a:r>
            <a:r>
              <a:rPr b="1" lang="en-US" sz="1200" strike="noStrike" u="sng">
                <a:solidFill>
                  <a:srgbClr val="00008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606600"/>
                <a:tab algn="l" pos="1212840"/>
                <a:tab algn="l" pos="1819440"/>
                <a:tab algn="l" pos="2425680"/>
                <a:tab algn="l" pos="3032280"/>
                <a:tab algn="l" pos="3638520"/>
                <a:tab algn="l" pos="4245120"/>
                <a:tab algn="l" pos="4851360"/>
                <a:tab algn="l" pos="5457960"/>
                <a:tab algn="l" pos="6064200"/>
                <a:tab algn="l" pos="6670800"/>
                <a:tab algn="l" pos="7277040"/>
                <a:tab algn="l" pos="7883640"/>
                <a:tab algn="l" pos="8489880"/>
                <a:tab algn="l" pos="9096480"/>
                <a:tab algn="l" pos="9702720"/>
                <a:tab algn="l" pos="10309320"/>
                <a:tab algn="l" pos="109155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606600"/>
                <a:tab algn="l" pos="1212840"/>
                <a:tab algn="l" pos="1819440"/>
                <a:tab algn="l" pos="2425680"/>
                <a:tab algn="l" pos="3032280"/>
                <a:tab algn="l" pos="3638520"/>
                <a:tab algn="l" pos="4245120"/>
                <a:tab algn="l" pos="4851360"/>
                <a:tab algn="l" pos="5457960"/>
                <a:tab algn="l" pos="6064200"/>
                <a:tab algn="l" pos="6670800"/>
                <a:tab algn="l" pos="7277040"/>
                <a:tab algn="l" pos="7883640"/>
                <a:tab algn="l" pos="8489880"/>
                <a:tab algn="l" pos="9096480"/>
                <a:tab algn="l" pos="9702720"/>
                <a:tab algn="l" pos="10309320"/>
                <a:tab algn="l" pos="10915560"/>
              </a:tabLst>
            </a:pPr>
            <a:r>
              <a:rPr b="1" lang="en-US" sz="12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Annualized to the end of</a:t>
            </a:r>
            <a:r>
              <a:rPr b="1" lang="en-US" sz="12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80"/>
                </a:solidFill>
                <a:effectLst/>
                <a:uFillTx/>
                <a:latin typeface="Arial"/>
              </a:rPr>
              <a:t>2000</a:t>
            </a:r>
            <a:r>
              <a:rPr b="1" lang="en-US" sz="1200" strike="noStrike" u="sng">
                <a:solidFill>
                  <a:srgbClr val="00008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8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80"/>
                </a:solidFill>
                <a:effectLst/>
                <a:uFillTx/>
                <a:latin typeface="Arial"/>
              </a:rPr>
              <a:t>2001</a:t>
            </a:r>
            <a:r>
              <a:rPr b="1" lang="en-US" sz="1200" strike="noStrike" u="sng">
                <a:solidFill>
                  <a:srgbClr val="00008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8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80"/>
                </a:solidFill>
                <a:effectLst/>
                <a:uFillTx/>
                <a:latin typeface="Arial"/>
              </a:rPr>
              <a:t>2002</a:t>
            </a:r>
            <a:r>
              <a:rPr b="1" lang="en-US" sz="1200" strike="noStrike" u="sng">
                <a:solidFill>
                  <a:srgbClr val="00008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8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80"/>
                </a:solidFill>
                <a:effectLst/>
                <a:uFillTx/>
                <a:latin typeface="Arial"/>
              </a:rPr>
              <a:t>2003</a:t>
            </a:r>
            <a:r>
              <a:rPr b="1" lang="en-US" sz="1200" strike="noStrike" u="sng">
                <a:solidFill>
                  <a:srgbClr val="00008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606600"/>
                <a:tab algn="l" pos="1212840"/>
                <a:tab algn="l" pos="1819440"/>
                <a:tab algn="l" pos="2425680"/>
                <a:tab algn="l" pos="3032280"/>
                <a:tab algn="l" pos="3638520"/>
                <a:tab algn="l" pos="4245120"/>
                <a:tab algn="l" pos="4851360"/>
                <a:tab algn="l" pos="5457960"/>
                <a:tab algn="l" pos="6064200"/>
                <a:tab algn="l" pos="6670800"/>
                <a:tab algn="l" pos="7277040"/>
                <a:tab algn="l" pos="7883640"/>
                <a:tab algn="l" pos="8489880"/>
                <a:tab algn="l" pos="9096480"/>
                <a:tab algn="l" pos="9702720"/>
                <a:tab algn="l" pos="10309320"/>
                <a:tab algn="l" pos="10915560"/>
              </a:tabLst>
            </a:pPr>
            <a:r>
              <a:rPr b="1" lang="en-US" sz="12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Approximate  EBITDA </a:t>
            </a:r>
            <a:r>
              <a:rPr b="1" lang="en-US" sz="10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($millions)</a:t>
            </a:r>
            <a:r>
              <a:rPr b="1" lang="en-US" sz="12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 -$5</a:t>
            </a:r>
            <a:r>
              <a:rPr b="1" lang="en-US" sz="12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$17 </a:t>
            </a:r>
            <a:r>
              <a:rPr b="1" lang="en-US" sz="12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$92</a:t>
            </a:r>
            <a:r>
              <a:rPr b="1" lang="en-US" sz="12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$171</a:t>
            </a:r>
            <a:r>
              <a:rPr b="1" lang="en-US" sz="12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  </a:t>
            </a:r>
            <a:r>
              <a:rPr b="1" lang="en-US" sz="1200" strike="noStrike" u="none">
                <a:solidFill>
                  <a:srgbClr val="00008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3" name="" descr=""/>
          <p:cNvPicPr/>
          <p:nvPr/>
        </p:nvPicPr>
        <p:blipFill>
          <a:blip r:embed="rId1">
            <a:lum contrast="66000"/>
          </a:blip>
          <a:stretch/>
        </p:blipFill>
        <p:spPr>
          <a:xfrm>
            <a:off x="7238880" y="1684440"/>
            <a:ext cx="1752840" cy="159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64" name="" descr=""/>
          <p:cNvPicPr/>
          <p:nvPr/>
        </p:nvPicPr>
        <p:blipFill>
          <a:blip r:embed="rId2">
            <a:lum contrast="36000"/>
          </a:blip>
          <a:stretch/>
        </p:blipFill>
        <p:spPr>
          <a:xfrm>
            <a:off x="6877080" y="4416480"/>
            <a:ext cx="2266920" cy="841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65" name="" descr=""/>
          <p:cNvPicPr/>
          <p:nvPr/>
        </p:nvPicPr>
        <p:blipFill>
          <a:blip r:embed="rId3">
            <a:lum contrast="24000"/>
          </a:blip>
          <a:stretch/>
        </p:blipFill>
        <p:spPr>
          <a:xfrm>
            <a:off x="7248600" y="5608800"/>
            <a:ext cx="1523880" cy="792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66" name="PlaceHolder 1"/>
          <p:cNvSpPr>
            <a:spLocks noGrp="1"/>
          </p:cNvSpPr>
          <p:nvPr>
            <p:ph type="title"/>
          </p:nvPr>
        </p:nvSpPr>
        <p:spPr>
          <a:xfrm>
            <a:off x="514080" y="2138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Early Adopters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7" name="PlaceHolder 2"/>
          <p:cNvSpPr>
            <a:spLocks noGrp="1"/>
          </p:cNvSpPr>
          <p:nvPr>
            <p:ph/>
          </p:nvPr>
        </p:nvSpPr>
        <p:spPr>
          <a:xfrm>
            <a:off x="304560" y="1404720"/>
            <a:ext cx="7543800" cy="4995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517680" indent="-517680">
              <a:lnSpc>
                <a:spcPct val="90000"/>
              </a:lnSpc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Ingram Micro (Europe)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52440" indent="-299880">
              <a:lnSpc>
                <a:spcPct val="90000"/>
              </a:lnSpc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 largest provider of technology products - new economy company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52440" indent="-299880">
              <a:lnSpc>
                <a:spcPct val="90000"/>
              </a:lnSpc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45,000 debtors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52440" indent="-299880">
              <a:lnSpc>
                <a:spcPct val="90000"/>
              </a:lnSpc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Exposure range from $10,000 to multi-millions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52440" indent="-299880">
              <a:lnSpc>
                <a:spcPct val="90000"/>
              </a:lnSpc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Recognizes credit risk, not satisfied with yes/no credit decision making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52440" indent="-299880">
              <a:lnSpc>
                <a:spcPct val="90000"/>
              </a:lnSpc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user of: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9240" indent="-384120">
              <a:lnSpc>
                <a:spcPct val="90000"/>
              </a:lnSpc>
              <a:buClr>
                <a:srgbClr val="336699"/>
              </a:buClr>
              <a:buSzPct val="65000"/>
              <a:buFont typeface="Arial"/>
              <a:buChar char="–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way information tolling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9240" indent="-384120">
              <a:lnSpc>
                <a:spcPct val="90000"/>
              </a:lnSpc>
              <a:buClr>
                <a:srgbClr val="336699"/>
              </a:buClr>
              <a:buSzPct val="65000"/>
              <a:buFont typeface="Arial"/>
              <a:buChar char="–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risk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9240" indent="-384120">
              <a:lnSpc>
                <a:spcPct val="90000"/>
              </a:lnSpc>
              <a:spcAft>
                <a:spcPts val="1001"/>
              </a:spcAft>
              <a:buClr>
                <a:srgbClr val="336699"/>
              </a:buClr>
              <a:buSzPct val="65000"/>
              <a:buFont typeface="Arial"/>
              <a:buChar char="–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Integrated business systems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7680" indent="-517680">
              <a:lnSpc>
                <a:spcPct val="90000"/>
              </a:lnSpc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Hewlett Packard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52440" indent="-299880">
              <a:lnSpc>
                <a:spcPct val="90000"/>
              </a:lnSpc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Serious credit issues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52440" indent="-299880">
              <a:lnSpc>
                <a:spcPct val="90000"/>
              </a:lnSpc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Recognize value of information and bankruptcy swap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52440" indent="-299880">
              <a:lnSpc>
                <a:spcPct val="90000"/>
              </a:lnSpc>
              <a:spcAft>
                <a:spcPts val="1125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use the same as Ingram Micro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7680" indent="-517680">
              <a:lnSpc>
                <a:spcPct val="90000"/>
              </a:lnSpc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ABB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52440" indent="-299880">
              <a:lnSpc>
                <a:spcPct val="90000"/>
              </a:lnSpc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Sirius Division is deciding on whether to staff up or utilize our information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8" name="PlaceHolder 1"/>
          <p:cNvSpPr>
            <a:spLocks noGrp="1"/>
          </p:cNvSpPr>
          <p:nvPr>
            <p:ph type="title"/>
          </p:nvPr>
        </p:nvSpPr>
        <p:spPr>
          <a:xfrm>
            <a:off x="490320" y="2282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 Two Challenges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9" name="PlaceHolder 2"/>
          <p:cNvSpPr>
            <a:spLocks noGrp="1"/>
          </p:cNvSpPr>
          <p:nvPr>
            <p:ph/>
          </p:nvPr>
        </p:nvSpPr>
        <p:spPr>
          <a:xfrm>
            <a:off x="795240" y="1958760"/>
            <a:ext cx="7772400" cy="3298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663480" indent="-663480">
              <a:lnSpc>
                <a:spcPct val="90000"/>
              </a:lnSpc>
              <a:spcAft>
                <a:spcPts val="1562"/>
              </a:spcAft>
              <a:buClr>
                <a:srgbClr val="ffffff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Brand Recognition:</a:t>
            </a: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Establishing the brand and acceptance of ECC prices as the standard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52440" indent="-299880">
              <a:lnSpc>
                <a:spcPct val="90000"/>
              </a:lnSpc>
              <a:spcAft>
                <a:spcPts val="1125"/>
              </a:spcAft>
              <a:buClr>
                <a:srgbClr val="000099"/>
              </a:buClr>
              <a:buSzPct val="75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is a new Enron skill set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52440" indent="-299880">
              <a:lnSpc>
                <a:spcPct val="90000"/>
              </a:lnSpc>
              <a:spcAft>
                <a:spcPts val="1125"/>
              </a:spcAft>
              <a:buClr>
                <a:srgbClr val="000099"/>
              </a:buClr>
              <a:buSzPct val="75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Educate our target market that there is a cost for credit and it is far more profitable to manage it than ignore it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52440" indent="-299880">
              <a:lnSpc>
                <a:spcPct val="90000"/>
              </a:lnSpc>
              <a:spcAft>
                <a:spcPts val="1125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3480" indent="-663480">
              <a:lnSpc>
                <a:spcPct val="90000"/>
              </a:lnSpc>
              <a:spcAft>
                <a:spcPts val="1562"/>
              </a:spcAft>
              <a:buClr>
                <a:srgbClr val="ffffff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Pricing System:</a:t>
            </a: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scale our pricing system from publicly traded companies to non-publicly traded companies requires a new paradigm</a:t>
            </a: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63480" indent="0">
              <a:lnSpc>
                <a:spcPct val="90000"/>
              </a:lnSpc>
              <a:spcAft>
                <a:spcPts val="1562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70" name="" descr=""/>
          <p:cNvPicPr/>
          <p:nvPr/>
        </p:nvPicPr>
        <p:blipFill>
          <a:blip r:embed="rId1"/>
          <a:stretch/>
        </p:blipFill>
        <p:spPr>
          <a:xfrm>
            <a:off x="679320" y="2057400"/>
            <a:ext cx="622440" cy="614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71" name="" descr=""/>
          <p:cNvPicPr/>
          <p:nvPr/>
        </p:nvPicPr>
        <p:blipFill>
          <a:blip r:embed="rId2"/>
          <a:stretch/>
        </p:blipFill>
        <p:spPr>
          <a:xfrm>
            <a:off x="606600" y="3983040"/>
            <a:ext cx="768240" cy="612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5" name=""/>
          <p:cNvGraphicFramePr/>
          <p:nvPr/>
        </p:nvGraphicFramePr>
        <p:xfrm>
          <a:off x="1066680" y="1114560"/>
          <a:ext cx="3178440" cy="5503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114560"/>
                    <a:ext cx="3178440" cy="550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7" name=""/>
          <p:cNvSpPr/>
          <p:nvPr/>
        </p:nvSpPr>
        <p:spPr>
          <a:xfrm>
            <a:off x="1979640" y="1579680"/>
            <a:ext cx="138888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Power*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(BBtue/d)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255680" y="6491160"/>
            <a:ext cx="56833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*Physical and Financial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331360" y="5151600"/>
            <a:ext cx="234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449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891800" y="5735520"/>
            <a:ext cx="156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501560" y="5757840"/>
            <a:ext cx="7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2724480" y="3746520"/>
            <a:ext cx="351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1,460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213720" y="2168640"/>
            <a:ext cx="351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2,610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640680" y="2044800"/>
            <a:ext cx="351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2,702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815480" y="6012000"/>
            <a:ext cx="312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277360" y="6012000"/>
            <a:ext cx="312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1343880" y="6012000"/>
            <a:ext cx="312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2736360" y="6012000"/>
            <a:ext cx="312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226680" y="6012000"/>
            <a:ext cx="31248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Q1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698280" y="6012000"/>
            <a:ext cx="31248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Q2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1" name=""/>
          <p:cNvGraphicFramePr/>
          <p:nvPr/>
        </p:nvGraphicFramePr>
        <p:xfrm>
          <a:off x="4705200" y="1206360"/>
          <a:ext cx="3197520" cy="5116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7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05200" y="1206360"/>
                    <a:ext cx="3197520" cy="511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3" name=""/>
          <p:cNvSpPr/>
          <p:nvPr/>
        </p:nvSpPr>
        <p:spPr>
          <a:xfrm>
            <a:off x="5086440" y="1579680"/>
            <a:ext cx="258912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Gas*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(BBtue/d)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5388840" y="6012000"/>
            <a:ext cx="312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866920" y="6012000"/>
            <a:ext cx="312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907880" y="6012000"/>
            <a:ext cx="312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384240" y="6012000"/>
            <a:ext cx="312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787000" y="4186080"/>
            <a:ext cx="531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1,236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5371920" y="4913280"/>
            <a:ext cx="414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660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910040" y="5367240"/>
            <a:ext cx="414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6311160" y="3865680"/>
            <a:ext cx="531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1,497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779520" y="3036960"/>
            <a:ext cx="531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2,166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6879600" y="6012000"/>
            <a:ext cx="31248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Q1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7387560" y="6012000"/>
            <a:ext cx="31248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Q2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7290360" y="1835280"/>
            <a:ext cx="531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3,127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523440" y="2282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U.K. Volume Growth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"/>
          <p:cNvSpPr/>
          <p:nvPr/>
        </p:nvSpPr>
        <p:spPr>
          <a:xfrm>
            <a:off x="4495680" y="3200400"/>
            <a:ext cx="3954600" cy="2951280"/>
          </a:xfrm>
          <a:prstGeom prst="rect">
            <a:avLst/>
          </a:prstGeom>
          <a:solidFill>
            <a:srgbClr val="ffffff"/>
          </a:solidFill>
          <a:ln w="15120">
            <a:solidFill>
              <a:srgbClr val="000000"/>
            </a:solidFill>
            <a:miter/>
          </a:ln>
          <a:effectLst>
            <a:outerShdw dist="71785" dir="2700000" blurRad="0" rotWithShape="0">
              <a:srgbClr val="9c9899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8" name=""/>
          <p:cNvGraphicFramePr/>
          <p:nvPr/>
        </p:nvGraphicFramePr>
        <p:xfrm>
          <a:off x="4513320" y="3298680"/>
          <a:ext cx="3930480" cy="2822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13320" y="3298680"/>
                    <a:ext cx="3930480" cy="2822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0" name=""/>
          <p:cNvSpPr/>
          <p:nvPr/>
        </p:nvSpPr>
        <p:spPr>
          <a:xfrm>
            <a:off x="5489640" y="3260880"/>
            <a:ext cx="2084400" cy="49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76280"/>
                <a:tab algn="l" pos="952560"/>
                <a:tab algn="l" pos="1428840"/>
                <a:tab algn="l" pos="1905120"/>
                <a:tab algn="l" pos="2381400"/>
                <a:tab algn="l" pos="2857680"/>
                <a:tab algn="l" pos="3333600"/>
                <a:tab algn="l" pos="3809880"/>
                <a:tab algn="l" pos="4286160"/>
                <a:tab algn="l" pos="4762440"/>
                <a:tab algn="l" pos="5238720"/>
                <a:tab algn="l" pos="5715000"/>
                <a:tab algn="l" pos="6191280"/>
                <a:tab algn="l" pos="6667560"/>
                <a:tab algn="l" pos="7143840"/>
                <a:tab algn="l" pos="7620120"/>
                <a:tab algn="l" pos="8096400"/>
                <a:tab algn="l" pos="8572680"/>
                <a:tab algn="l" pos="9048600"/>
                <a:tab algn="l" pos="95248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 Growth</a:t>
            </a:r>
            <a:r>
              <a:rPr b="1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476280"/>
                <a:tab algn="l" pos="952560"/>
                <a:tab algn="l" pos="1428840"/>
                <a:tab algn="l" pos="1905120"/>
                <a:tab algn="l" pos="2381400"/>
                <a:tab algn="l" pos="2857680"/>
                <a:tab algn="l" pos="3333600"/>
                <a:tab algn="l" pos="3809880"/>
                <a:tab algn="l" pos="4286160"/>
                <a:tab algn="l" pos="4762440"/>
                <a:tab algn="l" pos="5238720"/>
                <a:tab algn="l" pos="5715000"/>
                <a:tab algn="l" pos="6191280"/>
                <a:tab algn="l" pos="6667560"/>
                <a:tab algn="l" pos="7143840"/>
                <a:tab algn="l" pos="7620120"/>
                <a:tab algn="l" pos="8096400"/>
                <a:tab algn="l" pos="8572680"/>
                <a:tab algn="l" pos="9048600"/>
                <a:tab algn="l" pos="952488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(BBtue/d)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565200" y="1101600"/>
            <a:ext cx="748332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349880" y="946080"/>
            <a:ext cx="4400280" cy="213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190440" indent="-190440">
              <a:lnSpc>
                <a:spcPct val="100000"/>
              </a:lnSpc>
              <a:spcBef>
                <a:spcPts val="1001"/>
              </a:spcBef>
              <a:buClr>
                <a:srgbClr val="00cc00"/>
              </a:buClr>
              <a:buSzPct val="80000"/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645440" y="584532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5236200" y="584532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5893560" y="584532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6507720" y="584532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4587840" y="6247080"/>
            <a:ext cx="2949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and Financial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806120" y="6097680"/>
            <a:ext cx="161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GEX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2090880" y="6464160"/>
            <a:ext cx="41040" cy="5256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18"/>
                </a:moveTo>
                <a:lnTo>
                  <a:pt x="0" y="0"/>
                </a:lnTo>
                <a:lnTo>
                  <a:pt x="0" y="12"/>
                </a:lnTo>
                <a:lnTo>
                  <a:pt x="18" y="18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446120" y="5886360"/>
            <a:ext cx="271440" cy="666720"/>
          </a:xfrm>
          <a:custGeom>
            <a:avLst/>
            <a:gdLst/>
            <a:ahLst/>
            <a:rect l="l" t="t" r="r" b="b"/>
            <a:pathLst>
              <a:path w="120" h="228">
                <a:moveTo>
                  <a:pt x="60" y="228"/>
                </a:moveTo>
                <a:lnTo>
                  <a:pt x="24" y="222"/>
                </a:lnTo>
                <a:lnTo>
                  <a:pt x="24" y="192"/>
                </a:lnTo>
                <a:lnTo>
                  <a:pt x="0" y="174"/>
                </a:lnTo>
                <a:lnTo>
                  <a:pt x="0" y="108"/>
                </a:lnTo>
                <a:lnTo>
                  <a:pt x="6" y="66"/>
                </a:lnTo>
                <a:lnTo>
                  <a:pt x="102" y="0"/>
                </a:lnTo>
                <a:lnTo>
                  <a:pt x="108" y="42"/>
                </a:lnTo>
                <a:lnTo>
                  <a:pt x="84" y="90"/>
                </a:lnTo>
                <a:lnTo>
                  <a:pt x="96" y="90"/>
                </a:lnTo>
                <a:lnTo>
                  <a:pt x="90" y="102"/>
                </a:lnTo>
                <a:lnTo>
                  <a:pt x="120" y="102"/>
                </a:lnTo>
                <a:lnTo>
                  <a:pt x="120" y="114"/>
                </a:lnTo>
                <a:lnTo>
                  <a:pt x="108" y="132"/>
                </a:lnTo>
                <a:lnTo>
                  <a:pt x="96" y="126"/>
                </a:lnTo>
                <a:lnTo>
                  <a:pt x="96" y="144"/>
                </a:lnTo>
                <a:lnTo>
                  <a:pt x="78" y="150"/>
                </a:lnTo>
                <a:lnTo>
                  <a:pt x="78" y="162"/>
                </a:lnTo>
                <a:lnTo>
                  <a:pt x="66" y="162"/>
                </a:lnTo>
                <a:lnTo>
                  <a:pt x="72" y="174"/>
                </a:lnTo>
                <a:lnTo>
                  <a:pt x="60" y="210"/>
                </a:lnTo>
                <a:lnTo>
                  <a:pt x="72" y="228"/>
                </a:lnTo>
                <a:lnTo>
                  <a:pt x="60" y="228"/>
                </a:lnTo>
                <a:close/>
              </a:path>
            </a:pathLst>
          </a:custGeom>
          <a:solidFill>
            <a:srgbClr val="33cc33"/>
          </a:solidFill>
          <a:ln w="648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703520" y="6516720"/>
            <a:ext cx="27000" cy="71280"/>
          </a:xfrm>
          <a:custGeom>
            <a:avLst/>
            <a:gdLst/>
            <a:ahLst/>
            <a:rect l="l" t="t" r="r" b="b"/>
            <a:pathLst>
              <a:path w="12" h="24">
                <a:moveTo>
                  <a:pt x="12" y="0"/>
                </a:moveTo>
                <a:lnTo>
                  <a:pt x="6" y="24"/>
                </a:lnTo>
                <a:lnTo>
                  <a:pt x="0" y="12"/>
                </a:lnTo>
                <a:lnTo>
                  <a:pt x="12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tIns="25560" bIns="25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608120" y="6378480"/>
            <a:ext cx="122400" cy="138240"/>
          </a:xfrm>
          <a:custGeom>
            <a:avLst/>
            <a:gdLst/>
            <a:ahLst/>
            <a:rect l="l" t="t" r="r" b="b"/>
            <a:pathLst>
              <a:path w="54" h="48">
                <a:moveTo>
                  <a:pt x="18" y="6"/>
                </a:moveTo>
                <a:lnTo>
                  <a:pt x="42" y="0"/>
                </a:lnTo>
                <a:lnTo>
                  <a:pt x="54" y="30"/>
                </a:lnTo>
                <a:lnTo>
                  <a:pt x="48" y="42"/>
                </a:lnTo>
                <a:lnTo>
                  <a:pt x="18" y="48"/>
                </a:lnTo>
                <a:lnTo>
                  <a:pt x="0" y="12"/>
                </a:lnTo>
                <a:lnTo>
                  <a:pt x="18" y="6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1743120" y="6534000"/>
            <a:ext cx="79200" cy="69840"/>
          </a:xfrm>
          <a:custGeom>
            <a:avLst/>
            <a:gdLst/>
            <a:ahLst/>
            <a:rect l="l" t="t" r="r" b="b"/>
            <a:pathLst>
              <a:path w="36" h="24">
                <a:moveTo>
                  <a:pt x="12" y="0"/>
                </a:moveTo>
                <a:lnTo>
                  <a:pt x="30" y="6"/>
                </a:lnTo>
                <a:lnTo>
                  <a:pt x="36" y="24"/>
                </a:lnTo>
                <a:lnTo>
                  <a:pt x="0" y="12"/>
                </a:lnTo>
                <a:lnTo>
                  <a:pt x="0" y="0"/>
                </a:lnTo>
                <a:lnTo>
                  <a:pt x="12" y="0"/>
                </a:lnTo>
                <a:close/>
              </a:path>
            </a:pathLst>
          </a:custGeom>
          <a:solidFill>
            <a:srgbClr val="33cc33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tIns="24120" bIns="24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1822320" y="6534000"/>
            <a:ext cx="28800" cy="86040"/>
          </a:xfrm>
          <a:custGeom>
            <a:avLst/>
            <a:gdLst/>
            <a:ahLst/>
            <a:rect l="l" t="t" r="r" b="b"/>
            <a:pathLst>
              <a:path w="12" h="30">
                <a:moveTo>
                  <a:pt x="0" y="0"/>
                </a:moveTo>
                <a:lnTo>
                  <a:pt x="12" y="6"/>
                </a:lnTo>
                <a:lnTo>
                  <a:pt x="6" y="30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730520" y="6272280"/>
            <a:ext cx="176040" cy="244440"/>
          </a:xfrm>
          <a:custGeom>
            <a:avLst/>
            <a:gdLst/>
            <a:ahLst/>
            <a:rect l="l" t="t" r="r" b="b"/>
            <a:pathLst>
              <a:path w="78" h="84">
                <a:moveTo>
                  <a:pt x="24" y="6"/>
                </a:moveTo>
                <a:lnTo>
                  <a:pt x="30" y="18"/>
                </a:lnTo>
                <a:lnTo>
                  <a:pt x="0" y="30"/>
                </a:lnTo>
                <a:lnTo>
                  <a:pt x="12" y="42"/>
                </a:lnTo>
                <a:lnTo>
                  <a:pt x="18" y="66"/>
                </a:lnTo>
                <a:lnTo>
                  <a:pt x="42" y="72"/>
                </a:lnTo>
                <a:lnTo>
                  <a:pt x="36" y="84"/>
                </a:lnTo>
                <a:lnTo>
                  <a:pt x="54" y="84"/>
                </a:lnTo>
                <a:lnTo>
                  <a:pt x="54" y="66"/>
                </a:lnTo>
                <a:lnTo>
                  <a:pt x="66" y="66"/>
                </a:lnTo>
                <a:lnTo>
                  <a:pt x="60" y="48"/>
                </a:lnTo>
                <a:lnTo>
                  <a:pt x="78" y="36"/>
                </a:lnTo>
                <a:lnTo>
                  <a:pt x="66" y="0"/>
                </a:lnTo>
                <a:lnTo>
                  <a:pt x="48" y="6"/>
                </a:lnTo>
                <a:lnTo>
                  <a:pt x="48" y="18"/>
                </a:lnTo>
                <a:lnTo>
                  <a:pt x="42" y="36"/>
                </a:lnTo>
                <a:lnTo>
                  <a:pt x="42" y="12"/>
                </a:lnTo>
                <a:lnTo>
                  <a:pt x="24" y="6"/>
                </a:lnTo>
                <a:close/>
              </a:path>
            </a:pathLst>
          </a:custGeom>
          <a:solidFill>
            <a:srgbClr val="33cc33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1946160" y="6603840"/>
            <a:ext cx="54000" cy="69840"/>
          </a:xfrm>
          <a:custGeom>
            <a:avLst/>
            <a:gdLst/>
            <a:ahLst/>
            <a:rect l="l" t="t" r="r" b="b"/>
            <a:pathLst>
              <a:path w="24" h="24">
                <a:moveTo>
                  <a:pt x="18" y="12"/>
                </a:moveTo>
                <a:lnTo>
                  <a:pt x="24" y="24"/>
                </a:lnTo>
                <a:lnTo>
                  <a:pt x="0" y="18"/>
                </a:lnTo>
                <a:lnTo>
                  <a:pt x="0" y="6"/>
                </a:lnTo>
                <a:lnTo>
                  <a:pt x="12" y="12"/>
                </a:lnTo>
                <a:lnTo>
                  <a:pt x="6" y="0"/>
                </a:lnTo>
                <a:lnTo>
                  <a:pt x="18" y="6"/>
                </a:lnTo>
                <a:lnTo>
                  <a:pt x="18" y="12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tIns="24120" bIns="24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1946160" y="6603840"/>
            <a:ext cx="54000" cy="69840"/>
          </a:xfrm>
          <a:custGeom>
            <a:avLst/>
            <a:gdLst/>
            <a:ahLst/>
            <a:rect l="l" t="t" r="r" b="b"/>
            <a:pathLst>
              <a:path w="24" h="24">
                <a:moveTo>
                  <a:pt x="18" y="12"/>
                </a:moveTo>
                <a:lnTo>
                  <a:pt x="24" y="24"/>
                </a:lnTo>
                <a:lnTo>
                  <a:pt x="0" y="18"/>
                </a:lnTo>
                <a:lnTo>
                  <a:pt x="0" y="6"/>
                </a:lnTo>
                <a:lnTo>
                  <a:pt x="12" y="12"/>
                </a:lnTo>
                <a:lnTo>
                  <a:pt x="6" y="0"/>
                </a:lnTo>
                <a:lnTo>
                  <a:pt x="18" y="6"/>
                </a:lnTo>
                <a:lnTo>
                  <a:pt x="18" y="12"/>
                </a:lnTo>
                <a:close/>
              </a:path>
            </a:pathLst>
          </a:custGeom>
          <a:solidFill>
            <a:srgbClr val="33cc33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tIns="24120" bIns="24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1133640" y="1844640"/>
            <a:ext cx="2577960" cy="3959280"/>
          </a:xfrm>
          <a:custGeom>
            <a:avLst/>
            <a:gdLst/>
            <a:ahLst/>
            <a:rect l="l" t="t" r="r" b="b"/>
            <a:pathLst>
              <a:path w="1144" h="1360">
                <a:moveTo>
                  <a:pt x="114" y="916"/>
                </a:moveTo>
                <a:lnTo>
                  <a:pt x="90" y="934"/>
                </a:lnTo>
                <a:lnTo>
                  <a:pt x="114" y="952"/>
                </a:lnTo>
                <a:lnTo>
                  <a:pt x="114" y="964"/>
                </a:lnTo>
                <a:lnTo>
                  <a:pt x="66" y="964"/>
                </a:lnTo>
                <a:lnTo>
                  <a:pt x="72" y="970"/>
                </a:lnTo>
                <a:lnTo>
                  <a:pt x="66" y="982"/>
                </a:lnTo>
                <a:lnTo>
                  <a:pt x="72" y="1000"/>
                </a:lnTo>
                <a:lnTo>
                  <a:pt x="60" y="982"/>
                </a:lnTo>
                <a:lnTo>
                  <a:pt x="48" y="1000"/>
                </a:lnTo>
                <a:lnTo>
                  <a:pt x="48" y="1012"/>
                </a:lnTo>
                <a:lnTo>
                  <a:pt x="12" y="1006"/>
                </a:lnTo>
                <a:lnTo>
                  <a:pt x="12" y="1024"/>
                </a:lnTo>
                <a:lnTo>
                  <a:pt x="66" y="1024"/>
                </a:lnTo>
                <a:lnTo>
                  <a:pt x="6" y="1042"/>
                </a:lnTo>
                <a:lnTo>
                  <a:pt x="12" y="1048"/>
                </a:lnTo>
                <a:lnTo>
                  <a:pt x="6" y="1072"/>
                </a:lnTo>
                <a:lnTo>
                  <a:pt x="6" y="1096"/>
                </a:lnTo>
                <a:lnTo>
                  <a:pt x="60" y="1096"/>
                </a:lnTo>
                <a:lnTo>
                  <a:pt x="66" y="1072"/>
                </a:lnTo>
                <a:lnTo>
                  <a:pt x="66" y="1090"/>
                </a:lnTo>
                <a:lnTo>
                  <a:pt x="90" y="1090"/>
                </a:lnTo>
                <a:lnTo>
                  <a:pt x="114" y="1060"/>
                </a:lnTo>
                <a:lnTo>
                  <a:pt x="102" y="1090"/>
                </a:lnTo>
                <a:lnTo>
                  <a:pt x="120" y="1084"/>
                </a:lnTo>
                <a:lnTo>
                  <a:pt x="96" y="1096"/>
                </a:lnTo>
                <a:lnTo>
                  <a:pt x="96" y="1114"/>
                </a:lnTo>
                <a:lnTo>
                  <a:pt x="84" y="1120"/>
                </a:lnTo>
                <a:lnTo>
                  <a:pt x="78" y="1096"/>
                </a:lnTo>
                <a:lnTo>
                  <a:pt x="6" y="1114"/>
                </a:lnTo>
                <a:lnTo>
                  <a:pt x="12" y="1120"/>
                </a:lnTo>
                <a:lnTo>
                  <a:pt x="12" y="1132"/>
                </a:lnTo>
                <a:lnTo>
                  <a:pt x="0" y="1126"/>
                </a:lnTo>
                <a:lnTo>
                  <a:pt x="12" y="1144"/>
                </a:lnTo>
                <a:lnTo>
                  <a:pt x="30" y="1138"/>
                </a:lnTo>
                <a:lnTo>
                  <a:pt x="12" y="1168"/>
                </a:lnTo>
                <a:lnTo>
                  <a:pt x="12" y="1186"/>
                </a:lnTo>
                <a:lnTo>
                  <a:pt x="24" y="1174"/>
                </a:lnTo>
                <a:lnTo>
                  <a:pt x="30" y="1186"/>
                </a:lnTo>
                <a:lnTo>
                  <a:pt x="24" y="1198"/>
                </a:lnTo>
                <a:lnTo>
                  <a:pt x="24" y="1204"/>
                </a:lnTo>
                <a:lnTo>
                  <a:pt x="60" y="1150"/>
                </a:lnTo>
                <a:lnTo>
                  <a:pt x="90" y="1150"/>
                </a:lnTo>
                <a:lnTo>
                  <a:pt x="72" y="1168"/>
                </a:lnTo>
                <a:lnTo>
                  <a:pt x="66" y="1156"/>
                </a:lnTo>
                <a:lnTo>
                  <a:pt x="36" y="1210"/>
                </a:lnTo>
                <a:lnTo>
                  <a:pt x="60" y="1216"/>
                </a:lnTo>
                <a:lnTo>
                  <a:pt x="12" y="1246"/>
                </a:lnTo>
                <a:lnTo>
                  <a:pt x="12" y="1252"/>
                </a:lnTo>
                <a:lnTo>
                  <a:pt x="60" y="1240"/>
                </a:lnTo>
                <a:lnTo>
                  <a:pt x="42" y="1288"/>
                </a:lnTo>
                <a:lnTo>
                  <a:pt x="30" y="1282"/>
                </a:lnTo>
                <a:lnTo>
                  <a:pt x="24" y="1306"/>
                </a:lnTo>
                <a:lnTo>
                  <a:pt x="60" y="1342"/>
                </a:lnTo>
                <a:lnTo>
                  <a:pt x="78" y="1336"/>
                </a:lnTo>
                <a:lnTo>
                  <a:pt x="72" y="1360"/>
                </a:lnTo>
                <a:lnTo>
                  <a:pt x="120" y="1360"/>
                </a:lnTo>
                <a:lnTo>
                  <a:pt x="180" y="1318"/>
                </a:lnTo>
                <a:lnTo>
                  <a:pt x="204" y="1276"/>
                </a:lnTo>
                <a:lnTo>
                  <a:pt x="228" y="1282"/>
                </a:lnTo>
                <a:lnTo>
                  <a:pt x="240" y="1258"/>
                </a:lnTo>
                <a:lnTo>
                  <a:pt x="228" y="1222"/>
                </a:lnTo>
                <a:lnTo>
                  <a:pt x="246" y="1234"/>
                </a:lnTo>
                <a:lnTo>
                  <a:pt x="240" y="1210"/>
                </a:lnTo>
                <a:lnTo>
                  <a:pt x="246" y="1204"/>
                </a:lnTo>
                <a:lnTo>
                  <a:pt x="252" y="1264"/>
                </a:lnTo>
                <a:lnTo>
                  <a:pt x="270" y="1276"/>
                </a:lnTo>
                <a:lnTo>
                  <a:pt x="276" y="1300"/>
                </a:lnTo>
                <a:lnTo>
                  <a:pt x="288" y="1288"/>
                </a:lnTo>
                <a:lnTo>
                  <a:pt x="294" y="1258"/>
                </a:lnTo>
                <a:lnTo>
                  <a:pt x="288" y="1234"/>
                </a:lnTo>
                <a:lnTo>
                  <a:pt x="300" y="1204"/>
                </a:lnTo>
                <a:lnTo>
                  <a:pt x="324" y="1186"/>
                </a:lnTo>
                <a:lnTo>
                  <a:pt x="330" y="1150"/>
                </a:lnTo>
                <a:lnTo>
                  <a:pt x="312" y="1114"/>
                </a:lnTo>
                <a:lnTo>
                  <a:pt x="342" y="1078"/>
                </a:lnTo>
                <a:lnTo>
                  <a:pt x="318" y="1036"/>
                </a:lnTo>
                <a:lnTo>
                  <a:pt x="312" y="958"/>
                </a:lnTo>
                <a:lnTo>
                  <a:pt x="324" y="910"/>
                </a:lnTo>
                <a:lnTo>
                  <a:pt x="312" y="881"/>
                </a:lnTo>
                <a:lnTo>
                  <a:pt x="318" y="851"/>
                </a:lnTo>
                <a:lnTo>
                  <a:pt x="354" y="821"/>
                </a:lnTo>
                <a:lnTo>
                  <a:pt x="401" y="809"/>
                </a:lnTo>
                <a:lnTo>
                  <a:pt x="401" y="785"/>
                </a:lnTo>
                <a:lnTo>
                  <a:pt x="384" y="755"/>
                </a:lnTo>
                <a:lnTo>
                  <a:pt x="413" y="695"/>
                </a:lnTo>
                <a:lnTo>
                  <a:pt x="425" y="605"/>
                </a:lnTo>
                <a:lnTo>
                  <a:pt x="449" y="593"/>
                </a:lnTo>
                <a:lnTo>
                  <a:pt x="461" y="551"/>
                </a:lnTo>
                <a:lnTo>
                  <a:pt x="503" y="491"/>
                </a:lnTo>
                <a:lnTo>
                  <a:pt x="491" y="455"/>
                </a:lnTo>
                <a:lnTo>
                  <a:pt x="515" y="402"/>
                </a:lnTo>
                <a:lnTo>
                  <a:pt x="551" y="378"/>
                </a:lnTo>
                <a:lnTo>
                  <a:pt x="569" y="390"/>
                </a:lnTo>
                <a:lnTo>
                  <a:pt x="587" y="324"/>
                </a:lnTo>
                <a:lnTo>
                  <a:pt x="665" y="336"/>
                </a:lnTo>
                <a:lnTo>
                  <a:pt x="671" y="330"/>
                </a:lnTo>
                <a:lnTo>
                  <a:pt x="659" y="312"/>
                </a:lnTo>
                <a:lnTo>
                  <a:pt x="671" y="282"/>
                </a:lnTo>
                <a:lnTo>
                  <a:pt x="671" y="264"/>
                </a:lnTo>
                <a:lnTo>
                  <a:pt x="689" y="258"/>
                </a:lnTo>
                <a:lnTo>
                  <a:pt x="713" y="246"/>
                </a:lnTo>
                <a:lnTo>
                  <a:pt x="707" y="234"/>
                </a:lnTo>
                <a:lnTo>
                  <a:pt x="719" y="228"/>
                </a:lnTo>
                <a:lnTo>
                  <a:pt x="773" y="300"/>
                </a:lnTo>
                <a:lnTo>
                  <a:pt x="815" y="306"/>
                </a:lnTo>
                <a:lnTo>
                  <a:pt x="839" y="282"/>
                </a:lnTo>
                <a:lnTo>
                  <a:pt x="869" y="306"/>
                </a:lnTo>
                <a:lnTo>
                  <a:pt x="916" y="270"/>
                </a:lnTo>
                <a:lnTo>
                  <a:pt x="922" y="198"/>
                </a:lnTo>
                <a:lnTo>
                  <a:pt x="928" y="168"/>
                </a:lnTo>
                <a:lnTo>
                  <a:pt x="1018" y="132"/>
                </a:lnTo>
                <a:lnTo>
                  <a:pt x="1072" y="180"/>
                </a:lnTo>
                <a:lnTo>
                  <a:pt x="1072" y="216"/>
                </a:lnTo>
                <a:lnTo>
                  <a:pt x="1054" y="246"/>
                </a:lnTo>
                <a:lnTo>
                  <a:pt x="1066" y="264"/>
                </a:lnTo>
                <a:lnTo>
                  <a:pt x="1108" y="216"/>
                </a:lnTo>
                <a:lnTo>
                  <a:pt x="1114" y="192"/>
                </a:lnTo>
                <a:lnTo>
                  <a:pt x="1144" y="198"/>
                </a:lnTo>
                <a:lnTo>
                  <a:pt x="1144" y="174"/>
                </a:lnTo>
                <a:lnTo>
                  <a:pt x="1084" y="186"/>
                </a:lnTo>
                <a:lnTo>
                  <a:pt x="1102" y="156"/>
                </a:lnTo>
                <a:lnTo>
                  <a:pt x="1042" y="120"/>
                </a:lnTo>
                <a:lnTo>
                  <a:pt x="1108" y="132"/>
                </a:lnTo>
                <a:lnTo>
                  <a:pt x="1144" y="84"/>
                </a:lnTo>
                <a:lnTo>
                  <a:pt x="1102" y="48"/>
                </a:lnTo>
                <a:lnTo>
                  <a:pt x="1072" y="54"/>
                </a:lnTo>
                <a:lnTo>
                  <a:pt x="1072" y="30"/>
                </a:lnTo>
                <a:lnTo>
                  <a:pt x="1042" y="42"/>
                </a:lnTo>
                <a:lnTo>
                  <a:pt x="1042" y="84"/>
                </a:lnTo>
                <a:lnTo>
                  <a:pt x="1018" y="84"/>
                </a:lnTo>
                <a:lnTo>
                  <a:pt x="1030" y="60"/>
                </a:lnTo>
                <a:lnTo>
                  <a:pt x="1006" y="60"/>
                </a:lnTo>
                <a:lnTo>
                  <a:pt x="1018" y="54"/>
                </a:lnTo>
                <a:lnTo>
                  <a:pt x="1012" y="42"/>
                </a:lnTo>
                <a:lnTo>
                  <a:pt x="1030" y="36"/>
                </a:lnTo>
                <a:lnTo>
                  <a:pt x="1036" y="18"/>
                </a:lnTo>
                <a:lnTo>
                  <a:pt x="1000" y="0"/>
                </a:lnTo>
                <a:lnTo>
                  <a:pt x="976" y="84"/>
                </a:lnTo>
                <a:lnTo>
                  <a:pt x="952" y="90"/>
                </a:lnTo>
                <a:lnTo>
                  <a:pt x="952" y="18"/>
                </a:lnTo>
                <a:lnTo>
                  <a:pt x="887" y="132"/>
                </a:lnTo>
                <a:lnTo>
                  <a:pt x="881" y="126"/>
                </a:lnTo>
                <a:lnTo>
                  <a:pt x="893" y="84"/>
                </a:lnTo>
                <a:lnTo>
                  <a:pt x="922" y="30"/>
                </a:lnTo>
                <a:lnTo>
                  <a:pt x="893" y="42"/>
                </a:lnTo>
                <a:lnTo>
                  <a:pt x="881" y="18"/>
                </a:lnTo>
                <a:lnTo>
                  <a:pt x="857" y="36"/>
                </a:lnTo>
                <a:lnTo>
                  <a:pt x="869" y="54"/>
                </a:lnTo>
                <a:lnTo>
                  <a:pt x="809" y="114"/>
                </a:lnTo>
                <a:lnTo>
                  <a:pt x="809" y="144"/>
                </a:lnTo>
                <a:lnTo>
                  <a:pt x="791" y="132"/>
                </a:lnTo>
                <a:lnTo>
                  <a:pt x="791" y="120"/>
                </a:lnTo>
                <a:lnTo>
                  <a:pt x="767" y="126"/>
                </a:lnTo>
                <a:lnTo>
                  <a:pt x="749" y="102"/>
                </a:lnTo>
                <a:lnTo>
                  <a:pt x="743" y="120"/>
                </a:lnTo>
                <a:lnTo>
                  <a:pt x="731" y="102"/>
                </a:lnTo>
                <a:lnTo>
                  <a:pt x="731" y="126"/>
                </a:lnTo>
                <a:lnTo>
                  <a:pt x="749" y="132"/>
                </a:lnTo>
                <a:lnTo>
                  <a:pt x="755" y="180"/>
                </a:lnTo>
                <a:lnTo>
                  <a:pt x="719" y="138"/>
                </a:lnTo>
                <a:lnTo>
                  <a:pt x="719" y="156"/>
                </a:lnTo>
                <a:lnTo>
                  <a:pt x="695" y="162"/>
                </a:lnTo>
                <a:lnTo>
                  <a:pt x="689" y="174"/>
                </a:lnTo>
                <a:lnTo>
                  <a:pt x="695" y="192"/>
                </a:lnTo>
                <a:lnTo>
                  <a:pt x="677" y="222"/>
                </a:lnTo>
                <a:lnTo>
                  <a:pt x="677" y="204"/>
                </a:lnTo>
                <a:lnTo>
                  <a:pt x="677" y="150"/>
                </a:lnTo>
                <a:lnTo>
                  <a:pt x="653" y="174"/>
                </a:lnTo>
                <a:lnTo>
                  <a:pt x="653" y="210"/>
                </a:lnTo>
                <a:lnTo>
                  <a:pt x="647" y="174"/>
                </a:lnTo>
                <a:lnTo>
                  <a:pt x="629" y="174"/>
                </a:lnTo>
                <a:lnTo>
                  <a:pt x="623" y="210"/>
                </a:lnTo>
                <a:lnTo>
                  <a:pt x="641" y="240"/>
                </a:lnTo>
                <a:lnTo>
                  <a:pt x="605" y="204"/>
                </a:lnTo>
                <a:lnTo>
                  <a:pt x="599" y="204"/>
                </a:lnTo>
                <a:lnTo>
                  <a:pt x="617" y="228"/>
                </a:lnTo>
                <a:lnTo>
                  <a:pt x="605" y="234"/>
                </a:lnTo>
                <a:lnTo>
                  <a:pt x="587" y="228"/>
                </a:lnTo>
                <a:lnTo>
                  <a:pt x="587" y="210"/>
                </a:lnTo>
                <a:lnTo>
                  <a:pt x="581" y="234"/>
                </a:lnTo>
                <a:lnTo>
                  <a:pt x="581" y="246"/>
                </a:lnTo>
                <a:lnTo>
                  <a:pt x="557" y="264"/>
                </a:lnTo>
                <a:lnTo>
                  <a:pt x="569" y="288"/>
                </a:lnTo>
                <a:lnTo>
                  <a:pt x="563" y="282"/>
                </a:lnTo>
                <a:lnTo>
                  <a:pt x="563" y="300"/>
                </a:lnTo>
                <a:lnTo>
                  <a:pt x="509" y="324"/>
                </a:lnTo>
                <a:lnTo>
                  <a:pt x="557" y="336"/>
                </a:lnTo>
                <a:lnTo>
                  <a:pt x="545" y="354"/>
                </a:lnTo>
                <a:lnTo>
                  <a:pt x="503" y="342"/>
                </a:lnTo>
                <a:lnTo>
                  <a:pt x="503" y="390"/>
                </a:lnTo>
                <a:lnTo>
                  <a:pt x="491" y="396"/>
                </a:lnTo>
                <a:lnTo>
                  <a:pt x="485" y="366"/>
                </a:lnTo>
                <a:lnTo>
                  <a:pt x="461" y="402"/>
                </a:lnTo>
                <a:lnTo>
                  <a:pt x="467" y="419"/>
                </a:lnTo>
                <a:lnTo>
                  <a:pt x="455" y="431"/>
                </a:lnTo>
                <a:lnTo>
                  <a:pt x="473" y="431"/>
                </a:lnTo>
                <a:lnTo>
                  <a:pt x="425" y="443"/>
                </a:lnTo>
                <a:lnTo>
                  <a:pt x="407" y="503"/>
                </a:lnTo>
                <a:lnTo>
                  <a:pt x="372" y="533"/>
                </a:lnTo>
                <a:lnTo>
                  <a:pt x="366" y="545"/>
                </a:lnTo>
                <a:lnTo>
                  <a:pt x="378" y="551"/>
                </a:lnTo>
                <a:lnTo>
                  <a:pt x="360" y="557"/>
                </a:lnTo>
                <a:lnTo>
                  <a:pt x="372" y="581"/>
                </a:lnTo>
                <a:lnTo>
                  <a:pt x="336" y="617"/>
                </a:lnTo>
                <a:lnTo>
                  <a:pt x="360" y="605"/>
                </a:lnTo>
                <a:lnTo>
                  <a:pt x="360" y="623"/>
                </a:lnTo>
                <a:lnTo>
                  <a:pt x="348" y="617"/>
                </a:lnTo>
                <a:lnTo>
                  <a:pt x="342" y="647"/>
                </a:lnTo>
                <a:lnTo>
                  <a:pt x="330" y="647"/>
                </a:lnTo>
                <a:lnTo>
                  <a:pt x="342" y="677"/>
                </a:lnTo>
                <a:lnTo>
                  <a:pt x="324" y="659"/>
                </a:lnTo>
                <a:lnTo>
                  <a:pt x="312" y="689"/>
                </a:lnTo>
                <a:lnTo>
                  <a:pt x="324" y="677"/>
                </a:lnTo>
                <a:lnTo>
                  <a:pt x="330" y="701"/>
                </a:lnTo>
                <a:lnTo>
                  <a:pt x="282" y="725"/>
                </a:lnTo>
                <a:lnTo>
                  <a:pt x="282" y="743"/>
                </a:lnTo>
                <a:lnTo>
                  <a:pt x="288" y="743"/>
                </a:lnTo>
                <a:lnTo>
                  <a:pt x="282" y="767"/>
                </a:lnTo>
                <a:lnTo>
                  <a:pt x="264" y="761"/>
                </a:lnTo>
                <a:lnTo>
                  <a:pt x="228" y="809"/>
                </a:lnTo>
                <a:lnTo>
                  <a:pt x="228" y="821"/>
                </a:lnTo>
                <a:lnTo>
                  <a:pt x="210" y="833"/>
                </a:lnTo>
                <a:lnTo>
                  <a:pt x="228" y="863"/>
                </a:lnTo>
                <a:lnTo>
                  <a:pt x="282" y="839"/>
                </a:lnTo>
                <a:lnTo>
                  <a:pt x="228" y="881"/>
                </a:lnTo>
                <a:lnTo>
                  <a:pt x="210" y="857"/>
                </a:lnTo>
                <a:lnTo>
                  <a:pt x="192" y="869"/>
                </a:lnTo>
                <a:lnTo>
                  <a:pt x="198" y="881"/>
                </a:lnTo>
                <a:lnTo>
                  <a:pt x="192" y="887"/>
                </a:lnTo>
                <a:lnTo>
                  <a:pt x="180" y="869"/>
                </a:lnTo>
                <a:lnTo>
                  <a:pt x="162" y="881"/>
                </a:lnTo>
                <a:lnTo>
                  <a:pt x="114" y="916"/>
                </a:lnTo>
                <a:close/>
              </a:path>
            </a:pathLst>
          </a:custGeom>
          <a:solidFill>
            <a:srgbClr val="33cc33"/>
          </a:solidFill>
          <a:ln w="648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1487520" y="4321080"/>
            <a:ext cx="77760" cy="33480"/>
          </a:xfrm>
          <a:custGeom>
            <a:avLst/>
            <a:gdLst/>
            <a:ahLst/>
            <a:rect l="l" t="t" r="r" b="b"/>
            <a:pathLst>
              <a:path w="36" h="12">
                <a:moveTo>
                  <a:pt x="0" y="12"/>
                </a:moveTo>
                <a:lnTo>
                  <a:pt x="24" y="0"/>
                </a:lnTo>
                <a:lnTo>
                  <a:pt x="36" y="12"/>
                </a:lnTo>
                <a:lnTo>
                  <a:pt x="0" y="12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tIns="-12240" bIns="-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2525760" y="2247840"/>
            <a:ext cx="66600" cy="85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0" y="0"/>
                </a:moveTo>
                <a:lnTo>
                  <a:pt x="30" y="6"/>
                </a:lnTo>
                <a:lnTo>
                  <a:pt x="12" y="30"/>
                </a:lnTo>
                <a:lnTo>
                  <a:pt x="0" y="0"/>
                </a:lnTo>
                <a:close/>
              </a:path>
            </a:pathLst>
          </a:custGeom>
          <a:solidFill>
            <a:srgbClr val="33cc33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tIns="39960" bIns="39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2443320" y="2351160"/>
            <a:ext cx="82440" cy="69840"/>
          </a:xfrm>
          <a:custGeom>
            <a:avLst/>
            <a:gdLst/>
            <a:ahLst/>
            <a:rect l="l" t="t" r="r" b="b"/>
            <a:pathLst>
              <a:path w="36" h="24">
                <a:moveTo>
                  <a:pt x="6" y="6"/>
                </a:moveTo>
                <a:lnTo>
                  <a:pt x="36" y="0"/>
                </a:lnTo>
                <a:lnTo>
                  <a:pt x="12" y="24"/>
                </a:lnTo>
                <a:lnTo>
                  <a:pt x="0" y="24"/>
                </a:lnTo>
                <a:lnTo>
                  <a:pt x="6" y="6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tIns="24120" bIns="24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2322360" y="2421000"/>
            <a:ext cx="106560" cy="193680"/>
          </a:xfrm>
          <a:custGeom>
            <a:avLst/>
            <a:gdLst/>
            <a:ahLst/>
            <a:rect l="l" t="t" r="r" b="b"/>
            <a:pathLst>
              <a:path w="48" h="66">
                <a:moveTo>
                  <a:pt x="0" y="48"/>
                </a:moveTo>
                <a:lnTo>
                  <a:pt x="0" y="42"/>
                </a:lnTo>
                <a:lnTo>
                  <a:pt x="0" y="24"/>
                </a:lnTo>
                <a:lnTo>
                  <a:pt x="24" y="0"/>
                </a:lnTo>
                <a:lnTo>
                  <a:pt x="48" y="24"/>
                </a:lnTo>
                <a:lnTo>
                  <a:pt x="42" y="48"/>
                </a:lnTo>
                <a:lnTo>
                  <a:pt x="0" y="66"/>
                </a:lnTo>
                <a:lnTo>
                  <a:pt x="0" y="48"/>
                </a:lnTo>
                <a:close/>
              </a:path>
            </a:pathLst>
          </a:custGeom>
          <a:solidFill>
            <a:srgbClr val="33cc33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2187720" y="2525760"/>
            <a:ext cx="64800" cy="88920"/>
          </a:xfrm>
          <a:custGeom>
            <a:avLst/>
            <a:gdLst/>
            <a:ahLst/>
            <a:rect l="l" t="t" r="r" b="b"/>
            <a:pathLst>
              <a:path w="30" h="30">
                <a:moveTo>
                  <a:pt x="6" y="12"/>
                </a:moveTo>
                <a:lnTo>
                  <a:pt x="30" y="0"/>
                </a:lnTo>
                <a:lnTo>
                  <a:pt x="12" y="30"/>
                </a:lnTo>
                <a:lnTo>
                  <a:pt x="0" y="30"/>
                </a:lnTo>
                <a:lnTo>
                  <a:pt x="6" y="12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tIns="43200" bIns="43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2063880" y="2633760"/>
            <a:ext cx="82440" cy="101520"/>
          </a:xfrm>
          <a:custGeom>
            <a:avLst/>
            <a:gdLst/>
            <a:ahLst/>
            <a:rect l="l" t="t" r="r" b="b"/>
            <a:pathLst>
              <a:path w="36" h="36">
                <a:moveTo>
                  <a:pt x="0" y="36"/>
                </a:moveTo>
                <a:lnTo>
                  <a:pt x="24" y="18"/>
                </a:lnTo>
                <a:lnTo>
                  <a:pt x="24" y="0"/>
                </a:lnTo>
                <a:lnTo>
                  <a:pt x="36" y="36"/>
                </a:lnTo>
                <a:lnTo>
                  <a:pt x="0" y="36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2063880" y="2649600"/>
            <a:ext cx="218880" cy="260280"/>
          </a:xfrm>
          <a:custGeom>
            <a:avLst/>
            <a:gdLst/>
            <a:ahLst/>
            <a:rect l="l" t="t" r="r" b="b"/>
            <a:pathLst>
              <a:path w="96" h="90">
                <a:moveTo>
                  <a:pt x="60" y="0"/>
                </a:moveTo>
                <a:lnTo>
                  <a:pt x="72" y="24"/>
                </a:lnTo>
                <a:lnTo>
                  <a:pt x="72" y="42"/>
                </a:lnTo>
                <a:lnTo>
                  <a:pt x="84" y="6"/>
                </a:lnTo>
                <a:lnTo>
                  <a:pt x="96" y="18"/>
                </a:lnTo>
                <a:lnTo>
                  <a:pt x="96" y="36"/>
                </a:lnTo>
                <a:lnTo>
                  <a:pt x="60" y="78"/>
                </a:lnTo>
                <a:lnTo>
                  <a:pt x="54" y="54"/>
                </a:lnTo>
                <a:lnTo>
                  <a:pt x="0" y="90"/>
                </a:lnTo>
                <a:lnTo>
                  <a:pt x="42" y="54"/>
                </a:lnTo>
                <a:lnTo>
                  <a:pt x="60" y="0"/>
                </a:lnTo>
                <a:close/>
              </a:path>
            </a:pathLst>
          </a:custGeom>
          <a:solidFill>
            <a:srgbClr val="33cc33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1216080" y="4703760"/>
            <a:ext cx="27000" cy="34920"/>
          </a:xfrm>
          <a:custGeom>
            <a:avLst/>
            <a:gdLst/>
            <a:ahLst/>
            <a:rect l="l" t="t" r="r" b="b"/>
            <a:pathLst>
              <a:path w="12" h="12">
                <a:moveTo>
                  <a:pt x="6" y="12"/>
                </a:moveTo>
                <a:lnTo>
                  <a:pt x="12" y="0"/>
                </a:lnTo>
                <a:lnTo>
                  <a:pt x="0" y="0"/>
                </a:lnTo>
                <a:lnTo>
                  <a:pt x="6" y="12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1743120" y="2595600"/>
            <a:ext cx="1295280" cy="3833640"/>
          </a:xfrm>
          <a:custGeom>
            <a:avLst/>
            <a:gdLst/>
            <a:ahLst/>
            <a:rect l="l" t="t" r="r" b="b"/>
            <a:pathLst>
              <a:path w="575" h="1317">
                <a:moveTo>
                  <a:pt x="419" y="0"/>
                </a:moveTo>
                <a:lnTo>
                  <a:pt x="401" y="6"/>
                </a:lnTo>
                <a:lnTo>
                  <a:pt x="401" y="24"/>
                </a:lnTo>
                <a:lnTo>
                  <a:pt x="389" y="54"/>
                </a:lnTo>
                <a:lnTo>
                  <a:pt x="401" y="72"/>
                </a:lnTo>
                <a:lnTo>
                  <a:pt x="395" y="78"/>
                </a:lnTo>
                <a:lnTo>
                  <a:pt x="317" y="66"/>
                </a:lnTo>
                <a:lnTo>
                  <a:pt x="299" y="132"/>
                </a:lnTo>
                <a:lnTo>
                  <a:pt x="281" y="120"/>
                </a:lnTo>
                <a:lnTo>
                  <a:pt x="245" y="144"/>
                </a:lnTo>
                <a:lnTo>
                  <a:pt x="221" y="197"/>
                </a:lnTo>
                <a:lnTo>
                  <a:pt x="233" y="233"/>
                </a:lnTo>
                <a:lnTo>
                  <a:pt x="191" y="293"/>
                </a:lnTo>
                <a:lnTo>
                  <a:pt x="179" y="335"/>
                </a:lnTo>
                <a:lnTo>
                  <a:pt x="155" y="347"/>
                </a:lnTo>
                <a:lnTo>
                  <a:pt x="143" y="437"/>
                </a:lnTo>
                <a:lnTo>
                  <a:pt x="114" y="497"/>
                </a:lnTo>
                <a:lnTo>
                  <a:pt x="131" y="527"/>
                </a:lnTo>
                <a:lnTo>
                  <a:pt x="131" y="551"/>
                </a:lnTo>
                <a:lnTo>
                  <a:pt x="84" y="563"/>
                </a:lnTo>
                <a:lnTo>
                  <a:pt x="48" y="593"/>
                </a:lnTo>
                <a:lnTo>
                  <a:pt x="42" y="623"/>
                </a:lnTo>
                <a:lnTo>
                  <a:pt x="54" y="652"/>
                </a:lnTo>
                <a:lnTo>
                  <a:pt x="42" y="700"/>
                </a:lnTo>
                <a:lnTo>
                  <a:pt x="48" y="778"/>
                </a:lnTo>
                <a:lnTo>
                  <a:pt x="72" y="820"/>
                </a:lnTo>
                <a:lnTo>
                  <a:pt x="42" y="856"/>
                </a:lnTo>
                <a:lnTo>
                  <a:pt x="60" y="892"/>
                </a:lnTo>
                <a:lnTo>
                  <a:pt x="54" y="928"/>
                </a:lnTo>
                <a:lnTo>
                  <a:pt x="30" y="946"/>
                </a:lnTo>
                <a:lnTo>
                  <a:pt x="18" y="976"/>
                </a:lnTo>
                <a:lnTo>
                  <a:pt x="24" y="1000"/>
                </a:lnTo>
                <a:lnTo>
                  <a:pt x="18" y="1030"/>
                </a:lnTo>
                <a:lnTo>
                  <a:pt x="6" y="1042"/>
                </a:lnTo>
                <a:lnTo>
                  <a:pt x="0" y="1018"/>
                </a:lnTo>
                <a:lnTo>
                  <a:pt x="0" y="1030"/>
                </a:lnTo>
                <a:lnTo>
                  <a:pt x="0" y="1066"/>
                </a:lnTo>
                <a:lnTo>
                  <a:pt x="12" y="1084"/>
                </a:lnTo>
                <a:lnTo>
                  <a:pt x="18" y="1078"/>
                </a:lnTo>
                <a:lnTo>
                  <a:pt x="24" y="1084"/>
                </a:lnTo>
                <a:lnTo>
                  <a:pt x="12" y="1102"/>
                </a:lnTo>
                <a:lnTo>
                  <a:pt x="24" y="1102"/>
                </a:lnTo>
                <a:lnTo>
                  <a:pt x="24" y="1125"/>
                </a:lnTo>
                <a:lnTo>
                  <a:pt x="36" y="1125"/>
                </a:lnTo>
                <a:lnTo>
                  <a:pt x="30" y="1161"/>
                </a:lnTo>
                <a:lnTo>
                  <a:pt x="78" y="1227"/>
                </a:lnTo>
                <a:lnTo>
                  <a:pt x="66" y="1239"/>
                </a:lnTo>
                <a:lnTo>
                  <a:pt x="72" y="1251"/>
                </a:lnTo>
                <a:lnTo>
                  <a:pt x="60" y="1257"/>
                </a:lnTo>
                <a:lnTo>
                  <a:pt x="78" y="1299"/>
                </a:lnTo>
                <a:lnTo>
                  <a:pt x="72" y="1317"/>
                </a:lnTo>
                <a:lnTo>
                  <a:pt x="131" y="1317"/>
                </a:lnTo>
                <a:lnTo>
                  <a:pt x="143" y="1263"/>
                </a:lnTo>
                <a:lnTo>
                  <a:pt x="209" y="1257"/>
                </a:lnTo>
                <a:lnTo>
                  <a:pt x="239" y="1155"/>
                </a:lnTo>
                <a:lnTo>
                  <a:pt x="233" y="1114"/>
                </a:lnTo>
                <a:lnTo>
                  <a:pt x="245" y="1114"/>
                </a:lnTo>
                <a:lnTo>
                  <a:pt x="245" y="1084"/>
                </a:lnTo>
                <a:lnTo>
                  <a:pt x="227" y="1072"/>
                </a:lnTo>
                <a:lnTo>
                  <a:pt x="245" y="1066"/>
                </a:lnTo>
                <a:lnTo>
                  <a:pt x="221" y="1060"/>
                </a:lnTo>
                <a:lnTo>
                  <a:pt x="257" y="1048"/>
                </a:lnTo>
                <a:lnTo>
                  <a:pt x="281" y="1018"/>
                </a:lnTo>
                <a:lnTo>
                  <a:pt x="293" y="1030"/>
                </a:lnTo>
                <a:lnTo>
                  <a:pt x="311" y="1012"/>
                </a:lnTo>
                <a:lnTo>
                  <a:pt x="311" y="1000"/>
                </a:lnTo>
                <a:lnTo>
                  <a:pt x="329" y="994"/>
                </a:lnTo>
                <a:lnTo>
                  <a:pt x="269" y="1000"/>
                </a:lnTo>
                <a:lnTo>
                  <a:pt x="227" y="982"/>
                </a:lnTo>
                <a:lnTo>
                  <a:pt x="257" y="976"/>
                </a:lnTo>
                <a:lnTo>
                  <a:pt x="293" y="994"/>
                </a:lnTo>
                <a:lnTo>
                  <a:pt x="323" y="976"/>
                </a:lnTo>
                <a:lnTo>
                  <a:pt x="335" y="946"/>
                </a:lnTo>
                <a:lnTo>
                  <a:pt x="317" y="916"/>
                </a:lnTo>
                <a:lnTo>
                  <a:pt x="323" y="910"/>
                </a:lnTo>
                <a:lnTo>
                  <a:pt x="281" y="880"/>
                </a:lnTo>
                <a:lnTo>
                  <a:pt x="251" y="922"/>
                </a:lnTo>
                <a:lnTo>
                  <a:pt x="221" y="928"/>
                </a:lnTo>
                <a:lnTo>
                  <a:pt x="263" y="898"/>
                </a:lnTo>
                <a:lnTo>
                  <a:pt x="257" y="802"/>
                </a:lnTo>
                <a:lnTo>
                  <a:pt x="263" y="784"/>
                </a:lnTo>
                <a:lnTo>
                  <a:pt x="275" y="790"/>
                </a:lnTo>
                <a:lnTo>
                  <a:pt x="281" y="730"/>
                </a:lnTo>
                <a:lnTo>
                  <a:pt x="269" y="706"/>
                </a:lnTo>
                <a:lnTo>
                  <a:pt x="287" y="712"/>
                </a:lnTo>
                <a:lnTo>
                  <a:pt x="293" y="700"/>
                </a:lnTo>
                <a:lnTo>
                  <a:pt x="293" y="670"/>
                </a:lnTo>
                <a:lnTo>
                  <a:pt x="299" y="682"/>
                </a:lnTo>
                <a:lnTo>
                  <a:pt x="317" y="658"/>
                </a:lnTo>
                <a:lnTo>
                  <a:pt x="335" y="634"/>
                </a:lnTo>
                <a:lnTo>
                  <a:pt x="413" y="587"/>
                </a:lnTo>
                <a:lnTo>
                  <a:pt x="461" y="521"/>
                </a:lnTo>
                <a:lnTo>
                  <a:pt x="443" y="479"/>
                </a:lnTo>
                <a:lnTo>
                  <a:pt x="461" y="449"/>
                </a:lnTo>
                <a:lnTo>
                  <a:pt x="455" y="425"/>
                </a:lnTo>
                <a:lnTo>
                  <a:pt x="485" y="401"/>
                </a:lnTo>
                <a:lnTo>
                  <a:pt x="473" y="383"/>
                </a:lnTo>
                <a:lnTo>
                  <a:pt x="491" y="395"/>
                </a:lnTo>
                <a:lnTo>
                  <a:pt x="503" y="365"/>
                </a:lnTo>
                <a:lnTo>
                  <a:pt x="569" y="377"/>
                </a:lnTo>
                <a:lnTo>
                  <a:pt x="575" y="359"/>
                </a:lnTo>
                <a:lnTo>
                  <a:pt x="557" y="317"/>
                </a:lnTo>
                <a:lnTo>
                  <a:pt x="569" y="275"/>
                </a:lnTo>
                <a:lnTo>
                  <a:pt x="551" y="227"/>
                </a:lnTo>
                <a:lnTo>
                  <a:pt x="551" y="132"/>
                </a:lnTo>
                <a:lnTo>
                  <a:pt x="521" y="90"/>
                </a:lnTo>
                <a:lnTo>
                  <a:pt x="419" y="0"/>
                </a:lnTo>
                <a:close/>
              </a:path>
            </a:pathLst>
          </a:custGeom>
          <a:solidFill>
            <a:srgbClr val="33cc33"/>
          </a:solidFill>
          <a:ln w="648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2443320" y="5853240"/>
            <a:ext cx="82440" cy="207720"/>
          </a:xfrm>
          <a:custGeom>
            <a:avLst/>
            <a:gdLst/>
            <a:ahLst/>
            <a:rect l="l" t="t" r="r" b="b"/>
            <a:pathLst>
              <a:path w="36" h="72">
                <a:moveTo>
                  <a:pt x="0" y="72"/>
                </a:moveTo>
                <a:lnTo>
                  <a:pt x="30" y="36"/>
                </a:lnTo>
                <a:lnTo>
                  <a:pt x="24" y="12"/>
                </a:lnTo>
                <a:lnTo>
                  <a:pt x="36" y="0"/>
                </a:lnTo>
                <a:lnTo>
                  <a:pt x="18" y="0"/>
                </a:lnTo>
                <a:lnTo>
                  <a:pt x="0" y="24"/>
                </a:lnTo>
                <a:lnTo>
                  <a:pt x="0" y="72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2252520" y="6060960"/>
            <a:ext cx="57240" cy="176400"/>
          </a:xfrm>
          <a:custGeom>
            <a:avLst/>
            <a:gdLst/>
            <a:ahLst/>
            <a:rect l="l" t="t" r="r" b="b"/>
            <a:pathLst>
              <a:path w="24" h="60">
                <a:moveTo>
                  <a:pt x="0" y="60"/>
                </a:moveTo>
                <a:lnTo>
                  <a:pt x="24" y="0"/>
                </a:lnTo>
                <a:lnTo>
                  <a:pt x="6" y="24"/>
                </a:lnTo>
                <a:lnTo>
                  <a:pt x="0" y="6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c0c0c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2862360" y="5243400"/>
            <a:ext cx="39600" cy="69840"/>
          </a:xfrm>
          <a:custGeom>
            <a:avLst/>
            <a:gdLst/>
            <a:ahLst/>
            <a:rect l="l" t="t" r="r" b="b"/>
            <a:pathLst>
              <a:path w="18" h="24">
                <a:moveTo>
                  <a:pt x="6" y="24"/>
                </a:moveTo>
                <a:lnTo>
                  <a:pt x="18" y="0"/>
                </a:lnTo>
                <a:lnTo>
                  <a:pt x="0" y="24"/>
                </a:lnTo>
                <a:lnTo>
                  <a:pt x="6" y="24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tIns="24120" bIns="24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2592360" y="5224320"/>
            <a:ext cx="39600" cy="88920"/>
          </a:xfrm>
          <a:custGeom>
            <a:avLst/>
            <a:gdLst/>
            <a:ahLst/>
            <a:rect l="l" t="t" r="r" b="b"/>
            <a:pathLst>
              <a:path w="18" h="30">
                <a:moveTo>
                  <a:pt x="12" y="0"/>
                </a:moveTo>
                <a:lnTo>
                  <a:pt x="6" y="0"/>
                </a:lnTo>
                <a:lnTo>
                  <a:pt x="0" y="24"/>
                </a:lnTo>
                <a:lnTo>
                  <a:pt x="18" y="30"/>
                </a:lnTo>
                <a:lnTo>
                  <a:pt x="12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tIns="43200" bIns="43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2689200" y="2228760"/>
            <a:ext cx="1076400" cy="3103560"/>
          </a:xfrm>
          <a:custGeom>
            <a:avLst/>
            <a:gdLst/>
            <a:ahLst/>
            <a:rect l="l" t="t" r="r" b="b"/>
            <a:pathLst>
              <a:path w="479" h="1066">
                <a:moveTo>
                  <a:pt x="0" y="126"/>
                </a:moveTo>
                <a:lnTo>
                  <a:pt x="102" y="216"/>
                </a:lnTo>
                <a:lnTo>
                  <a:pt x="132" y="258"/>
                </a:lnTo>
                <a:lnTo>
                  <a:pt x="132" y="353"/>
                </a:lnTo>
                <a:lnTo>
                  <a:pt x="150" y="401"/>
                </a:lnTo>
                <a:lnTo>
                  <a:pt x="138" y="443"/>
                </a:lnTo>
                <a:lnTo>
                  <a:pt x="156" y="485"/>
                </a:lnTo>
                <a:lnTo>
                  <a:pt x="210" y="539"/>
                </a:lnTo>
                <a:lnTo>
                  <a:pt x="215" y="593"/>
                </a:lnTo>
                <a:lnTo>
                  <a:pt x="180" y="605"/>
                </a:lnTo>
                <a:lnTo>
                  <a:pt x="174" y="635"/>
                </a:lnTo>
                <a:lnTo>
                  <a:pt x="96" y="737"/>
                </a:lnTo>
                <a:lnTo>
                  <a:pt x="72" y="760"/>
                </a:lnTo>
                <a:lnTo>
                  <a:pt x="48" y="760"/>
                </a:lnTo>
                <a:lnTo>
                  <a:pt x="48" y="784"/>
                </a:lnTo>
                <a:lnTo>
                  <a:pt x="30" y="784"/>
                </a:lnTo>
                <a:lnTo>
                  <a:pt x="18" y="820"/>
                </a:lnTo>
                <a:lnTo>
                  <a:pt x="30" y="856"/>
                </a:lnTo>
                <a:lnTo>
                  <a:pt x="24" y="874"/>
                </a:lnTo>
                <a:lnTo>
                  <a:pt x="48" y="928"/>
                </a:lnTo>
                <a:lnTo>
                  <a:pt x="36" y="928"/>
                </a:lnTo>
                <a:lnTo>
                  <a:pt x="36" y="958"/>
                </a:lnTo>
                <a:lnTo>
                  <a:pt x="30" y="976"/>
                </a:lnTo>
                <a:lnTo>
                  <a:pt x="36" y="994"/>
                </a:lnTo>
                <a:lnTo>
                  <a:pt x="30" y="1006"/>
                </a:lnTo>
                <a:lnTo>
                  <a:pt x="84" y="1042"/>
                </a:lnTo>
                <a:lnTo>
                  <a:pt x="96" y="1030"/>
                </a:lnTo>
                <a:lnTo>
                  <a:pt x="108" y="1066"/>
                </a:lnTo>
                <a:lnTo>
                  <a:pt x="120" y="1054"/>
                </a:lnTo>
                <a:lnTo>
                  <a:pt x="126" y="1066"/>
                </a:lnTo>
                <a:lnTo>
                  <a:pt x="168" y="1060"/>
                </a:lnTo>
                <a:lnTo>
                  <a:pt x="233" y="1024"/>
                </a:lnTo>
                <a:lnTo>
                  <a:pt x="311" y="1012"/>
                </a:lnTo>
                <a:lnTo>
                  <a:pt x="413" y="916"/>
                </a:lnTo>
                <a:lnTo>
                  <a:pt x="479" y="814"/>
                </a:lnTo>
                <a:lnTo>
                  <a:pt x="479" y="784"/>
                </a:lnTo>
                <a:lnTo>
                  <a:pt x="449" y="749"/>
                </a:lnTo>
                <a:lnTo>
                  <a:pt x="431" y="719"/>
                </a:lnTo>
                <a:lnTo>
                  <a:pt x="443" y="665"/>
                </a:lnTo>
                <a:lnTo>
                  <a:pt x="419" y="635"/>
                </a:lnTo>
                <a:lnTo>
                  <a:pt x="419" y="605"/>
                </a:lnTo>
                <a:lnTo>
                  <a:pt x="407" y="605"/>
                </a:lnTo>
                <a:lnTo>
                  <a:pt x="407" y="557"/>
                </a:lnTo>
                <a:lnTo>
                  <a:pt x="419" y="503"/>
                </a:lnTo>
                <a:lnTo>
                  <a:pt x="383" y="377"/>
                </a:lnTo>
                <a:lnTo>
                  <a:pt x="419" y="305"/>
                </a:lnTo>
                <a:lnTo>
                  <a:pt x="389" y="246"/>
                </a:lnTo>
                <a:lnTo>
                  <a:pt x="353" y="210"/>
                </a:lnTo>
                <a:lnTo>
                  <a:pt x="359" y="156"/>
                </a:lnTo>
                <a:lnTo>
                  <a:pt x="353" y="150"/>
                </a:lnTo>
                <a:lnTo>
                  <a:pt x="377" y="132"/>
                </a:lnTo>
                <a:lnTo>
                  <a:pt x="365" y="114"/>
                </a:lnTo>
                <a:lnTo>
                  <a:pt x="383" y="84"/>
                </a:lnTo>
                <a:lnTo>
                  <a:pt x="383" y="48"/>
                </a:lnTo>
                <a:lnTo>
                  <a:pt x="329" y="0"/>
                </a:lnTo>
                <a:lnTo>
                  <a:pt x="239" y="36"/>
                </a:lnTo>
                <a:lnTo>
                  <a:pt x="233" y="66"/>
                </a:lnTo>
                <a:lnTo>
                  <a:pt x="227" y="138"/>
                </a:lnTo>
                <a:lnTo>
                  <a:pt x="180" y="174"/>
                </a:lnTo>
                <a:lnTo>
                  <a:pt x="150" y="150"/>
                </a:lnTo>
                <a:lnTo>
                  <a:pt x="126" y="174"/>
                </a:lnTo>
                <a:lnTo>
                  <a:pt x="84" y="168"/>
                </a:lnTo>
                <a:lnTo>
                  <a:pt x="30" y="96"/>
                </a:lnTo>
                <a:lnTo>
                  <a:pt x="18" y="102"/>
                </a:lnTo>
                <a:lnTo>
                  <a:pt x="24" y="114"/>
                </a:lnTo>
                <a:lnTo>
                  <a:pt x="0" y="126"/>
                </a:lnTo>
                <a:close/>
              </a:path>
            </a:pathLst>
          </a:custGeom>
          <a:solidFill>
            <a:srgbClr val="33cc33"/>
          </a:solidFill>
          <a:ln w="648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2975040" y="5310360"/>
            <a:ext cx="39600" cy="64800"/>
          </a:xfrm>
          <a:custGeom>
            <a:avLst/>
            <a:gdLst/>
            <a:ahLst/>
            <a:rect l="l" t="t" r="r" b="b"/>
            <a:pathLst>
              <a:path w="27" h="32">
                <a:moveTo>
                  <a:pt x="9" y="32"/>
                </a:moveTo>
                <a:lnTo>
                  <a:pt x="27" y="0"/>
                </a:lnTo>
                <a:lnTo>
                  <a:pt x="0" y="32"/>
                </a:lnTo>
                <a:lnTo>
                  <a:pt x="9" y="32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000" bIns="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1006560" y="6496200"/>
            <a:ext cx="846000" cy="39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1397160" y="5448240"/>
            <a:ext cx="261720" cy="19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1314720" y="5405400"/>
            <a:ext cx="312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Oslo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2144880" y="5784840"/>
            <a:ext cx="614160" cy="195120"/>
          </a:xfrm>
          <a:prstGeom prst="rect">
            <a:avLst/>
          </a:prstGeom>
          <a:solidFill>
            <a:srgbClr val="33cc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2884320" y="5378400"/>
            <a:ext cx="46368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685800" y="6396120"/>
            <a:ext cx="806400" cy="39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2411280" y="6789600"/>
            <a:ext cx="47808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2975040" y="5310360"/>
            <a:ext cx="39600" cy="64800"/>
          </a:xfrm>
          <a:custGeom>
            <a:avLst/>
            <a:gdLst/>
            <a:ahLst/>
            <a:rect l="l" t="t" r="r" b="b"/>
            <a:pathLst>
              <a:path w="27" h="32">
                <a:moveTo>
                  <a:pt x="9" y="32"/>
                </a:moveTo>
                <a:lnTo>
                  <a:pt x="27" y="0"/>
                </a:lnTo>
                <a:lnTo>
                  <a:pt x="0" y="32"/>
                </a:lnTo>
                <a:lnTo>
                  <a:pt x="9" y="32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000" bIns="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2975040" y="5310360"/>
            <a:ext cx="39600" cy="64800"/>
          </a:xfrm>
          <a:custGeom>
            <a:avLst/>
            <a:gdLst/>
            <a:ahLst/>
            <a:rect l="l" t="t" r="r" b="b"/>
            <a:pathLst>
              <a:path w="27" h="32">
                <a:moveTo>
                  <a:pt x="9" y="32"/>
                </a:moveTo>
                <a:lnTo>
                  <a:pt x="27" y="0"/>
                </a:lnTo>
                <a:lnTo>
                  <a:pt x="0" y="32"/>
                </a:lnTo>
                <a:lnTo>
                  <a:pt x="9" y="32"/>
                </a:lnTo>
                <a:close/>
              </a:path>
            </a:pathLst>
          </a:custGeom>
          <a:solidFill>
            <a:srgbClr val="a7ffab"/>
          </a:solidFill>
          <a:ln w="1584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000" bIns="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1006560" y="6496200"/>
            <a:ext cx="846000" cy="39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685800" y="6396120"/>
            <a:ext cx="806400" cy="39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2411280" y="6789600"/>
            <a:ext cx="47808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6" name=""/>
          <p:cNvGrpSpPr/>
          <p:nvPr/>
        </p:nvGrpSpPr>
        <p:grpSpPr>
          <a:xfrm>
            <a:off x="2336760" y="5246640"/>
            <a:ext cx="181080" cy="231480"/>
            <a:chOff x="2336760" y="5246640"/>
            <a:chExt cx="181080" cy="231480"/>
          </a:xfrm>
        </p:grpSpPr>
        <p:sp>
          <p:nvSpPr>
            <p:cNvPr id="237" name=""/>
            <p:cNvSpPr/>
            <p:nvPr/>
          </p:nvSpPr>
          <p:spPr>
            <a:xfrm>
              <a:off x="2336760" y="5246640"/>
              <a:ext cx="181080" cy="23148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3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2336760" y="5246640"/>
              <a:ext cx="181080" cy="23148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3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9" name=""/>
          <p:cNvGrpSpPr/>
          <p:nvPr/>
        </p:nvGrpSpPr>
        <p:grpSpPr>
          <a:xfrm>
            <a:off x="1647720" y="5349960"/>
            <a:ext cx="184320" cy="231480"/>
            <a:chOff x="1647720" y="5349960"/>
            <a:chExt cx="184320" cy="231480"/>
          </a:xfrm>
        </p:grpSpPr>
        <p:sp>
          <p:nvSpPr>
            <p:cNvPr id="240" name=""/>
            <p:cNvSpPr/>
            <p:nvPr/>
          </p:nvSpPr>
          <p:spPr>
            <a:xfrm>
              <a:off x="1647720" y="5349960"/>
              <a:ext cx="184320" cy="23148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3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1647720" y="5349960"/>
              <a:ext cx="184320" cy="23148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3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2" name=""/>
          <p:cNvSpPr/>
          <p:nvPr/>
        </p:nvSpPr>
        <p:spPr>
          <a:xfrm>
            <a:off x="2895480" y="5372280"/>
            <a:ext cx="538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Helsinki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3" name=""/>
          <p:cNvGrpSpPr/>
          <p:nvPr/>
        </p:nvGrpSpPr>
        <p:grpSpPr>
          <a:xfrm>
            <a:off x="3043080" y="5165640"/>
            <a:ext cx="185760" cy="228240"/>
            <a:chOff x="3043080" y="5165640"/>
            <a:chExt cx="185760" cy="228240"/>
          </a:xfrm>
        </p:grpSpPr>
        <p:sp>
          <p:nvSpPr>
            <p:cNvPr id="244" name=""/>
            <p:cNvSpPr/>
            <p:nvPr/>
          </p:nvSpPr>
          <p:spPr>
            <a:xfrm>
              <a:off x="3043080" y="5165640"/>
              <a:ext cx="185760" cy="228240"/>
            </a:xfrm>
            <a:custGeom>
              <a:avLst/>
              <a:gdLst/>
              <a:ahLst/>
              <a:rect l="l" t="t" r="r" b="b"/>
              <a:pathLst>
                <a:path w="118" h="111">
                  <a:moveTo>
                    <a:pt x="58" y="0"/>
                  </a:moveTo>
                  <a:lnTo>
                    <a:pt x="71" y="45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1"/>
                  </a:lnTo>
                  <a:lnTo>
                    <a:pt x="58" y="82"/>
                  </a:lnTo>
                  <a:lnTo>
                    <a:pt x="23" y="111"/>
                  </a:lnTo>
                  <a:lnTo>
                    <a:pt x="39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3043080" y="5165640"/>
              <a:ext cx="185760" cy="228240"/>
            </a:xfrm>
            <a:custGeom>
              <a:avLst/>
              <a:gdLst/>
              <a:ahLst/>
              <a:rect l="l" t="t" r="r" b="b"/>
              <a:pathLst>
                <a:path w="118" h="111">
                  <a:moveTo>
                    <a:pt x="58" y="0"/>
                  </a:moveTo>
                  <a:lnTo>
                    <a:pt x="71" y="45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1"/>
                  </a:lnTo>
                  <a:lnTo>
                    <a:pt x="58" y="82"/>
                  </a:lnTo>
                  <a:lnTo>
                    <a:pt x="23" y="111"/>
                  </a:lnTo>
                  <a:lnTo>
                    <a:pt x="39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6" name=""/>
          <p:cNvSpPr/>
          <p:nvPr/>
        </p:nvSpPr>
        <p:spPr>
          <a:xfrm>
            <a:off x="2021040" y="3938760"/>
            <a:ext cx="906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Sweden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2882880" y="4422600"/>
            <a:ext cx="763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Finland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1243080" y="4286160"/>
            <a:ext cx="80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Norway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930240" y="6364440"/>
            <a:ext cx="979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Denmark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863720" y="4765680"/>
            <a:ext cx="620640" cy="466560"/>
          </a:xfrm>
          <a:prstGeom prst="rect">
            <a:avLst/>
          </a:prstGeom>
          <a:solidFill>
            <a:srgbClr val="ffcc00"/>
          </a:solidFill>
          <a:ln w="90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Pool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1428840" y="6153120"/>
            <a:ext cx="198360" cy="2174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2793960" y="4971960"/>
            <a:ext cx="196920" cy="2174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3" name=""/>
          <p:cNvGrpSpPr/>
          <p:nvPr/>
        </p:nvGrpSpPr>
        <p:grpSpPr>
          <a:xfrm>
            <a:off x="1093680" y="2484360"/>
            <a:ext cx="1158840" cy="862920"/>
            <a:chOff x="1093680" y="2484360"/>
            <a:chExt cx="1158840" cy="862920"/>
          </a:xfrm>
        </p:grpSpPr>
        <p:sp>
          <p:nvSpPr>
            <p:cNvPr id="254" name=""/>
            <p:cNvSpPr/>
            <p:nvPr/>
          </p:nvSpPr>
          <p:spPr>
            <a:xfrm>
              <a:off x="1276200" y="2484360"/>
              <a:ext cx="976320" cy="862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476280"/>
                  <a:tab algn="l" pos="952560"/>
                  <a:tab algn="l" pos="1428840"/>
                  <a:tab algn="l" pos="1905120"/>
                  <a:tab algn="l" pos="2381400"/>
                  <a:tab algn="l" pos="2857680"/>
                  <a:tab algn="l" pos="3333600"/>
                  <a:tab algn="l" pos="3809880"/>
                  <a:tab algn="l" pos="4286160"/>
                  <a:tab algn="l" pos="4762440"/>
                  <a:tab algn="l" pos="5238720"/>
                  <a:tab algn="l" pos="5715000"/>
                  <a:tab algn="l" pos="6191280"/>
                  <a:tab algn="l" pos="6667560"/>
                  <a:tab algn="l" pos="7143840"/>
                  <a:tab algn="l" pos="7620120"/>
                  <a:tab algn="l" pos="8096400"/>
                  <a:tab algn="l" pos="8572680"/>
                  <a:tab algn="l" pos="9048600"/>
                  <a:tab algn="l" pos="952488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Offices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476280"/>
                  <a:tab algn="l" pos="952560"/>
                  <a:tab algn="l" pos="1428840"/>
                  <a:tab algn="l" pos="1905120"/>
                  <a:tab algn="l" pos="2381400"/>
                  <a:tab algn="l" pos="2857680"/>
                  <a:tab algn="l" pos="3333600"/>
                  <a:tab algn="l" pos="3809880"/>
                  <a:tab algn="l" pos="4286160"/>
                  <a:tab algn="l" pos="4762440"/>
                  <a:tab algn="l" pos="5238720"/>
                  <a:tab algn="l" pos="5715000"/>
                  <a:tab algn="l" pos="6191280"/>
                  <a:tab algn="l" pos="6667560"/>
                  <a:tab algn="l" pos="7143840"/>
                  <a:tab algn="l" pos="7620120"/>
                  <a:tab algn="l" pos="8096400"/>
                  <a:tab algn="l" pos="8572680"/>
                  <a:tab algn="l" pos="9048600"/>
                  <a:tab algn="l" pos="952488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Energy Partnerships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476280"/>
                  <a:tab algn="l" pos="952560"/>
                  <a:tab algn="l" pos="1428840"/>
                  <a:tab algn="l" pos="1905120"/>
                  <a:tab algn="l" pos="2381400"/>
                  <a:tab algn="l" pos="2857680"/>
                  <a:tab algn="l" pos="3333600"/>
                  <a:tab algn="l" pos="3809880"/>
                  <a:tab algn="l" pos="4286160"/>
                  <a:tab algn="l" pos="4762440"/>
                  <a:tab algn="l" pos="5238720"/>
                  <a:tab algn="l" pos="5715000"/>
                  <a:tab algn="l" pos="6191280"/>
                  <a:tab algn="l" pos="6667560"/>
                  <a:tab algn="l" pos="7143840"/>
                  <a:tab algn="l" pos="7620120"/>
                  <a:tab algn="l" pos="8096400"/>
                  <a:tab algn="l" pos="8572680"/>
                  <a:tab algn="l" pos="9048600"/>
                  <a:tab algn="l" pos="952488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Power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1125360" y="3133800"/>
              <a:ext cx="144720" cy="156960"/>
            </a:xfrm>
            <a:prstGeom prst="ellipse">
              <a:avLst/>
            </a:prstGeom>
            <a:solidFill>
              <a:srgbClr val="fc0128"/>
            </a:solidFill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56" name=""/>
            <p:cNvGrpSpPr/>
            <p:nvPr/>
          </p:nvGrpSpPr>
          <p:grpSpPr>
            <a:xfrm>
              <a:off x="1104840" y="2523960"/>
              <a:ext cx="184320" cy="196560"/>
              <a:chOff x="1104840" y="2523960"/>
              <a:chExt cx="184320" cy="196560"/>
            </a:xfrm>
          </p:grpSpPr>
          <p:sp>
            <p:nvSpPr>
              <p:cNvPr id="257" name=""/>
              <p:cNvSpPr/>
              <p:nvPr/>
            </p:nvSpPr>
            <p:spPr>
              <a:xfrm>
                <a:off x="1104840" y="2523960"/>
                <a:ext cx="184320" cy="196560"/>
              </a:xfrm>
              <a:custGeom>
                <a:avLst/>
                <a:gdLst/>
                <a:ahLst/>
                <a:rect l="l" t="t" r="r" b="b"/>
                <a:pathLst>
                  <a:path w="117" h="113">
                    <a:moveTo>
                      <a:pt x="58" y="0"/>
                    </a:moveTo>
                    <a:lnTo>
                      <a:pt x="70" y="45"/>
                    </a:lnTo>
                    <a:lnTo>
                      <a:pt x="117" y="43"/>
                    </a:lnTo>
                    <a:lnTo>
                      <a:pt x="78" y="68"/>
                    </a:lnTo>
                    <a:lnTo>
                      <a:pt x="95" y="113"/>
                    </a:lnTo>
                    <a:lnTo>
                      <a:pt x="58" y="82"/>
                    </a:lnTo>
                    <a:lnTo>
                      <a:pt x="22" y="113"/>
                    </a:lnTo>
                    <a:lnTo>
                      <a:pt x="38" y="68"/>
                    </a:lnTo>
                    <a:lnTo>
                      <a:pt x="0" y="43"/>
                    </a:lnTo>
                    <a:lnTo>
                      <a:pt x="46" y="45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fc01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" name=""/>
              <p:cNvSpPr/>
              <p:nvPr/>
            </p:nvSpPr>
            <p:spPr>
              <a:xfrm>
                <a:off x="1104840" y="2523960"/>
                <a:ext cx="184320" cy="196560"/>
              </a:xfrm>
              <a:custGeom>
                <a:avLst/>
                <a:gdLst/>
                <a:ahLst/>
                <a:rect l="l" t="t" r="r" b="b"/>
                <a:pathLst>
                  <a:path w="117" h="113">
                    <a:moveTo>
                      <a:pt x="58" y="0"/>
                    </a:moveTo>
                    <a:lnTo>
                      <a:pt x="70" y="45"/>
                    </a:lnTo>
                    <a:lnTo>
                      <a:pt x="117" y="43"/>
                    </a:lnTo>
                    <a:lnTo>
                      <a:pt x="78" y="68"/>
                    </a:lnTo>
                    <a:lnTo>
                      <a:pt x="95" y="113"/>
                    </a:lnTo>
                    <a:lnTo>
                      <a:pt x="58" y="82"/>
                    </a:lnTo>
                    <a:lnTo>
                      <a:pt x="22" y="113"/>
                    </a:lnTo>
                    <a:lnTo>
                      <a:pt x="38" y="68"/>
                    </a:lnTo>
                    <a:lnTo>
                      <a:pt x="0" y="43"/>
                    </a:lnTo>
                    <a:lnTo>
                      <a:pt x="46" y="45"/>
                    </a:lnTo>
                    <a:lnTo>
                      <a:pt x="58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59" name=""/>
            <p:cNvSpPr/>
            <p:nvPr/>
          </p:nvSpPr>
          <p:spPr>
            <a:xfrm>
              <a:off x="1093680" y="2787480"/>
              <a:ext cx="203400" cy="228600"/>
            </a:xfrm>
            <a:prstGeom prst="triangle">
              <a:avLst>
                <a:gd name="adj" fmla="val 50000"/>
              </a:avLst>
            </a:prstGeom>
            <a:solidFill>
              <a:srgbClr val="6600cc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0" name=""/>
          <p:cNvSpPr/>
          <p:nvPr/>
        </p:nvSpPr>
        <p:spPr>
          <a:xfrm>
            <a:off x="1463760" y="5865840"/>
            <a:ext cx="20304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1959120" y="6172200"/>
            <a:ext cx="20304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1495440" y="4533840"/>
            <a:ext cx="20304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1981080" y="5381640"/>
            <a:ext cx="196920" cy="2174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198880" y="5473800"/>
            <a:ext cx="717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Stockholm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1222200" y="4869000"/>
            <a:ext cx="20340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1357200" y="4956120"/>
            <a:ext cx="371520" cy="3938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2911320" y="4681440"/>
            <a:ext cx="20340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1855800" y="5911920"/>
            <a:ext cx="203040" cy="2286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4809600" y="5576760"/>
            <a:ext cx="254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82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7026120" y="5819760"/>
            <a:ext cx="801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Q1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7672320" y="5819760"/>
            <a:ext cx="87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Q2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5393160" y="541656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219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6030000" y="4962600"/>
            <a:ext cx="2973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574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6627240" y="46404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844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7202880" y="3978360"/>
            <a:ext cx="4244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1,370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7820640" y="3444840"/>
            <a:ext cx="4244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1,809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152280" y="1600200"/>
            <a:ext cx="2895840" cy="581400"/>
          </a:xfrm>
          <a:prstGeom prst="rect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World’s Most Deregulated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533160" y="2282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Nordic Energy Network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PlaceHolder 2"/>
          <p:cNvSpPr>
            <a:spLocks noGrp="1"/>
          </p:cNvSpPr>
          <p:nvPr>
            <p:ph/>
          </p:nvPr>
        </p:nvSpPr>
        <p:spPr>
          <a:xfrm>
            <a:off x="4005000" y="1423800"/>
            <a:ext cx="5181480" cy="1671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lvl="1" marL="743040" indent="-285840">
              <a:spcAft>
                <a:spcPts val="788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Leading Player and Market Maker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788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Liquidity, Price Transparency and Cross-Border Influence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788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261 Counterparties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0" name=""/>
          <p:cNvGraphicFramePr/>
          <p:nvPr/>
        </p:nvGraphicFramePr>
        <p:xfrm>
          <a:off x="1131840" y="3006720"/>
          <a:ext cx="2662200" cy="1619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31840" y="3006720"/>
                    <a:ext cx="2662200" cy="1619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2" name=""/>
          <p:cNvSpPr/>
          <p:nvPr/>
        </p:nvSpPr>
        <p:spPr>
          <a:xfrm>
            <a:off x="825480" y="-69840"/>
            <a:ext cx="748512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5815080" y="141120"/>
            <a:ext cx="326052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4" name=""/>
          <p:cNvGraphicFramePr/>
          <p:nvPr/>
        </p:nvGraphicFramePr>
        <p:xfrm>
          <a:off x="5891040" y="3511440"/>
          <a:ext cx="3108600" cy="23893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8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891040" y="3511440"/>
                    <a:ext cx="3108600" cy="2389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6" name=""/>
          <p:cNvSpPr/>
          <p:nvPr/>
        </p:nvSpPr>
        <p:spPr>
          <a:xfrm>
            <a:off x="6815520" y="3413160"/>
            <a:ext cx="65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7629840" y="4314960"/>
            <a:ext cx="854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German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7091280" y="5086440"/>
            <a:ext cx="685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Dutch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6383880" y="4778280"/>
            <a:ext cx="68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1676520" y="2577960"/>
            <a:ext cx="1749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– 3,157 TWh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1" name=""/>
          <p:cNvGraphicFramePr/>
          <p:nvPr/>
        </p:nvGraphicFramePr>
        <p:xfrm>
          <a:off x="1154160" y="4889520"/>
          <a:ext cx="2662200" cy="18302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292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154160" y="4889520"/>
                    <a:ext cx="2662200" cy="1830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3" name=""/>
          <p:cNvSpPr/>
          <p:nvPr/>
        </p:nvSpPr>
        <p:spPr>
          <a:xfrm>
            <a:off x="1324800" y="290664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1,695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1476360" y="5587920"/>
            <a:ext cx="39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2313000" y="6105600"/>
            <a:ext cx="39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3115800" y="484200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18.2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2267640" y="391644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3072600" y="342252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1,027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1223280" y="4449600"/>
            <a:ext cx="781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2139480" y="4449600"/>
            <a:ext cx="705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2936160" y="4449600"/>
            <a:ext cx="782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Eastern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1223280" y="6523200"/>
            <a:ext cx="781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2139480" y="6523200"/>
            <a:ext cx="705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2972520" y="6523200"/>
            <a:ext cx="782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Eastern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5634000" y="2112840"/>
            <a:ext cx="32227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324 Wholesale Counterparties in 17 Countries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1697400" y="4800600"/>
            <a:ext cx="1429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Gas – 29.6 Tcf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356520" y="4413240"/>
            <a:ext cx="537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Italy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5510160" y="3951360"/>
            <a:ext cx="884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Belgium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6419880" y="5867280"/>
            <a:ext cx="2187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(Inception to Date Volumes 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Traded Per Country)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5880960" y="3436920"/>
            <a:ext cx="933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Czech 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Republic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5541840" y="1583280"/>
            <a:ext cx="3314880" cy="398880"/>
          </a:xfrm>
          <a:prstGeom prst="rect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Customer Mix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806400" y="1583280"/>
            <a:ext cx="3314880" cy="398880"/>
          </a:xfrm>
          <a:prstGeom prst="rect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Size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PlaceHolder 1"/>
          <p:cNvSpPr>
            <a:spLocks noGrp="1"/>
          </p:cNvSpPr>
          <p:nvPr>
            <p:ph type="title"/>
          </p:nvPr>
        </p:nvSpPr>
        <p:spPr>
          <a:xfrm>
            <a:off x="533520" y="151920"/>
            <a:ext cx="9524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Continental Wholesale Energy Market</a:t>
            </a:r>
            <a:endParaRPr b="1" lang="en-US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4" name=""/>
          <p:cNvSpPr/>
          <p:nvPr/>
        </p:nvSpPr>
        <p:spPr>
          <a:xfrm>
            <a:off x="686880" y="2133720"/>
            <a:ext cx="3432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$156 Billion Annual Revenues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5" name=""/>
          <p:cNvGraphicFramePr/>
          <p:nvPr/>
        </p:nvGraphicFramePr>
        <p:xfrm>
          <a:off x="5540400" y="2008080"/>
          <a:ext cx="2054160" cy="4321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540400" y="2008080"/>
                    <a:ext cx="2054160" cy="4321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17" name=""/>
          <p:cNvGraphicFramePr/>
          <p:nvPr/>
        </p:nvGraphicFramePr>
        <p:xfrm>
          <a:off x="1241280" y="1525680"/>
          <a:ext cx="2051280" cy="48164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1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41280" y="1525680"/>
                    <a:ext cx="2051280" cy="4816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9" name=""/>
          <p:cNvSpPr/>
          <p:nvPr/>
        </p:nvSpPr>
        <p:spPr>
          <a:xfrm>
            <a:off x="5556240" y="1447920"/>
            <a:ext cx="2063880" cy="5033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5830560" y="1573200"/>
            <a:ext cx="14421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5659200" y="5397480"/>
            <a:ext cx="3366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44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6100560" y="3630600"/>
            <a:ext cx="414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1197000" y="1447920"/>
            <a:ext cx="2063880" cy="5033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1454760" y="1582560"/>
            <a:ext cx="155592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Volumes</a:t>
            </a:r>
            <a:r>
              <a:rPr b="1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(BBtue/d)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1798560" y="5340240"/>
            <a:ext cx="414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1143000" y="6474240"/>
            <a:ext cx="219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1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and Financial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1420560" y="5816520"/>
            <a:ext cx="2588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2296800" y="4365720"/>
            <a:ext cx="414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571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6584760" y="3033720"/>
            <a:ext cx="414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1292040" y="6067440"/>
            <a:ext cx="4924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1755720" y="6067440"/>
            <a:ext cx="4924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2242800" y="6076800"/>
            <a:ext cx="4924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Q1</a:t>
            </a:r>
            <a:br>
              <a:rPr sz="11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2746080" y="6076800"/>
            <a:ext cx="4924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Q2</a:t>
            </a:r>
            <a:br>
              <a:rPr sz="11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2691360" y="2214720"/>
            <a:ext cx="531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1,404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5619600" y="6067440"/>
            <a:ext cx="4924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6041880" y="6067440"/>
            <a:ext cx="4924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6573600" y="6076800"/>
            <a:ext cx="4924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Q1</a:t>
            </a:r>
            <a:br>
              <a:rPr sz="11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7075440" y="6076800"/>
            <a:ext cx="4924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Q2</a:t>
            </a:r>
            <a:br>
              <a:rPr sz="11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7056360" y="2416320"/>
            <a:ext cx="414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324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0" name=""/>
          <p:cNvGraphicFramePr/>
          <p:nvPr/>
        </p:nvGraphicFramePr>
        <p:xfrm>
          <a:off x="3414600" y="1536840"/>
          <a:ext cx="2055960" cy="48211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41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414600" y="1536840"/>
                    <a:ext cx="2055960" cy="4821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2" name=""/>
          <p:cNvSpPr/>
          <p:nvPr/>
        </p:nvSpPr>
        <p:spPr>
          <a:xfrm>
            <a:off x="3373560" y="1447920"/>
            <a:ext cx="2063520" cy="5033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3739320" y="1582560"/>
            <a:ext cx="133056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Volumes</a:t>
            </a:r>
            <a:r>
              <a:rPr b="1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(BBtue/d)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4462200" y="3701880"/>
            <a:ext cx="414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4417920" y="6076800"/>
            <a:ext cx="4924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Q1</a:t>
            </a:r>
            <a:br>
              <a:rPr sz="11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4921200" y="6076800"/>
            <a:ext cx="4924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Q2</a:t>
            </a:r>
            <a:br>
              <a:rPr sz="11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4938480" y="2243160"/>
            <a:ext cx="414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440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3501720" y="6067440"/>
            <a:ext cx="4924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3924000" y="6067440"/>
            <a:ext cx="4924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3564000" y="5840280"/>
            <a:ext cx="3254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4014720" y="5440320"/>
            <a:ext cx="395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PlaceHolder 1"/>
          <p:cNvSpPr>
            <a:spLocks noGrp="1"/>
          </p:cNvSpPr>
          <p:nvPr>
            <p:ph type="title"/>
          </p:nvPr>
        </p:nvSpPr>
        <p:spPr>
          <a:xfrm>
            <a:off x="456840" y="196560"/>
            <a:ext cx="89917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Continental Volume Growth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PlaceHolder 1"/>
          <p:cNvSpPr>
            <a:spLocks noGrp="1"/>
          </p:cNvSpPr>
          <p:nvPr>
            <p:ph type="title"/>
          </p:nvPr>
        </p:nvSpPr>
        <p:spPr>
          <a:xfrm>
            <a:off x="517320" y="-35280"/>
            <a:ext cx="83055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Continental Energy Network - Power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4" name="PlaceHolder 2"/>
          <p:cNvSpPr>
            <a:spLocks noGrp="1"/>
          </p:cNvSpPr>
          <p:nvPr>
            <p:ph/>
          </p:nvPr>
        </p:nvSpPr>
        <p:spPr>
          <a:xfrm>
            <a:off x="284040" y="1584360"/>
            <a:ext cx="4897440" cy="4968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5000"/>
              </a:lnSpc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Building Liquidity Across Europe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57080" indent="-223560">
              <a:lnSpc>
                <a:spcPct val="95000"/>
              </a:lnSpc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Transacting in Every Major Market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57080" indent="-223560">
              <a:lnSpc>
                <a:spcPct val="95000"/>
              </a:lnSpc>
              <a:spcAft>
                <a:spcPts val="40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Contracts Range Up to 5 Years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5000"/>
              </a:lnSpc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Catalyst for Liberalization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57080" indent="-223560">
              <a:lnSpc>
                <a:spcPct val="95000"/>
              </a:lnSpc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Negotiating Access and Providing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Mutual Benefits to Customers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57080" indent="-223560">
              <a:lnSpc>
                <a:spcPct val="95000"/>
              </a:lnSpc>
              <a:spcAft>
                <a:spcPts val="451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Favorably Impacting Regulatory 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Processes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5000"/>
              </a:lnSpc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Benefiting from Lead Market 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Making Role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57080" indent="-223560">
              <a:lnSpc>
                <a:spcPct val="95000"/>
              </a:lnSpc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Early Identification of Bottlenecks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57080" indent="-223560">
              <a:lnSpc>
                <a:spcPct val="95000"/>
              </a:lnSpc>
              <a:spcAft>
                <a:spcPts val="40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Innovative Products to Manage Price and Term Risk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5000"/>
              </a:lnSpc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Exploiting Arbitrage Opportunities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57080" indent="-223560">
              <a:lnSpc>
                <a:spcPct val="95000"/>
              </a:lnSpc>
              <a:spcAft>
                <a:spcPts val="40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Geographically and Across Commodities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5000"/>
              </a:lnSpc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Extending Market Reach Through 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eCommerce Applications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5" name=""/>
          <p:cNvSpPr/>
          <p:nvPr/>
        </p:nvSpPr>
        <p:spPr>
          <a:xfrm>
            <a:off x="8121600" y="3147840"/>
            <a:ext cx="668520" cy="360360"/>
          </a:xfrm>
          <a:custGeom>
            <a:avLst/>
            <a:gdLst/>
            <a:ahLst/>
            <a:rect l="l" t="t" r="r" b="b"/>
            <a:pathLst>
              <a:path w="252" h="126">
                <a:moveTo>
                  <a:pt x="0" y="72"/>
                </a:moveTo>
                <a:lnTo>
                  <a:pt x="18" y="54"/>
                </a:lnTo>
                <a:lnTo>
                  <a:pt x="30" y="54"/>
                </a:lnTo>
                <a:lnTo>
                  <a:pt x="48" y="30"/>
                </a:lnTo>
                <a:lnTo>
                  <a:pt x="48" y="18"/>
                </a:lnTo>
                <a:lnTo>
                  <a:pt x="66" y="6"/>
                </a:lnTo>
                <a:lnTo>
                  <a:pt x="78" y="0"/>
                </a:lnTo>
                <a:lnTo>
                  <a:pt x="96" y="12"/>
                </a:lnTo>
                <a:lnTo>
                  <a:pt x="120" y="6"/>
                </a:lnTo>
                <a:lnTo>
                  <a:pt x="138" y="24"/>
                </a:lnTo>
                <a:lnTo>
                  <a:pt x="204" y="12"/>
                </a:lnTo>
                <a:lnTo>
                  <a:pt x="252" y="36"/>
                </a:lnTo>
                <a:lnTo>
                  <a:pt x="234" y="84"/>
                </a:lnTo>
                <a:lnTo>
                  <a:pt x="174" y="72"/>
                </a:lnTo>
                <a:lnTo>
                  <a:pt x="138" y="96"/>
                </a:lnTo>
                <a:lnTo>
                  <a:pt x="84" y="108"/>
                </a:lnTo>
                <a:lnTo>
                  <a:pt x="72" y="126"/>
                </a:lnTo>
                <a:lnTo>
                  <a:pt x="42" y="126"/>
                </a:lnTo>
                <a:lnTo>
                  <a:pt x="12" y="102"/>
                </a:lnTo>
                <a:lnTo>
                  <a:pt x="0" y="72"/>
                </a:lnTo>
                <a:close/>
              </a:path>
            </a:pathLst>
          </a:custGeom>
          <a:solidFill>
            <a:srgbClr val="33cc33"/>
          </a:solidFill>
          <a:ln w="1512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7564320" y="2857680"/>
            <a:ext cx="763560" cy="495000"/>
          </a:xfrm>
          <a:custGeom>
            <a:avLst/>
            <a:gdLst/>
            <a:ahLst/>
            <a:rect l="l" t="t" r="r" b="b"/>
            <a:pathLst>
              <a:path w="287" h="174">
                <a:moveTo>
                  <a:pt x="209" y="174"/>
                </a:moveTo>
                <a:lnTo>
                  <a:pt x="227" y="156"/>
                </a:lnTo>
                <a:lnTo>
                  <a:pt x="239" y="156"/>
                </a:lnTo>
                <a:lnTo>
                  <a:pt x="257" y="132"/>
                </a:lnTo>
                <a:lnTo>
                  <a:pt x="257" y="120"/>
                </a:lnTo>
                <a:lnTo>
                  <a:pt x="275" y="108"/>
                </a:lnTo>
                <a:lnTo>
                  <a:pt x="287" y="102"/>
                </a:lnTo>
                <a:lnTo>
                  <a:pt x="251" y="72"/>
                </a:lnTo>
                <a:lnTo>
                  <a:pt x="251" y="54"/>
                </a:lnTo>
                <a:lnTo>
                  <a:pt x="215" y="48"/>
                </a:lnTo>
                <a:lnTo>
                  <a:pt x="203" y="60"/>
                </a:lnTo>
                <a:lnTo>
                  <a:pt x="173" y="24"/>
                </a:lnTo>
                <a:lnTo>
                  <a:pt x="137" y="6"/>
                </a:lnTo>
                <a:lnTo>
                  <a:pt x="119" y="18"/>
                </a:lnTo>
                <a:lnTo>
                  <a:pt x="95" y="0"/>
                </a:lnTo>
                <a:lnTo>
                  <a:pt x="89" y="18"/>
                </a:lnTo>
                <a:lnTo>
                  <a:pt x="12" y="66"/>
                </a:lnTo>
                <a:lnTo>
                  <a:pt x="0" y="54"/>
                </a:lnTo>
                <a:lnTo>
                  <a:pt x="24" y="108"/>
                </a:lnTo>
                <a:lnTo>
                  <a:pt x="77" y="162"/>
                </a:lnTo>
                <a:lnTo>
                  <a:pt x="113" y="168"/>
                </a:lnTo>
                <a:lnTo>
                  <a:pt x="137" y="144"/>
                </a:lnTo>
                <a:lnTo>
                  <a:pt x="203" y="156"/>
                </a:lnTo>
                <a:lnTo>
                  <a:pt x="209" y="174"/>
                </a:lnTo>
                <a:close/>
              </a:path>
            </a:pathLst>
          </a:custGeom>
          <a:solidFill>
            <a:srgbClr val="33cc33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6496200" y="2806560"/>
            <a:ext cx="399960" cy="341280"/>
          </a:xfrm>
          <a:custGeom>
            <a:avLst/>
            <a:gdLst/>
            <a:ahLst/>
            <a:rect l="l" t="t" r="r" b="b"/>
            <a:pathLst>
              <a:path w="150" h="120">
                <a:moveTo>
                  <a:pt x="96" y="0"/>
                </a:moveTo>
                <a:lnTo>
                  <a:pt x="42" y="12"/>
                </a:lnTo>
                <a:lnTo>
                  <a:pt x="24" y="0"/>
                </a:lnTo>
                <a:lnTo>
                  <a:pt x="0" y="18"/>
                </a:lnTo>
                <a:lnTo>
                  <a:pt x="0" y="36"/>
                </a:lnTo>
                <a:lnTo>
                  <a:pt x="48" y="72"/>
                </a:lnTo>
                <a:lnTo>
                  <a:pt x="60" y="96"/>
                </a:lnTo>
                <a:lnTo>
                  <a:pt x="90" y="84"/>
                </a:lnTo>
                <a:lnTo>
                  <a:pt x="90" y="114"/>
                </a:lnTo>
                <a:lnTo>
                  <a:pt x="126" y="120"/>
                </a:lnTo>
                <a:lnTo>
                  <a:pt x="120" y="102"/>
                </a:lnTo>
                <a:lnTo>
                  <a:pt x="138" y="84"/>
                </a:lnTo>
                <a:lnTo>
                  <a:pt x="150" y="66"/>
                </a:lnTo>
                <a:lnTo>
                  <a:pt x="138" y="42"/>
                </a:lnTo>
                <a:lnTo>
                  <a:pt x="120" y="36"/>
                </a:lnTo>
                <a:lnTo>
                  <a:pt x="120" y="12"/>
                </a:lnTo>
                <a:lnTo>
                  <a:pt x="96" y="0"/>
                </a:lnTo>
                <a:close/>
              </a:path>
            </a:pathLst>
          </a:custGeom>
          <a:solidFill>
            <a:srgbClr val="33cc33"/>
          </a:solidFill>
          <a:ln w="1512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7104240" y="1424160"/>
            <a:ext cx="317160" cy="650880"/>
          </a:xfrm>
          <a:custGeom>
            <a:avLst/>
            <a:gdLst/>
            <a:ahLst/>
            <a:rect l="l" t="t" r="r" b="b"/>
            <a:pathLst>
              <a:path w="120" h="228">
                <a:moveTo>
                  <a:pt x="60" y="228"/>
                </a:moveTo>
                <a:lnTo>
                  <a:pt x="24" y="222"/>
                </a:lnTo>
                <a:lnTo>
                  <a:pt x="24" y="192"/>
                </a:lnTo>
                <a:lnTo>
                  <a:pt x="0" y="174"/>
                </a:lnTo>
                <a:lnTo>
                  <a:pt x="0" y="108"/>
                </a:lnTo>
                <a:lnTo>
                  <a:pt x="6" y="66"/>
                </a:lnTo>
                <a:lnTo>
                  <a:pt x="102" y="0"/>
                </a:lnTo>
                <a:lnTo>
                  <a:pt x="108" y="42"/>
                </a:lnTo>
                <a:lnTo>
                  <a:pt x="84" y="90"/>
                </a:lnTo>
                <a:lnTo>
                  <a:pt x="96" y="90"/>
                </a:lnTo>
                <a:lnTo>
                  <a:pt x="90" y="102"/>
                </a:lnTo>
                <a:lnTo>
                  <a:pt x="120" y="102"/>
                </a:lnTo>
                <a:lnTo>
                  <a:pt x="120" y="114"/>
                </a:lnTo>
                <a:lnTo>
                  <a:pt x="108" y="132"/>
                </a:lnTo>
                <a:lnTo>
                  <a:pt x="96" y="126"/>
                </a:lnTo>
                <a:lnTo>
                  <a:pt x="96" y="144"/>
                </a:lnTo>
                <a:lnTo>
                  <a:pt x="78" y="150"/>
                </a:lnTo>
                <a:lnTo>
                  <a:pt x="78" y="162"/>
                </a:lnTo>
                <a:lnTo>
                  <a:pt x="66" y="162"/>
                </a:lnTo>
                <a:lnTo>
                  <a:pt x="72" y="174"/>
                </a:lnTo>
                <a:lnTo>
                  <a:pt x="60" y="210"/>
                </a:lnTo>
                <a:lnTo>
                  <a:pt x="72" y="228"/>
                </a:lnTo>
                <a:lnTo>
                  <a:pt x="60" y="228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7405560" y="2039760"/>
            <a:ext cx="30240" cy="71640"/>
          </a:xfrm>
          <a:custGeom>
            <a:avLst/>
            <a:gdLst/>
            <a:ahLst/>
            <a:rect l="l" t="t" r="r" b="b"/>
            <a:pathLst>
              <a:path w="12" h="24">
                <a:moveTo>
                  <a:pt x="12" y="0"/>
                </a:moveTo>
                <a:lnTo>
                  <a:pt x="6" y="24"/>
                </a:lnTo>
                <a:lnTo>
                  <a:pt x="0" y="12"/>
                </a:lnTo>
                <a:lnTo>
                  <a:pt x="12" y="0"/>
                </a:lnTo>
                <a:close/>
              </a:path>
            </a:pathLst>
          </a:custGeom>
          <a:solidFill>
            <a:srgbClr val="00f008"/>
          </a:solidFill>
          <a:ln w="1512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25920" bIns="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7294680" y="1903320"/>
            <a:ext cx="141120" cy="136440"/>
          </a:xfrm>
          <a:custGeom>
            <a:avLst/>
            <a:gdLst/>
            <a:ahLst/>
            <a:rect l="l" t="t" r="r" b="b"/>
            <a:pathLst>
              <a:path w="54" h="48">
                <a:moveTo>
                  <a:pt x="18" y="6"/>
                </a:moveTo>
                <a:lnTo>
                  <a:pt x="42" y="0"/>
                </a:lnTo>
                <a:lnTo>
                  <a:pt x="54" y="30"/>
                </a:lnTo>
                <a:lnTo>
                  <a:pt x="48" y="42"/>
                </a:lnTo>
                <a:lnTo>
                  <a:pt x="18" y="48"/>
                </a:lnTo>
                <a:lnTo>
                  <a:pt x="0" y="12"/>
                </a:lnTo>
                <a:lnTo>
                  <a:pt x="18" y="6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7453440" y="2057400"/>
            <a:ext cx="93600" cy="66600"/>
          </a:xfrm>
          <a:custGeom>
            <a:avLst/>
            <a:gdLst/>
            <a:ahLst/>
            <a:rect l="l" t="t" r="r" b="b"/>
            <a:pathLst>
              <a:path w="36" h="24">
                <a:moveTo>
                  <a:pt x="12" y="0"/>
                </a:moveTo>
                <a:lnTo>
                  <a:pt x="30" y="6"/>
                </a:lnTo>
                <a:lnTo>
                  <a:pt x="36" y="24"/>
                </a:lnTo>
                <a:lnTo>
                  <a:pt x="0" y="12"/>
                </a:lnTo>
                <a:lnTo>
                  <a:pt x="0" y="0"/>
                </a:lnTo>
                <a:lnTo>
                  <a:pt x="12" y="0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20880" bIns="20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7547040" y="2057400"/>
            <a:ext cx="31680" cy="82440"/>
          </a:xfrm>
          <a:custGeom>
            <a:avLst/>
            <a:gdLst/>
            <a:ahLst/>
            <a:rect l="l" t="t" r="r" b="b"/>
            <a:pathLst>
              <a:path w="12" h="30">
                <a:moveTo>
                  <a:pt x="0" y="0"/>
                </a:moveTo>
                <a:lnTo>
                  <a:pt x="12" y="6"/>
                </a:lnTo>
                <a:lnTo>
                  <a:pt x="6" y="30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tIns="36720" bIns="36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7435800" y="1801800"/>
            <a:ext cx="209520" cy="237960"/>
          </a:xfrm>
          <a:custGeom>
            <a:avLst/>
            <a:gdLst/>
            <a:ahLst/>
            <a:rect l="l" t="t" r="r" b="b"/>
            <a:pathLst>
              <a:path w="78" h="84">
                <a:moveTo>
                  <a:pt x="24" y="6"/>
                </a:moveTo>
                <a:lnTo>
                  <a:pt x="30" y="18"/>
                </a:lnTo>
                <a:lnTo>
                  <a:pt x="0" y="30"/>
                </a:lnTo>
                <a:lnTo>
                  <a:pt x="12" y="42"/>
                </a:lnTo>
                <a:lnTo>
                  <a:pt x="18" y="66"/>
                </a:lnTo>
                <a:lnTo>
                  <a:pt x="42" y="72"/>
                </a:lnTo>
                <a:lnTo>
                  <a:pt x="36" y="84"/>
                </a:lnTo>
                <a:lnTo>
                  <a:pt x="54" y="84"/>
                </a:lnTo>
                <a:lnTo>
                  <a:pt x="54" y="66"/>
                </a:lnTo>
                <a:lnTo>
                  <a:pt x="66" y="66"/>
                </a:lnTo>
                <a:lnTo>
                  <a:pt x="60" y="48"/>
                </a:lnTo>
                <a:lnTo>
                  <a:pt x="78" y="36"/>
                </a:lnTo>
                <a:lnTo>
                  <a:pt x="66" y="0"/>
                </a:lnTo>
                <a:lnTo>
                  <a:pt x="48" y="6"/>
                </a:lnTo>
                <a:lnTo>
                  <a:pt x="48" y="18"/>
                </a:lnTo>
                <a:lnTo>
                  <a:pt x="42" y="36"/>
                </a:lnTo>
                <a:lnTo>
                  <a:pt x="42" y="12"/>
                </a:lnTo>
                <a:lnTo>
                  <a:pt x="24" y="6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7694640" y="2124000"/>
            <a:ext cx="61920" cy="69840"/>
          </a:xfrm>
          <a:custGeom>
            <a:avLst/>
            <a:gdLst/>
            <a:ahLst/>
            <a:rect l="l" t="t" r="r" b="b"/>
            <a:pathLst>
              <a:path w="24" h="24">
                <a:moveTo>
                  <a:pt x="18" y="12"/>
                </a:moveTo>
                <a:lnTo>
                  <a:pt x="24" y="24"/>
                </a:lnTo>
                <a:lnTo>
                  <a:pt x="0" y="18"/>
                </a:lnTo>
                <a:lnTo>
                  <a:pt x="0" y="6"/>
                </a:lnTo>
                <a:lnTo>
                  <a:pt x="12" y="12"/>
                </a:lnTo>
                <a:lnTo>
                  <a:pt x="6" y="0"/>
                </a:lnTo>
                <a:lnTo>
                  <a:pt x="18" y="6"/>
                </a:lnTo>
                <a:lnTo>
                  <a:pt x="18" y="12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tIns="24120" bIns="24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7694640" y="2124000"/>
            <a:ext cx="61920" cy="69840"/>
          </a:xfrm>
          <a:custGeom>
            <a:avLst/>
            <a:gdLst/>
            <a:ahLst/>
            <a:rect l="l" t="t" r="r" b="b"/>
            <a:pathLst>
              <a:path w="24" h="24">
                <a:moveTo>
                  <a:pt x="18" y="12"/>
                </a:moveTo>
                <a:lnTo>
                  <a:pt x="24" y="24"/>
                </a:lnTo>
                <a:lnTo>
                  <a:pt x="0" y="18"/>
                </a:lnTo>
                <a:lnTo>
                  <a:pt x="0" y="6"/>
                </a:lnTo>
                <a:lnTo>
                  <a:pt x="12" y="12"/>
                </a:lnTo>
                <a:lnTo>
                  <a:pt x="6" y="0"/>
                </a:lnTo>
                <a:lnTo>
                  <a:pt x="18" y="6"/>
                </a:lnTo>
                <a:lnTo>
                  <a:pt x="18" y="1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24120" bIns="24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6865920" y="2057400"/>
            <a:ext cx="1031760" cy="1519200"/>
          </a:xfrm>
          <a:custGeom>
            <a:avLst/>
            <a:gdLst/>
            <a:ahLst/>
            <a:rect l="l" t="t" r="r" b="b"/>
            <a:pathLst>
              <a:path w="389" h="533">
                <a:moveTo>
                  <a:pt x="383" y="299"/>
                </a:moveTo>
                <a:lnTo>
                  <a:pt x="389" y="263"/>
                </a:lnTo>
                <a:lnTo>
                  <a:pt x="377" y="245"/>
                </a:lnTo>
                <a:lnTo>
                  <a:pt x="365" y="168"/>
                </a:lnTo>
                <a:lnTo>
                  <a:pt x="353" y="156"/>
                </a:lnTo>
                <a:lnTo>
                  <a:pt x="365" y="120"/>
                </a:lnTo>
                <a:lnTo>
                  <a:pt x="353" y="90"/>
                </a:lnTo>
                <a:lnTo>
                  <a:pt x="300" y="42"/>
                </a:lnTo>
                <a:lnTo>
                  <a:pt x="276" y="48"/>
                </a:lnTo>
                <a:lnTo>
                  <a:pt x="288" y="36"/>
                </a:lnTo>
                <a:lnTo>
                  <a:pt x="234" y="78"/>
                </a:lnTo>
                <a:lnTo>
                  <a:pt x="204" y="78"/>
                </a:lnTo>
                <a:lnTo>
                  <a:pt x="216" y="48"/>
                </a:lnTo>
                <a:lnTo>
                  <a:pt x="174" y="42"/>
                </a:lnTo>
                <a:lnTo>
                  <a:pt x="168" y="30"/>
                </a:lnTo>
                <a:lnTo>
                  <a:pt x="168" y="12"/>
                </a:lnTo>
                <a:lnTo>
                  <a:pt x="150" y="6"/>
                </a:lnTo>
                <a:lnTo>
                  <a:pt x="114" y="0"/>
                </a:lnTo>
                <a:lnTo>
                  <a:pt x="132" y="30"/>
                </a:lnTo>
                <a:lnTo>
                  <a:pt x="114" y="48"/>
                </a:lnTo>
                <a:lnTo>
                  <a:pt x="132" y="84"/>
                </a:lnTo>
                <a:lnTo>
                  <a:pt x="114" y="90"/>
                </a:lnTo>
                <a:lnTo>
                  <a:pt x="114" y="120"/>
                </a:lnTo>
                <a:lnTo>
                  <a:pt x="108" y="108"/>
                </a:lnTo>
                <a:lnTo>
                  <a:pt x="90" y="114"/>
                </a:lnTo>
                <a:lnTo>
                  <a:pt x="90" y="96"/>
                </a:lnTo>
                <a:lnTo>
                  <a:pt x="72" y="96"/>
                </a:lnTo>
                <a:lnTo>
                  <a:pt x="54" y="96"/>
                </a:lnTo>
                <a:lnTo>
                  <a:pt x="48" y="114"/>
                </a:lnTo>
                <a:lnTo>
                  <a:pt x="66" y="132"/>
                </a:lnTo>
                <a:lnTo>
                  <a:pt x="48" y="132"/>
                </a:lnTo>
                <a:lnTo>
                  <a:pt x="36" y="162"/>
                </a:lnTo>
                <a:lnTo>
                  <a:pt x="24" y="174"/>
                </a:lnTo>
                <a:lnTo>
                  <a:pt x="42" y="198"/>
                </a:lnTo>
                <a:lnTo>
                  <a:pt x="24" y="228"/>
                </a:lnTo>
                <a:lnTo>
                  <a:pt x="0" y="222"/>
                </a:lnTo>
                <a:lnTo>
                  <a:pt x="0" y="305"/>
                </a:lnTo>
                <a:lnTo>
                  <a:pt x="12" y="329"/>
                </a:lnTo>
                <a:lnTo>
                  <a:pt x="0" y="347"/>
                </a:lnTo>
                <a:lnTo>
                  <a:pt x="12" y="377"/>
                </a:lnTo>
                <a:lnTo>
                  <a:pt x="12" y="389"/>
                </a:lnTo>
                <a:lnTo>
                  <a:pt x="30" y="413"/>
                </a:lnTo>
                <a:lnTo>
                  <a:pt x="90" y="425"/>
                </a:lnTo>
                <a:lnTo>
                  <a:pt x="66" y="485"/>
                </a:lnTo>
                <a:lnTo>
                  <a:pt x="66" y="515"/>
                </a:lnTo>
                <a:lnTo>
                  <a:pt x="120" y="515"/>
                </a:lnTo>
                <a:lnTo>
                  <a:pt x="150" y="527"/>
                </a:lnTo>
                <a:lnTo>
                  <a:pt x="168" y="521"/>
                </a:lnTo>
                <a:lnTo>
                  <a:pt x="186" y="533"/>
                </a:lnTo>
                <a:lnTo>
                  <a:pt x="198" y="521"/>
                </a:lnTo>
                <a:lnTo>
                  <a:pt x="228" y="527"/>
                </a:lnTo>
                <a:lnTo>
                  <a:pt x="276" y="509"/>
                </a:lnTo>
                <a:lnTo>
                  <a:pt x="300" y="521"/>
                </a:lnTo>
                <a:lnTo>
                  <a:pt x="306" y="515"/>
                </a:lnTo>
                <a:lnTo>
                  <a:pt x="300" y="473"/>
                </a:lnTo>
                <a:lnTo>
                  <a:pt x="341" y="443"/>
                </a:lnTo>
                <a:lnTo>
                  <a:pt x="288" y="389"/>
                </a:lnTo>
                <a:lnTo>
                  <a:pt x="264" y="335"/>
                </a:lnTo>
                <a:lnTo>
                  <a:pt x="276" y="347"/>
                </a:lnTo>
                <a:lnTo>
                  <a:pt x="353" y="299"/>
                </a:lnTo>
                <a:lnTo>
                  <a:pt x="359" y="281"/>
                </a:lnTo>
                <a:lnTo>
                  <a:pt x="383" y="299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7800840" y="2068560"/>
            <a:ext cx="1163880" cy="1182600"/>
          </a:xfrm>
          <a:custGeom>
            <a:avLst/>
            <a:gdLst/>
            <a:ahLst/>
            <a:rect l="l" t="t" r="r" b="b"/>
            <a:pathLst>
              <a:path w="438" h="407">
                <a:moveTo>
                  <a:pt x="420" y="66"/>
                </a:moveTo>
                <a:lnTo>
                  <a:pt x="432" y="150"/>
                </a:lnTo>
                <a:lnTo>
                  <a:pt x="402" y="186"/>
                </a:lnTo>
                <a:lnTo>
                  <a:pt x="420" y="204"/>
                </a:lnTo>
                <a:lnTo>
                  <a:pt x="414" y="233"/>
                </a:lnTo>
                <a:lnTo>
                  <a:pt x="438" y="305"/>
                </a:lnTo>
                <a:lnTo>
                  <a:pt x="396" y="353"/>
                </a:lnTo>
                <a:lnTo>
                  <a:pt x="384" y="383"/>
                </a:lnTo>
                <a:lnTo>
                  <a:pt x="384" y="407"/>
                </a:lnTo>
                <a:lnTo>
                  <a:pt x="372" y="407"/>
                </a:lnTo>
                <a:lnTo>
                  <a:pt x="324" y="383"/>
                </a:lnTo>
                <a:lnTo>
                  <a:pt x="258" y="395"/>
                </a:lnTo>
                <a:lnTo>
                  <a:pt x="240" y="377"/>
                </a:lnTo>
                <a:lnTo>
                  <a:pt x="216" y="383"/>
                </a:lnTo>
                <a:lnTo>
                  <a:pt x="198" y="371"/>
                </a:lnTo>
                <a:lnTo>
                  <a:pt x="162" y="341"/>
                </a:lnTo>
                <a:lnTo>
                  <a:pt x="162" y="323"/>
                </a:lnTo>
                <a:lnTo>
                  <a:pt x="126" y="317"/>
                </a:lnTo>
                <a:lnTo>
                  <a:pt x="114" y="329"/>
                </a:lnTo>
                <a:lnTo>
                  <a:pt x="84" y="293"/>
                </a:lnTo>
                <a:lnTo>
                  <a:pt x="48" y="275"/>
                </a:lnTo>
                <a:lnTo>
                  <a:pt x="30" y="287"/>
                </a:lnTo>
                <a:lnTo>
                  <a:pt x="36" y="251"/>
                </a:lnTo>
                <a:lnTo>
                  <a:pt x="24" y="233"/>
                </a:lnTo>
                <a:lnTo>
                  <a:pt x="12" y="156"/>
                </a:lnTo>
                <a:lnTo>
                  <a:pt x="0" y="144"/>
                </a:lnTo>
                <a:lnTo>
                  <a:pt x="12" y="108"/>
                </a:lnTo>
                <a:lnTo>
                  <a:pt x="0" y="78"/>
                </a:lnTo>
                <a:lnTo>
                  <a:pt x="18" y="84"/>
                </a:lnTo>
                <a:lnTo>
                  <a:pt x="18" y="72"/>
                </a:lnTo>
                <a:lnTo>
                  <a:pt x="6" y="72"/>
                </a:lnTo>
                <a:lnTo>
                  <a:pt x="12" y="66"/>
                </a:lnTo>
                <a:lnTo>
                  <a:pt x="138" y="0"/>
                </a:lnTo>
                <a:lnTo>
                  <a:pt x="204" y="0"/>
                </a:lnTo>
                <a:lnTo>
                  <a:pt x="204" y="12"/>
                </a:lnTo>
                <a:lnTo>
                  <a:pt x="192" y="6"/>
                </a:lnTo>
                <a:lnTo>
                  <a:pt x="204" y="36"/>
                </a:lnTo>
                <a:lnTo>
                  <a:pt x="246" y="24"/>
                </a:lnTo>
                <a:lnTo>
                  <a:pt x="306" y="36"/>
                </a:lnTo>
                <a:lnTo>
                  <a:pt x="384" y="30"/>
                </a:lnTo>
                <a:lnTo>
                  <a:pt x="420" y="54"/>
                </a:lnTo>
                <a:lnTo>
                  <a:pt x="420" y="66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8470800" y="4910040"/>
            <a:ext cx="46080" cy="4932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18"/>
                </a:moveTo>
                <a:lnTo>
                  <a:pt x="6" y="0"/>
                </a:lnTo>
                <a:lnTo>
                  <a:pt x="0" y="0"/>
                </a:lnTo>
                <a:lnTo>
                  <a:pt x="18" y="1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3600" bIns="3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8551800" y="5116680"/>
            <a:ext cx="31680" cy="48960"/>
          </a:xfrm>
          <a:custGeom>
            <a:avLst/>
            <a:gdLst/>
            <a:ahLst/>
            <a:rect l="l" t="t" r="r" b="b"/>
            <a:pathLst>
              <a:path w="12" h="18">
                <a:moveTo>
                  <a:pt x="12" y="18"/>
                </a:moveTo>
                <a:lnTo>
                  <a:pt x="12" y="0"/>
                </a:lnTo>
                <a:lnTo>
                  <a:pt x="0" y="12"/>
                </a:lnTo>
                <a:lnTo>
                  <a:pt x="12" y="1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3240" bIns="3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8629560" y="5129280"/>
            <a:ext cx="270000" cy="290520"/>
          </a:xfrm>
          <a:custGeom>
            <a:avLst/>
            <a:gdLst/>
            <a:ahLst/>
            <a:rect l="l" t="t" r="r" b="b"/>
            <a:pathLst>
              <a:path w="102" h="102">
                <a:moveTo>
                  <a:pt x="42" y="0"/>
                </a:moveTo>
                <a:lnTo>
                  <a:pt x="12" y="6"/>
                </a:lnTo>
                <a:lnTo>
                  <a:pt x="0" y="30"/>
                </a:lnTo>
                <a:lnTo>
                  <a:pt x="24" y="60"/>
                </a:lnTo>
                <a:lnTo>
                  <a:pt x="24" y="78"/>
                </a:lnTo>
                <a:lnTo>
                  <a:pt x="30" y="84"/>
                </a:lnTo>
                <a:lnTo>
                  <a:pt x="42" y="72"/>
                </a:lnTo>
                <a:lnTo>
                  <a:pt x="54" y="102"/>
                </a:lnTo>
                <a:lnTo>
                  <a:pt x="72" y="84"/>
                </a:lnTo>
                <a:lnTo>
                  <a:pt x="90" y="102"/>
                </a:lnTo>
                <a:lnTo>
                  <a:pt x="72" y="42"/>
                </a:lnTo>
                <a:lnTo>
                  <a:pt x="90" y="60"/>
                </a:lnTo>
                <a:lnTo>
                  <a:pt x="102" y="48"/>
                </a:lnTo>
                <a:lnTo>
                  <a:pt x="90" y="18"/>
                </a:lnTo>
                <a:lnTo>
                  <a:pt x="42" y="0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9031320" y="4716360"/>
            <a:ext cx="28440" cy="34920"/>
          </a:xfrm>
          <a:custGeom>
            <a:avLst/>
            <a:gdLst/>
            <a:ahLst/>
            <a:rect l="l" t="t" r="r" b="b"/>
            <a:pathLst>
              <a:path w="12" h="12">
                <a:moveTo>
                  <a:pt x="6" y="12"/>
                </a:moveTo>
                <a:lnTo>
                  <a:pt x="12" y="0"/>
                </a:lnTo>
                <a:lnTo>
                  <a:pt x="0" y="6"/>
                </a:lnTo>
                <a:lnTo>
                  <a:pt x="6" y="1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-10800" bIns="-10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8871120" y="5010120"/>
            <a:ext cx="171360" cy="171360"/>
          </a:xfrm>
          <a:custGeom>
            <a:avLst/>
            <a:gdLst/>
            <a:ahLst/>
            <a:rect l="l" t="t" r="r" b="b"/>
            <a:pathLst>
              <a:path w="66" h="60">
                <a:moveTo>
                  <a:pt x="66" y="54"/>
                </a:moveTo>
                <a:lnTo>
                  <a:pt x="48" y="24"/>
                </a:lnTo>
                <a:lnTo>
                  <a:pt x="12" y="0"/>
                </a:lnTo>
                <a:lnTo>
                  <a:pt x="0" y="12"/>
                </a:lnTo>
                <a:lnTo>
                  <a:pt x="48" y="48"/>
                </a:lnTo>
                <a:lnTo>
                  <a:pt x="60" y="60"/>
                </a:lnTo>
                <a:lnTo>
                  <a:pt x="66" y="60"/>
                </a:lnTo>
                <a:lnTo>
                  <a:pt x="66" y="54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6942240" y="3625920"/>
            <a:ext cx="1385640" cy="1555560"/>
          </a:xfrm>
          <a:custGeom>
            <a:avLst/>
            <a:gdLst/>
            <a:ahLst/>
            <a:rect l="l" t="t" r="r" b="b"/>
            <a:pathLst>
              <a:path w="521" h="545">
                <a:moveTo>
                  <a:pt x="306" y="96"/>
                </a:moveTo>
                <a:lnTo>
                  <a:pt x="317" y="90"/>
                </a:lnTo>
                <a:lnTo>
                  <a:pt x="306" y="78"/>
                </a:lnTo>
                <a:lnTo>
                  <a:pt x="300" y="54"/>
                </a:lnTo>
                <a:lnTo>
                  <a:pt x="294" y="54"/>
                </a:lnTo>
                <a:lnTo>
                  <a:pt x="306" y="36"/>
                </a:lnTo>
                <a:lnTo>
                  <a:pt x="252" y="24"/>
                </a:lnTo>
                <a:lnTo>
                  <a:pt x="234" y="0"/>
                </a:lnTo>
                <a:lnTo>
                  <a:pt x="162" y="12"/>
                </a:lnTo>
                <a:lnTo>
                  <a:pt x="162" y="30"/>
                </a:lnTo>
                <a:lnTo>
                  <a:pt x="150" y="30"/>
                </a:lnTo>
                <a:lnTo>
                  <a:pt x="150" y="48"/>
                </a:lnTo>
                <a:lnTo>
                  <a:pt x="114" y="36"/>
                </a:lnTo>
                <a:lnTo>
                  <a:pt x="102" y="72"/>
                </a:lnTo>
                <a:lnTo>
                  <a:pt x="78" y="48"/>
                </a:lnTo>
                <a:lnTo>
                  <a:pt x="48" y="72"/>
                </a:lnTo>
                <a:lnTo>
                  <a:pt x="12" y="78"/>
                </a:lnTo>
                <a:lnTo>
                  <a:pt x="0" y="84"/>
                </a:lnTo>
                <a:lnTo>
                  <a:pt x="18" y="114"/>
                </a:lnTo>
                <a:lnTo>
                  <a:pt x="0" y="138"/>
                </a:lnTo>
                <a:lnTo>
                  <a:pt x="6" y="144"/>
                </a:lnTo>
                <a:lnTo>
                  <a:pt x="18" y="179"/>
                </a:lnTo>
                <a:lnTo>
                  <a:pt x="36" y="185"/>
                </a:lnTo>
                <a:lnTo>
                  <a:pt x="36" y="203"/>
                </a:lnTo>
                <a:lnTo>
                  <a:pt x="60" y="197"/>
                </a:lnTo>
                <a:lnTo>
                  <a:pt x="90" y="168"/>
                </a:lnTo>
                <a:lnTo>
                  <a:pt x="150" y="197"/>
                </a:lnTo>
                <a:lnTo>
                  <a:pt x="168" y="251"/>
                </a:lnTo>
                <a:lnTo>
                  <a:pt x="198" y="293"/>
                </a:lnTo>
                <a:lnTo>
                  <a:pt x="216" y="293"/>
                </a:lnTo>
                <a:lnTo>
                  <a:pt x="282" y="359"/>
                </a:lnTo>
                <a:lnTo>
                  <a:pt x="306" y="359"/>
                </a:lnTo>
                <a:lnTo>
                  <a:pt x="335" y="395"/>
                </a:lnTo>
                <a:lnTo>
                  <a:pt x="359" y="395"/>
                </a:lnTo>
                <a:lnTo>
                  <a:pt x="365" y="419"/>
                </a:lnTo>
                <a:lnTo>
                  <a:pt x="383" y="431"/>
                </a:lnTo>
                <a:lnTo>
                  <a:pt x="395" y="425"/>
                </a:lnTo>
                <a:lnTo>
                  <a:pt x="419" y="497"/>
                </a:lnTo>
                <a:lnTo>
                  <a:pt x="401" y="509"/>
                </a:lnTo>
                <a:lnTo>
                  <a:pt x="395" y="533"/>
                </a:lnTo>
                <a:lnTo>
                  <a:pt x="395" y="545"/>
                </a:lnTo>
                <a:lnTo>
                  <a:pt x="413" y="545"/>
                </a:lnTo>
                <a:lnTo>
                  <a:pt x="431" y="521"/>
                </a:lnTo>
                <a:lnTo>
                  <a:pt x="437" y="497"/>
                </a:lnTo>
                <a:lnTo>
                  <a:pt x="455" y="485"/>
                </a:lnTo>
                <a:lnTo>
                  <a:pt x="455" y="461"/>
                </a:lnTo>
                <a:lnTo>
                  <a:pt x="431" y="443"/>
                </a:lnTo>
                <a:lnTo>
                  <a:pt x="443" y="407"/>
                </a:lnTo>
                <a:lnTo>
                  <a:pt x="461" y="401"/>
                </a:lnTo>
                <a:lnTo>
                  <a:pt x="491" y="419"/>
                </a:lnTo>
                <a:lnTo>
                  <a:pt x="515" y="437"/>
                </a:lnTo>
                <a:lnTo>
                  <a:pt x="521" y="425"/>
                </a:lnTo>
                <a:lnTo>
                  <a:pt x="491" y="389"/>
                </a:lnTo>
                <a:lnTo>
                  <a:pt x="407" y="347"/>
                </a:lnTo>
                <a:lnTo>
                  <a:pt x="413" y="323"/>
                </a:lnTo>
                <a:lnTo>
                  <a:pt x="413" y="317"/>
                </a:lnTo>
                <a:lnTo>
                  <a:pt x="371" y="323"/>
                </a:lnTo>
                <a:lnTo>
                  <a:pt x="353" y="305"/>
                </a:lnTo>
                <a:lnTo>
                  <a:pt x="323" y="275"/>
                </a:lnTo>
                <a:lnTo>
                  <a:pt x="300" y="215"/>
                </a:lnTo>
                <a:lnTo>
                  <a:pt x="252" y="185"/>
                </a:lnTo>
                <a:lnTo>
                  <a:pt x="246" y="156"/>
                </a:lnTo>
                <a:lnTo>
                  <a:pt x="252" y="138"/>
                </a:lnTo>
                <a:lnTo>
                  <a:pt x="246" y="126"/>
                </a:lnTo>
                <a:lnTo>
                  <a:pt x="246" y="108"/>
                </a:lnTo>
                <a:lnTo>
                  <a:pt x="288" y="84"/>
                </a:lnTo>
                <a:lnTo>
                  <a:pt x="300" y="84"/>
                </a:lnTo>
                <a:lnTo>
                  <a:pt x="306" y="96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7116840" y="4635360"/>
            <a:ext cx="177840" cy="409680"/>
          </a:xfrm>
          <a:custGeom>
            <a:avLst/>
            <a:gdLst/>
            <a:ahLst/>
            <a:rect l="l" t="t" r="r" b="b"/>
            <a:pathLst>
              <a:path w="66" h="144">
                <a:moveTo>
                  <a:pt x="42" y="0"/>
                </a:moveTo>
                <a:lnTo>
                  <a:pt x="54" y="12"/>
                </a:lnTo>
                <a:lnTo>
                  <a:pt x="66" y="36"/>
                </a:lnTo>
                <a:lnTo>
                  <a:pt x="66" y="114"/>
                </a:lnTo>
                <a:lnTo>
                  <a:pt x="54" y="126"/>
                </a:lnTo>
                <a:lnTo>
                  <a:pt x="48" y="120"/>
                </a:lnTo>
                <a:lnTo>
                  <a:pt x="24" y="144"/>
                </a:lnTo>
                <a:lnTo>
                  <a:pt x="12" y="120"/>
                </a:lnTo>
                <a:lnTo>
                  <a:pt x="12" y="84"/>
                </a:lnTo>
                <a:lnTo>
                  <a:pt x="0" y="24"/>
                </a:lnTo>
                <a:lnTo>
                  <a:pt x="18" y="30"/>
                </a:lnTo>
                <a:lnTo>
                  <a:pt x="42" y="0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7629480" y="5129280"/>
            <a:ext cx="360360" cy="241200"/>
          </a:xfrm>
          <a:custGeom>
            <a:avLst/>
            <a:gdLst/>
            <a:ahLst/>
            <a:rect l="l" t="t" r="r" b="b"/>
            <a:pathLst>
              <a:path w="137" h="84">
                <a:moveTo>
                  <a:pt x="137" y="0"/>
                </a:moveTo>
                <a:lnTo>
                  <a:pt x="113" y="48"/>
                </a:lnTo>
                <a:lnTo>
                  <a:pt x="119" y="72"/>
                </a:lnTo>
                <a:lnTo>
                  <a:pt x="113" y="84"/>
                </a:lnTo>
                <a:lnTo>
                  <a:pt x="95" y="84"/>
                </a:lnTo>
                <a:lnTo>
                  <a:pt x="77" y="72"/>
                </a:lnTo>
                <a:lnTo>
                  <a:pt x="6" y="36"/>
                </a:lnTo>
                <a:lnTo>
                  <a:pt x="0" y="18"/>
                </a:lnTo>
                <a:lnTo>
                  <a:pt x="6" y="6"/>
                </a:lnTo>
                <a:lnTo>
                  <a:pt x="30" y="6"/>
                </a:lnTo>
                <a:lnTo>
                  <a:pt x="48" y="18"/>
                </a:lnTo>
                <a:lnTo>
                  <a:pt x="137" y="0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6816600" y="3048120"/>
            <a:ext cx="79560" cy="118800"/>
          </a:xfrm>
          <a:custGeom>
            <a:avLst/>
            <a:gdLst/>
            <a:ahLst/>
            <a:rect l="l" t="t" r="r" b="b"/>
            <a:pathLst>
              <a:path w="30" h="42">
                <a:moveTo>
                  <a:pt x="6" y="36"/>
                </a:moveTo>
                <a:lnTo>
                  <a:pt x="30" y="42"/>
                </a:lnTo>
                <a:lnTo>
                  <a:pt x="30" y="30"/>
                </a:lnTo>
                <a:lnTo>
                  <a:pt x="18" y="0"/>
                </a:lnTo>
                <a:lnTo>
                  <a:pt x="0" y="18"/>
                </a:lnTo>
                <a:lnTo>
                  <a:pt x="6" y="36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000066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6723000" y="2435400"/>
            <a:ext cx="46080" cy="5220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0"/>
                </a:moveTo>
                <a:lnTo>
                  <a:pt x="0" y="18"/>
                </a:lnTo>
                <a:lnTo>
                  <a:pt x="12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tIns="6480" bIns="6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6561000" y="2382840"/>
            <a:ext cx="430200" cy="542880"/>
          </a:xfrm>
          <a:custGeom>
            <a:avLst/>
            <a:gdLst/>
            <a:ahLst/>
            <a:rect l="l" t="t" r="r" b="b"/>
            <a:pathLst>
              <a:path w="162" h="191">
                <a:moveTo>
                  <a:pt x="72" y="42"/>
                </a:moveTo>
                <a:lnTo>
                  <a:pt x="78" y="54"/>
                </a:lnTo>
                <a:lnTo>
                  <a:pt x="72" y="60"/>
                </a:lnTo>
                <a:lnTo>
                  <a:pt x="72" y="78"/>
                </a:lnTo>
                <a:lnTo>
                  <a:pt x="90" y="84"/>
                </a:lnTo>
                <a:lnTo>
                  <a:pt x="84" y="66"/>
                </a:lnTo>
                <a:lnTo>
                  <a:pt x="96" y="42"/>
                </a:lnTo>
                <a:lnTo>
                  <a:pt x="90" y="42"/>
                </a:lnTo>
                <a:lnTo>
                  <a:pt x="90" y="18"/>
                </a:lnTo>
                <a:lnTo>
                  <a:pt x="144" y="0"/>
                </a:lnTo>
                <a:lnTo>
                  <a:pt x="162" y="18"/>
                </a:lnTo>
                <a:lnTo>
                  <a:pt x="150" y="48"/>
                </a:lnTo>
                <a:lnTo>
                  <a:pt x="138" y="60"/>
                </a:lnTo>
                <a:lnTo>
                  <a:pt x="156" y="84"/>
                </a:lnTo>
                <a:lnTo>
                  <a:pt x="138" y="114"/>
                </a:lnTo>
                <a:lnTo>
                  <a:pt x="114" y="108"/>
                </a:lnTo>
                <a:lnTo>
                  <a:pt x="114" y="191"/>
                </a:lnTo>
                <a:lnTo>
                  <a:pt x="96" y="185"/>
                </a:lnTo>
                <a:lnTo>
                  <a:pt x="96" y="161"/>
                </a:lnTo>
                <a:lnTo>
                  <a:pt x="72" y="149"/>
                </a:lnTo>
                <a:lnTo>
                  <a:pt x="18" y="161"/>
                </a:lnTo>
                <a:lnTo>
                  <a:pt x="0" y="149"/>
                </a:lnTo>
                <a:lnTo>
                  <a:pt x="42" y="149"/>
                </a:lnTo>
                <a:lnTo>
                  <a:pt x="24" y="137"/>
                </a:lnTo>
                <a:lnTo>
                  <a:pt x="66" y="126"/>
                </a:lnTo>
                <a:lnTo>
                  <a:pt x="42" y="126"/>
                </a:lnTo>
                <a:lnTo>
                  <a:pt x="36" y="114"/>
                </a:lnTo>
                <a:lnTo>
                  <a:pt x="72" y="42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5065560" y="4514760"/>
            <a:ext cx="382680" cy="804960"/>
          </a:xfrm>
          <a:custGeom>
            <a:avLst/>
            <a:gdLst/>
            <a:ahLst/>
            <a:rect l="l" t="t" r="r" b="b"/>
            <a:pathLst>
              <a:path w="144" h="282">
                <a:moveTo>
                  <a:pt x="30" y="18"/>
                </a:moveTo>
                <a:lnTo>
                  <a:pt x="36" y="66"/>
                </a:lnTo>
                <a:lnTo>
                  <a:pt x="0" y="192"/>
                </a:lnTo>
                <a:lnTo>
                  <a:pt x="12" y="210"/>
                </a:lnTo>
                <a:lnTo>
                  <a:pt x="36" y="204"/>
                </a:lnTo>
                <a:lnTo>
                  <a:pt x="24" y="282"/>
                </a:lnTo>
                <a:lnTo>
                  <a:pt x="90" y="276"/>
                </a:lnTo>
                <a:lnTo>
                  <a:pt x="90" y="252"/>
                </a:lnTo>
                <a:lnTo>
                  <a:pt x="114" y="228"/>
                </a:lnTo>
                <a:lnTo>
                  <a:pt x="96" y="204"/>
                </a:lnTo>
                <a:lnTo>
                  <a:pt x="108" y="174"/>
                </a:lnTo>
                <a:lnTo>
                  <a:pt x="96" y="144"/>
                </a:lnTo>
                <a:lnTo>
                  <a:pt x="114" y="126"/>
                </a:lnTo>
                <a:lnTo>
                  <a:pt x="114" y="108"/>
                </a:lnTo>
                <a:lnTo>
                  <a:pt x="120" y="60"/>
                </a:lnTo>
                <a:lnTo>
                  <a:pt x="144" y="30"/>
                </a:lnTo>
                <a:lnTo>
                  <a:pt x="132" y="12"/>
                </a:lnTo>
                <a:lnTo>
                  <a:pt x="66" y="12"/>
                </a:lnTo>
                <a:lnTo>
                  <a:pt x="60" y="0"/>
                </a:lnTo>
                <a:lnTo>
                  <a:pt x="30" y="18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8516880" y="3457440"/>
            <a:ext cx="550800" cy="768600"/>
          </a:xfrm>
          <a:custGeom>
            <a:avLst/>
            <a:gdLst/>
            <a:ahLst/>
            <a:rect l="l" t="t" r="r" b="b"/>
            <a:pathLst>
              <a:path w="375" h="510">
                <a:moveTo>
                  <a:pt x="0" y="222"/>
                </a:moveTo>
                <a:lnTo>
                  <a:pt x="75" y="200"/>
                </a:lnTo>
                <a:lnTo>
                  <a:pt x="139" y="45"/>
                </a:lnTo>
                <a:lnTo>
                  <a:pt x="203" y="0"/>
                </a:lnTo>
                <a:lnTo>
                  <a:pt x="343" y="0"/>
                </a:lnTo>
                <a:lnTo>
                  <a:pt x="375" y="22"/>
                </a:lnTo>
                <a:lnTo>
                  <a:pt x="373" y="510"/>
                </a:lnTo>
                <a:lnTo>
                  <a:pt x="225" y="487"/>
                </a:lnTo>
                <a:lnTo>
                  <a:pt x="214" y="476"/>
                </a:lnTo>
                <a:lnTo>
                  <a:pt x="225" y="454"/>
                </a:lnTo>
                <a:lnTo>
                  <a:pt x="203" y="454"/>
                </a:lnTo>
                <a:lnTo>
                  <a:pt x="182" y="422"/>
                </a:lnTo>
                <a:lnTo>
                  <a:pt x="193" y="411"/>
                </a:lnTo>
                <a:lnTo>
                  <a:pt x="182" y="389"/>
                </a:lnTo>
                <a:lnTo>
                  <a:pt x="171" y="411"/>
                </a:lnTo>
                <a:lnTo>
                  <a:pt x="107" y="367"/>
                </a:lnTo>
                <a:lnTo>
                  <a:pt x="96" y="333"/>
                </a:lnTo>
                <a:lnTo>
                  <a:pt x="75" y="322"/>
                </a:lnTo>
                <a:lnTo>
                  <a:pt x="43" y="256"/>
                </a:lnTo>
                <a:lnTo>
                  <a:pt x="0" y="222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5081760" y="4241880"/>
            <a:ext cx="1479240" cy="1247760"/>
          </a:xfrm>
          <a:custGeom>
            <a:avLst/>
            <a:gdLst/>
            <a:ahLst/>
            <a:rect l="l" t="t" r="r" b="b"/>
            <a:pathLst>
              <a:path w="1305" h="945">
                <a:moveTo>
                  <a:pt x="773" y="39"/>
                </a:moveTo>
                <a:lnTo>
                  <a:pt x="886" y="117"/>
                </a:lnTo>
                <a:lnTo>
                  <a:pt x="998" y="129"/>
                </a:lnTo>
                <a:lnTo>
                  <a:pt x="1054" y="117"/>
                </a:lnTo>
                <a:lnTo>
                  <a:pt x="1096" y="129"/>
                </a:lnTo>
                <a:lnTo>
                  <a:pt x="1125" y="155"/>
                </a:lnTo>
                <a:lnTo>
                  <a:pt x="1167" y="168"/>
                </a:lnTo>
                <a:lnTo>
                  <a:pt x="1277" y="168"/>
                </a:lnTo>
                <a:lnTo>
                  <a:pt x="1305" y="181"/>
                </a:lnTo>
                <a:lnTo>
                  <a:pt x="1277" y="246"/>
                </a:lnTo>
                <a:lnTo>
                  <a:pt x="1040" y="362"/>
                </a:lnTo>
                <a:lnTo>
                  <a:pt x="928" y="544"/>
                </a:lnTo>
                <a:lnTo>
                  <a:pt x="942" y="595"/>
                </a:lnTo>
                <a:lnTo>
                  <a:pt x="984" y="608"/>
                </a:lnTo>
                <a:lnTo>
                  <a:pt x="970" y="634"/>
                </a:lnTo>
                <a:lnTo>
                  <a:pt x="914" y="673"/>
                </a:lnTo>
                <a:lnTo>
                  <a:pt x="886" y="764"/>
                </a:lnTo>
                <a:lnTo>
                  <a:pt x="829" y="764"/>
                </a:lnTo>
                <a:lnTo>
                  <a:pt x="759" y="854"/>
                </a:lnTo>
                <a:lnTo>
                  <a:pt x="520" y="854"/>
                </a:lnTo>
                <a:lnTo>
                  <a:pt x="408" y="945"/>
                </a:lnTo>
                <a:lnTo>
                  <a:pt x="337" y="919"/>
                </a:lnTo>
                <a:lnTo>
                  <a:pt x="281" y="816"/>
                </a:lnTo>
                <a:lnTo>
                  <a:pt x="197" y="803"/>
                </a:lnTo>
                <a:lnTo>
                  <a:pt x="197" y="751"/>
                </a:lnTo>
                <a:lnTo>
                  <a:pt x="253" y="699"/>
                </a:lnTo>
                <a:lnTo>
                  <a:pt x="211" y="647"/>
                </a:lnTo>
                <a:lnTo>
                  <a:pt x="239" y="583"/>
                </a:lnTo>
                <a:lnTo>
                  <a:pt x="211" y="518"/>
                </a:lnTo>
                <a:lnTo>
                  <a:pt x="253" y="479"/>
                </a:lnTo>
                <a:lnTo>
                  <a:pt x="253" y="440"/>
                </a:lnTo>
                <a:lnTo>
                  <a:pt x="267" y="337"/>
                </a:lnTo>
                <a:lnTo>
                  <a:pt x="323" y="272"/>
                </a:lnTo>
                <a:lnTo>
                  <a:pt x="295" y="233"/>
                </a:lnTo>
                <a:lnTo>
                  <a:pt x="141" y="233"/>
                </a:lnTo>
                <a:lnTo>
                  <a:pt x="127" y="207"/>
                </a:lnTo>
                <a:lnTo>
                  <a:pt x="56" y="246"/>
                </a:lnTo>
                <a:lnTo>
                  <a:pt x="70" y="168"/>
                </a:lnTo>
                <a:lnTo>
                  <a:pt x="56" y="181"/>
                </a:lnTo>
                <a:lnTo>
                  <a:pt x="42" y="155"/>
                </a:lnTo>
                <a:lnTo>
                  <a:pt x="56" y="129"/>
                </a:lnTo>
                <a:lnTo>
                  <a:pt x="0" y="91"/>
                </a:lnTo>
                <a:lnTo>
                  <a:pt x="42" y="52"/>
                </a:lnTo>
                <a:lnTo>
                  <a:pt x="98" y="52"/>
                </a:lnTo>
                <a:lnTo>
                  <a:pt x="127" y="0"/>
                </a:lnTo>
                <a:lnTo>
                  <a:pt x="773" y="39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6323040" y="5010120"/>
            <a:ext cx="33480" cy="34920"/>
          </a:xfrm>
          <a:custGeom>
            <a:avLst/>
            <a:gdLst/>
            <a:ahLst/>
            <a:rect l="l" t="t" r="r" b="b"/>
            <a:pathLst>
              <a:path w="12" h="12">
                <a:moveTo>
                  <a:pt x="12" y="0"/>
                </a:moveTo>
                <a:lnTo>
                  <a:pt x="6" y="12"/>
                </a:lnTo>
                <a:lnTo>
                  <a:pt x="0" y="6"/>
                </a:lnTo>
                <a:lnTo>
                  <a:pt x="12" y="0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-10800" bIns="-10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6622920" y="4856040"/>
            <a:ext cx="49320" cy="15840"/>
          </a:xfrm>
          <a:custGeom>
            <a:avLst/>
            <a:gdLst/>
            <a:ahLst/>
            <a:rect l="l" t="t" r="r" b="b"/>
            <a:pathLst>
              <a:path w="18" h="6">
                <a:moveTo>
                  <a:pt x="12" y="0"/>
                </a:moveTo>
                <a:lnTo>
                  <a:pt x="18" y="6"/>
                </a:lnTo>
                <a:lnTo>
                  <a:pt x="0" y="0"/>
                </a:lnTo>
                <a:lnTo>
                  <a:pt x="12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-29880" bIns="-29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6450120" y="4856040"/>
            <a:ext cx="110880" cy="117720"/>
          </a:xfrm>
          <a:custGeom>
            <a:avLst/>
            <a:gdLst/>
            <a:ahLst/>
            <a:rect l="l" t="t" r="r" b="b"/>
            <a:pathLst>
              <a:path w="42" h="42">
                <a:moveTo>
                  <a:pt x="36" y="0"/>
                </a:moveTo>
                <a:lnTo>
                  <a:pt x="36" y="12"/>
                </a:lnTo>
                <a:lnTo>
                  <a:pt x="42" y="18"/>
                </a:lnTo>
                <a:lnTo>
                  <a:pt x="30" y="42"/>
                </a:lnTo>
                <a:lnTo>
                  <a:pt x="0" y="24"/>
                </a:lnTo>
                <a:lnTo>
                  <a:pt x="36" y="0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6865920" y="3521160"/>
            <a:ext cx="507960" cy="330120"/>
          </a:xfrm>
          <a:custGeom>
            <a:avLst/>
            <a:gdLst/>
            <a:ahLst/>
            <a:rect l="l" t="t" r="r" b="b"/>
            <a:pathLst>
              <a:path w="192" h="114">
                <a:moveTo>
                  <a:pt x="66" y="0"/>
                </a:moveTo>
                <a:lnTo>
                  <a:pt x="120" y="0"/>
                </a:lnTo>
                <a:lnTo>
                  <a:pt x="150" y="12"/>
                </a:lnTo>
                <a:lnTo>
                  <a:pt x="162" y="42"/>
                </a:lnTo>
                <a:lnTo>
                  <a:pt x="192" y="48"/>
                </a:lnTo>
                <a:lnTo>
                  <a:pt x="192" y="66"/>
                </a:lnTo>
                <a:lnTo>
                  <a:pt x="180" y="66"/>
                </a:lnTo>
                <a:lnTo>
                  <a:pt x="180" y="84"/>
                </a:lnTo>
                <a:lnTo>
                  <a:pt x="144" y="72"/>
                </a:lnTo>
                <a:lnTo>
                  <a:pt x="132" y="108"/>
                </a:lnTo>
                <a:lnTo>
                  <a:pt x="108" y="84"/>
                </a:lnTo>
                <a:lnTo>
                  <a:pt x="78" y="108"/>
                </a:lnTo>
                <a:lnTo>
                  <a:pt x="42" y="114"/>
                </a:lnTo>
                <a:lnTo>
                  <a:pt x="30" y="84"/>
                </a:lnTo>
                <a:lnTo>
                  <a:pt x="18" y="84"/>
                </a:lnTo>
                <a:lnTo>
                  <a:pt x="0" y="96"/>
                </a:lnTo>
                <a:lnTo>
                  <a:pt x="0" y="78"/>
                </a:lnTo>
                <a:lnTo>
                  <a:pt x="42" y="6"/>
                </a:lnTo>
                <a:lnTo>
                  <a:pt x="66" y="0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7851600" y="3971880"/>
            <a:ext cx="30240" cy="50760"/>
          </a:xfrm>
          <a:custGeom>
            <a:avLst/>
            <a:gdLst/>
            <a:ahLst/>
            <a:rect l="l" t="t" r="r" b="b"/>
            <a:pathLst>
              <a:path w="12" h="18">
                <a:moveTo>
                  <a:pt x="0" y="0"/>
                </a:moveTo>
                <a:lnTo>
                  <a:pt x="12" y="18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5608800" y="2857680"/>
            <a:ext cx="1495440" cy="1616040"/>
          </a:xfrm>
          <a:custGeom>
            <a:avLst/>
            <a:gdLst/>
            <a:ahLst/>
            <a:rect l="l" t="t" r="r" b="b"/>
            <a:pathLst>
              <a:path w="1318" h="1224">
                <a:moveTo>
                  <a:pt x="784" y="0"/>
                </a:moveTo>
                <a:lnTo>
                  <a:pt x="784" y="39"/>
                </a:lnTo>
                <a:lnTo>
                  <a:pt x="897" y="117"/>
                </a:lnTo>
                <a:lnTo>
                  <a:pt x="925" y="170"/>
                </a:lnTo>
                <a:lnTo>
                  <a:pt x="995" y="143"/>
                </a:lnTo>
                <a:lnTo>
                  <a:pt x="995" y="209"/>
                </a:lnTo>
                <a:lnTo>
                  <a:pt x="1079" y="222"/>
                </a:lnTo>
                <a:lnTo>
                  <a:pt x="1135" y="235"/>
                </a:lnTo>
                <a:lnTo>
                  <a:pt x="1178" y="287"/>
                </a:lnTo>
                <a:lnTo>
                  <a:pt x="1318" y="313"/>
                </a:lnTo>
                <a:lnTo>
                  <a:pt x="1262" y="444"/>
                </a:lnTo>
                <a:lnTo>
                  <a:pt x="1262" y="509"/>
                </a:lnTo>
                <a:lnTo>
                  <a:pt x="1206" y="522"/>
                </a:lnTo>
                <a:lnTo>
                  <a:pt x="1107" y="678"/>
                </a:lnTo>
                <a:lnTo>
                  <a:pt x="1107" y="717"/>
                </a:lnTo>
                <a:lnTo>
                  <a:pt x="1149" y="691"/>
                </a:lnTo>
                <a:lnTo>
                  <a:pt x="1178" y="691"/>
                </a:lnTo>
                <a:lnTo>
                  <a:pt x="1206" y="757"/>
                </a:lnTo>
                <a:lnTo>
                  <a:pt x="1178" y="770"/>
                </a:lnTo>
                <a:lnTo>
                  <a:pt x="1220" y="835"/>
                </a:lnTo>
                <a:lnTo>
                  <a:pt x="1178" y="887"/>
                </a:lnTo>
                <a:lnTo>
                  <a:pt x="1192" y="900"/>
                </a:lnTo>
                <a:lnTo>
                  <a:pt x="1220" y="976"/>
                </a:lnTo>
                <a:lnTo>
                  <a:pt x="1262" y="989"/>
                </a:lnTo>
                <a:lnTo>
                  <a:pt x="1262" y="1028"/>
                </a:lnTo>
                <a:lnTo>
                  <a:pt x="1121" y="1133"/>
                </a:lnTo>
                <a:lnTo>
                  <a:pt x="1009" y="1094"/>
                </a:lnTo>
                <a:lnTo>
                  <a:pt x="897" y="1067"/>
                </a:lnTo>
                <a:lnTo>
                  <a:pt x="826" y="1120"/>
                </a:lnTo>
                <a:lnTo>
                  <a:pt x="812" y="1159"/>
                </a:lnTo>
                <a:lnTo>
                  <a:pt x="812" y="1224"/>
                </a:lnTo>
                <a:lnTo>
                  <a:pt x="702" y="1224"/>
                </a:lnTo>
                <a:lnTo>
                  <a:pt x="632" y="1185"/>
                </a:lnTo>
                <a:lnTo>
                  <a:pt x="590" y="1172"/>
                </a:lnTo>
                <a:lnTo>
                  <a:pt x="534" y="1185"/>
                </a:lnTo>
                <a:lnTo>
                  <a:pt x="421" y="1172"/>
                </a:lnTo>
                <a:lnTo>
                  <a:pt x="309" y="1094"/>
                </a:lnTo>
                <a:lnTo>
                  <a:pt x="365" y="1067"/>
                </a:lnTo>
                <a:lnTo>
                  <a:pt x="393" y="913"/>
                </a:lnTo>
                <a:lnTo>
                  <a:pt x="379" y="913"/>
                </a:lnTo>
                <a:lnTo>
                  <a:pt x="393" y="809"/>
                </a:lnTo>
                <a:lnTo>
                  <a:pt x="421" y="848"/>
                </a:lnTo>
                <a:lnTo>
                  <a:pt x="379" y="770"/>
                </a:lnTo>
                <a:lnTo>
                  <a:pt x="379" y="704"/>
                </a:lnTo>
                <a:lnTo>
                  <a:pt x="309" y="665"/>
                </a:lnTo>
                <a:lnTo>
                  <a:pt x="281" y="626"/>
                </a:lnTo>
                <a:lnTo>
                  <a:pt x="281" y="574"/>
                </a:lnTo>
                <a:lnTo>
                  <a:pt x="323" y="574"/>
                </a:lnTo>
                <a:lnTo>
                  <a:pt x="239" y="561"/>
                </a:lnTo>
                <a:lnTo>
                  <a:pt x="239" y="535"/>
                </a:lnTo>
                <a:lnTo>
                  <a:pt x="84" y="483"/>
                </a:lnTo>
                <a:lnTo>
                  <a:pt x="56" y="496"/>
                </a:lnTo>
                <a:lnTo>
                  <a:pt x="14" y="457"/>
                </a:lnTo>
                <a:lnTo>
                  <a:pt x="42" y="444"/>
                </a:lnTo>
                <a:lnTo>
                  <a:pt x="28" y="430"/>
                </a:lnTo>
                <a:lnTo>
                  <a:pt x="42" y="404"/>
                </a:lnTo>
                <a:lnTo>
                  <a:pt x="0" y="417"/>
                </a:lnTo>
                <a:lnTo>
                  <a:pt x="14" y="378"/>
                </a:lnTo>
                <a:lnTo>
                  <a:pt x="140" y="339"/>
                </a:lnTo>
                <a:lnTo>
                  <a:pt x="225" y="378"/>
                </a:lnTo>
                <a:lnTo>
                  <a:pt x="351" y="378"/>
                </a:lnTo>
                <a:lnTo>
                  <a:pt x="309" y="209"/>
                </a:lnTo>
                <a:lnTo>
                  <a:pt x="365" y="222"/>
                </a:lnTo>
                <a:lnTo>
                  <a:pt x="393" y="261"/>
                </a:lnTo>
                <a:lnTo>
                  <a:pt x="548" y="248"/>
                </a:lnTo>
                <a:lnTo>
                  <a:pt x="520" y="248"/>
                </a:lnTo>
                <a:lnTo>
                  <a:pt x="534" y="209"/>
                </a:lnTo>
                <a:lnTo>
                  <a:pt x="660" y="130"/>
                </a:lnTo>
                <a:lnTo>
                  <a:pt x="674" y="39"/>
                </a:lnTo>
                <a:lnTo>
                  <a:pt x="784" y="0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7165800" y="4341960"/>
            <a:ext cx="111240" cy="293400"/>
          </a:xfrm>
          <a:custGeom>
            <a:avLst/>
            <a:gdLst/>
            <a:ahLst/>
            <a:rect l="l" t="t" r="r" b="b"/>
            <a:pathLst>
              <a:path w="42" h="102">
                <a:moveTo>
                  <a:pt x="30" y="0"/>
                </a:moveTo>
                <a:lnTo>
                  <a:pt x="42" y="48"/>
                </a:lnTo>
                <a:lnTo>
                  <a:pt x="30" y="102"/>
                </a:lnTo>
                <a:lnTo>
                  <a:pt x="6" y="78"/>
                </a:lnTo>
                <a:lnTo>
                  <a:pt x="0" y="36"/>
                </a:lnTo>
                <a:lnTo>
                  <a:pt x="6" y="24"/>
                </a:lnTo>
                <a:lnTo>
                  <a:pt x="30" y="18"/>
                </a:lnTo>
                <a:lnTo>
                  <a:pt x="30" y="0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8543880" y="1390680"/>
            <a:ext cx="533520" cy="409680"/>
          </a:xfrm>
          <a:custGeom>
            <a:avLst/>
            <a:gdLst/>
            <a:ahLst/>
            <a:rect l="l" t="t" r="r" b="b"/>
            <a:pathLst>
              <a:path w="358" h="266">
                <a:moveTo>
                  <a:pt x="358" y="211"/>
                </a:moveTo>
                <a:lnTo>
                  <a:pt x="311" y="244"/>
                </a:lnTo>
                <a:lnTo>
                  <a:pt x="263" y="222"/>
                </a:lnTo>
                <a:lnTo>
                  <a:pt x="119" y="222"/>
                </a:lnTo>
                <a:lnTo>
                  <a:pt x="60" y="244"/>
                </a:lnTo>
                <a:lnTo>
                  <a:pt x="36" y="266"/>
                </a:lnTo>
                <a:lnTo>
                  <a:pt x="0" y="255"/>
                </a:lnTo>
                <a:lnTo>
                  <a:pt x="12" y="178"/>
                </a:lnTo>
                <a:lnTo>
                  <a:pt x="72" y="56"/>
                </a:lnTo>
                <a:lnTo>
                  <a:pt x="143" y="23"/>
                </a:lnTo>
                <a:lnTo>
                  <a:pt x="215" y="122"/>
                </a:lnTo>
                <a:lnTo>
                  <a:pt x="287" y="144"/>
                </a:lnTo>
                <a:lnTo>
                  <a:pt x="299" y="100"/>
                </a:lnTo>
                <a:lnTo>
                  <a:pt x="311" y="0"/>
                </a:lnTo>
                <a:lnTo>
                  <a:pt x="352" y="20"/>
                </a:lnTo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8379000" y="1968480"/>
            <a:ext cx="431640" cy="222120"/>
          </a:xfrm>
          <a:custGeom>
            <a:avLst/>
            <a:gdLst/>
            <a:ahLst/>
            <a:rect l="l" t="t" r="r" b="b"/>
            <a:pathLst>
              <a:path w="144" h="78">
                <a:moveTo>
                  <a:pt x="138" y="72"/>
                </a:moveTo>
                <a:lnTo>
                  <a:pt x="144" y="42"/>
                </a:lnTo>
                <a:lnTo>
                  <a:pt x="138" y="24"/>
                </a:lnTo>
                <a:lnTo>
                  <a:pt x="108" y="18"/>
                </a:lnTo>
                <a:lnTo>
                  <a:pt x="72" y="0"/>
                </a:lnTo>
                <a:lnTo>
                  <a:pt x="72" y="6"/>
                </a:lnTo>
                <a:lnTo>
                  <a:pt x="66" y="30"/>
                </a:lnTo>
                <a:lnTo>
                  <a:pt x="42" y="24"/>
                </a:lnTo>
                <a:lnTo>
                  <a:pt x="48" y="12"/>
                </a:lnTo>
                <a:lnTo>
                  <a:pt x="18" y="30"/>
                </a:lnTo>
                <a:lnTo>
                  <a:pt x="0" y="66"/>
                </a:lnTo>
                <a:lnTo>
                  <a:pt x="60" y="78"/>
                </a:lnTo>
                <a:lnTo>
                  <a:pt x="138" y="72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8543880" y="1708200"/>
            <a:ext cx="517680" cy="568440"/>
          </a:xfrm>
          <a:custGeom>
            <a:avLst/>
            <a:gdLst/>
            <a:ahLst/>
            <a:rect l="l" t="t" r="r" b="b"/>
            <a:pathLst>
              <a:path w="348" h="369">
                <a:moveTo>
                  <a:pt x="167" y="303"/>
                </a:moveTo>
                <a:lnTo>
                  <a:pt x="179" y="248"/>
                </a:lnTo>
                <a:lnTo>
                  <a:pt x="167" y="215"/>
                </a:lnTo>
                <a:lnTo>
                  <a:pt x="107" y="204"/>
                </a:lnTo>
                <a:lnTo>
                  <a:pt x="36" y="170"/>
                </a:lnTo>
                <a:lnTo>
                  <a:pt x="0" y="49"/>
                </a:lnTo>
                <a:lnTo>
                  <a:pt x="36" y="60"/>
                </a:lnTo>
                <a:lnTo>
                  <a:pt x="60" y="38"/>
                </a:lnTo>
                <a:lnTo>
                  <a:pt x="119" y="16"/>
                </a:lnTo>
                <a:lnTo>
                  <a:pt x="263" y="16"/>
                </a:lnTo>
                <a:lnTo>
                  <a:pt x="310" y="38"/>
                </a:lnTo>
                <a:lnTo>
                  <a:pt x="348" y="0"/>
                </a:lnTo>
                <a:lnTo>
                  <a:pt x="348" y="334"/>
                </a:lnTo>
                <a:lnTo>
                  <a:pt x="327" y="356"/>
                </a:lnTo>
                <a:lnTo>
                  <a:pt x="239" y="369"/>
                </a:lnTo>
                <a:lnTo>
                  <a:pt x="239" y="347"/>
                </a:lnTo>
                <a:lnTo>
                  <a:pt x="167" y="303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8862840" y="2228760"/>
            <a:ext cx="206640" cy="527040"/>
          </a:xfrm>
          <a:custGeom>
            <a:avLst/>
            <a:gdLst/>
            <a:ahLst/>
            <a:rect l="l" t="t" r="r" b="b"/>
            <a:pathLst>
              <a:path w="139" h="341">
                <a:moveTo>
                  <a:pt x="21" y="341"/>
                </a:moveTo>
                <a:lnTo>
                  <a:pt x="32" y="287"/>
                </a:lnTo>
                <a:lnTo>
                  <a:pt x="0" y="254"/>
                </a:lnTo>
                <a:lnTo>
                  <a:pt x="53" y="188"/>
                </a:lnTo>
                <a:lnTo>
                  <a:pt x="32" y="33"/>
                </a:lnTo>
                <a:lnTo>
                  <a:pt x="134" y="12"/>
                </a:lnTo>
                <a:lnTo>
                  <a:pt x="139" y="0"/>
                </a:lnTo>
                <a:lnTo>
                  <a:pt x="129" y="299"/>
                </a:lnTo>
                <a:lnTo>
                  <a:pt x="117" y="298"/>
                </a:lnTo>
                <a:lnTo>
                  <a:pt x="96" y="321"/>
                </a:lnTo>
                <a:lnTo>
                  <a:pt x="21" y="341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8774280" y="4157640"/>
            <a:ext cx="295200" cy="477720"/>
          </a:xfrm>
          <a:custGeom>
            <a:avLst/>
            <a:gdLst/>
            <a:ahLst/>
            <a:rect l="l" t="t" r="r" b="b"/>
            <a:pathLst>
              <a:path w="198" h="310">
                <a:moveTo>
                  <a:pt x="198" y="47"/>
                </a:moveTo>
                <a:lnTo>
                  <a:pt x="53" y="33"/>
                </a:lnTo>
                <a:lnTo>
                  <a:pt x="43" y="22"/>
                </a:lnTo>
                <a:lnTo>
                  <a:pt x="53" y="0"/>
                </a:lnTo>
                <a:lnTo>
                  <a:pt x="32" y="0"/>
                </a:lnTo>
                <a:lnTo>
                  <a:pt x="11" y="0"/>
                </a:lnTo>
                <a:lnTo>
                  <a:pt x="0" y="33"/>
                </a:lnTo>
                <a:lnTo>
                  <a:pt x="11" y="66"/>
                </a:lnTo>
                <a:lnTo>
                  <a:pt x="43" y="122"/>
                </a:lnTo>
                <a:lnTo>
                  <a:pt x="11" y="166"/>
                </a:lnTo>
                <a:lnTo>
                  <a:pt x="11" y="188"/>
                </a:lnTo>
                <a:lnTo>
                  <a:pt x="11" y="210"/>
                </a:lnTo>
                <a:lnTo>
                  <a:pt x="43" y="232"/>
                </a:lnTo>
                <a:lnTo>
                  <a:pt x="53" y="310"/>
                </a:lnTo>
                <a:lnTo>
                  <a:pt x="171" y="288"/>
                </a:lnTo>
                <a:lnTo>
                  <a:pt x="188" y="291"/>
                </a:lnTo>
                <a:lnTo>
                  <a:pt x="198" y="47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7610760" y="3470400"/>
            <a:ext cx="616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7934760" y="3781440"/>
            <a:ext cx="616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Croatia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7261200" y="3270240"/>
            <a:ext cx="890640" cy="479520"/>
          </a:xfrm>
          <a:custGeom>
            <a:avLst/>
            <a:gdLst/>
            <a:ahLst/>
            <a:rect l="l" t="t" r="r" b="b"/>
            <a:pathLst>
              <a:path w="335" h="168">
                <a:moveTo>
                  <a:pt x="323" y="30"/>
                </a:moveTo>
                <a:lnTo>
                  <a:pt x="317" y="12"/>
                </a:lnTo>
                <a:lnTo>
                  <a:pt x="251" y="0"/>
                </a:lnTo>
                <a:lnTo>
                  <a:pt x="227" y="24"/>
                </a:lnTo>
                <a:lnTo>
                  <a:pt x="191" y="18"/>
                </a:lnTo>
                <a:lnTo>
                  <a:pt x="150" y="48"/>
                </a:lnTo>
                <a:lnTo>
                  <a:pt x="156" y="90"/>
                </a:lnTo>
                <a:lnTo>
                  <a:pt x="150" y="96"/>
                </a:lnTo>
                <a:lnTo>
                  <a:pt x="126" y="84"/>
                </a:lnTo>
                <a:lnTo>
                  <a:pt x="78" y="102"/>
                </a:lnTo>
                <a:lnTo>
                  <a:pt x="48" y="96"/>
                </a:lnTo>
                <a:lnTo>
                  <a:pt x="36" y="108"/>
                </a:lnTo>
                <a:lnTo>
                  <a:pt x="18" y="96"/>
                </a:lnTo>
                <a:lnTo>
                  <a:pt x="0" y="102"/>
                </a:lnTo>
                <a:lnTo>
                  <a:pt x="12" y="132"/>
                </a:lnTo>
                <a:lnTo>
                  <a:pt x="42" y="138"/>
                </a:lnTo>
                <a:lnTo>
                  <a:pt x="114" y="126"/>
                </a:lnTo>
                <a:lnTo>
                  <a:pt x="132" y="150"/>
                </a:lnTo>
                <a:lnTo>
                  <a:pt x="186" y="162"/>
                </a:lnTo>
                <a:lnTo>
                  <a:pt x="221" y="168"/>
                </a:lnTo>
                <a:lnTo>
                  <a:pt x="293" y="138"/>
                </a:lnTo>
                <a:lnTo>
                  <a:pt x="311" y="126"/>
                </a:lnTo>
                <a:lnTo>
                  <a:pt x="311" y="84"/>
                </a:lnTo>
                <a:lnTo>
                  <a:pt x="335" y="84"/>
                </a:lnTo>
                <a:lnTo>
                  <a:pt x="335" y="60"/>
                </a:lnTo>
                <a:lnTo>
                  <a:pt x="323" y="30"/>
                </a:lnTo>
                <a:lnTo>
                  <a:pt x="323" y="30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8039160" y="3352680"/>
            <a:ext cx="780840" cy="515880"/>
          </a:xfrm>
          <a:custGeom>
            <a:avLst/>
            <a:gdLst/>
            <a:ahLst/>
            <a:rect l="l" t="t" r="r" b="b"/>
            <a:pathLst>
              <a:path w="294" h="180">
                <a:moveTo>
                  <a:pt x="12" y="120"/>
                </a:moveTo>
                <a:lnTo>
                  <a:pt x="78" y="180"/>
                </a:lnTo>
                <a:lnTo>
                  <a:pt x="114" y="168"/>
                </a:lnTo>
                <a:lnTo>
                  <a:pt x="156" y="156"/>
                </a:lnTo>
                <a:lnTo>
                  <a:pt x="180" y="156"/>
                </a:lnTo>
                <a:lnTo>
                  <a:pt x="222" y="144"/>
                </a:lnTo>
                <a:lnTo>
                  <a:pt x="258" y="60"/>
                </a:lnTo>
                <a:lnTo>
                  <a:pt x="294" y="36"/>
                </a:lnTo>
                <a:lnTo>
                  <a:pt x="264" y="12"/>
                </a:lnTo>
                <a:lnTo>
                  <a:pt x="204" y="0"/>
                </a:lnTo>
                <a:lnTo>
                  <a:pt x="168" y="24"/>
                </a:lnTo>
                <a:lnTo>
                  <a:pt x="114" y="36"/>
                </a:lnTo>
                <a:lnTo>
                  <a:pt x="102" y="54"/>
                </a:lnTo>
                <a:lnTo>
                  <a:pt x="72" y="54"/>
                </a:lnTo>
                <a:lnTo>
                  <a:pt x="42" y="30"/>
                </a:lnTo>
                <a:lnTo>
                  <a:pt x="42" y="54"/>
                </a:lnTo>
                <a:lnTo>
                  <a:pt x="18" y="54"/>
                </a:lnTo>
                <a:lnTo>
                  <a:pt x="18" y="96"/>
                </a:lnTo>
                <a:lnTo>
                  <a:pt x="0" y="108"/>
                </a:lnTo>
                <a:lnTo>
                  <a:pt x="12" y="120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8516880" y="4599000"/>
            <a:ext cx="555840" cy="636480"/>
          </a:xfrm>
          <a:custGeom>
            <a:avLst/>
            <a:gdLst/>
            <a:ahLst/>
            <a:rect l="l" t="t" r="r" b="b"/>
            <a:pathLst>
              <a:path w="373" h="412">
                <a:moveTo>
                  <a:pt x="43" y="267"/>
                </a:moveTo>
                <a:lnTo>
                  <a:pt x="75" y="278"/>
                </a:lnTo>
                <a:lnTo>
                  <a:pt x="75" y="290"/>
                </a:lnTo>
                <a:lnTo>
                  <a:pt x="43" y="290"/>
                </a:lnTo>
                <a:lnTo>
                  <a:pt x="75" y="345"/>
                </a:lnTo>
                <a:lnTo>
                  <a:pt x="204" y="334"/>
                </a:lnTo>
                <a:lnTo>
                  <a:pt x="236" y="356"/>
                </a:lnTo>
                <a:lnTo>
                  <a:pt x="214" y="367"/>
                </a:lnTo>
                <a:lnTo>
                  <a:pt x="279" y="379"/>
                </a:lnTo>
                <a:lnTo>
                  <a:pt x="311" y="412"/>
                </a:lnTo>
                <a:lnTo>
                  <a:pt x="300" y="356"/>
                </a:lnTo>
                <a:lnTo>
                  <a:pt x="182" y="278"/>
                </a:lnTo>
                <a:lnTo>
                  <a:pt x="225" y="278"/>
                </a:lnTo>
                <a:lnTo>
                  <a:pt x="214" y="245"/>
                </a:lnTo>
                <a:lnTo>
                  <a:pt x="247" y="245"/>
                </a:lnTo>
                <a:lnTo>
                  <a:pt x="204" y="167"/>
                </a:lnTo>
                <a:lnTo>
                  <a:pt x="204" y="112"/>
                </a:lnTo>
                <a:lnTo>
                  <a:pt x="214" y="100"/>
                </a:lnTo>
                <a:lnTo>
                  <a:pt x="214" y="123"/>
                </a:lnTo>
                <a:lnTo>
                  <a:pt x="268" y="178"/>
                </a:lnTo>
                <a:lnTo>
                  <a:pt x="268" y="145"/>
                </a:lnTo>
                <a:lnTo>
                  <a:pt x="300" y="167"/>
                </a:lnTo>
                <a:lnTo>
                  <a:pt x="289" y="123"/>
                </a:lnTo>
                <a:lnTo>
                  <a:pt x="332" y="145"/>
                </a:lnTo>
                <a:lnTo>
                  <a:pt x="279" y="100"/>
                </a:lnTo>
                <a:lnTo>
                  <a:pt x="343" y="67"/>
                </a:lnTo>
                <a:lnTo>
                  <a:pt x="371" y="63"/>
                </a:lnTo>
                <a:lnTo>
                  <a:pt x="373" y="18"/>
                </a:lnTo>
                <a:lnTo>
                  <a:pt x="343" y="0"/>
                </a:lnTo>
                <a:lnTo>
                  <a:pt x="225" y="23"/>
                </a:lnTo>
                <a:lnTo>
                  <a:pt x="64" y="78"/>
                </a:lnTo>
                <a:lnTo>
                  <a:pt x="75" y="112"/>
                </a:lnTo>
                <a:lnTo>
                  <a:pt x="0" y="201"/>
                </a:lnTo>
                <a:lnTo>
                  <a:pt x="43" y="267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7724880" y="3662280"/>
            <a:ext cx="345960" cy="225360"/>
          </a:xfrm>
          <a:custGeom>
            <a:avLst/>
            <a:gdLst/>
            <a:ahLst/>
            <a:rect l="l" t="t" r="r" b="b"/>
            <a:pathLst>
              <a:path w="131" h="78">
                <a:moveTo>
                  <a:pt x="131" y="12"/>
                </a:moveTo>
                <a:lnTo>
                  <a:pt x="125" y="24"/>
                </a:lnTo>
                <a:lnTo>
                  <a:pt x="95" y="36"/>
                </a:lnTo>
                <a:lnTo>
                  <a:pt x="83" y="78"/>
                </a:lnTo>
                <a:lnTo>
                  <a:pt x="47" y="72"/>
                </a:lnTo>
                <a:lnTo>
                  <a:pt x="23" y="78"/>
                </a:lnTo>
                <a:lnTo>
                  <a:pt x="12" y="66"/>
                </a:lnTo>
                <a:lnTo>
                  <a:pt x="6" y="42"/>
                </a:lnTo>
                <a:lnTo>
                  <a:pt x="0" y="42"/>
                </a:lnTo>
                <a:lnTo>
                  <a:pt x="12" y="24"/>
                </a:lnTo>
                <a:lnTo>
                  <a:pt x="47" y="30"/>
                </a:lnTo>
                <a:lnTo>
                  <a:pt x="119" y="0"/>
                </a:lnTo>
                <a:lnTo>
                  <a:pt x="131" y="12"/>
                </a:lnTo>
                <a:lnTo>
                  <a:pt x="131" y="1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7756560" y="3695760"/>
            <a:ext cx="681120" cy="718920"/>
          </a:xfrm>
          <a:custGeom>
            <a:avLst/>
            <a:gdLst/>
            <a:ahLst/>
            <a:rect l="l" t="t" r="r" b="b"/>
            <a:pathLst>
              <a:path w="257" h="251">
                <a:moveTo>
                  <a:pt x="155" y="203"/>
                </a:moveTo>
                <a:lnTo>
                  <a:pt x="209" y="245"/>
                </a:lnTo>
                <a:lnTo>
                  <a:pt x="203" y="251"/>
                </a:lnTo>
                <a:lnTo>
                  <a:pt x="185" y="239"/>
                </a:lnTo>
                <a:lnTo>
                  <a:pt x="149" y="227"/>
                </a:lnTo>
                <a:lnTo>
                  <a:pt x="173" y="227"/>
                </a:lnTo>
                <a:lnTo>
                  <a:pt x="143" y="203"/>
                </a:lnTo>
                <a:lnTo>
                  <a:pt x="107" y="197"/>
                </a:lnTo>
                <a:lnTo>
                  <a:pt x="65" y="161"/>
                </a:lnTo>
                <a:lnTo>
                  <a:pt x="77" y="150"/>
                </a:lnTo>
                <a:lnTo>
                  <a:pt x="65" y="138"/>
                </a:lnTo>
                <a:lnTo>
                  <a:pt x="53" y="102"/>
                </a:lnTo>
                <a:lnTo>
                  <a:pt x="41" y="90"/>
                </a:lnTo>
                <a:lnTo>
                  <a:pt x="29" y="90"/>
                </a:lnTo>
                <a:lnTo>
                  <a:pt x="17" y="120"/>
                </a:lnTo>
                <a:lnTo>
                  <a:pt x="11" y="114"/>
                </a:lnTo>
                <a:lnTo>
                  <a:pt x="0" y="96"/>
                </a:lnTo>
                <a:lnTo>
                  <a:pt x="0" y="72"/>
                </a:lnTo>
                <a:lnTo>
                  <a:pt x="11" y="66"/>
                </a:lnTo>
                <a:lnTo>
                  <a:pt x="35" y="60"/>
                </a:lnTo>
                <a:lnTo>
                  <a:pt x="71" y="66"/>
                </a:lnTo>
                <a:lnTo>
                  <a:pt x="83" y="24"/>
                </a:lnTo>
                <a:lnTo>
                  <a:pt x="113" y="12"/>
                </a:lnTo>
                <a:lnTo>
                  <a:pt x="119" y="0"/>
                </a:lnTo>
                <a:lnTo>
                  <a:pt x="119" y="0"/>
                </a:lnTo>
                <a:lnTo>
                  <a:pt x="185" y="60"/>
                </a:lnTo>
                <a:lnTo>
                  <a:pt x="221" y="48"/>
                </a:lnTo>
                <a:lnTo>
                  <a:pt x="233" y="84"/>
                </a:lnTo>
                <a:lnTo>
                  <a:pt x="257" y="96"/>
                </a:lnTo>
                <a:lnTo>
                  <a:pt x="245" y="96"/>
                </a:lnTo>
                <a:lnTo>
                  <a:pt x="239" y="108"/>
                </a:lnTo>
                <a:lnTo>
                  <a:pt x="233" y="114"/>
                </a:lnTo>
                <a:lnTo>
                  <a:pt x="221" y="96"/>
                </a:lnTo>
                <a:lnTo>
                  <a:pt x="143" y="84"/>
                </a:lnTo>
                <a:lnTo>
                  <a:pt x="113" y="96"/>
                </a:lnTo>
                <a:lnTo>
                  <a:pt x="101" y="78"/>
                </a:lnTo>
                <a:lnTo>
                  <a:pt x="89" y="108"/>
                </a:lnTo>
                <a:lnTo>
                  <a:pt x="101" y="120"/>
                </a:lnTo>
                <a:lnTo>
                  <a:pt x="155" y="203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7989840" y="3919680"/>
            <a:ext cx="461880" cy="476280"/>
          </a:xfrm>
          <a:custGeom>
            <a:avLst/>
            <a:gdLst/>
            <a:ahLst/>
            <a:rect l="l" t="t" r="r" b="b"/>
            <a:pathLst>
              <a:path w="174" h="167">
                <a:moveTo>
                  <a:pt x="66" y="125"/>
                </a:moveTo>
                <a:lnTo>
                  <a:pt x="12" y="42"/>
                </a:lnTo>
                <a:lnTo>
                  <a:pt x="0" y="30"/>
                </a:lnTo>
                <a:lnTo>
                  <a:pt x="12" y="0"/>
                </a:lnTo>
                <a:lnTo>
                  <a:pt x="24" y="18"/>
                </a:lnTo>
                <a:lnTo>
                  <a:pt x="54" y="6"/>
                </a:lnTo>
                <a:lnTo>
                  <a:pt x="132" y="18"/>
                </a:lnTo>
                <a:lnTo>
                  <a:pt x="144" y="36"/>
                </a:lnTo>
                <a:lnTo>
                  <a:pt x="150" y="30"/>
                </a:lnTo>
                <a:lnTo>
                  <a:pt x="168" y="36"/>
                </a:lnTo>
                <a:lnTo>
                  <a:pt x="150" y="66"/>
                </a:lnTo>
                <a:lnTo>
                  <a:pt x="174" y="83"/>
                </a:lnTo>
                <a:lnTo>
                  <a:pt x="168" y="89"/>
                </a:lnTo>
                <a:lnTo>
                  <a:pt x="156" y="89"/>
                </a:lnTo>
                <a:lnTo>
                  <a:pt x="168" y="107"/>
                </a:lnTo>
                <a:lnTo>
                  <a:pt x="156" y="113"/>
                </a:lnTo>
                <a:lnTo>
                  <a:pt x="144" y="113"/>
                </a:lnTo>
                <a:lnTo>
                  <a:pt x="150" y="125"/>
                </a:lnTo>
                <a:lnTo>
                  <a:pt x="132" y="113"/>
                </a:lnTo>
                <a:lnTo>
                  <a:pt x="126" y="119"/>
                </a:lnTo>
                <a:lnTo>
                  <a:pt x="132" y="137"/>
                </a:lnTo>
                <a:lnTo>
                  <a:pt x="120" y="149"/>
                </a:lnTo>
                <a:lnTo>
                  <a:pt x="120" y="167"/>
                </a:lnTo>
                <a:lnTo>
                  <a:pt x="66" y="125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8344080" y="3798720"/>
            <a:ext cx="493560" cy="698760"/>
          </a:xfrm>
          <a:custGeom>
            <a:avLst/>
            <a:gdLst/>
            <a:ahLst/>
            <a:rect l="l" t="t" r="r" b="b"/>
            <a:pathLst>
              <a:path w="186" h="245">
                <a:moveTo>
                  <a:pt x="18" y="72"/>
                </a:moveTo>
                <a:lnTo>
                  <a:pt x="24" y="60"/>
                </a:lnTo>
                <a:lnTo>
                  <a:pt x="36" y="60"/>
                </a:lnTo>
                <a:lnTo>
                  <a:pt x="12" y="48"/>
                </a:lnTo>
                <a:lnTo>
                  <a:pt x="0" y="12"/>
                </a:lnTo>
                <a:lnTo>
                  <a:pt x="42" y="0"/>
                </a:lnTo>
                <a:lnTo>
                  <a:pt x="66" y="0"/>
                </a:lnTo>
                <a:lnTo>
                  <a:pt x="90" y="18"/>
                </a:lnTo>
                <a:lnTo>
                  <a:pt x="108" y="54"/>
                </a:lnTo>
                <a:lnTo>
                  <a:pt x="120" y="60"/>
                </a:lnTo>
                <a:lnTo>
                  <a:pt x="126" y="78"/>
                </a:lnTo>
                <a:lnTo>
                  <a:pt x="162" y="102"/>
                </a:lnTo>
                <a:lnTo>
                  <a:pt x="168" y="90"/>
                </a:lnTo>
                <a:lnTo>
                  <a:pt x="174" y="102"/>
                </a:lnTo>
                <a:lnTo>
                  <a:pt x="168" y="108"/>
                </a:lnTo>
                <a:lnTo>
                  <a:pt x="180" y="125"/>
                </a:lnTo>
                <a:lnTo>
                  <a:pt x="168" y="125"/>
                </a:lnTo>
                <a:lnTo>
                  <a:pt x="162" y="143"/>
                </a:lnTo>
                <a:lnTo>
                  <a:pt x="168" y="161"/>
                </a:lnTo>
                <a:lnTo>
                  <a:pt x="186" y="191"/>
                </a:lnTo>
                <a:lnTo>
                  <a:pt x="168" y="215"/>
                </a:lnTo>
                <a:lnTo>
                  <a:pt x="168" y="227"/>
                </a:lnTo>
                <a:lnTo>
                  <a:pt x="120" y="227"/>
                </a:lnTo>
                <a:lnTo>
                  <a:pt x="90" y="245"/>
                </a:lnTo>
                <a:lnTo>
                  <a:pt x="66" y="221"/>
                </a:lnTo>
                <a:lnTo>
                  <a:pt x="54" y="215"/>
                </a:lnTo>
                <a:lnTo>
                  <a:pt x="54" y="203"/>
                </a:lnTo>
                <a:lnTo>
                  <a:pt x="60" y="209"/>
                </a:lnTo>
                <a:lnTo>
                  <a:pt x="66" y="197"/>
                </a:lnTo>
                <a:lnTo>
                  <a:pt x="24" y="161"/>
                </a:lnTo>
                <a:lnTo>
                  <a:pt x="24" y="155"/>
                </a:lnTo>
                <a:lnTo>
                  <a:pt x="36" y="149"/>
                </a:lnTo>
                <a:lnTo>
                  <a:pt x="24" y="131"/>
                </a:lnTo>
                <a:lnTo>
                  <a:pt x="36" y="131"/>
                </a:lnTo>
                <a:lnTo>
                  <a:pt x="42" y="125"/>
                </a:lnTo>
                <a:lnTo>
                  <a:pt x="18" y="108"/>
                </a:lnTo>
                <a:lnTo>
                  <a:pt x="36" y="78"/>
                </a:lnTo>
                <a:lnTo>
                  <a:pt x="18" y="72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8420040" y="4414680"/>
            <a:ext cx="209520" cy="495360"/>
          </a:xfrm>
          <a:custGeom>
            <a:avLst/>
            <a:gdLst/>
            <a:ahLst/>
            <a:rect l="l" t="t" r="r" b="b"/>
            <a:pathLst>
              <a:path w="78" h="174">
                <a:moveTo>
                  <a:pt x="72" y="108"/>
                </a:moveTo>
                <a:lnTo>
                  <a:pt x="78" y="126"/>
                </a:lnTo>
                <a:lnTo>
                  <a:pt x="36" y="174"/>
                </a:lnTo>
                <a:lnTo>
                  <a:pt x="0" y="132"/>
                </a:lnTo>
                <a:lnTo>
                  <a:pt x="6" y="132"/>
                </a:lnTo>
                <a:lnTo>
                  <a:pt x="0" y="78"/>
                </a:lnTo>
                <a:lnTo>
                  <a:pt x="12" y="54"/>
                </a:lnTo>
                <a:lnTo>
                  <a:pt x="0" y="48"/>
                </a:lnTo>
                <a:lnTo>
                  <a:pt x="6" y="12"/>
                </a:lnTo>
                <a:lnTo>
                  <a:pt x="18" y="0"/>
                </a:lnTo>
                <a:lnTo>
                  <a:pt x="24" y="0"/>
                </a:lnTo>
                <a:lnTo>
                  <a:pt x="36" y="6"/>
                </a:lnTo>
                <a:lnTo>
                  <a:pt x="60" y="30"/>
                </a:lnTo>
                <a:lnTo>
                  <a:pt x="48" y="78"/>
                </a:lnTo>
                <a:lnTo>
                  <a:pt x="72" y="108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8551800" y="4446720"/>
            <a:ext cx="300240" cy="269640"/>
          </a:xfrm>
          <a:custGeom>
            <a:avLst/>
            <a:gdLst/>
            <a:ahLst/>
            <a:rect l="l" t="t" r="r" b="b"/>
            <a:pathLst>
              <a:path w="114" h="96">
                <a:moveTo>
                  <a:pt x="24" y="96"/>
                </a:moveTo>
                <a:lnTo>
                  <a:pt x="0" y="66"/>
                </a:lnTo>
                <a:lnTo>
                  <a:pt x="12" y="18"/>
                </a:lnTo>
                <a:lnTo>
                  <a:pt x="42" y="0"/>
                </a:lnTo>
                <a:lnTo>
                  <a:pt x="90" y="0"/>
                </a:lnTo>
                <a:lnTo>
                  <a:pt x="90" y="12"/>
                </a:lnTo>
                <a:lnTo>
                  <a:pt x="108" y="24"/>
                </a:lnTo>
                <a:lnTo>
                  <a:pt x="114" y="66"/>
                </a:lnTo>
                <a:lnTo>
                  <a:pt x="24" y="96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05" name=""/>
          <p:cNvGrpSpPr/>
          <p:nvPr/>
        </p:nvGrpSpPr>
        <p:grpSpPr>
          <a:xfrm>
            <a:off x="8290080" y="4233960"/>
            <a:ext cx="222120" cy="309240"/>
            <a:chOff x="8290080" y="4233960"/>
            <a:chExt cx="222120" cy="309240"/>
          </a:xfrm>
        </p:grpSpPr>
        <p:sp>
          <p:nvSpPr>
            <p:cNvPr id="406" name=""/>
            <p:cNvSpPr/>
            <p:nvPr/>
          </p:nvSpPr>
          <p:spPr>
            <a:xfrm>
              <a:off x="8290080" y="4236480"/>
              <a:ext cx="221040" cy="306720"/>
            </a:xfrm>
            <a:custGeom>
              <a:avLst/>
              <a:gdLst/>
              <a:ahLst/>
              <a:rect l="l" t="t" r="r" b="b"/>
              <a:pathLst>
                <a:path w="84" h="108">
                  <a:moveTo>
                    <a:pt x="0" y="66"/>
                  </a:moveTo>
                  <a:lnTo>
                    <a:pt x="0" y="60"/>
                  </a:lnTo>
                  <a:lnTo>
                    <a:pt x="48" y="108"/>
                  </a:lnTo>
                  <a:lnTo>
                    <a:pt x="54" y="72"/>
                  </a:lnTo>
                  <a:lnTo>
                    <a:pt x="66" y="60"/>
                  </a:lnTo>
                  <a:lnTo>
                    <a:pt x="72" y="60"/>
                  </a:lnTo>
                  <a:lnTo>
                    <a:pt x="72" y="48"/>
                  </a:lnTo>
                  <a:lnTo>
                    <a:pt x="78" y="54"/>
                  </a:lnTo>
                  <a:lnTo>
                    <a:pt x="84" y="42"/>
                  </a:lnTo>
                  <a:lnTo>
                    <a:pt x="4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36" y="12"/>
                  </a:lnTo>
                  <a:lnTo>
                    <a:pt x="18" y="0"/>
                  </a:lnTo>
                  <a:lnTo>
                    <a:pt x="12" y="6"/>
                  </a:lnTo>
                  <a:lnTo>
                    <a:pt x="18" y="24"/>
                  </a:lnTo>
                  <a:lnTo>
                    <a:pt x="6" y="36"/>
                  </a:lnTo>
                  <a:lnTo>
                    <a:pt x="6" y="54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33cc33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" name=""/>
            <p:cNvSpPr/>
            <p:nvPr/>
          </p:nvSpPr>
          <p:spPr>
            <a:xfrm>
              <a:off x="8400600" y="4233960"/>
              <a:ext cx="111600" cy="171360"/>
            </a:xfrm>
            <a:custGeom>
              <a:avLst/>
              <a:gdLst/>
              <a:ahLst/>
              <a:rect l="l" t="t" r="r" b="b"/>
              <a:pathLst>
                <a:path w="99" h="130">
                  <a:moveTo>
                    <a:pt x="0" y="0"/>
                  </a:moveTo>
                  <a:lnTo>
                    <a:pt x="0" y="13"/>
                  </a:lnTo>
                  <a:lnTo>
                    <a:pt x="99" y="91"/>
                  </a:lnTo>
                  <a:lnTo>
                    <a:pt x="86" y="118"/>
                  </a:lnTo>
                  <a:lnTo>
                    <a:pt x="71" y="108"/>
                  </a:lnTo>
                  <a:lnTo>
                    <a:pt x="69" y="130"/>
                  </a:lnTo>
                </a:path>
              </a:pathLst>
            </a:custGeom>
            <a:solidFill>
              <a:srgbClr val="33cc33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08" name=""/>
          <p:cNvSpPr/>
          <p:nvPr/>
        </p:nvSpPr>
        <p:spPr>
          <a:xfrm>
            <a:off x="5825520" y="2850840"/>
            <a:ext cx="470160" cy="23580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5256720" y="4820040"/>
            <a:ext cx="216360" cy="6264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5840" bIns="15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 flipV="1">
            <a:off x="5939280" y="4255560"/>
            <a:ext cx="129240" cy="17964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 flipV="1">
            <a:off x="5197680" y="4416120"/>
            <a:ext cx="70920" cy="23220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 flipV="1">
            <a:off x="6036120" y="4285800"/>
            <a:ext cx="129240" cy="17964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 flipV="1">
            <a:off x="6234840" y="4317120"/>
            <a:ext cx="78120" cy="20808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 flipV="1">
            <a:off x="6397200" y="4366080"/>
            <a:ext cx="48240" cy="21564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 flipV="1">
            <a:off x="6382440" y="2864160"/>
            <a:ext cx="173160" cy="13752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 flipV="1">
            <a:off x="6472800" y="2881800"/>
            <a:ext cx="149400" cy="16164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 flipV="1">
            <a:off x="6569280" y="2943360"/>
            <a:ext cx="110880" cy="18864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 flipV="1">
            <a:off x="6684480" y="2962800"/>
            <a:ext cx="75240" cy="20772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 flipH="1" flipV="1">
            <a:off x="6826320" y="2957040"/>
            <a:ext cx="34200" cy="18468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6851880" y="3882240"/>
            <a:ext cx="286920" cy="4464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6831000" y="4008600"/>
            <a:ext cx="290520" cy="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6850080" y="4111560"/>
            <a:ext cx="290520" cy="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6776280" y="3627000"/>
            <a:ext cx="214200" cy="6228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5480" bIns="15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 flipH="1">
            <a:off x="8015040" y="3193920"/>
            <a:ext cx="28800" cy="25560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 flipH="1">
            <a:off x="7881120" y="3193920"/>
            <a:ext cx="25200" cy="23688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7733160" y="2604600"/>
            <a:ext cx="261000" cy="7524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8440" bIns="28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7706160" y="2409840"/>
            <a:ext cx="237240" cy="6660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 flipH="1">
            <a:off x="8011440" y="2818440"/>
            <a:ext cx="22680" cy="22104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 flipH="1">
            <a:off x="8175600" y="2872080"/>
            <a:ext cx="26280" cy="24552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8159040" y="3176280"/>
            <a:ext cx="214200" cy="6228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5480" bIns="15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8115840" y="3258000"/>
            <a:ext cx="216360" cy="6264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5840" bIns="15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8544960" y="3593160"/>
            <a:ext cx="257760" cy="7308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7585920" y="2937240"/>
            <a:ext cx="250920" cy="7236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5560" bIns="25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 flipH="1">
            <a:off x="7625880" y="3184560"/>
            <a:ext cx="158760" cy="15372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 flipH="1">
            <a:off x="8531280" y="3316320"/>
            <a:ext cx="27720" cy="24660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7493040" y="3313080"/>
            <a:ext cx="1440" cy="28116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 flipH="1">
            <a:off x="7486560" y="3340440"/>
            <a:ext cx="114480" cy="23760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 flipH="1">
            <a:off x="7489080" y="3425040"/>
            <a:ext cx="177840" cy="13608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7378200" y="3336480"/>
            <a:ext cx="123120" cy="231120"/>
          </a:xfrm>
          <a:prstGeom prst="line">
            <a:avLst/>
          </a:prstGeom>
          <a:ln w="19080">
            <a:solidFill>
              <a:srgbClr val="ffe80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7314120" y="3442680"/>
            <a:ext cx="178200" cy="11376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 flipH="1">
            <a:off x="7860240" y="3607560"/>
            <a:ext cx="23760" cy="21960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 flipH="1">
            <a:off x="7927200" y="3615120"/>
            <a:ext cx="60480" cy="21528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7645320" y="3774960"/>
            <a:ext cx="190440" cy="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7916760" y="3960720"/>
            <a:ext cx="196560" cy="10764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 flipH="1">
            <a:off x="8032320" y="3622680"/>
            <a:ext cx="158760" cy="15408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7543800" y="1898640"/>
            <a:ext cx="58680" cy="45576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 flipH="1">
            <a:off x="6862320" y="2470320"/>
            <a:ext cx="190440" cy="0"/>
          </a:xfrm>
          <a:prstGeom prst="line">
            <a:avLst/>
          </a:prstGeom>
          <a:ln w="19080">
            <a:solidFill>
              <a:srgbClr val="ffe80f"/>
            </a:solidFill>
            <a:miter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6816240" y="2595960"/>
            <a:ext cx="186480" cy="20376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 flipH="1">
            <a:off x="6711120" y="2707560"/>
            <a:ext cx="117360" cy="22680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 flipV="1">
            <a:off x="6728040" y="2737080"/>
            <a:ext cx="720" cy="168840"/>
          </a:xfrm>
          <a:prstGeom prst="line">
            <a:avLst/>
          </a:prstGeom>
          <a:ln w="19080">
            <a:solidFill>
              <a:srgbClr val="ffe80f"/>
            </a:solidFill>
            <a:miter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 flipV="1">
            <a:off x="6989040" y="3292920"/>
            <a:ext cx="190440" cy="11268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 flipV="1">
            <a:off x="6799680" y="3085920"/>
            <a:ext cx="267480" cy="20304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 flipV="1">
            <a:off x="6882120" y="3114720"/>
            <a:ext cx="269280" cy="20412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 flipV="1">
            <a:off x="6907680" y="3197160"/>
            <a:ext cx="268920" cy="20268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 flipH="1">
            <a:off x="7073280" y="3377520"/>
            <a:ext cx="21600" cy="22032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6861960" y="3449520"/>
            <a:ext cx="163440" cy="17640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 flipH="1">
            <a:off x="7218720" y="3461760"/>
            <a:ext cx="94320" cy="19980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7081200" y="3714120"/>
            <a:ext cx="47520" cy="21888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7170120" y="3717720"/>
            <a:ext cx="45360" cy="21960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7230240" y="3693600"/>
            <a:ext cx="96480" cy="22680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7269840" y="3673080"/>
            <a:ext cx="209880" cy="7848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31680" bIns="31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 flipH="1">
            <a:off x="7160400" y="3408480"/>
            <a:ext cx="64440" cy="21276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 flipV="1">
            <a:off x="5316120" y="4434120"/>
            <a:ext cx="70560" cy="23076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5495760" y="4697280"/>
            <a:ext cx="525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Spain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4928400" y="4862520"/>
            <a:ext cx="693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Portugal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6205320" y="3562200"/>
            <a:ext cx="595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7381440" y="4191120"/>
            <a:ext cx="433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Italy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6480360" y="3665520"/>
            <a:ext cx="883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Switzerland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6228360" y="2671920"/>
            <a:ext cx="679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Belgium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7035480" y="2719440"/>
            <a:ext cx="729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6208920" y="2290680"/>
            <a:ext cx="911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Netherlands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6506640" y="3216240"/>
            <a:ext cx="946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Luxembourg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8102880" y="2513160"/>
            <a:ext cx="602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7456320" y="3009960"/>
            <a:ext cx="804960" cy="2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Czech Republic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8087400" y="3451320"/>
            <a:ext cx="693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Hungary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8426880" y="3722760"/>
            <a:ext cx="714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Romania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8082360" y="3233880"/>
            <a:ext cx="694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Slovakia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6969240" y="1585800"/>
            <a:ext cx="722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Denmark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4743720" y="2486160"/>
            <a:ext cx="1696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Interconnector to UK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8016840" y="4000680"/>
            <a:ext cx="1127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Croatia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7524360" y="3741840"/>
            <a:ext cx="70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Slovenia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5369040" y="1530360"/>
            <a:ext cx="1268280" cy="531720"/>
          </a:xfrm>
          <a:prstGeom prst="rect">
            <a:avLst/>
          </a:prstGeom>
          <a:solidFill>
            <a:srgbClr val="dddddd"/>
          </a:solidFill>
          <a:ln w="5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5727600" y="1539720"/>
            <a:ext cx="920880" cy="47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transmission lines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5432400" y="1751040"/>
            <a:ext cx="317520" cy="0"/>
          </a:xfrm>
          <a:prstGeom prst="line">
            <a:avLst/>
          </a:prstGeom>
          <a:ln w="19080">
            <a:solidFill>
              <a:srgbClr val="ffe80f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PlaceHolder 1"/>
          <p:cNvSpPr>
            <a:spLocks noGrp="1"/>
          </p:cNvSpPr>
          <p:nvPr>
            <p:ph type="title"/>
          </p:nvPr>
        </p:nvSpPr>
        <p:spPr>
          <a:xfrm>
            <a:off x="504720" y="202680"/>
            <a:ext cx="83059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Continental Gas Network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6" name="PlaceHolder 2"/>
          <p:cNvSpPr>
            <a:spLocks noGrp="1"/>
          </p:cNvSpPr>
          <p:nvPr>
            <p:ph/>
          </p:nvPr>
        </p:nvSpPr>
        <p:spPr>
          <a:xfrm>
            <a:off x="-360" y="1838160"/>
            <a:ext cx="4589640" cy="4638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Aft>
                <a:spcPts val="499"/>
              </a:spcAft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Building Liquidity at Key Gas Hubs throughout Europe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03440" indent="-223920">
              <a:lnSpc>
                <a:spcPct val="90000"/>
              </a:lnSpc>
              <a:spcAft>
                <a:spcPts val="40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Perceived to have become the market-maker and main trading participant at Zeebrugge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03440" indent="-223920">
              <a:lnSpc>
                <a:spcPct val="90000"/>
              </a:lnSpc>
              <a:spcAft>
                <a:spcPts val="1001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Actively trading 6 border points across Belgium, Holland, Germany and France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03440" indent="0">
              <a:lnSpc>
                <a:spcPct val="90000"/>
              </a:lnSpc>
              <a:spcAft>
                <a:spcPts val="1125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Aft>
                <a:spcPts val="499"/>
              </a:spcAft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Catalyst for Liberalisation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03440" indent="-223920">
              <a:lnSpc>
                <a:spcPct val="90000"/>
              </a:lnSpc>
              <a:spcAft>
                <a:spcPts val="400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term market previously dominated by 1-2 European counterparties and London traders 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03440" indent="-223920">
              <a:lnSpc>
                <a:spcPct val="90000"/>
              </a:lnSpc>
              <a:spcAft>
                <a:spcPts val="1001"/>
              </a:spcAft>
              <a:buClr>
                <a:srgbClr val="336699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Today, major European counterparties such as GdF, Distrigas, Essent, Ruhrgas, Wingaz, Norsk Hydro and Statoil are on one end of 88% of the trades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7" name=""/>
          <p:cNvSpPr/>
          <p:nvPr/>
        </p:nvSpPr>
        <p:spPr>
          <a:xfrm>
            <a:off x="4554360" y="1525680"/>
            <a:ext cx="1114560" cy="1620720"/>
          </a:xfrm>
          <a:custGeom>
            <a:avLst/>
            <a:gdLst/>
            <a:ahLst/>
            <a:rect l="l" t="t" r="r" b="b"/>
            <a:pathLst>
              <a:path w="1064" h="1514">
                <a:moveTo>
                  <a:pt x="560" y="189"/>
                </a:moveTo>
                <a:lnTo>
                  <a:pt x="448" y="299"/>
                </a:lnTo>
                <a:lnTo>
                  <a:pt x="560" y="355"/>
                </a:lnTo>
                <a:lnTo>
                  <a:pt x="672" y="299"/>
                </a:lnTo>
                <a:lnTo>
                  <a:pt x="784" y="299"/>
                </a:lnTo>
                <a:lnTo>
                  <a:pt x="952" y="355"/>
                </a:lnTo>
                <a:lnTo>
                  <a:pt x="1008" y="465"/>
                </a:lnTo>
                <a:lnTo>
                  <a:pt x="1064" y="575"/>
                </a:lnTo>
                <a:lnTo>
                  <a:pt x="1008" y="686"/>
                </a:lnTo>
                <a:lnTo>
                  <a:pt x="896" y="852"/>
                </a:lnTo>
                <a:lnTo>
                  <a:pt x="784" y="962"/>
                </a:lnTo>
                <a:lnTo>
                  <a:pt x="672" y="962"/>
                </a:lnTo>
                <a:lnTo>
                  <a:pt x="728" y="1017"/>
                </a:lnTo>
                <a:lnTo>
                  <a:pt x="616" y="1128"/>
                </a:lnTo>
                <a:lnTo>
                  <a:pt x="504" y="1128"/>
                </a:lnTo>
                <a:lnTo>
                  <a:pt x="392" y="1128"/>
                </a:lnTo>
                <a:lnTo>
                  <a:pt x="560" y="1183"/>
                </a:lnTo>
                <a:lnTo>
                  <a:pt x="672" y="1238"/>
                </a:lnTo>
                <a:lnTo>
                  <a:pt x="840" y="1238"/>
                </a:lnTo>
                <a:lnTo>
                  <a:pt x="896" y="1238"/>
                </a:lnTo>
                <a:lnTo>
                  <a:pt x="896" y="1293"/>
                </a:lnTo>
                <a:lnTo>
                  <a:pt x="840" y="1348"/>
                </a:lnTo>
                <a:lnTo>
                  <a:pt x="672" y="1459"/>
                </a:lnTo>
                <a:lnTo>
                  <a:pt x="392" y="1514"/>
                </a:lnTo>
                <a:lnTo>
                  <a:pt x="280" y="1514"/>
                </a:lnTo>
                <a:lnTo>
                  <a:pt x="168" y="1459"/>
                </a:lnTo>
                <a:lnTo>
                  <a:pt x="56" y="1459"/>
                </a:lnTo>
                <a:lnTo>
                  <a:pt x="0" y="1514"/>
                </a:lnTo>
                <a:lnTo>
                  <a:pt x="0" y="0"/>
                </a:lnTo>
                <a:lnTo>
                  <a:pt x="592" y="0"/>
                </a:lnTo>
                <a:lnTo>
                  <a:pt x="588" y="32"/>
                </a:lnTo>
                <a:lnTo>
                  <a:pt x="568" y="108"/>
                </a:lnTo>
                <a:lnTo>
                  <a:pt x="560" y="189"/>
                </a:lnTo>
                <a:close/>
              </a:path>
            </a:pathLst>
          </a:custGeom>
          <a:solidFill>
            <a:srgbClr val="33cc33"/>
          </a:solidFill>
          <a:ln w="648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4554360" y="3152880"/>
            <a:ext cx="3575160" cy="1716120"/>
          </a:xfrm>
          <a:custGeom>
            <a:avLst/>
            <a:gdLst/>
            <a:ahLst/>
            <a:rect l="l" t="t" r="r" b="b"/>
            <a:pathLst>
              <a:path w="2928" h="1392">
                <a:moveTo>
                  <a:pt x="0" y="720"/>
                </a:moveTo>
                <a:lnTo>
                  <a:pt x="48" y="768"/>
                </a:lnTo>
                <a:lnTo>
                  <a:pt x="96" y="720"/>
                </a:lnTo>
                <a:lnTo>
                  <a:pt x="192" y="720"/>
                </a:lnTo>
                <a:lnTo>
                  <a:pt x="240" y="672"/>
                </a:lnTo>
                <a:lnTo>
                  <a:pt x="192" y="624"/>
                </a:lnTo>
                <a:lnTo>
                  <a:pt x="384" y="528"/>
                </a:lnTo>
                <a:lnTo>
                  <a:pt x="624" y="480"/>
                </a:lnTo>
                <a:lnTo>
                  <a:pt x="768" y="432"/>
                </a:lnTo>
                <a:lnTo>
                  <a:pt x="816" y="240"/>
                </a:lnTo>
                <a:lnTo>
                  <a:pt x="816" y="96"/>
                </a:lnTo>
                <a:lnTo>
                  <a:pt x="864" y="0"/>
                </a:lnTo>
                <a:lnTo>
                  <a:pt x="1008" y="0"/>
                </a:lnTo>
                <a:lnTo>
                  <a:pt x="1152" y="0"/>
                </a:lnTo>
                <a:lnTo>
                  <a:pt x="1200" y="144"/>
                </a:lnTo>
                <a:lnTo>
                  <a:pt x="1344" y="192"/>
                </a:lnTo>
                <a:lnTo>
                  <a:pt x="1392" y="336"/>
                </a:lnTo>
                <a:lnTo>
                  <a:pt x="1488" y="384"/>
                </a:lnTo>
                <a:lnTo>
                  <a:pt x="1632" y="432"/>
                </a:lnTo>
                <a:lnTo>
                  <a:pt x="1632" y="528"/>
                </a:lnTo>
                <a:lnTo>
                  <a:pt x="1728" y="576"/>
                </a:lnTo>
                <a:lnTo>
                  <a:pt x="1824" y="528"/>
                </a:lnTo>
                <a:lnTo>
                  <a:pt x="1872" y="672"/>
                </a:lnTo>
                <a:lnTo>
                  <a:pt x="2016" y="768"/>
                </a:lnTo>
                <a:lnTo>
                  <a:pt x="2064" y="864"/>
                </a:lnTo>
                <a:lnTo>
                  <a:pt x="2208" y="864"/>
                </a:lnTo>
                <a:lnTo>
                  <a:pt x="2304" y="864"/>
                </a:lnTo>
                <a:lnTo>
                  <a:pt x="2400" y="1008"/>
                </a:lnTo>
                <a:lnTo>
                  <a:pt x="2544" y="1056"/>
                </a:lnTo>
                <a:lnTo>
                  <a:pt x="2688" y="1104"/>
                </a:lnTo>
                <a:lnTo>
                  <a:pt x="2832" y="1104"/>
                </a:lnTo>
                <a:lnTo>
                  <a:pt x="2928" y="1200"/>
                </a:lnTo>
                <a:lnTo>
                  <a:pt x="2880" y="1296"/>
                </a:lnTo>
                <a:lnTo>
                  <a:pt x="2832" y="1344"/>
                </a:lnTo>
                <a:lnTo>
                  <a:pt x="2784" y="1392"/>
                </a:lnTo>
                <a:lnTo>
                  <a:pt x="0" y="1392"/>
                </a:lnTo>
                <a:lnTo>
                  <a:pt x="0" y="720"/>
                </a:lnTo>
                <a:close/>
              </a:path>
            </a:pathLst>
          </a:custGeom>
          <a:solidFill>
            <a:srgbClr val="33cc33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5961240" y="2857680"/>
            <a:ext cx="1465200" cy="1358640"/>
          </a:xfrm>
          <a:custGeom>
            <a:avLst/>
            <a:gdLst/>
            <a:ahLst/>
            <a:rect l="l" t="t" r="r" b="b"/>
            <a:pathLst>
              <a:path w="1200" h="1104">
                <a:moveTo>
                  <a:pt x="0" y="240"/>
                </a:moveTo>
                <a:lnTo>
                  <a:pt x="96" y="144"/>
                </a:lnTo>
                <a:lnTo>
                  <a:pt x="192" y="96"/>
                </a:lnTo>
                <a:lnTo>
                  <a:pt x="276" y="65"/>
                </a:lnTo>
                <a:lnTo>
                  <a:pt x="336" y="0"/>
                </a:lnTo>
                <a:lnTo>
                  <a:pt x="432" y="0"/>
                </a:lnTo>
                <a:lnTo>
                  <a:pt x="480" y="48"/>
                </a:lnTo>
                <a:lnTo>
                  <a:pt x="576" y="96"/>
                </a:lnTo>
                <a:lnTo>
                  <a:pt x="816" y="96"/>
                </a:lnTo>
                <a:lnTo>
                  <a:pt x="864" y="192"/>
                </a:lnTo>
                <a:lnTo>
                  <a:pt x="960" y="240"/>
                </a:lnTo>
                <a:lnTo>
                  <a:pt x="1008" y="384"/>
                </a:lnTo>
                <a:lnTo>
                  <a:pt x="1104" y="480"/>
                </a:lnTo>
                <a:lnTo>
                  <a:pt x="1200" y="624"/>
                </a:lnTo>
                <a:lnTo>
                  <a:pt x="1152" y="720"/>
                </a:lnTo>
                <a:lnTo>
                  <a:pt x="1104" y="768"/>
                </a:lnTo>
                <a:lnTo>
                  <a:pt x="1008" y="816"/>
                </a:lnTo>
                <a:lnTo>
                  <a:pt x="1008" y="912"/>
                </a:lnTo>
                <a:lnTo>
                  <a:pt x="1056" y="1008"/>
                </a:lnTo>
                <a:lnTo>
                  <a:pt x="1152" y="1056"/>
                </a:lnTo>
                <a:lnTo>
                  <a:pt x="1152" y="1104"/>
                </a:lnTo>
                <a:lnTo>
                  <a:pt x="912" y="1104"/>
                </a:lnTo>
                <a:lnTo>
                  <a:pt x="864" y="1008"/>
                </a:lnTo>
                <a:lnTo>
                  <a:pt x="720" y="912"/>
                </a:lnTo>
                <a:lnTo>
                  <a:pt x="672" y="768"/>
                </a:lnTo>
                <a:lnTo>
                  <a:pt x="576" y="816"/>
                </a:lnTo>
                <a:lnTo>
                  <a:pt x="480" y="768"/>
                </a:lnTo>
                <a:lnTo>
                  <a:pt x="480" y="672"/>
                </a:lnTo>
                <a:lnTo>
                  <a:pt x="336" y="624"/>
                </a:lnTo>
                <a:lnTo>
                  <a:pt x="240" y="576"/>
                </a:lnTo>
                <a:lnTo>
                  <a:pt x="192" y="432"/>
                </a:lnTo>
                <a:lnTo>
                  <a:pt x="48" y="384"/>
                </a:lnTo>
                <a:lnTo>
                  <a:pt x="0" y="240"/>
                </a:lnTo>
                <a:close/>
              </a:path>
            </a:pathLst>
          </a:custGeom>
          <a:solidFill>
            <a:srgbClr val="33cc33"/>
          </a:solidFill>
          <a:ln w="648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7189920" y="3741840"/>
            <a:ext cx="236520" cy="415800"/>
          </a:xfrm>
          <a:custGeom>
            <a:avLst/>
            <a:gdLst/>
            <a:ahLst/>
            <a:rect l="l" t="t" r="r" b="b"/>
            <a:pathLst>
              <a:path w="192" h="336">
                <a:moveTo>
                  <a:pt x="144" y="0"/>
                </a:moveTo>
                <a:lnTo>
                  <a:pt x="192" y="144"/>
                </a:lnTo>
                <a:lnTo>
                  <a:pt x="192" y="288"/>
                </a:lnTo>
                <a:lnTo>
                  <a:pt x="144" y="336"/>
                </a:lnTo>
                <a:lnTo>
                  <a:pt x="48" y="288"/>
                </a:lnTo>
                <a:lnTo>
                  <a:pt x="0" y="192"/>
                </a:lnTo>
                <a:lnTo>
                  <a:pt x="0" y="96"/>
                </a:lnTo>
                <a:lnTo>
                  <a:pt x="96" y="48"/>
                </a:lnTo>
                <a:lnTo>
                  <a:pt x="144" y="0"/>
                </a:lnTo>
                <a:close/>
              </a:path>
            </a:pathLst>
          </a:custGeom>
          <a:solidFill>
            <a:srgbClr val="33cc33"/>
          </a:solidFill>
          <a:ln w="648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6548400" y="1852560"/>
            <a:ext cx="1347840" cy="1563840"/>
          </a:xfrm>
          <a:custGeom>
            <a:avLst/>
            <a:gdLst/>
            <a:ahLst/>
            <a:rect l="l" t="t" r="r" b="b"/>
            <a:pathLst>
              <a:path w="1288" h="1459">
                <a:moveTo>
                  <a:pt x="0" y="992"/>
                </a:moveTo>
                <a:lnTo>
                  <a:pt x="56" y="936"/>
                </a:lnTo>
                <a:lnTo>
                  <a:pt x="168" y="881"/>
                </a:lnTo>
                <a:lnTo>
                  <a:pt x="56" y="771"/>
                </a:lnTo>
                <a:lnTo>
                  <a:pt x="168" y="605"/>
                </a:lnTo>
                <a:lnTo>
                  <a:pt x="280" y="494"/>
                </a:lnTo>
                <a:lnTo>
                  <a:pt x="336" y="384"/>
                </a:lnTo>
                <a:lnTo>
                  <a:pt x="336" y="273"/>
                </a:lnTo>
                <a:lnTo>
                  <a:pt x="392" y="163"/>
                </a:lnTo>
                <a:lnTo>
                  <a:pt x="504" y="218"/>
                </a:lnTo>
                <a:lnTo>
                  <a:pt x="560" y="384"/>
                </a:lnTo>
                <a:lnTo>
                  <a:pt x="672" y="439"/>
                </a:lnTo>
                <a:lnTo>
                  <a:pt x="672" y="329"/>
                </a:lnTo>
                <a:lnTo>
                  <a:pt x="728" y="273"/>
                </a:lnTo>
                <a:lnTo>
                  <a:pt x="672" y="218"/>
                </a:lnTo>
                <a:lnTo>
                  <a:pt x="669" y="120"/>
                </a:lnTo>
                <a:lnTo>
                  <a:pt x="719" y="30"/>
                </a:lnTo>
                <a:lnTo>
                  <a:pt x="894" y="10"/>
                </a:lnTo>
                <a:lnTo>
                  <a:pt x="1074" y="0"/>
                </a:lnTo>
                <a:lnTo>
                  <a:pt x="1254" y="30"/>
                </a:lnTo>
                <a:lnTo>
                  <a:pt x="1288" y="108"/>
                </a:lnTo>
                <a:lnTo>
                  <a:pt x="1288" y="218"/>
                </a:lnTo>
                <a:lnTo>
                  <a:pt x="1176" y="384"/>
                </a:lnTo>
                <a:lnTo>
                  <a:pt x="1120" y="494"/>
                </a:lnTo>
                <a:lnTo>
                  <a:pt x="1176" y="660"/>
                </a:lnTo>
                <a:lnTo>
                  <a:pt x="1120" y="715"/>
                </a:lnTo>
                <a:lnTo>
                  <a:pt x="1064" y="826"/>
                </a:lnTo>
                <a:lnTo>
                  <a:pt x="840" y="826"/>
                </a:lnTo>
                <a:lnTo>
                  <a:pt x="840" y="881"/>
                </a:lnTo>
                <a:lnTo>
                  <a:pt x="784" y="936"/>
                </a:lnTo>
                <a:lnTo>
                  <a:pt x="840" y="1102"/>
                </a:lnTo>
                <a:lnTo>
                  <a:pt x="840" y="1213"/>
                </a:lnTo>
                <a:lnTo>
                  <a:pt x="728" y="1323"/>
                </a:lnTo>
                <a:lnTo>
                  <a:pt x="698" y="1459"/>
                </a:lnTo>
                <a:lnTo>
                  <a:pt x="616" y="1378"/>
                </a:lnTo>
                <a:lnTo>
                  <a:pt x="560" y="1213"/>
                </a:lnTo>
                <a:lnTo>
                  <a:pt x="448" y="1157"/>
                </a:lnTo>
                <a:lnTo>
                  <a:pt x="392" y="1047"/>
                </a:lnTo>
                <a:lnTo>
                  <a:pt x="112" y="1047"/>
                </a:lnTo>
                <a:lnTo>
                  <a:pt x="0" y="992"/>
                </a:lnTo>
                <a:close/>
              </a:path>
            </a:pathLst>
          </a:custGeom>
          <a:solidFill>
            <a:srgbClr val="33cc33"/>
          </a:solidFill>
          <a:ln w="648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7280280" y="1608120"/>
            <a:ext cx="1494000" cy="3260880"/>
          </a:xfrm>
          <a:custGeom>
            <a:avLst/>
            <a:gdLst/>
            <a:ahLst/>
            <a:rect l="l" t="t" r="r" b="b"/>
            <a:pathLst>
              <a:path w="1428" h="3044">
                <a:moveTo>
                  <a:pt x="560" y="272"/>
                </a:moveTo>
                <a:lnTo>
                  <a:pt x="644" y="283"/>
                </a:lnTo>
                <a:lnTo>
                  <a:pt x="644" y="272"/>
                </a:lnTo>
                <a:lnTo>
                  <a:pt x="588" y="172"/>
                </a:lnTo>
                <a:lnTo>
                  <a:pt x="656" y="36"/>
                </a:lnTo>
                <a:lnTo>
                  <a:pt x="880" y="0"/>
                </a:lnTo>
                <a:lnTo>
                  <a:pt x="980" y="117"/>
                </a:lnTo>
                <a:lnTo>
                  <a:pt x="1036" y="172"/>
                </a:lnTo>
                <a:lnTo>
                  <a:pt x="1092" y="172"/>
                </a:lnTo>
                <a:lnTo>
                  <a:pt x="1136" y="44"/>
                </a:lnTo>
                <a:lnTo>
                  <a:pt x="1252" y="28"/>
                </a:lnTo>
                <a:lnTo>
                  <a:pt x="1360" y="40"/>
                </a:lnTo>
                <a:lnTo>
                  <a:pt x="1428" y="117"/>
                </a:lnTo>
                <a:lnTo>
                  <a:pt x="1428" y="3044"/>
                </a:lnTo>
                <a:lnTo>
                  <a:pt x="644" y="3044"/>
                </a:lnTo>
                <a:lnTo>
                  <a:pt x="756" y="2934"/>
                </a:lnTo>
                <a:lnTo>
                  <a:pt x="812" y="2823"/>
                </a:lnTo>
                <a:lnTo>
                  <a:pt x="700" y="2713"/>
                </a:lnTo>
                <a:lnTo>
                  <a:pt x="532" y="2713"/>
                </a:lnTo>
                <a:lnTo>
                  <a:pt x="196" y="2602"/>
                </a:lnTo>
                <a:lnTo>
                  <a:pt x="84" y="2437"/>
                </a:lnTo>
                <a:lnTo>
                  <a:pt x="84" y="2381"/>
                </a:lnTo>
                <a:lnTo>
                  <a:pt x="140" y="2326"/>
                </a:lnTo>
                <a:lnTo>
                  <a:pt x="140" y="2160"/>
                </a:lnTo>
                <a:lnTo>
                  <a:pt x="84" y="1995"/>
                </a:lnTo>
                <a:lnTo>
                  <a:pt x="140" y="1884"/>
                </a:lnTo>
                <a:lnTo>
                  <a:pt x="28" y="1719"/>
                </a:lnTo>
                <a:lnTo>
                  <a:pt x="0" y="1681"/>
                </a:lnTo>
                <a:lnTo>
                  <a:pt x="32" y="1546"/>
                </a:lnTo>
                <a:lnTo>
                  <a:pt x="28" y="1553"/>
                </a:lnTo>
                <a:lnTo>
                  <a:pt x="140" y="1442"/>
                </a:lnTo>
                <a:lnTo>
                  <a:pt x="140" y="1332"/>
                </a:lnTo>
                <a:lnTo>
                  <a:pt x="84" y="1166"/>
                </a:lnTo>
                <a:lnTo>
                  <a:pt x="140" y="1111"/>
                </a:lnTo>
                <a:lnTo>
                  <a:pt x="140" y="1056"/>
                </a:lnTo>
                <a:lnTo>
                  <a:pt x="364" y="1056"/>
                </a:lnTo>
                <a:lnTo>
                  <a:pt x="420" y="945"/>
                </a:lnTo>
                <a:lnTo>
                  <a:pt x="476" y="890"/>
                </a:lnTo>
                <a:lnTo>
                  <a:pt x="420" y="724"/>
                </a:lnTo>
                <a:lnTo>
                  <a:pt x="476" y="614"/>
                </a:lnTo>
                <a:lnTo>
                  <a:pt x="588" y="448"/>
                </a:lnTo>
                <a:lnTo>
                  <a:pt x="588" y="338"/>
                </a:lnTo>
                <a:lnTo>
                  <a:pt x="560" y="272"/>
                </a:lnTo>
                <a:close/>
              </a:path>
            </a:pathLst>
          </a:custGeom>
          <a:solidFill>
            <a:srgbClr val="33cc33"/>
          </a:solidFill>
          <a:ln w="648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 flipH="1">
            <a:off x="5462640" y="1855800"/>
            <a:ext cx="69840" cy="698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" bIns="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5965920" y="3759480"/>
            <a:ext cx="765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Blaregnies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7968960" y="1713240"/>
            <a:ext cx="561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Emden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6799680" y="2435760"/>
            <a:ext cx="911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3300"/>
                </a:solidFill>
                <a:effectLst/>
                <a:uFillTx/>
                <a:latin typeface="Arial"/>
              </a:rPr>
              <a:t>Netherlands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6410880" y="3334320"/>
            <a:ext cx="679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Belgium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7872120" y="3151800"/>
            <a:ext cx="729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5451480" y="4004280"/>
            <a:ext cx="595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7080480" y="1889280"/>
            <a:ext cx="860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Oude/Bunde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4733280" y="2070720"/>
            <a:ext cx="363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3300"/>
                </a:solidFill>
                <a:effectLst/>
                <a:uFillTx/>
                <a:latin typeface="Arial"/>
              </a:rPr>
              <a:t>UK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6778800" y="3915360"/>
            <a:ext cx="979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Luxembourg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 flipH="1">
            <a:off x="6296040" y="2887560"/>
            <a:ext cx="68400" cy="716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" bIns="3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 flipH="1">
            <a:off x="6664320" y="2916360"/>
            <a:ext cx="71280" cy="698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" bIns="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 flipH="1">
            <a:off x="7935840" y="1838160"/>
            <a:ext cx="69840" cy="698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" bIns="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 flipH="1">
            <a:off x="6219720" y="3532320"/>
            <a:ext cx="68400" cy="7128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0" bIns="3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 flipH="1">
            <a:off x="7854120" y="2006640"/>
            <a:ext cx="71640" cy="698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80" bIns="2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 flipH="1">
            <a:off x="7160400" y="3290760"/>
            <a:ext cx="71640" cy="716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" bIns="3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 flipH="1">
            <a:off x="7426440" y="3743280"/>
            <a:ext cx="69840" cy="716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" bIns="3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7467480" y="3684600"/>
            <a:ext cx="5936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Aachen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7021440" y="3024360"/>
            <a:ext cx="1057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S’Gravenvoeren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5557680" y="2746440"/>
            <a:ext cx="765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Zeebrugge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6108840" y="1906560"/>
            <a:ext cx="542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Zeepipe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 flipH="1">
            <a:off x="6348240" y="1525680"/>
            <a:ext cx="393840" cy="1380960"/>
          </a:xfrm>
          <a:prstGeom prst="line">
            <a:avLst/>
          </a:prstGeom>
          <a:ln w="20880">
            <a:solidFill>
              <a:srgbClr val="000000"/>
            </a:solidFill>
            <a:miter/>
            <a:tailEnd len="sm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6808680" y="1625040"/>
            <a:ext cx="9543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Norpipe Europipe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5143680" y="1616400"/>
            <a:ext cx="568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5527800" y="1897200"/>
            <a:ext cx="785520" cy="1006200"/>
          </a:xfrm>
          <a:custGeom>
            <a:avLst/>
            <a:gdLst/>
            <a:ahLst/>
            <a:rect l="l" t="t" r="r" b="b"/>
            <a:pathLst>
              <a:path w="584" h="665">
                <a:moveTo>
                  <a:pt x="0" y="0"/>
                </a:moveTo>
                <a:lnTo>
                  <a:pt x="584" y="665"/>
                </a:lnTo>
              </a:path>
            </a:pathLst>
          </a:custGeom>
          <a:noFill/>
          <a:ln w="20880">
            <a:solidFill>
              <a:srgbClr val="000000"/>
            </a:solidFill>
            <a:round/>
            <a:headEnd len="sm" type="stealth" w="med"/>
            <a:tailEnd len="sm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6362640" y="2932200"/>
            <a:ext cx="1073160" cy="841320"/>
          </a:xfrm>
          <a:prstGeom prst="line">
            <a:avLst/>
          </a:prstGeom>
          <a:ln w="20880">
            <a:solidFill>
              <a:srgbClr val="000000"/>
            </a:solidFill>
            <a:miter/>
            <a:headEnd len="sm" type="stealth" w="med"/>
            <a:tailEnd len="sm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6253200" y="2944800"/>
            <a:ext cx="79200" cy="595440"/>
          </a:xfrm>
          <a:custGeom>
            <a:avLst/>
            <a:gdLst/>
            <a:ahLst/>
            <a:rect l="l" t="t" r="r" b="b"/>
            <a:pathLst>
              <a:path w="71" h="454">
                <a:moveTo>
                  <a:pt x="71" y="0"/>
                </a:moveTo>
                <a:lnTo>
                  <a:pt x="0" y="454"/>
                </a:lnTo>
              </a:path>
            </a:pathLst>
          </a:custGeom>
          <a:noFill/>
          <a:ln w="20880">
            <a:solidFill>
              <a:srgbClr val="000000"/>
            </a:solidFill>
            <a:round/>
            <a:headEnd len="sm" type="stealth" w="med"/>
            <a:tailEnd len="sm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7045200" y="3335400"/>
            <a:ext cx="141480" cy="136440"/>
          </a:xfrm>
          <a:custGeom>
            <a:avLst/>
            <a:gdLst/>
            <a:ahLst/>
            <a:rect l="l" t="t" r="r" b="b"/>
            <a:pathLst>
              <a:path w="126" h="104">
                <a:moveTo>
                  <a:pt x="126" y="0"/>
                </a:moveTo>
                <a:lnTo>
                  <a:pt x="0" y="104"/>
                </a:lnTo>
              </a:path>
            </a:pathLst>
          </a:custGeom>
          <a:noFill/>
          <a:ln w="20880">
            <a:solidFill>
              <a:srgbClr val="000000"/>
            </a:solidFill>
            <a:round/>
            <a:headEnd len="sm" type="stealth" w="med"/>
            <a:tailEnd len="sm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7896240" y="1913040"/>
            <a:ext cx="60480" cy="98280"/>
          </a:xfrm>
          <a:custGeom>
            <a:avLst/>
            <a:gdLst/>
            <a:ahLst/>
            <a:rect l="l" t="t" r="r" b="b"/>
            <a:pathLst>
              <a:path w="53" h="75">
                <a:moveTo>
                  <a:pt x="53" y="0"/>
                </a:moveTo>
                <a:lnTo>
                  <a:pt x="0" y="75"/>
                </a:lnTo>
              </a:path>
            </a:pathLst>
          </a:custGeom>
          <a:noFill/>
          <a:ln w="20880">
            <a:solidFill>
              <a:srgbClr val="000000"/>
            </a:solidFill>
            <a:round/>
            <a:tailEnd len="sm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7618320" y="1525680"/>
            <a:ext cx="325440" cy="318960"/>
          </a:xfrm>
          <a:prstGeom prst="line">
            <a:avLst/>
          </a:prstGeom>
          <a:ln w="20880">
            <a:solidFill>
              <a:srgbClr val="000000"/>
            </a:solidFill>
            <a:miter/>
            <a:tailEnd len="sm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6632640" y="2756160"/>
            <a:ext cx="568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Zelzate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6575400" y="2968560"/>
            <a:ext cx="112680" cy="142920"/>
          </a:xfrm>
          <a:custGeom>
            <a:avLst/>
            <a:gdLst/>
            <a:ahLst/>
            <a:rect l="l" t="t" r="r" b="b"/>
            <a:pathLst>
              <a:path w="101" h="109">
                <a:moveTo>
                  <a:pt x="101" y="0"/>
                </a:moveTo>
                <a:lnTo>
                  <a:pt x="0" y="109"/>
                </a:lnTo>
              </a:path>
            </a:pathLst>
          </a:custGeom>
          <a:noFill/>
          <a:ln w="20880">
            <a:solidFill>
              <a:srgbClr val="000000"/>
            </a:solidFill>
            <a:round/>
            <a:headEnd len="sm" type="stealth" w="med"/>
            <a:tailEnd len="sm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4554360" y="1525680"/>
            <a:ext cx="4219920" cy="3348000"/>
          </a:xfrm>
          <a:prstGeom prst="rect">
            <a:avLst/>
          </a:prstGeom>
          <a:noFill/>
          <a:ln w="151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26" name=""/>
          <p:cNvGrpSpPr/>
          <p:nvPr/>
        </p:nvGrpSpPr>
        <p:grpSpPr>
          <a:xfrm>
            <a:off x="4675320" y="4489920"/>
            <a:ext cx="1099080" cy="248400"/>
            <a:chOff x="4675320" y="4489920"/>
            <a:chExt cx="1099080" cy="248400"/>
          </a:xfrm>
        </p:grpSpPr>
        <p:sp>
          <p:nvSpPr>
            <p:cNvPr id="527" name=""/>
            <p:cNvSpPr/>
            <p:nvPr/>
          </p:nvSpPr>
          <p:spPr>
            <a:xfrm>
              <a:off x="4675320" y="4503240"/>
              <a:ext cx="1054080" cy="23508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28" name=""/>
            <p:cNvGrpSpPr/>
            <p:nvPr/>
          </p:nvGrpSpPr>
          <p:grpSpPr>
            <a:xfrm>
              <a:off x="4708080" y="4489920"/>
              <a:ext cx="1066320" cy="246600"/>
              <a:chOff x="4708080" y="4489920"/>
              <a:chExt cx="1066320" cy="246600"/>
            </a:xfrm>
          </p:grpSpPr>
          <p:sp>
            <p:nvSpPr>
              <p:cNvPr id="529" name=""/>
              <p:cNvSpPr/>
              <p:nvPr/>
            </p:nvSpPr>
            <p:spPr>
              <a:xfrm>
                <a:off x="4708080" y="4489920"/>
                <a:ext cx="1066320" cy="246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Trading Points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0" name=""/>
              <p:cNvSpPr/>
              <p:nvPr/>
            </p:nvSpPr>
            <p:spPr>
              <a:xfrm flipH="1">
                <a:off x="4737960" y="4575240"/>
                <a:ext cx="68400" cy="70560"/>
              </a:xfrm>
              <a:prstGeom prst="ellipse">
                <a:avLst/>
              </a:prstGeom>
              <a:solidFill>
                <a:srgbClr val="ff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600" bIns="36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531" name="PlaceHolder 3"/>
          <p:cNvSpPr>
            <a:spLocks noGrp="1"/>
          </p:cNvSpPr>
          <p:nvPr>
            <p:ph/>
          </p:nvPr>
        </p:nvSpPr>
        <p:spPr>
          <a:xfrm>
            <a:off x="4266720" y="4876560"/>
            <a:ext cx="4815000" cy="119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285840" indent="-285840">
              <a:lnSpc>
                <a:spcPct val="90000"/>
              </a:lnSpc>
              <a:spcAft>
                <a:spcPts val="499"/>
              </a:spcAft>
              <a:buClr>
                <a:srgbClr val="336699"/>
              </a:buClr>
              <a:buSzPct val="125000"/>
              <a:buFont typeface="Monotype Sorts" charset="2"/>
              <a:buChar char=""/>
              <a:tabLst>
                <a:tab algn="l" pos="1714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Exploiting Arbitrag</a:t>
            </a: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3800" indent="0">
              <a:lnSpc>
                <a:spcPct val="90000"/>
              </a:lnSpc>
              <a:spcAft>
                <a:spcPts val="400"/>
              </a:spcAft>
              <a:buNone/>
              <a:tabLst>
                <a:tab algn="l" pos="0"/>
                <a:tab algn="l" pos="1714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link commodity networks has increased risk management presence with particular reference to Gasoil, Fueloil and FX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2000-07-06T13:27:15Z</dcterms:created>
  <dc:creator>DPaletho</dc:creator>
  <dc:description/>
  <dc:language>en-US</dc:language>
  <cp:lastModifiedBy>ltaylor</cp:lastModifiedBy>
  <cp:lastPrinted>2000-09-06T18:30:56Z</cp:lastPrinted>
  <dcterms:modified xsi:type="dcterms:W3CDTF">2000-09-07T12:45:22Z</dcterms:modified>
  <cp:revision>30</cp:revision>
  <dc:subject/>
  <dc:title>General</dc:title>
</cp:coreProperties>
</file>