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/>
  <p:notesSz cx="6858000" cy="9039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962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SzPct val="10280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00"/>
              </a:spcBef>
              <a:buClr>
                <a:srgbClr val="006600"/>
              </a:buClr>
              <a:buFont typeface="Wingdings" charset="2"/>
              <a:buChar char="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00"/>
              </a:spcBef>
              <a:buClr>
                <a:srgbClr val="cc66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5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EB76EC-0406-48AC-811C-944E8F51D0A1}" type="datetime3">
              <a:rPr b="0" lang="en-US" sz="12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September 27, 2025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200" strike="noStrike" u="none">
                <a:solidFill>
                  <a:srgbClr val="005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5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6DE5954-547E-4658-8CD7-8B3A156419DF}" type="slidenum">
              <a:rPr b="0" lang="en-US" sz="12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262080" y="87480"/>
            <a:ext cx="8488080" cy="831600"/>
            <a:chOff x="262080" y="87480"/>
            <a:chExt cx="8488080" cy="831600"/>
          </a:xfrm>
        </p:grpSpPr>
        <p:grpSp>
          <p:nvGrpSpPr>
            <p:cNvPr id="5" name=""/>
            <p:cNvGrpSpPr/>
            <p:nvPr/>
          </p:nvGrpSpPr>
          <p:grpSpPr>
            <a:xfrm>
              <a:off x="1054080" y="165240"/>
              <a:ext cx="7696080" cy="685800"/>
              <a:chOff x="1054080" y="165240"/>
              <a:chExt cx="7696080" cy="685800"/>
            </a:xfrm>
          </p:grpSpPr>
          <p:sp>
            <p:nvSpPr>
              <p:cNvPr id="6" name=""/>
              <p:cNvSpPr/>
              <p:nvPr/>
            </p:nvSpPr>
            <p:spPr>
              <a:xfrm>
                <a:off x="1054080" y="165240"/>
                <a:ext cx="7696080" cy="685800"/>
              </a:xfrm>
              <a:custGeom>
                <a:avLst/>
                <a:gdLst/>
                <a:ahLst/>
                <a:rect l="l" t="t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rgbClr val="e5d093"/>
              </a:solidFill>
              <a:ln w="936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7" name=""/>
              <p:cNvGrpSpPr/>
              <p:nvPr/>
            </p:nvGrpSpPr>
            <p:grpSpPr>
              <a:xfrm>
                <a:off x="1897200" y="165240"/>
                <a:ext cx="6075360" cy="680400"/>
                <a:chOff x="1897200" y="165240"/>
                <a:chExt cx="6075360" cy="680400"/>
              </a:xfrm>
            </p:grpSpPr>
            <p:grpSp>
              <p:nvGrpSpPr>
                <p:cNvPr id="8" name=""/>
                <p:cNvGrpSpPr/>
                <p:nvPr/>
              </p:nvGrpSpPr>
              <p:grpSpPr>
                <a:xfrm>
                  <a:off x="1897200" y="166680"/>
                  <a:ext cx="3505320" cy="677160"/>
                  <a:chOff x="1897200" y="166680"/>
                  <a:chExt cx="3505320" cy="677160"/>
                </a:xfrm>
              </p:grpSpPr>
              <p:sp>
                <p:nvSpPr>
                  <p:cNvPr id="9" name=""/>
                  <p:cNvSpPr/>
                  <p:nvPr/>
                </p:nvSpPr>
                <p:spPr>
                  <a:xfrm>
                    <a:off x="3859560" y="788400"/>
                    <a:ext cx="1116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" name=""/>
                  <p:cNvSpPr/>
                  <p:nvPr/>
                </p:nvSpPr>
                <p:spPr>
                  <a:xfrm>
                    <a:off x="3978360" y="831240"/>
                    <a:ext cx="1440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" name=""/>
                  <p:cNvSpPr/>
                  <p:nvPr/>
                </p:nvSpPr>
                <p:spPr>
                  <a:xfrm>
                    <a:off x="3642120" y="761400"/>
                    <a:ext cx="20520" cy="21960"/>
                  </a:xfrm>
                  <a:custGeom>
                    <a:avLst/>
                    <a:gdLst/>
                    <a:ahLst/>
                    <a:rect l="l" t="t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4840" bIns="-24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" name=""/>
                  <p:cNvSpPr/>
                  <p:nvPr/>
                </p:nvSpPr>
                <p:spPr>
                  <a:xfrm>
                    <a:off x="3399120" y="782280"/>
                    <a:ext cx="1728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" name=""/>
                  <p:cNvSpPr/>
                  <p:nvPr/>
                </p:nvSpPr>
                <p:spPr>
                  <a:xfrm>
                    <a:off x="3326040" y="791640"/>
                    <a:ext cx="4464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" name=""/>
                  <p:cNvSpPr/>
                  <p:nvPr/>
                </p:nvSpPr>
                <p:spPr>
                  <a:xfrm>
                    <a:off x="3279960" y="790200"/>
                    <a:ext cx="46080" cy="24840"/>
                  </a:xfrm>
                  <a:custGeom>
                    <a:avLst/>
                    <a:gdLst/>
                    <a:ahLst/>
                    <a:rect l="l" t="t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960" bIns="-21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" name=""/>
                  <p:cNvSpPr/>
                  <p:nvPr/>
                </p:nvSpPr>
                <p:spPr>
                  <a:xfrm>
                    <a:off x="3030840" y="651960"/>
                    <a:ext cx="239760" cy="147240"/>
                  </a:xfrm>
                  <a:custGeom>
                    <a:avLst/>
                    <a:gdLst/>
                    <a:ahLst/>
                    <a:rect l="l" t="t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6" name=""/>
                  <p:cNvSpPr/>
                  <p:nvPr/>
                </p:nvSpPr>
                <p:spPr>
                  <a:xfrm>
                    <a:off x="3177000" y="642600"/>
                    <a:ext cx="106200" cy="10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7" name=""/>
                  <p:cNvSpPr/>
                  <p:nvPr/>
                </p:nvSpPr>
                <p:spPr>
                  <a:xfrm>
                    <a:off x="3279960" y="691560"/>
                    <a:ext cx="74520" cy="2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6280" bIns="-262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" name=""/>
                  <p:cNvSpPr/>
                  <p:nvPr/>
                </p:nvSpPr>
                <p:spPr>
                  <a:xfrm>
                    <a:off x="3276720" y="717120"/>
                    <a:ext cx="507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" name=""/>
                  <p:cNvSpPr/>
                  <p:nvPr/>
                </p:nvSpPr>
                <p:spPr>
                  <a:xfrm>
                    <a:off x="3362760" y="686880"/>
                    <a:ext cx="2520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0" name=""/>
                  <p:cNvSpPr/>
                  <p:nvPr/>
                </p:nvSpPr>
                <p:spPr>
                  <a:xfrm>
                    <a:off x="3368880" y="736200"/>
                    <a:ext cx="3168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1" name=""/>
                  <p:cNvSpPr/>
                  <p:nvPr/>
                </p:nvSpPr>
                <p:spPr>
                  <a:xfrm>
                    <a:off x="3402360" y="712440"/>
                    <a:ext cx="4104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2" name=""/>
                  <p:cNvSpPr/>
                  <p:nvPr/>
                </p:nvSpPr>
                <p:spPr>
                  <a:xfrm>
                    <a:off x="3413520" y="725040"/>
                    <a:ext cx="193680" cy="9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3" name=""/>
                  <p:cNvSpPr/>
                  <p:nvPr/>
                </p:nvSpPr>
                <p:spPr>
                  <a:xfrm>
                    <a:off x="3581640" y="734400"/>
                    <a:ext cx="52560" cy="41040"/>
                  </a:xfrm>
                  <a:custGeom>
                    <a:avLst/>
                    <a:gdLst/>
                    <a:ahLst/>
                    <a:rect l="l" t="t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5760" bIns="-57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4" name=""/>
                  <p:cNvSpPr/>
                  <p:nvPr/>
                </p:nvSpPr>
                <p:spPr>
                  <a:xfrm>
                    <a:off x="3692880" y="647280"/>
                    <a:ext cx="1260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800" bIns="-37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5" name=""/>
                  <p:cNvSpPr/>
                  <p:nvPr/>
                </p:nvSpPr>
                <p:spPr>
                  <a:xfrm>
                    <a:off x="3759480" y="710640"/>
                    <a:ext cx="1728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6" name=""/>
                  <p:cNvSpPr/>
                  <p:nvPr/>
                </p:nvSpPr>
                <p:spPr>
                  <a:xfrm>
                    <a:off x="3545280" y="56772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7" name=""/>
                  <p:cNvSpPr/>
                  <p:nvPr/>
                </p:nvSpPr>
                <p:spPr>
                  <a:xfrm>
                    <a:off x="3432600" y="63468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8" name=""/>
                  <p:cNvSpPr/>
                  <p:nvPr/>
                </p:nvSpPr>
                <p:spPr>
                  <a:xfrm>
                    <a:off x="3308760" y="613800"/>
                    <a:ext cx="5400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9" name=""/>
                  <p:cNvSpPr/>
                  <p:nvPr/>
                </p:nvSpPr>
                <p:spPr>
                  <a:xfrm>
                    <a:off x="3291120" y="523440"/>
                    <a:ext cx="63360" cy="91800"/>
                  </a:xfrm>
                  <a:custGeom>
                    <a:avLst/>
                    <a:gdLst/>
                    <a:ahLst/>
                    <a:rect l="l" t="t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5000" bIns="45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0" name=""/>
                  <p:cNvSpPr/>
                  <p:nvPr/>
                </p:nvSpPr>
                <p:spPr>
                  <a:xfrm>
                    <a:off x="3306960" y="590040"/>
                    <a:ext cx="2232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" name=""/>
                  <p:cNvSpPr/>
                  <p:nvPr/>
                </p:nvSpPr>
                <p:spPr>
                  <a:xfrm>
                    <a:off x="3262680" y="596520"/>
                    <a:ext cx="2988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2" name=""/>
                  <p:cNvSpPr/>
                  <p:nvPr/>
                </p:nvSpPr>
                <p:spPr>
                  <a:xfrm>
                    <a:off x="4927680" y="559800"/>
                    <a:ext cx="474840" cy="284040"/>
                  </a:xfrm>
                  <a:custGeom>
                    <a:avLst/>
                    <a:gdLst/>
                    <a:ahLst/>
                    <a:rect l="l" t="t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3" name=""/>
                  <p:cNvSpPr/>
                  <p:nvPr/>
                </p:nvSpPr>
                <p:spPr>
                  <a:xfrm>
                    <a:off x="4299120" y="167760"/>
                    <a:ext cx="666720" cy="448920"/>
                  </a:xfrm>
                  <a:custGeom>
                    <a:avLst/>
                    <a:gdLst/>
                    <a:ahLst/>
                    <a:rect l="l" t="t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4" name=""/>
                  <p:cNvSpPr/>
                  <p:nvPr/>
                </p:nvSpPr>
                <p:spPr>
                  <a:xfrm>
                    <a:off x="4094280" y="489960"/>
                    <a:ext cx="2412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5" name=""/>
                  <p:cNvSpPr/>
                  <p:nvPr/>
                </p:nvSpPr>
                <p:spPr>
                  <a:xfrm>
                    <a:off x="4075200" y="480600"/>
                    <a:ext cx="255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" name=""/>
                  <p:cNvSpPr/>
                  <p:nvPr/>
                </p:nvSpPr>
                <p:spPr>
                  <a:xfrm>
                    <a:off x="4845240" y="428040"/>
                    <a:ext cx="115920" cy="52200"/>
                  </a:xfrm>
                  <a:custGeom>
                    <a:avLst/>
                    <a:gdLst/>
                    <a:ahLst/>
                    <a:rect l="l" t="t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5400" bIns="5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" name=""/>
                  <p:cNvSpPr/>
                  <p:nvPr/>
                </p:nvSpPr>
                <p:spPr>
                  <a:xfrm>
                    <a:off x="4967640" y="470880"/>
                    <a:ext cx="9360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040" bIns="-230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" name=""/>
                  <p:cNvSpPr/>
                  <p:nvPr/>
                </p:nvSpPr>
                <p:spPr>
                  <a:xfrm>
                    <a:off x="4918320" y="483840"/>
                    <a:ext cx="3816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5200" bIns="-25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" name=""/>
                  <p:cNvSpPr/>
                  <p:nvPr/>
                </p:nvSpPr>
                <p:spPr>
                  <a:xfrm>
                    <a:off x="4892760" y="415440"/>
                    <a:ext cx="25560" cy="28080"/>
                  </a:xfrm>
                  <a:custGeom>
                    <a:avLst/>
                    <a:gdLst/>
                    <a:ahLst/>
                    <a:rect l="l" t="t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8720" bIns="-187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" name=""/>
                  <p:cNvSpPr/>
                  <p:nvPr/>
                </p:nvSpPr>
                <p:spPr>
                  <a:xfrm>
                    <a:off x="5094720" y="501120"/>
                    <a:ext cx="2988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" name=""/>
                  <p:cNvSpPr/>
                  <p:nvPr/>
                </p:nvSpPr>
                <p:spPr>
                  <a:xfrm>
                    <a:off x="4556520" y="175680"/>
                    <a:ext cx="325440" cy="64800"/>
                  </a:xfrm>
                  <a:custGeom>
                    <a:avLst/>
                    <a:gdLst/>
                    <a:ahLst/>
                    <a:rect l="l" t="t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18000" bIns="18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2" name=""/>
                  <p:cNvSpPr/>
                  <p:nvPr/>
                </p:nvSpPr>
                <p:spPr>
                  <a:xfrm>
                    <a:off x="4268880" y="174240"/>
                    <a:ext cx="30168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" name=""/>
                  <p:cNvSpPr/>
                  <p:nvPr/>
                </p:nvSpPr>
                <p:spPr>
                  <a:xfrm>
                    <a:off x="3603960" y="220320"/>
                    <a:ext cx="284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" name=""/>
                  <p:cNvSpPr/>
                  <p:nvPr/>
                </p:nvSpPr>
                <p:spPr>
                  <a:xfrm>
                    <a:off x="2826000" y="174240"/>
                    <a:ext cx="692280" cy="240840"/>
                  </a:xfrm>
                  <a:custGeom>
                    <a:avLst/>
                    <a:gdLst/>
                    <a:ahLst/>
                    <a:rect l="l" t="t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" name=""/>
                  <p:cNvSpPr/>
                  <p:nvPr/>
                </p:nvSpPr>
                <p:spPr>
                  <a:xfrm>
                    <a:off x="3519720" y="166680"/>
                    <a:ext cx="31680" cy="86760"/>
                  </a:xfrm>
                  <a:custGeom>
                    <a:avLst/>
                    <a:gdLst/>
                    <a:ahLst/>
                    <a:rect l="l" t="t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39960" bIns="39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" name=""/>
                  <p:cNvSpPr/>
                  <p:nvPr/>
                </p:nvSpPr>
                <p:spPr>
                  <a:xfrm>
                    <a:off x="3500640" y="239400"/>
                    <a:ext cx="9360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" name=""/>
                  <p:cNvSpPr/>
                  <p:nvPr/>
                </p:nvSpPr>
                <p:spPr>
                  <a:xfrm>
                    <a:off x="3400560" y="290160"/>
                    <a:ext cx="127080" cy="11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" name=""/>
                  <p:cNvSpPr/>
                  <p:nvPr/>
                </p:nvSpPr>
                <p:spPr>
                  <a:xfrm>
                    <a:off x="3484800" y="323280"/>
                    <a:ext cx="9720" cy="6120"/>
                  </a:xfrm>
                  <a:custGeom>
                    <a:avLst/>
                    <a:gdLst/>
                    <a:ahLst/>
                    <a:rect l="l" t="t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0680" bIns="-406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" name=""/>
                  <p:cNvSpPr/>
                  <p:nvPr/>
                </p:nvSpPr>
                <p:spPr>
                  <a:xfrm>
                    <a:off x="2773440" y="401040"/>
                    <a:ext cx="551160" cy="299880"/>
                  </a:xfrm>
                  <a:custGeom>
                    <a:avLst/>
                    <a:gdLst/>
                    <a:ahLst/>
                    <a:rect l="l" t="t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" name=""/>
                  <p:cNvSpPr/>
                  <p:nvPr/>
                </p:nvSpPr>
                <p:spPr>
                  <a:xfrm>
                    <a:off x="2870280" y="607680"/>
                    <a:ext cx="30240" cy="4572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080" bIns="-1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1" name=""/>
                  <p:cNvSpPr/>
                  <p:nvPr/>
                </p:nvSpPr>
                <p:spPr>
                  <a:xfrm>
                    <a:off x="3292560" y="451800"/>
                    <a:ext cx="28800" cy="3780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9000" bIns="-9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2" name=""/>
                  <p:cNvSpPr/>
                  <p:nvPr/>
                </p:nvSpPr>
                <p:spPr>
                  <a:xfrm>
                    <a:off x="3373560" y="433080"/>
                    <a:ext cx="144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3" name=""/>
                  <p:cNvSpPr/>
                  <p:nvPr/>
                </p:nvSpPr>
                <p:spPr>
                  <a:xfrm>
                    <a:off x="1897200" y="282240"/>
                    <a:ext cx="687600" cy="561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4" name=""/>
                  <p:cNvSpPr/>
                  <p:nvPr/>
                </p:nvSpPr>
                <p:spPr>
                  <a:xfrm>
                    <a:off x="2163960" y="493200"/>
                    <a:ext cx="258840" cy="350640"/>
                  </a:xfrm>
                  <a:custGeom>
                    <a:avLst/>
                    <a:gdLst/>
                    <a:ahLst/>
                    <a:rect l="l" t="t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" name=""/>
                  <p:cNvSpPr/>
                  <p:nvPr/>
                </p:nvSpPr>
                <p:spPr>
                  <a:xfrm>
                    <a:off x="2619720" y="753480"/>
                    <a:ext cx="111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6" name=""/>
                  <p:cNvSpPr/>
                  <p:nvPr/>
                </p:nvSpPr>
                <p:spPr>
                  <a:xfrm>
                    <a:off x="2605320" y="572760"/>
                    <a:ext cx="1440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6000" bIns="-36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" name=""/>
                  <p:cNvSpPr/>
                  <p:nvPr/>
                </p:nvSpPr>
                <p:spPr>
                  <a:xfrm>
                    <a:off x="1978200" y="350280"/>
                    <a:ext cx="396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" name=""/>
                  <p:cNvSpPr/>
                  <p:nvPr/>
                </p:nvSpPr>
                <p:spPr>
                  <a:xfrm>
                    <a:off x="2457720" y="204480"/>
                    <a:ext cx="468360" cy="369360"/>
                  </a:xfrm>
                  <a:custGeom>
                    <a:avLst/>
                    <a:gdLst/>
                    <a:ahLst/>
                    <a:rect l="l" t="t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" name=""/>
                  <p:cNvSpPr/>
                  <p:nvPr/>
                </p:nvSpPr>
                <p:spPr>
                  <a:xfrm>
                    <a:off x="2138760" y="175680"/>
                    <a:ext cx="938160" cy="150480"/>
                  </a:xfrm>
                  <a:custGeom>
                    <a:avLst/>
                    <a:gdLst/>
                    <a:ahLst/>
                    <a:rect l="l" t="t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" name=""/>
                  <p:cNvSpPr/>
                  <p:nvPr/>
                </p:nvSpPr>
                <p:spPr>
                  <a:xfrm>
                    <a:off x="2329200" y="231480"/>
                    <a:ext cx="205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" name=""/>
                  <p:cNvSpPr/>
                  <p:nvPr/>
                </p:nvSpPr>
                <p:spPr>
                  <a:xfrm>
                    <a:off x="2305440" y="253440"/>
                    <a:ext cx="298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9520" bIns="-29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" name=""/>
                  <p:cNvSpPr/>
                  <p:nvPr/>
                </p:nvSpPr>
                <p:spPr>
                  <a:xfrm>
                    <a:off x="2403720" y="318600"/>
                    <a:ext cx="50760" cy="936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440" bIns="-374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3" name=""/>
                  <p:cNvSpPr/>
                  <p:nvPr/>
                </p:nvSpPr>
                <p:spPr>
                  <a:xfrm>
                    <a:off x="2491200" y="317160"/>
                    <a:ext cx="28440" cy="23400"/>
                  </a:xfrm>
                  <a:custGeom>
                    <a:avLst/>
                    <a:gdLst/>
                    <a:ahLst/>
                    <a:rect l="l" t="t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400" bIns="-23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4" name=""/>
                  <p:cNvSpPr/>
                  <p:nvPr/>
                </p:nvSpPr>
                <p:spPr>
                  <a:xfrm>
                    <a:off x="2257560" y="252000"/>
                    <a:ext cx="223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65" name=""/>
                <p:cNvGrpSpPr/>
                <p:nvPr/>
              </p:nvGrpSpPr>
              <p:grpSpPr>
                <a:xfrm>
                  <a:off x="6164640" y="165240"/>
                  <a:ext cx="1807920" cy="680400"/>
                  <a:chOff x="6164640" y="165240"/>
                  <a:chExt cx="1807920" cy="680400"/>
                </a:xfrm>
              </p:grpSpPr>
              <p:sp>
                <p:nvSpPr>
                  <p:cNvPr id="66" name=""/>
                  <p:cNvSpPr/>
                  <p:nvPr/>
                </p:nvSpPr>
                <p:spPr>
                  <a:xfrm>
                    <a:off x="7909200" y="761760"/>
                    <a:ext cx="20520" cy="21960"/>
                  </a:xfrm>
                  <a:custGeom>
                    <a:avLst/>
                    <a:gdLst/>
                    <a:ahLst/>
                    <a:rect l="l" t="t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4840" bIns="-24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" name=""/>
                  <p:cNvSpPr/>
                  <p:nvPr/>
                </p:nvSpPr>
                <p:spPr>
                  <a:xfrm>
                    <a:off x="7666200" y="782640"/>
                    <a:ext cx="1764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" name=""/>
                  <p:cNvSpPr/>
                  <p:nvPr/>
                </p:nvSpPr>
                <p:spPr>
                  <a:xfrm>
                    <a:off x="7593120" y="792000"/>
                    <a:ext cx="4464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" name=""/>
                  <p:cNvSpPr/>
                  <p:nvPr/>
                </p:nvSpPr>
                <p:spPr>
                  <a:xfrm>
                    <a:off x="7547400" y="790560"/>
                    <a:ext cx="45720" cy="24840"/>
                  </a:xfrm>
                  <a:custGeom>
                    <a:avLst/>
                    <a:gdLst/>
                    <a:ahLst/>
                    <a:rect l="l" t="t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960" bIns="-21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" name=""/>
                  <p:cNvSpPr/>
                  <p:nvPr/>
                </p:nvSpPr>
                <p:spPr>
                  <a:xfrm>
                    <a:off x="7297920" y="652320"/>
                    <a:ext cx="239760" cy="147240"/>
                  </a:xfrm>
                  <a:custGeom>
                    <a:avLst/>
                    <a:gdLst/>
                    <a:ahLst/>
                    <a:rect l="l" t="t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" name=""/>
                  <p:cNvSpPr/>
                  <p:nvPr/>
                </p:nvSpPr>
                <p:spPr>
                  <a:xfrm>
                    <a:off x="7444080" y="642960"/>
                    <a:ext cx="106200" cy="10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" name=""/>
                  <p:cNvSpPr/>
                  <p:nvPr/>
                </p:nvSpPr>
                <p:spPr>
                  <a:xfrm>
                    <a:off x="7547400" y="691920"/>
                    <a:ext cx="74520" cy="2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6280" bIns="-262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" name=""/>
                  <p:cNvSpPr/>
                  <p:nvPr/>
                </p:nvSpPr>
                <p:spPr>
                  <a:xfrm>
                    <a:off x="7544160" y="717480"/>
                    <a:ext cx="507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" name=""/>
                  <p:cNvSpPr/>
                  <p:nvPr/>
                </p:nvSpPr>
                <p:spPr>
                  <a:xfrm>
                    <a:off x="7629840" y="687240"/>
                    <a:ext cx="2520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" name=""/>
                  <p:cNvSpPr/>
                  <p:nvPr/>
                </p:nvSpPr>
                <p:spPr>
                  <a:xfrm>
                    <a:off x="7635960" y="736560"/>
                    <a:ext cx="320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" name=""/>
                  <p:cNvSpPr/>
                  <p:nvPr/>
                </p:nvSpPr>
                <p:spPr>
                  <a:xfrm>
                    <a:off x="7669440" y="712800"/>
                    <a:ext cx="4140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" name=""/>
                  <p:cNvSpPr/>
                  <p:nvPr/>
                </p:nvSpPr>
                <p:spPr>
                  <a:xfrm>
                    <a:off x="7680600" y="725400"/>
                    <a:ext cx="193680" cy="9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" name=""/>
                  <p:cNvSpPr/>
                  <p:nvPr/>
                </p:nvSpPr>
                <p:spPr>
                  <a:xfrm>
                    <a:off x="7848720" y="734760"/>
                    <a:ext cx="52560" cy="41040"/>
                  </a:xfrm>
                  <a:custGeom>
                    <a:avLst/>
                    <a:gdLst/>
                    <a:ahLst/>
                    <a:rect l="l" t="t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5760" bIns="-57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" name=""/>
                  <p:cNvSpPr/>
                  <p:nvPr/>
                </p:nvSpPr>
                <p:spPr>
                  <a:xfrm>
                    <a:off x="7959960" y="647640"/>
                    <a:ext cx="1260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800" bIns="-37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" name=""/>
                  <p:cNvSpPr/>
                  <p:nvPr/>
                </p:nvSpPr>
                <p:spPr>
                  <a:xfrm>
                    <a:off x="7812360" y="56808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" name=""/>
                  <p:cNvSpPr/>
                  <p:nvPr/>
                </p:nvSpPr>
                <p:spPr>
                  <a:xfrm>
                    <a:off x="7699680" y="63504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" name=""/>
                  <p:cNvSpPr/>
                  <p:nvPr/>
                </p:nvSpPr>
                <p:spPr>
                  <a:xfrm>
                    <a:off x="7575840" y="614160"/>
                    <a:ext cx="5400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3" name=""/>
                  <p:cNvSpPr/>
                  <p:nvPr/>
                </p:nvSpPr>
                <p:spPr>
                  <a:xfrm>
                    <a:off x="7558200" y="523800"/>
                    <a:ext cx="63720" cy="91800"/>
                  </a:xfrm>
                  <a:custGeom>
                    <a:avLst/>
                    <a:gdLst/>
                    <a:ahLst/>
                    <a:rect l="l" t="t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5000" bIns="45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" name=""/>
                  <p:cNvSpPr/>
                  <p:nvPr/>
                </p:nvSpPr>
                <p:spPr>
                  <a:xfrm>
                    <a:off x="7574040" y="590400"/>
                    <a:ext cx="2232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" name=""/>
                  <p:cNvSpPr/>
                  <p:nvPr/>
                </p:nvSpPr>
                <p:spPr>
                  <a:xfrm>
                    <a:off x="7529760" y="596880"/>
                    <a:ext cx="3024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" name=""/>
                  <p:cNvSpPr/>
                  <p:nvPr/>
                </p:nvSpPr>
                <p:spPr>
                  <a:xfrm>
                    <a:off x="7871040" y="220680"/>
                    <a:ext cx="284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" name=""/>
                  <p:cNvSpPr/>
                  <p:nvPr/>
                </p:nvSpPr>
                <p:spPr>
                  <a:xfrm>
                    <a:off x="7091640" y="174600"/>
                    <a:ext cx="695160" cy="240840"/>
                  </a:xfrm>
                  <a:custGeom>
                    <a:avLst/>
                    <a:gdLst/>
                    <a:ahLst/>
                    <a:rect l="l" t="t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" name=""/>
                  <p:cNvSpPr/>
                  <p:nvPr/>
                </p:nvSpPr>
                <p:spPr>
                  <a:xfrm>
                    <a:off x="7786800" y="165240"/>
                    <a:ext cx="32040" cy="87120"/>
                  </a:xfrm>
                  <a:custGeom>
                    <a:avLst/>
                    <a:gdLst/>
                    <a:ahLst/>
                    <a:rect l="l" t="t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0320" bIns="40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" name=""/>
                  <p:cNvSpPr/>
                  <p:nvPr/>
                </p:nvSpPr>
                <p:spPr>
                  <a:xfrm>
                    <a:off x="7767720" y="239760"/>
                    <a:ext cx="939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" name=""/>
                  <p:cNvSpPr/>
                  <p:nvPr/>
                </p:nvSpPr>
                <p:spPr>
                  <a:xfrm>
                    <a:off x="7668000" y="290520"/>
                    <a:ext cx="126720" cy="11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" name=""/>
                  <p:cNvSpPr/>
                  <p:nvPr/>
                </p:nvSpPr>
                <p:spPr>
                  <a:xfrm>
                    <a:off x="7751880" y="323640"/>
                    <a:ext cx="9720" cy="6120"/>
                  </a:xfrm>
                  <a:custGeom>
                    <a:avLst/>
                    <a:gdLst/>
                    <a:ahLst/>
                    <a:rect l="l" t="t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0680" bIns="-406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" name=""/>
                  <p:cNvSpPr/>
                  <p:nvPr/>
                </p:nvSpPr>
                <p:spPr>
                  <a:xfrm>
                    <a:off x="7040880" y="401400"/>
                    <a:ext cx="550800" cy="299880"/>
                  </a:xfrm>
                  <a:custGeom>
                    <a:avLst/>
                    <a:gdLst/>
                    <a:ahLst/>
                    <a:rect l="l" t="t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3" name=""/>
                  <p:cNvSpPr/>
                  <p:nvPr/>
                </p:nvSpPr>
                <p:spPr>
                  <a:xfrm>
                    <a:off x="7137720" y="608040"/>
                    <a:ext cx="30240" cy="4572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080" bIns="-1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" name=""/>
                  <p:cNvSpPr/>
                  <p:nvPr/>
                </p:nvSpPr>
                <p:spPr>
                  <a:xfrm>
                    <a:off x="7560000" y="452160"/>
                    <a:ext cx="28440" cy="3780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9000" bIns="-9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" name=""/>
                  <p:cNvSpPr/>
                  <p:nvPr/>
                </p:nvSpPr>
                <p:spPr>
                  <a:xfrm>
                    <a:off x="7641000" y="433440"/>
                    <a:ext cx="140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6" name=""/>
                  <p:cNvSpPr/>
                  <p:nvPr/>
                </p:nvSpPr>
                <p:spPr>
                  <a:xfrm>
                    <a:off x="6164640" y="284040"/>
                    <a:ext cx="687240" cy="561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7" name=""/>
                  <p:cNvSpPr/>
                  <p:nvPr/>
                </p:nvSpPr>
                <p:spPr>
                  <a:xfrm>
                    <a:off x="6431040" y="495360"/>
                    <a:ext cx="258840" cy="350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8" name=""/>
                  <p:cNvSpPr/>
                  <p:nvPr/>
                </p:nvSpPr>
                <p:spPr>
                  <a:xfrm>
                    <a:off x="6886800" y="753840"/>
                    <a:ext cx="111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9" name=""/>
                  <p:cNvSpPr/>
                  <p:nvPr/>
                </p:nvSpPr>
                <p:spPr>
                  <a:xfrm>
                    <a:off x="6872400" y="573120"/>
                    <a:ext cx="1440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6000" bIns="-36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0" name=""/>
                  <p:cNvSpPr/>
                  <p:nvPr/>
                </p:nvSpPr>
                <p:spPr>
                  <a:xfrm>
                    <a:off x="6245640" y="350640"/>
                    <a:ext cx="396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1" name=""/>
                  <p:cNvSpPr/>
                  <p:nvPr/>
                </p:nvSpPr>
                <p:spPr>
                  <a:xfrm>
                    <a:off x="6724800" y="204840"/>
                    <a:ext cx="468360" cy="369360"/>
                  </a:xfrm>
                  <a:custGeom>
                    <a:avLst/>
                    <a:gdLst/>
                    <a:ahLst/>
                    <a:rect l="l" t="t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2" name=""/>
                  <p:cNvSpPr/>
                  <p:nvPr/>
                </p:nvSpPr>
                <p:spPr>
                  <a:xfrm>
                    <a:off x="6405840" y="176040"/>
                    <a:ext cx="938160" cy="150480"/>
                  </a:xfrm>
                  <a:custGeom>
                    <a:avLst/>
                    <a:gdLst/>
                    <a:ahLst/>
                    <a:rect l="l" t="t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" name=""/>
                  <p:cNvSpPr/>
                  <p:nvPr/>
                </p:nvSpPr>
                <p:spPr>
                  <a:xfrm>
                    <a:off x="6596280" y="231840"/>
                    <a:ext cx="205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" name=""/>
                  <p:cNvSpPr/>
                  <p:nvPr/>
                </p:nvSpPr>
                <p:spPr>
                  <a:xfrm>
                    <a:off x="6572520" y="253800"/>
                    <a:ext cx="3024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9520" bIns="-29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5" name=""/>
                  <p:cNvSpPr/>
                  <p:nvPr/>
                </p:nvSpPr>
                <p:spPr>
                  <a:xfrm>
                    <a:off x="6670800" y="318960"/>
                    <a:ext cx="50760" cy="936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440" bIns="-374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6" name=""/>
                  <p:cNvSpPr/>
                  <p:nvPr/>
                </p:nvSpPr>
                <p:spPr>
                  <a:xfrm>
                    <a:off x="6758280" y="317520"/>
                    <a:ext cx="28440" cy="23400"/>
                  </a:xfrm>
                  <a:custGeom>
                    <a:avLst/>
                    <a:gdLst/>
                    <a:ahLst/>
                    <a:rect l="l" t="t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400" bIns="-23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7" name=""/>
                  <p:cNvSpPr/>
                  <p:nvPr/>
                </p:nvSpPr>
                <p:spPr>
                  <a:xfrm>
                    <a:off x="6525000" y="252360"/>
                    <a:ext cx="2196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108" name=""/>
              <p:cNvGrpSpPr/>
              <p:nvPr/>
            </p:nvGrpSpPr>
            <p:grpSpPr>
              <a:xfrm>
                <a:off x="1266840" y="176040"/>
                <a:ext cx="7464240" cy="663840"/>
                <a:chOff x="1266840" y="176040"/>
                <a:chExt cx="7464240" cy="663840"/>
              </a:xfrm>
            </p:grpSpPr>
            <p:sp>
              <p:nvSpPr>
                <p:cNvPr id="109" name=""/>
                <p:cNvSpPr/>
                <p:nvPr/>
              </p:nvSpPr>
              <p:spPr>
                <a:xfrm>
                  <a:off x="1266840" y="527040"/>
                  <a:ext cx="7464240" cy="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" name=""/>
                <p:cNvSpPr/>
                <p:nvPr/>
              </p:nvSpPr>
              <p:spPr>
                <a:xfrm>
                  <a:off x="16286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1" name=""/>
                <p:cNvSpPr/>
                <p:nvPr/>
              </p:nvSpPr>
              <p:spPr>
                <a:xfrm>
                  <a:off x="19908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2" name=""/>
                <p:cNvSpPr/>
                <p:nvPr/>
              </p:nvSpPr>
              <p:spPr>
                <a:xfrm>
                  <a:off x="23526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3" name=""/>
                <p:cNvSpPr/>
                <p:nvPr/>
              </p:nvSpPr>
              <p:spPr>
                <a:xfrm>
                  <a:off x="27147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" name=""/>
                <p:cNvSpPr/>
                <p:nvPr/>
              </p:nvSpPr>
              <p:spPr>
                <a:xfrm>
                  <a:off x="30765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5" name=""/>
                <p:cNvSpPr/>
                <p:nvPr/>
              </p:nvSpPr>
              <p:spPr>
                <a:xfrm>
                  <a:off x="34383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6" name=""/>
                <p:cNvSpPr/>
                <p:nvPr/>
              </p:nvSpPr>
              <p:spPr>
                <a:xfrm>
                  <a:off x="38005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7" name=""/>
                <p:cNvSpPr/>
                <p:nvPr/>
              </p:nvSpPr>
              <p:spPr>
                <a:xfrm>
                  <a:off x="41623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8" name=""/>
                <p:cNvSpPr/>
                <p:nvPr/>
              </p:nvSpPr>
              <p:spPr>
                <a:xfrm>
                  <a:off x="452448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" name=""/>
                <p:cNvSpPr/>
                <p:nvPr/>
              </p:nvSpPr>
              <p:spPr>
                <a:xfrm>
                  <a:off x="488628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" name=""/>
                <p:cNvSpPr/>
                <p:nvPr/>
              </p:nvSpPr>
              <p:spPr>
                <a:xfrm>
                  <a:off x="52484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" name=""/>
                <p:cNvSpPr/>
                <p:nvPr/>
              </p:nvSpPr>
              <p:spPr>
                <a:xfrm>
                  <a:off x="56102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" name=""/>
                <p:cNvSpPr/>
                <p:nvPr/>
              </p:nvSpPr>
              <p:spPr>
                <a:xfrm>
                  <a:off x="59720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" name=""/>
                <p:cNvSpPr/>
                <p:nvPr/>
              </p:nvSpPr>
              <p:spPr>
                <a:xfrm>
                  <a:off x="63342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4" name=""/>
                <p:cNvSpPr/>
                <p:nvPr/>
              </p:nvSpPr>
              <p:spPr>
                <a:xfrm>
                  <a:off x="66960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5" name=""/>
                <p:cNvSpPr/>
                <p:nvPr/>
              </p:nvSpPr>
              <p:spPr>
                <a:xfrm>
                  <a:off x="70581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6" name=""/>
                <p:cNvSpPr/>
                <p:nvPr/>
              </p:nvSpPr>
              <p:spPr>
                <a:xfrm>
                  <a:off x="74199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7" name=""/>
                <p:cNvSpPr/>
                <p:nvPr/>
              </p:nvSpPr>
              <p:spPr>
                <a:xfrm>
                  <a:off x="77817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8" name=""/>
                <p:cNvSpPr/>
                <p:nvPr/>
              </p:nvSpPr>
              <p:spPr>
                <a:xfrm>
                  <a:off x="81439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9" name=""/>
                <p:cNvSpPr/>
                <p:nvPr/>
              </p:nvSpPr>
              <p:spPr>
                <a:xfrm>
                  <a:off x="85057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30" name=""/>
              <p:cNvGrpSpPr/>
              <p:nvPr/>
            </p:nvGrpSpPr>
            <p:grpSpPr>
              <a:xfrm>
                <a:off x="1917720" y="173160"/>
                <a:ext cx="5864040" cy="671040"/>
                <a:chOff x="1917720" y="173160"/>
                <a:chExt cx="5864040" cy="671040"/>
              </a:xfrm>
            </p:grpSpPr>
            <p:sp>
              <p:nvSpPr>
                <p:cNvPr id="131" name=""/>
                <p:cNvSpPr/>
                <p:nvPr/>
              </p:nvSpPr>
              <p:spPr>
                <a:xfrm>
                  <a:off x="4524120" y="174600"/>
                  <a:ext cx="0" cy="2250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2" name=""/>
                <p:cNvSpPr/>
                <p:nvPr/>
              </p:nvSpPr>
              <p:spPr>
                <a:xfrm>
                  <a:off x="4717800" y="527040"/>
                  <a:ext cx="1112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3" name=""/>
                <p:cNvSpPr/>
                <p:nvPr/>
              </p:nvSpPr>
              <p:spPr>
                <a:xfrm>
                  <a:off x="4886280" y="555480"/>
                  <a:ext cx="0" cy="44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4" name=""/>
                <p:cNvSpPr/>
                <p:nvPr/>
              </p:nvSpPr>
              <p:spPr>
                <a:xfrm>
                  <a:off x="5248080" y="714240"/>
                  <a:ext cx="0" cy="1249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5" name=""/>
                <p:cNvSpPr/>
                <p:nvPr/>
              </p:nvSpPr>
              <p:spPr>
                <a:xfrm>
                  <a:off x="6334200" y="352440"/>
                  <a:ext cx="0" cy="2851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6" name=""/>
                <p:cNvSpPr/>
                <p:nvPr/>
              </p:nvSpPr>
              <p:spPr>
                <a:xfrm>
                  <a:off x="6184800" y="527040"/>
                  <a:ext cx="5526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7" name=""/>
                <p:cNvSpPr/>
                <p:nvPr/>
              </p:nvSpPr>
              <p:spPr>
                <a:xfrm>
                  <a:off x="6696000" y="374400"/>
                  <a:ext cx="0" cy="4665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8" name=""/>
                <p:cNvSpPr/>
                <p:nvPr/>
              </p:nvSpPr>
              <p:spPr>
                <a:xfrm flipV="1">
                  <a:off x="6699240" y="177480"/>
                  <a:ext cx="0" cy="788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2040" bIns="320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" name=""/>
                <p:cNvSpPr/>
                <p:nvPr/>
              </p:nvSpPr>
              <p:spPr>
                <a:xfrm flipV="1">
                  <a:off x="7057800" y="174240"/>
                  <a:ext cx="0" cy="2883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0" name=""/>
                <p:cNvSpPr/>
                <p:nvPr/>
              </p:nvSpPr>
              <p:spPr>
                <a:xfrm flipH="1">
                  <a:off x="7296120" y="527040"/>
                  <a:ext cx="1238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" name=""/>
                <p:cNvSpPr/>
                <p:nvPr/>
              </p:nvSpPr>
              <p:spPr>
                <a:xfrm flipH="1">
                  <a:off x="7086240" y="527040"/>
                  <a:ext cx="982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" name=""/>
                <p:cNvSpPr/>
                <p:nvPr/>
              </p:nvSpPr>
              <p:spPr>
                <a:xfrm flipV="1">
                  <a:off x="7419960" y="174240"/>
                  <a:ext cx="0" cy="4280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3" name=""/>
                <p:cNvSpPr/>
                <p:nvPr/>
              </p:nvSpPr>
              <p:spPr>
                <a:xfrm>
                  <a:off x="7781760" y="745920"/>
                  <a:ext cx="0" cy="536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6840" bIns="6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4" name=""/>
                <p:cNvSpPr/>
                <p:nvPr/>
              </p:nvSpPr>
              <p:spPr>
                <a:xfrm>
                  <a:off x="3438360" y="180720"/>
                  <a:ext cx="0" cy="98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5" name=""/>
                <p:cNvSpPr/>
                <p:nvPr/>
              </p:nvSpPr>
              <p:spPr>
                <a:xfrm>
                  <a:off x="3076560" y="176040"/>
                  <a:ext cx="0" cy="5346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6" name=""/>
                <p:cNvSpPr/>
                <p:nvPr/>
              </p:nvSpPr>
              <p:spPr>
                <a:xfrm flipH="1">
                  <a:off x="3035160" y="527040"/>
                  <a:ext cx="1080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7" name=""/>
                <p:cNvSpPr/>
                <p:nvPr/>
              </p:nvSpPr>
              <p:spPr>
                <a:xfrm>
                  <a:off x="2822400" y="527040"/>
                  <a:ext cx="954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8" name=""/>
                <p:cNvSpPr/>
                <p:nvPr/>
              </p:nvSpPr>
              <p:spPr>
                <a:xfrm flipH="1">
                  <a:off x="2504880" y="527040"/>
                  <a:ext cx="13032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9" name=""/>
                <p:cNvSpPr/>
                <p:nvPr/>
              </p:nvSpPr>
              <p:spPr>
                <a:xfrm>
                  <a:off x="1917720" y="527040"/>
                  <a:ext cx="5522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" name=""/>
                <p:cNvSpPr/>
                <p:nvPr/>
              </p:nvSpPr>
              <p:spPr>
                <a:xfrm>
                  <a:off x="2349360" y="371520"/>
                  <a:ext cx="0" cy="4726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1" name=""/>
                <p:cNvSpPr/>
                <p:nvPr/>
              </p:nvSpPr>
              <p:spPr>
                <a:xfrm>
                  <a:off x="1990800" y="399960"/>
                  <a:ext cx="0" cy="2473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2" name=""/>
                <p:cNvSpPr/>
                <p:nvPr/>
              </p:nvSpPr>
              <p:spPr>
                <a:xfrm flipV="1">
                  <a:off x="2352600" y="173160"/>
                  <a:ext cx="0" cy="424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20" bIns="-43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3" name=""/>
                <p:cNvSpPr/>
                <p:nvPr/>
              </p:nvSpPr>
              <p:spPr>
                <a:xfrm>
                  <a:off x="2714400" y="285480"/>
                  <a:ext cx="0" cy="152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4" name=""/>
                <p:cNvSpPr/>
                <p:nvPr/>
              </p:nvSpPr>
              <p:spPr>
                <a:xfrm flipV="1">
                  <a:off x="2714400" y="176040"/>
                  <a:ext cx="0" cy="345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5" name=""/>
                <p:cNvSpPr/>
                <p:nvPr/>
              </p:nvSpPr>
              <p:spPr>
                <a:xfrm>
                  <a:off x="6777000" y="525240"/>
                  <a:ext cx="1270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pic>
          <p:nvPicPr>
            <p:cNvPr id="156" name="earth" descr=""/>
            <p:cNvPicPr/>
            <p:nvPr/>
          </p:nvPicPr>
          <p:blipFill>
            <a:blip r:embed="rId4"/>
            <a:stretch/>
          </p:blipFill>
          <p:spPr>
            <a:xfrm>
              <a:off x="262080" y="87480"/>
              <a:ext cx="892080" cy="8316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57" name="PlaceHolder 5"/>
          <p:cNvSpPr>
            <a:spLocks noGrp="1"/>
          </p:cNvSpPr>
          <p:nvPr>
            <p:ph type="title"/>
          </p:nvPr>
        </p:nvSpPr>
        <p:spPr>
          <a:xfrm>
            <a:off x="647640" y="1009440"/>
            <a:ext cx="78487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Click to edit the title text format</a:t>
            </a:r>
            <a:endParaRPr b="1" i="1" lang="en-US" sz="4000" strike="noStrike" u="none">
              <a:solidFill>
                <a:srgbClr val="005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body"/>
          </p:nvPr>
        </p:nvSpPr>
        <p:spPr>
          <a:xfrm>
            <a:off x="685800" y="1962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SzPct val="10280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00"/>
              </a:spcBef>
              <a:buClr>
                <a:srgbClr val="006600"/>
              </a:buClr>
              <a:buFont typeface="Wingdings" charset="2"/>
              <a:buChar char="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00"/>
              </a:spcBef>
              <a:buClr>
                <a:srgbClr val="cc66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dt" idx="4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5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6622AD4-FF84-4386-B787-D822F78C4B5C}" type="datetime3">
              <a:rPr b="0" lang="en-US" sz="12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September 27, 2025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ftr" idx="5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200" strike="noStrike" u="none">
                <a:solidFill>
                  <a:srgbClr val="005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sldNum" idx="6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5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557C0F4-85A6-4717-B283-D89C1B217A68}" type="slidenum">
              <a:rPr b="0" lang="en-US" sz="12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2" name=""/>
          <p:cNvGrpSpPr/>
          <p:nvPr/>
        </p:nvGrpSpPr>
        <p:grpSpPr>
          <a:xfrm>
            <a:off x="262080" y="87480"/>
            <a:ext cx="8488080" cy="831600"/>
            <a:chOff x="262080" y="87480"/>
            <a:chExt cx="8488080" cy="831600"/>
          </a:xfrm>
        </p:grpSpPr>
        <p:grpSp>
          <p:nvGrpSpPr>
            <p:cNvPr id="163" name=""/>
            <p:cNvGrpSpPr/>
            <p:nvPr/>
          </p:nvGrpSpPr>
          <p:grpSpPr>
            <a:xfrm>
              <a:off x="1054080" y="165240"/>
              <a:ext cx="7696080" cy="685800"/>
              <a:chOff x="1054080" y="165240"/>
              <a:chExt cx="7696080" cy="685800"/>
            </a:xfrm>
          </p:grpSpPr>
          <p:sp>
            <p:nvSpPr>
              <p:cNvPr id="6" name=""/>
              <p:cNvSpPr/>
              <p:nvPr/>
            </p:nvSpPr>
            <p:spPr>
              <a:xfrm>
                <a:off x="1054080" y="165240"/>
                <a:ext cx="7696080" cy="685800"/>
              </a:xfrm>
              <a:custGeom>
                <a:avLst/>
                <a:gdLst/>
                <a:ahLst/>
                <a:rect l="l" t="t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rgbClr val="e5d093"/>
              </a:solidFill>
              <a:ln w="936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64" name=""/>
              <p:cNvGrpSpPr/>
              <p:nvPr/>
            </p:nvGrpSpPr>
            <p:grpSpPr>
              <a:xfrm>
                <a:off x="1897200" y="165240"/>
                <a:ext cx="6075360" cy="680400"/>
                <a:chOff x="1897200" y="165240"/>
                <a:chExt cx="6075360" cy="680400"/>
              </a:xfrm>
            </p:grpSpPr>
            <p:grpSp>
              <p:nvGrpSpPr>
                <p:cNvPr id="165" name=""/>
                <p:cNvGrpSpPr/>
                <p:nvPr/>
              </p:nvGrpSpPr>
              <p:grpSpPr>
                <a:xfrm>
                  <a:off x="1897200" y="166680"/>
                  <a:ext cx="3505320" cy="677160"/>
                  <a:chOff x="1897200" y="166680"/>
                  <a:chExt cx="3505320" cy="677160"/>
                </a:xfrm>
              </p:grpSpPr>
              <p:sp>
                <p:nvSpPr>
                  <p:cNvPr id="9" name=""/>
                  <p:cNvSpPr/>
                  <p:nvPr/>
                </p:nvSpPr>
                <p:spPr>
                  <a:xfrm>
                    <a:off x="3859560" y="788400"/>
                    <a:ext cx="1116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" name=""/>
                  <p:cNvSpPr/>
                  <p:nvPr/>
                </p:nvSpPr>
                <p:spPr>
                  <a:xfrm>
                    <a:off x="3978360" y="831240"/>
                    <a:ext cx="1440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" name=""/>
                  <p:cNvSpPr/>
                  <p:nvPr/>
                </p:nvSpPr>
                <p:spPr>
                  <a:xfrm>
                    <a:off x="3642120" y="761400"/>
                    <a:ext cx="20520" cy="21960"/>
                  </a:xfrm>
                  <a:custGeom>
                    <a:avLst/>
                    <a:gdLst/>
                    <a:ahLst/>
                    <a:rect l="l" t="t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4840" bIns="-24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" name=""/>
                  <p:cNvSpPr/>
                  <p:nvPr/>
                </p:nvSpPr>
                <p:spPr>
                  <a:xfrm>
                    <a:off x="3399120" y="782280"/>
                    <a:ext cx="1728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" name=""/>
                  <p:cNvSpPr/>
                  <p:nvPr/>
                </p:nvSpPr>
                <p:spPr>
                  <a:xfrm>
                    <a:off x="3326040" y="791640"/>
                    <a:ext cx="4464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" name=""/>
                  <p:cNvSpPr/>
                  <p:nvPr/>
                </p:nvSpPr>
                <p:spPr>
                  <a:xfrm>
                    <a:off x="3279960" y="790200"/>
                    <a:ext cx="46080" cy="24840"/>
                  </a:xfrm>
                  <a:custGeom>
                    <a:avLst/>
                    <a:gdLst/>
                    <a:ahLst/>
                    <a:rect l="l" t="t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960" bIns="-21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" name=""/>
                  <p:cNvSpPr/>
                  <p:nvPr/>
                </p:nvSpPr>
                <p:spPr>
                  <a:xfrm>
                    <a:off x="3030840" y="651960"/>
                    <a:ext cx="239760" cy="147240"/>
                  </a:xfrm>
                  <a:custGeom>
                    <a:avLst/>
                    <a:gdLst/>
                    <a:ahLst/>
                    <a:rect l="l" t="t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6" name=""/>
                  <p:cNvSpPr/>
                  <p:nvPr/>
                </p:nvSpPr>
                <p:spPr>
                  <a:xfrm>
                    <a:off x="3177000" y="642600"/>
                    <a:ext cx="106200" cy="10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7" name=""/>
                  <p:cNvSpPr/>
                  <p:nvPr/>
                </p:nvSpPr>
                <p:spPr>
                  <a:xfrm>
                    <a:off x="3279960" y="691560"/>
                    <a:ext cx="74520" cy="2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6280" bIns="-262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" name=""/>
                  <p:cNvSpPr/>
                  <p:nvPr/>
                </p:nvSpPr>
                <p:spPr>
                  <a:xfrm>
                    <a:off x="3276720" y="717120"/>
                    <a:ext cx="507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" name=""/>
                  <p:cNvSpPr/>
                  <p:nvPr/>
                </p:nvSpPr>
                <p:spPr>
                  <a:xfrm>
                    <a:off x="3362760" y="686880"/>
                    <a:ext cx="2520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0" name=""/>
                  <p:cNvSpPr/>
                  <p:nvPr/>
                </p:nvSpPr>
                <p:spPr>
                  <a:xfrm>
                    <a:off x="3368880" y="736200"/>
                    <a:ext cx="3168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1" name=""/>
                  <p:cNvSpPr/>
                  <p:nvPr/>
                </p:nvSpPr>
                <p:spPr>
                  <a:xfrm>
                    <a:off x="3402360" y="712440"/>
                    <a:ext cx="4104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2" name=""/>
                  <p:cNvSpPr/>
                  <p:nvPr/>
                </p:nvSpPr>
                <p:spPr>
                  <a:xfrm>
                    <a:off x="3413520" y="725040"/>
                    <a:ext cx="193680" cy="9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3" name=""/>
                  <p:cNvSpPr/>
                  <p:nvPr/>
                </p:nvSpPr>
                <p:spPr>
                  <a:xfrm>
                    <a:off x="3581640" y="734400"/>
                    <a:ext cx="52560" cy="41040"/>
                  </a:xfrm>
                  <a:custGeom>
                    <a:avLst/>
                    <a:gdLst/>
                    <a:ahLst/>
                    <a:rect l="l" t="t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5760" bIns="-57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4" name=""/>
                  <p:cNvSpPr/>
                  <p:nvPr/>
                </p:nvSpPr>
                <p:spPr>
                  <a:xfrm>
                    <a:off x="3692880" y="647280"/>
                    <a:ext cx="1260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800" bIns="-37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5" name=""/>
                  <p:cNvSpPr/>
                  <p:nvPr/>
                </p:nvSpPr>
                <p:spPr>
                  <a:xfrm>
                    <a:off x="3759480" y="710640"/>
                    <a:ext cx="1728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6" name=""/>
                  <p:cNvSpPr/>
                  <p:nvPr/>
                </p:nvSpPr>
                <p:spPr>
                  <a:xfrm>
                    <a:off x="3545280" y="56772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7" name=""/>
                  <p:cNvSpPr/>
                  <p:nvPr/>
                </p:nvSpPr>
                <p:spPr>
                  <a:xfrm>
                    <a:off x="3432600" y="63468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8" name=""/>
                  <p:cNvSpPr/>
                  <p:nvPr/>
                </p:nvSpPr>
                <p:spPr>
                  <a:xfrm>
                    <a:off x="3308760" y="613800"/>
                    <a:ext cx="5400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9" name=""/>
                  <p:cNvSpPr/>
                  <p:nvPr/>
                </p:nvSpPr>
                <p:spPr>
                  <a:xfrm>
                    <a:off x="3291120" y="523440"/>
                    <a:ext cx="63360" cy="91800"/>
                  </a:xfrm>
                  <a:custGeom>
                    <a:avLst/>
                    <a:gdLst/>
                    <a:ahLst/>
                    <a:rect l="l" t="t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5000" bIns="45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0" name=""/>
                  <p:cNvSpPr/>
                  <p:nvPr/>
                </p:nvSpPr>
                <p:spPr>
                  <a:xfrm>
                    <a:off x="3306960" y="590040"/>
                    <a:ext cx="2232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" name=""/>
                  <p:cNvSpPr/>
                  <p:nvPr/>
                </p:nvSpPr>
                <p:spPr>
                  <a:xfrm>
                    <a:off x="3262680" y="596520"/>
                    <a:ext cx="2988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2" name=""/>
                  <p:cNvSpPr/>
                  <p:nvPr/>
                </p:nvSpPr>
                <p:spPr>
                  <a:xfrm>
                    <a:off x="4927680" y="559800"/>
                    <a:ext cx="474840" cy="284040"/>
                  </a:xfrm>
                  <a:custGeom>
                    <a:avLst/>
                    <a:gdLst/>
                    <a:ahLst/>
                    <a:rect l="l" t="t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3" name=""/>
                  <p:cNvSpPr/>
                  <p:nvPr/>
                </p:nvSpPr>
                <p:spPr>
                  <a:xfrm>
                    <a:off x="4299120" y="167760"/>
                    <a:ext cx="666720" cy="448920"/>
                  </a:xfrm>
                  <a:custGeom>
                    <a:avLst/>
                    <a:gdLst/>
                    <a:ahLst/>
                    <a:rect l="l" t="t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4" name=""/>
                  <p:cNvSpPr/>
                  <p:nvPr/>
                </p:nvSpPr>
                <p:spPr>
                  <a:xfrm>
                    <a:off x="4094280" y="489960"/>
                    <a:ext cx="2412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5" name=""/>
                  <p:cNvSpPr/>
                  <p:nvPr/>
                </p:nvSpPr>
                <p:spPr>
                  <a:xfrm>
                    <a:off x="4075200" y="480600"/>
                    <a:ext cx="255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" name=""/>
                  <p:cNvSpPr/>
                  <p:nvPr/>
                </p:nvSpPr>
                <p:spPr>
                  <a:xfrm>
                    <a:off x="4845240" y="428040"/>
                    <a:ext cx="115920" cy="52200"/>
                  </a:xfrm>
                  <a:custGeom>
                    <a:avLst/>
                    <a:gdLst/>
                    <a:ahLst/>
                    <a:rect l="l" t="t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5400" bIns="5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" name=""/>
                  <p:cNvSpPr/>
                  <p:nvPr/>
                </p:nvSpPr>
                <p:spPr>
                  <a:xfrm>
                    <a:off x="4967640" y="470880"/>
                    <a:ext cx="9360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040" bIns="-230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" name=""/>
                  <p:cNvSpPr/>
                  <p:nvPr/>
                </p:nvSpPr>
                <p:spPr>
                  <a:xfrm>
                    <a:off x="4918320" y="483840"/>
                    <a:ext cx="3816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5200" bIns="-25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" name=""/>
                  <p:cNvSpPr/>
                  <p:nvPr/>
                </p:nvSpPr>
                <p:spPr>
                  <a:xfrm>
                    <a:off x="4892760" y="415440"/>
                    <a:ext cx="25560" cy="28080"/>
                  </a:xfrm>
                  <a:custGeom>
                    <a:avLst/>
                    <a:gdLst/>
                    <a:ahLst/>
                    <a:rect l="l" t="t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8720" bIns="-187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" name=""/>
                  <p:cNvSpPr/>
                  <p:nvPr/>
                </p:nvSpPr>
                <p:spPr>
                  <a:xfrm>
                    <a:off x="5094720" y="501120"/>
                    <a:ext cx="2988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" name=""/>
                  <p:cNvSpPr/>
                  <p:nvPr/>
                </p:nvSpPr>
                <p:spPr>
                  <a:xfrm>
                    <a:off x="4556520" y="175680"/>
                    <a:ext cx="325440" cy="64800"/>
                  </a:xfrm>
                  <a:custGeom>
                    <a:avLst/>
                    <a:gdLst/>
                    <a:ahLst/>
                    <a:rect l="l" t="t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18000" bIns="18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2" name=""/>
                  <p:cNvSpPr/>
                  <p:nvPr/>
                </p:nvSpPr>
                <p:spPr>
                  <a:xfrm>
                    <a:off x="4268880" y="174240"/>
                    <a:ext cx="30168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" name=""/>
                  <p:cNvSpPr/>
                  <p:nvPr/>
                </p:nvSpPr>
                <p:spPr>
                  <a:xfrm>
                    <a:off x="3603960" y="220320"/>
                    <a:ext cx="284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" name=""/>
                  <p:cNvSpPr/>
                  <p:nvPr/>
                </p:nvSpPr>
                <p:spPr>
                  <a:xfrm>
                    <a:off x="2826000" y="174240"/>
                    <a:ext cx="692280" cy="240840"/>
                  </a:xfrm>
                  <a:custGeom>
                    <a:avLst/>
                    <a:gdLst/>
                    <a:ahLst/>
                    <a:rect l="l" t="t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" name=""/>
                  <p:cNvSpPr/>
                  <p:nvPr/>
                </p:nvSpPr>
                <p:spPr>
                  <a:xfrm>
                    <a:off x="3519720" y="166680"/>
                    <a:ext cx="31680" cy="86760"/>
                  </a:xfrm>
                  <a:custGeom>
                    <a:avLst/>
                    <a:gdLst/>
                    <a:ahLst/>
                    <a:rect l="l" t="t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39960" bIns="39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" name=""/>
                  <p:cNvSpPr/>
                  <p:nvPr/>
                </p:nvSpPr>
                <p:spPr>
                  <a:xfrm>
                    <a:off x="3500640" y="239400"/>
                    <a:ext cx="9360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" name=""/>
                  <p:cNvSpPr/>
                  <p:nvPr/>
                </p:nvSpPr>
                <p:spPr>
                  <a:xfrm>
                    <a:off x="3400560" y="290160"/>
                    <a:ext cx="127080" cy="11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" name=""/>
                  <p:cNvSpPr/>
                  <p:nvPr/>
                </p:nvSpPr>
                <p:spPr>
                  <a:xfrm>
                    <a:off x="3484800" y="323280"/>
                    <a:ext cx="9720" cy="6120"/>
                  </a:xfrm>
                  <a:custGeom>
                    <a:avLst/>
                    <a:gdLst/>
                    <a:ahLst/>
                    <a:rect l="l" t="t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0680" bIns="-406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" name=""/>
                  <p:cNvSpPr/>
                  <p:nvPr/>
                </p:nvSpPr>
                <p:spPr>
                  <a:xfrm>
                    <a:off x="2773440" y="401040"/>
                    <a:ext cx="551160" cy="299880"/>
                  </a:xfrm>
                  <a:custGeom>
                    <a:avLst/>
                    <a:gdLst/>
                    <a:ahLst/>
                    <a:rect l="l" t="t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" name=""/>
                  <p:cNvSpPr/>
                  <p:nvPr/>
                </p:nvSpPr>
                <p:spPr>
                  <a:xfrm>
                    <a:off x="2870280" y="607680"/>
                    <a:ext cx="30240" cy="4572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080" bIns="-1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1" name=""/>
                  <p:cNvSpPr/>
                  <p:nvPr/>
                </p:nvSpPr>
                <p:spPr>
                  <a:xfrm>
                    <a:off x="3292560" y="451800"/>
                    <a:ext cx="28800" cy="3780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9000" bIns="-9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2" name=""/>
                  <p:cNvSpPr/>
                  <p:nvPr/>
                </p:nvSpPr>
                <p:spPr>
                  <a:xfrm>
                    <a:off x="3373560" y="433080"/>
                    <a:ext cx="144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3" name=""/>
                  <p:cNvSpPr/>
                  <p:nvPr/>
                </p:nvSpPr>
                <p:spPr>
                  <a:xfrm>
                    <a:off x="1897200" y="282240"/>
                    <a:ext cx="687600" cy="561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4" name=""/>
                  <p:cNvSpPr/>
                  <p:nvPr/>
                </p:nvSpPr>
                <p:spPr>
                  <a:xfrm>
                    <a:off x="2163960" y="493200"/>
                    <a:ext cx="258840" cy="350640"/>
                  </a:xfrm>
                  <a:custGeom>
                    <a:avLst/>
                    <a:gdLst/>
                    <a:ahLst/>
                    <a:rect l="l" t="t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" name=""/>
                  <p:cNvSpPr/>
                  <p:nvPr/>
                </p:nvSpPr>
                <p:spPr>
                  <a:xfrm>
                    <a:off x="2619720" y="753480"/>
                    <a:ext cx="111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6" name=""/>
                  <p:cNvSpPr/>
                  <p:nvPr/>
                </p:nvSpPr>
                <p:spPr>
                  <a:xfrm>
                    <a:off x="2605320" y="572760"/>
                    <a:ext cx="1440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6000" bIns="-36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" name=""/>
                  <p:cNvSpPr/>
                  <p:nvPr/>
                </p:nvSpPr>
                <p:spPr>
                  <a:xfrm>
                    <a:off x="1978200" y="350280"/>
                    <a:ext cx="396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" name=""/>
                  <p:cNvSpPr/>
                  <p:nvPr/>
                </p:nvSpPr>
                <p:spPr>
                  <a:xfrm>
                    <a:off x="2457720" y="204480"/>
                    <a:ext cx="468360" cy="369360"/>
                  </a:xfrm>
                  <a:custGeom>
                    <a:avLst/>
                    <a:gdLst/>
                    <a:ahLst/>
                    <a:rect l="l" t="t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" name=""/>
                  <p:cNvSpPr/>
                  <p:nvPr/>
                </p:nvSpPr>
                <p:spPr>
                  <a:xfrm>
                    <a:off x="2138760" y="175680"/>
                    <a:ext cx="938160" cy="150480"/>
                  </a:xfrm>
                  <a:custGeom>
                    <a:avLst/>
                    <a:gdLst/>
                    <a:ahLst/>
                    <a:rect l="l" t="t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" name=""/>
                  <p:cNvSpPr/>
                  <p:nvPr/>
                </p:nvSpPr>
                <p:spPr>
                  <a:xfrm>
                    <a:off x="2329200" y="231480"/>
                    <a:ext cx="205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" name=""/>
                  <p:cNvSpPr/>
                  <p:nvPr/>
                </p:nvSpPr>
                <p:spPr>
                  <a:xfrm>
                    <a:off x="2305440" y="253440"/>
                    <a:ext cx="298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9520" bIns="-29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" name=""/>
                  <p:cNvSpPr/>
                  <p:nvPr/>
                </p:nvSpPr>
                <p:spPr>
                  <a:xfrm>
                    <a:off x="2403720" y="318600"/>
                    <a:ext cx="50760" cy="936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440" bIns="-374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3" name=""/>
                  <p:cNvSpPr/>
                  <p:nvPr/>
                </p:nvSpPr>
                <p:spPr>
                  <a:xfrm>
                    <a:off x="2491200" y="317160"/>
                    <a:ext cx="28440" cy="23400"/>
                  </a:xfrm>
                  <a:custGeom>
                    <a:avLst/>
                    <a:gdLst/>
                    <a:ahLst/>
                    <a:rect l="l" t="t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400" bIns="-23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4" name=""/>
                  <p:cNvSpPr/>
                  <p:nvPr/>
                </p:nvSpPr>
                <p:spPr>
                  <a:xfrm>
                    <a:off x="2257560" y="252000"/>
                    <a:ext cx="223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166" name=""/>
                <p:cNvGrpSpPr/>
                <p:nvPr/>
              </p:nvGrpSpPr>
              <p:grpSpPr>
                <a:xfrm>
                  <a:off x="6164640" y="165240"/>
                  <a:ext cx="1807920" cy="680400"/>
                  <a:chOff x="6164640" y="165240"/>
                  <a:chExt cx="1807920" cy="680400"/>
                </a:xfrm>
              </p:grpSpPr>
              <p:sp>
                <p:nvSpPr>
                  <p:cNvPr id="66" name=""/>
                  <p:cNvSpPr/>
                  <p:nvPr/>
                </p:nvSpPr>
                <p:spPr>
                  <a:xfrm>
                    <a:off x="7909200" y="761760"/>
                    <a:ext cx="20520" cy="21960"/>
                  </a:xfrm>
                  <a:custGeom>
                    <a:avLst/>
                    <a:gdLst/>
                    <a:ahLst/>
                    <a:rect l="l" t="t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4840" bIns="-24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7" name=""/>
                  <p:cNvSpPr/>
                  <p:nvPr/>
                </p:nvSpPr>
                <p:spPr>
                  <a:xfrm>
                    <a:off x="7666200" y="782640"/>
                    <a:ext cx="1764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" name=""/>
                  <p:cNvSpPr/>
                  <p:nvPr/>
                </p:nvSpPr>
                <p:spPr>
                  <a:xfrm>
                    <a:off x="7593120" y="792000"/>
                    <a:ext cx="4464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" name=""/>
                  <p:cNvSpPr/>
                  <p:nvPr/>
                </p:nvSpPr>
                <p:spPr>
                  <a:xfrm>
                    <a:off x="7547400" y="790560"/>
                    <a:ext cx="45720" cy="24840"/>
                  </a:xfrm>
                  <a:custGeom>
                    <a:avLst/>
                    <a:gdLst/>
                    <a:ahLst/>
                    <a:rect l="l" t="t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960" bIns="-21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" name=""/>
                  <p:cNvSpPr/>
                  <p:nvPr/>
                </p:nvSpPr>
                <p:spPr>
                  <a:xfrm>
                    <a:off x="7297920" y="652320"/>
                    <a:ext cx="239760" cy="147240"/>
                  </a:xfrm>
                  <a:custGeom>
                    <a:avLst/>
                    <a:gdLst/>
                    <a:ahLst/>
                    <a:rect l="l" t="t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" name=""/>
                  <p:cNvSpPr/>
                  <p:nvPr/>
                </p:nvSpPr>
                <p:spPr>
                  <a:xfrm>
                    <a:off x="7444080" y="642960"/>
                    <a:ext cx="106200" cy="10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" name=""/>
                  <p:cNvSpPr/>
                  <p:nvPr/>
                </p:nvSpPr>
                <p:spPr>
                  <a:xfrm>
                    <a:off x="7547400" y="691920"/>
                    <a:ext cx="74520" cy="2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6280" bIns="-262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" name=""/>
                  <p:cNvSpPr/>
                  <p:nvPr/>
                </p:nvSpPr>
                <p:spPr>
                  <a:xfrm>
                    <a:off x="7544160" y="717480"/>
                    <a:ext cx="507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" name=""/>
                  <p:cNvSpPr/>
                  <p:nvPr/>
                </p:nvSpPr>
                <p:spPr>
                  <a:xfrm>
                    <a:off x="7629840" y="687240"/>
                    <a:ext cx="2520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" name=""/>
                  <p:cNvSpPr/>
                  <p:nvPr/>
                </p:nvSpPr>
                <p:spPr>
                  <a:xfrm>
                    <a:off x="7635960" y="736560"/>
                    <a:ext cx="320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" name=""/>
                  <p:cNvSpPr/>
                  <p:nvPr/>
                </p:nvSpPr>
                <p:spPr>
                  <a:xfrm>
                    <a:off x="7669440" y="712800"/>
                    <a:ext cx="4140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" name=""/>
                  <p:cNvSpPr/>
                  <p:nvPr/>
                </p:nvSpPr>
                <p:spPr>
                  <a:xfrm>
                    <a:off x="7680600" y="725400"/>
                    <a:ext cx="193680" cy="9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" name=""/>
                  <p:cNvSpPr/>
                  <p:nvPr/>
                </p:nvSpPr>
                <p:spPr>
                  <a:xfrm>
                    <a:off x="7848720" y="734760"/>
                    <a:ext cx="52560" cy="41040"/>
                  </a:xfrm>
                  <a:custGeom>
                    <a:avLst/>
                    <a:gdLst/>
                    <a:ahLst/>
                    <a:rect l="l" t="t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5760" bIns="-57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" name=""/>
                  <p:cNvSpPr/>
                  <p:nvPr/>
                </p:nvSpPr>
                <p:spPr>
                  <a:xfrm>
                    <a:off x="7959960" y="647640"/>
                    <a:ext cx="1260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800" bIns="-37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" name=""/>
                  <p:cNvSpPr/>
                  <p:nvPr/>
                </p:nvSpPr>
                <p:spPr>
                  <a:xfrm>
                    <a:off x="7812360" y="56808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" name=""/>
                  <p:cNvSpPr/>
                  <p:nvPr/>
                </p:nvSpPr>
                <p:spPr>
                  <a:xfrm>
                    <a:off x="7699680" y="63504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" name=""/>
                  <p:cNvSpPr/>
                  <p:nvPr/>
                </p:nvSpPr>
                <p:spPr>
                  <a:xfrm>
                    <a:off x="7575840" y="614160"/>
                    <a:ext cx="5400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3" name=""/>
                  <p:cNvSpPr/>
                  <p:nvPr/>
                </p:nvSpPr>
                <p:spPr>
                  <a:xfrm>
                    <a:off x="7558200" y="523800"/>
                    <a:ext cx="63720" cy="91800"/>
                  </a:xfrm>
                  <a:custGeom>
                    <a:avLst/>
                    <a:gdLst/>
                    <a:ahLst/>
                    <a:rect l="l" t="t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5000" bIns="45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" name=""/>
                  <p:cNvSpPr/>
                  <p:nvPr/>
                </p:nvSpPr>
                <p:spPr>
                  <a:xfrm>
                    <a:off x="7574040" y="590400"/>
                    <a:ext cx="2232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" name=""/>
                  <p:cNvSpPr/>
                  <p:nvPr/>
                </p:nvSpPr>
                <p:spPr>
                  <a:xfrm>
                    <a:off x="7529760" y="596880"/>
                    <a:ext cx="3024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" name=""/>
                  <p:cNvSpPr/>
                  <p:nvPr/>
                </p:nvSpPr>
                <p:spPr>
                  <a:xfrm>
                    <a:off x="7871040" y="220680"/>
                    <a:ext cx="284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" name=""/>
                  <p:cNvSpPr/>
                  <p:nvPr/>
                </p:nvSpPr>
                <p:spPr>
                  <a:xfrm>
                    <a:off x="7091640" y="174600"/>
                    <a:ext cx="695160" cy="240840"/>
                  </a:xfrm>
                  <a:custGeom>
                    <a:avLst/>
                    <a:gdLst/>
                    <a:ahLst/>
                    <a:rect l="l" t="t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" name=""/>
                  <p:cNvSpPr/>
                  <p:nvPr/>
                </p:nvSpPr>
                <p:spPr>
                  <a:xfrm>
                    <a:off x="7786800" y="165240"/>
                    <a:ext cx="32040" cy="87120"/>
                  </a:xfrm>
                  <a:custGeom>
                    <a:avLst/>
                    <a:gdLst/>
                    <a:ahLst/>
                    <a:rect l="l" t="t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0320" bIns="40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" name=""/>
                  <p:cNvSpPr/>
                  <p:nvPr/>
                </p:nvSpPr>
                <p:spPr>
                  <a:xfrm>
                    <a:off x="7767720" y="239760"/>
                    <a:ext cx="939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" name=""/>
                  <p:cNvSpPr/>
                  <p:nvPr/>
                </p:nvSpPr>
                <p:spPr>
                  <a:xfrm>
                    <a:off x="7668000" y="290520"/>
                    <a:ext cx="126720" cy="11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" name=""/>
                  <p:cNvSpPr/>
                  <p:nvPr/>
                </p:nvSpPr>
                <p:spPr>
                  <a:xfrm>
                    <a:off x="7751880" y="323640"/>
                    <a:ext cx="9720" cy="6120"/>
                  </a:xfrm>
                  <a:custGeom>
                    <a:avLst/>
                    <a:gdLst/>
                    <a:ahLst/>
                    <a:rect l="l" t="t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0680" bIns="-406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" name=""/>
                  <p:cNvSpPr/>
                  <p:nvPr/>
                </p:nvSpPr>
                <p:spPr>
                  <a:xfrm>
                    <a:off x="7040880" y="401400"/>
                    <a:ext cx="550800" cy="299880"/>
                  </a:xfrm>
                  <a:custGeom>
                    <a:avLst/>
                    <a:gdLst/>
                    <a:ahLst/>
                    <a:rect l="l" t="t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3" name=""/>
                  <p:cNvSpPr/>
                  <p:nvPr/>
                </p:nvSpPr>
                <p:spPr>
                  <a:xfrm>
                    <a:off x="7137720" y="608040"/>
                    <a:ext cx="30240" cy="4572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080" bIns="-1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" name=""/>
                  <p:cNvSpPr/>
                  <p:nvPr/>
                </p:nvSpPr>
                <p:spPr>
                  <a:xfrm>
                    <a:off x="7560000" y="452160"/>
                    <a:ext cx="28440" cy="3780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9000" bIns="-9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" name=""/>
                  <p:cNvSpPr/>
                  <p:nvPr/>
                </p:nvSpPr>
                <p:spPr>
                  <a:xfrm>
                    <a:off x="7641000" y="433440"/>
                    <a:ext cx="140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6" name=""/>
                  <p:cNvSpPr/>
                  <p:nvPr/>
                </p:nvSpPr>
                <p:spPr>
                  <a:xfrm>
                    <a:off x="6164640" y="284040"/>
                    <a:ext cx="687240" cy="561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7" name=""/>
                  <p:cNvSpPr/>
                  <p:nvPr/>
                </p:nvSpPr>
                <p:spPr>
                  <a:xfrm>
                    <a:off x="6431040" y="495360"/>
                    <a:ext cx="258840" cy="350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8" name=""/>
                  <p:cNvSpPr/>
                  <p:nvPr/>
                </p:nvSpPr>
                <p:spPr>
                  <a:xfrm>
                    <a:off x="6886800" y="753840"/>
                    <a:ext cx="111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9" name=""/>
                  <p:cNvSpPr/>
                  <p:nvPr/>
                </p:nvSpPr>
                <p:spPr>
                  <a:xfrm>
                    <a:off x="6872400" y="573120"/>
                    <a:ext cx="1440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6000" bIns="-36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0" name=""/>
                  <p:cNvSpPr/>
                  <p:nvPr/>
                </p:nvSpPr>
                <p:spPr>
                  <a:xfrm>
                    <a:off x="6245640" y="350640"/>
                    <a:ext cx="396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1" name=""/>
                  <p:cNvSpPr/>
                  <p:nvPr/>
                </p:nvSpPr>
                <p:spPr>
                  <a:xfrm>
                    <a:off x="6724800" y="204840"/>
                    <a:ext cx="468360" cy="369360"/>
                  </a:xfrm>
                  <a:custGeom>
                    <a:avLst/>
                    <a:gdLst/>
                    <a:ahLst/>
                    <a:rect l="l" t="t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2" name=""/>
                  <p:cNvSpPr/>
                  <p:nvPr/>
                </p:nvSpPr>
                <p:spPr>
                  <a:xfrm>
                    <a:off x="6405840" y="176040"/>
                    <a:ext cx="938160" cy="150480"/>
                  </a:xfrm>
                  <a:custGeom>
                    <a:avLst/>
                    <a:gdLst/>
                    <a:ahLst/>
                    <a:rect l="l" t="t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" name=""/>
                  <p:cNvSpPr/>
                  <p:nvPr/>
                </p:nvSpPr>
                <p:spPr>
                  <a:xfrm>
                    <a:off x="6596280" y="231840"/>
                    <a:ext cx="205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" name=""/>
                  <p:cNvSpPr/>
                  <p:nvPr/>
                </p:nvSpPr>
                <p:spPr>
                  <a:xfrm>
                    <a:off x="6572520" y="253800"/>
                    <a:ext cx="3024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9520" bIns="-29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5" name=""/>
                  <p:cNvSpPr/>
                  <p:nvPr/>
                </p:nvSpPr>
                <p:spPr>
                  <a:xfrm>
                    <a:off x="6670800" y="318960"/>
                    <a:ext cx="50760" cy="936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440" bIns="-374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6" name=""/>
                  <p:cNvSpPr/>
                  <p:nvPr/>
                </p:nvSpPr>
                <p:spPr>
                  <a:xfrm>
                    <a:off x="6758280" y="317520"/>
                    <a:ext cx="28440" cy="23400"/>
                  </a:xfrm>
                  <a:custGeom>
                    <a:avLst/>
                    <a:gdLst/>
                    <a:ahLst/>
                    <a:rect l="l" t="t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400" bIns="-23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7" name=""/>
                  <p:cNvSpPr/>
                  <p:nvPr/>
                </p:nvSpPr>
                <p:spPr>
                  <a:xfrm>
                    <a:off x="6525000" y="252360"/>
                    <a:ext cx="2196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167" name=""/>
              <p:cNvGrpSpPr/>
              <p:nvPr/>
            </p:nvGrpSpPr>
            <p:grpSpPr>
              <a:xfrm>
                <a:off x="1266840" y="176040"/>
                <a:ext cx="7464240" cy="663840"/>
                <a:chOff x="1266840" y="176040"/>
                <a:chExt cx="7464240" cy="663840"/>
              </a:xfrm>
            </p:grpSpPr>
            <p:sp>
              <p:nvSpPr>
                <p:cNvPr id="168" name=""/>
                <p:cNvSpPr/>
                <p:nvPr/>
              </p:nvSpPr>
              <p:spPr>
                <a:xfrm>
                  <a:off x="1266840" y="527040"/>
                  <a:ext cx="7464240" cy="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9" name=""/>
                <p:cNvSpPr/>
                <p:nvPr/>
              </p:nvSpPr>
              <p:spPr>
                <a:xfrm>
                  <a:off x="16286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0" name=""/>
                <p:cNvSpPr/>
                <p:nvPr/>
              </p:nvSpPr>
              <p:spPr>
                <a:xfrm>
                  <a:off x="19908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1" name=""/>
                <p:cNvSpPr/>
                <p:nvPr/>
              </p:nvSpPr>
              <p:spPr>
                <a:xfrm>
                  <a:off x="23526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2" name=""/>
                <p:cNvSpPr/>
                <p:nvPr/>
              </p:nvSpPr>
              <p:spPr>
                <a:xfrm>
                  <a:off x="27147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3" name=""/>
                <p:cNvSpPr/>
                <p:nvPr/>
              </p:nvSpPr>
              <p:spPr>
                <a:xfrm>
                  <a:off x="30765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4" name=""/>
                <p:cNvSpPr/>
                <p:nvPr/>
              </p:nvSpPr>
              <p:spPr>
                <a:xfrm>
                  <a:off x="34383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5" name=""/>
                <p:cNvSpPr/>
                <p:nvPr/>
              </p:nvSpPr>
              <p:spPr>
                <a:xfrm>
                  <a:off x="38005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6" name=""/>
                <p:cNvSpPr/>
                <p:nvPr/>
              </p:nvSpPr>
              <p:spPr>
                <a:xfrm>
                  <a:off x="41623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7" name=""/>
                <p:cNvSpPr/>
                <p:nvPr/>
              </p:nvSpPr>
              <p:spPr>
                <a:xfrm>
                  <a:off x="452448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8" name=""/>
                <p:cNvSpPr/>
                <p:nvPr/>
              </p:nvSpPr>
              <p:spPr>
                <a:xfrm>
                  <a:off x="488628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9" name=""/>
                <p:cNvSpPr/>
                <p:nvPr/>
              </p:nvSpPr>
              <p:spPr>
                <a:xfrm>
                  <a:off x="52484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0" name=""/>
                <p:cNvSpPr/>
                <p:nvPr/>
              </p:nvSpPr>
              <p:spPr>
                <a:xfrm>
                  <a:off x="56102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1" name=""/>
                <p:cNvSpPr/>
                <p:nvPr/>
              </p:nvSpPr>
              <p:spPr>
                <a:xfrm>
                  <a:off x="59720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2" name=""/>
                <p:cNvSpPr/>
                <p:nvPr/>
              </p:nvSpPr>
              <p:spPr>
                <a:xfrm>
                  <a:off x="63342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3" name=""/>
                <p:cNvSpPr/>
                <p:nvPr/>
              </p:nvSpPr>
              <p:spPr>
                <a:xfrm>
                  <a:off x="66960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4" name=""/>
                <p:cNvSpPr/>
                <p:nvPr/>
              </p:nvSpPr>
              <p:spPr>
                <a:xfrm>
                  <a:off x="70581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5" name=""/>
                <p:cNvSpPr/>
                <p:nvPr/>
              </p:nvSpPr>
              <p:spPr>
                <a:xfrm>
                  <a:off x="74199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6" name=""/>
                <p:cNvSpPr/>
                <p:nvPr/>
              </p:nvSpPr>
              <p:spPr>
                <a:xfrm>
                  <a:off x="77817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7" name=""/>
                <p:cNvSpPr/>
                <p:nvPr/>
              </p:nvSpPr>
              <p:spPr>
                <a:xfrm>
                  <a:off x="81439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8" name=""/>
                <p:cNvSpPr/>
                <p:nvPr/>
              </p:nvSpPr>
              <p:spPr>
                <a:xfrm>
                  <a:off x="85057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89" name=""/>
              <p:cNvGrpSpPr/>
              <p:nvPr/>
            </p:nvGrpSpPr>
            <p:grpSpPr>
              <a:xfrm>
                <a:off x="1917720" y="173160"/>
                <a:ext cx="5864040" cy="671040"/>
                <a:chOff x="1917720" y="173160"/>
                <a:chExt cx="5864040" cy="671040"/>
              </a:xfrm>
            </p:grpSpPr>
            <p:sp>
              <p:nvSpPr>
                <p:cNvPr id="190" name=""/>
                <p:cNvSpPr/>
                <p:nvPr/>
              </p:nvSpPr>
              <p:spPr>
                <a:xfrm>
                  <a:off x="4524120" y="174600"/>
                  <a:ext cx="0" cy="2250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1" name=""/>
                <p:cNvSpPr/>
                <p:nvPr/>
              </p:nvSpPr>
              <p:spPr>
                <a:xfrm>
                  <a:off x="4717800" y="527040"/>
                  <a:ext cx="1112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2" name=""/>
                <p:cNvSpPr/>
                <p:nvPr/>
              </p:nvSpPr>
              <p:spPr>
                <a:xfrm>
                  <a:off x="4886280" y="555480"/>
                  <a:ext cx="0" cy="44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3" name=""/>
                <p:cNvSpPr/>
                <p:nvPr/>
              </p:nvSpPr>
              <p:spPr>
                <a:xfrm>
                  <a:off x="5248080" y="714240"/>
                  <a:ext cx="0" cy="1249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4" name=""/>
                <p:cNvSpPr/>
                <p:nvPr/>
              </p:nvSpPr>
              <p:spPr>
                <a:xfrm>
                  <a:off x="6334200" y="352440"/>
                  <a:ext cx="0" cy="2851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5" name=""/>
                <p:cNvSpPr/>
                <p:nvPr/>
              </p:nvSpPr>
              <p:spPr>
                <a:xfrm>
                  <a:off x="6184800" y="527040"/>
                  <a:ext cx="5526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6" name=""/>
                <p:cNvSpPr/>
                <p:nvPr/>
              </p:nvSpPr>
              <p:spPr>
                <a:xfrm>
                  <a:off x="6696000" y="374400"/>
                  <a:ext cx="0" cy="4665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7" name=""/>
                <p:cNvSpPr/>
                <p:nvPr/>
              </p:nvSpPr>
              <p:spPr>
                <a:xfrm flipV="1">
                  <a:off x="6699240" y="177480"/>
                  <a:ext cx="0" cy="788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2040" bIns="320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8" name=""/>
                <p:cNvSpPr/>
                <p:nvPr/>
              </p:nvSpPr>
              <p:spPr>
                <a:xfrm flipV="1">
                  <a:off x="7057800" y="174240"/>
                  <a:ext cx="0" cy="2883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9" name=""/>
                <p:cNvSpPr/>
                <p:nvPr/>
              </p:nvSpPr>
              <p:spPr>
                <a:xfrm flipH="1">
                  <a:off x="7296120" y="527040"/>
                  <a:ext cx="1238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0" name=""/>
                <p:cNvSpPr/>
                <p:nvPr/>
              </p:nvSpPr>
              <p:spPr>
                <a:xfrm flipH="1">
                  <a:off x="7086240" y="527040"/>
                  <a:ext cx="982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1" name=""/>
                <p:cNvSpPr/>
                <p:nvPr/>
              </p:nvSpPr>
              <p:spPr>
                <a:xfrm flipV="1">
                  <a:off x="7419960" y="174240"/>
                  <a:ext cx="0" cy="4280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2" name=""/>
                <p:cNvSpPr/>
                <p:nvPr/>
              </p:nvSpPr>
              <p:spPr>
                <a:xfrm>
                  <a:off x="7781760" y="745920"/>
                  <a:ext cx="0" cy="536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6840" bIns="6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3" name=""/>
                <p:cNvSpPr/>
                <p:nvPr/>
              </p:nvSpPr>
              <p:spPr>
                <a:xfrm>
                  <a:off x="3438360" y="180720"/>
                  <a:ext cx="0" cy="98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4" name=""/>
                <p:cNvSpPr/>
                <p:nvPr/>
              </p:nvSpPr>
              <p:spPr>
                <a:xfrm>
                  <a:off x="3076560" y="176040"/>
                  <a:ext cx="0" cy="5346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5" name=""/>
                <p:cNvSpPr/>
                <p:nvPr/>
              </p:nvSpPr>
              <p:spPr>
                <a:xfrm flipH="1">
                  <a:off x="3035160" y="527040"/>
                  <a:ext cx="1080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6" name=""/>
                <p:cNvSpPr/>
                <p:nvPr/>
              </p:nvSpPr>
              <p:spPr>
                <a:xfrm>
                  <a:off x="2822400" y="527040"/>
                  <a:ext cx="954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7" name=""/>
                <p:cNvSpPr/>
                <p:nvPr/>
              </p:nvSpPr>
              <p:spPr>
                <a:xfrm flipH="1">
                  <a:off x="2504880" y="527040"/>
                  <a:ext cx="13032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8" name=""/>
                <p:cNvSpPr/>
                <p:nvPr/>
              </p:nvSpPr>
              <p:spPr>
                <a:xfrm>
                  <a:off x="1917720" y="527040"/>
                  <a:ext cx="5522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9" name=""/>
                <p:cNvSpPr/>
                <p:nvPr/>
              </p:nvSpPr>
              <p:spPr>
                <a:xfrm>
                  <a:off x="2349360" y="371520"/>
                  <a:ext cx="0" cy="4726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0" name=""/>
                <p:cNvSpPr/>
                <p:nvPr/>
              </p:nvSpPr>
              <p:spPr>
                <a:xfrm>
                  <a:off x="1990800" y="399960"/>
                  <a:ext cx="0" cy="2473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1" name=""/>
                <p:cNvSpPr/>
                <p:nvPr/>
              </p:nvSpPr>
              <p:spPr>
                <a:xfrm flipV="1">
                  <a:off x="2352600" y="173160"/>
                  <a:ext cx="0" cy="424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20" bIns="-43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2" name=""/>
                <p:cNvSpPr/>
                <p:nvPr/>
              </p:nvSpPr>
              <p:spPr>
                <a:xfrm>
                  <a:off x="2714400" y="285480"/>
                  <a:ext cx="0" cy="152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3" name=""/>
                <p:cNvSpPr/>
                <p:nvPr/>
              </p:nvSpPr>
              <p:spPr>
                <a:xfrm flipV="1">
                  <a:off x="2714400" y="176040"/>
                  <a:ext cx="0" cy="345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4" name=""/>
                <p:cNvSpPr/>
                <p:nvPr/>
              </p:nvSpPr>
              <p:spPr>
                <a:xfrm>
                  <a:off x="6777000" y="525240"/>
                  <a:ext cx="1270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pic>
          <p:nvPicPr>
            <p:cNvPr id="215" name="earth" descr=""/>
            <p:cNvPicPr/>
            <p:nvPr/>
          </p:nvPicPr>
          <p:blipFill>
            <a:blip r:embed="rId4"/>
            <a:stretch/>
          </p:blipFill>
          <p:spPr>
            <a:xfrm>
              <a:off x="262080" y="87480"/>
              <a:ext cx="892080" cy="8316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16" name="PlaceHolder 5"/>
          <p:cNvSpPr>
            <a:spLocks noGrp="1"/>
          </p:cNvSpPr>
          <p:nvPr>
            <p:ph type="title"/>
          </p:nvPr>
        </p:nvSpPr>
        <p:spPr>
          <a:xfrm>
            <a:off x="647640" y="1009440"/>
            <a:ext cx="78487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Click to edit the title text format</a:t>
            </a:r>
            <a:endParaRPr b="1" i="1" lang="en-US" sz="4000" strike="noStrike" u="none">
              <a:solidFill>
                <a:srgbClr val="005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7" name=""/>
          <p:cNvGrpSpPr/>
          <p:nvPr/>
        </p:nvGrpSpPr>
        <p:grpSpPr>
          <a:xfrm>
            <a:off x="0" y="-19080"/>
            <a:ext cx="9144000" cy="6877080"/>
            <a:chOff x="0" y="-19080"/>
            <a:chExt cx="9144000" cy="6877080"/>
          </a:xfrm>
        </p:grpSpPr>
        <p:sp>
          <p:nvSpPr>
            <p:cNvPr id="218" name=""/>
            <p:cNvSpPr/>
            <p:nvPr/>
          </p:nvSpPr>
          <p:spPr>
            <a:xfrm>
              <a:off x="1752480" y="1600200"/>
              <a:ext cx="7391520" cy="525780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19" name=""/>
            <p:cNvGrpSpPr/>
            <p:nvPr/>
          </p:nvGrpSpPr>
          <p:grpSpPr>
            <a:xfrm>
              <a:off x="0" y="-19080"/>
              <a:ext cx="9144000" cy="1658880"/>
              <a:chOff x="0" y="-19080"/>
              <a:chExt cx="9144000" cy="1658880"/>
            </a:xfrm>
          </p:grpSpPr>
          <p:sp>
            <p:nvSpPr>
              <p:cNvPr id="220" name=""/>
              <p:cNvSpPr/>
              <p:nvPr/>
            </p:nvSpPr>
            <p:spPr>
              <a:xfrm>
                <a:off x="0" y="1800"/>
                <a:ext cx="9144000" cy="1638000"/>
              </a:xfrm>
              <a:custGeom>
                <a:avLst/>
                <a:gdLst/>
                <a:ahLst/>
                <a:rect l="l" t="t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rgbClr val="e5d09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221" name=""/>
              <p:cNvGrpSpPr/>
              <p:nvPr/>
            </p:nvGrpSpPr>
            <p:grpSpPr>
              <a:xfrm>
                <a:off x="528480" y="-19080"/>
                <a:ext cx="8217000" cy="1657440"/>
                <a:chOff x="528480" y="-19080"/>
                <a:chExt cx="8217000" cy="1657440"/>
              </a:xfrm>
            </p:grpSpPr>
            <p:sp>
              <p:nvSpPr>
                <p:cNvPr id="222" name=""/>
                <p:cNvSpPr/>
                <p:nvPr/>
              </p:nvSpPr>
              <p:spPr>
                <a:xfrm>
                  <a:off x="5127480" y="1501920"/>
                  <a:ext cx="27000" cy="31680"/>
                </a:xfrm>
                <a:custGeom>
                  <a:avLst/>
                  <a:gdLst/>
                  <a:ahLst/>
                  <a:rect l="l" t="t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5120" bIns="-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3" name=""/>
                <p:cNvSpPr/>
                <p:nvPr/>
              </p:nvSpPr>
              <p:spPr>
                <a:xfrm>
                  <a:off x="5407200" y="1606680"/>
                  <a:ext cx="33120" cy="31680"/>
                </a:xfrm>
                <a:custGeom>
                  <a:avLst/>
                  <a:gdLst/>
                  <a:ahLst/>
                  <a:rect l="l" t="t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5120" bIns="-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4" name=""/>
                <p:cNvSpPr/>
                <p:nvPr/>
              </p:nvSpPr>
              <p:spPr>
                <a:xfrm>
                  <a:off x="4618080" y="1436760"/>
                  <a:ext cx="49320" cy="54000"/>
                </a:xfrm>
                <a:custGeom>
                  <a:avLst/>
                  <a:gdLst/>
                  <a:ahLst/>
                  <a:rect l="l" t="t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7200" bIns="7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5" name=""/>
                <p:cNvSpPr/>
                <p:nvPr/>
              </p:nvSpPr>
              <p:spPr>
                <a:xfrm>
                  <a:off x="4049640" y="1487520"/>
                  <a:ext cx="39600" cy="19080"/>
                </a:xfrm>
                <a:custGeom>
                  <a:avLst/>
                  <a:gdLst/>
                  <a:ahLst/>
                  <a:rect l="l" t="t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720" bIns="-27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6" name=""/>
                <p:cNvSpPr/>
                <p:nvPr/>
              </p:nvSpPr>
              <p:spPr>
                <a:xfrm>
                  <a:off x="3878280" y="1509840"/>
                  <a:ext cx="103320" cy="61920"/>
                </a:xfrm>
                <a:custGeom>
                  <a:avLst/>
                  <a:gdLst/>
                  <a:ahLst/>
                  <a:rect l="l" t="t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5120" bIns="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7" name=""/>
                <p:cNvSpPr/>
                <p:nvPr/>
              </p:nvSpPr>
              <p:spPr>
                <a:xfrm>
                  <a:off x="3770280" y="1506600"/>
                  <a:ext cx="108000" cy="61920"/>
                </a:xfrm>
                <a:custGeom>
                  <a:avLst/>
                  <a:gdLst/>
                  <a:ahLst/>
                  <a:rect l="l" t="t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5120" bIns="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8" name=""/>
                <p:cNvSpPr/>
                <p:nvPr/>
              </p:nvSpPr>
              <p:spPr>
                <a:xfrm>
                  <a:off x="3186000" y="1168560"/>
                  <a:ext cx="561960" cy="361800"/>
                </a:xfrm>
                <a:custGeom>
                  <a:avLst/>
                  <a:gdLst/>
                  <a:ahLst/>
                  <a:rect l="l" t="t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9" name=""/>
                <p:cNvSpPr/>
                <p:nvPr/>
              </p:nvSpPr>
              <p:spPr>
                <a:xfrm>
                  <a:off x="3527280" y="1144800"/>
                  <a:ext cx="249480" cy="264960"/>
                </a:xfrm>
                <a:custGeom>
                  <a:avLst/>
                  <a:gdLst/>
                  <a:ahLst/>
                  <a:rect l="l" t="t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0" name=""/>
                <p:cNvSpPr/>
                <p:nvPr/>
              </p:nvSpPr>
              <p:spPr>
                <a:xfrm>
                  <a:off x="3770280" y="1265400"/>
                  <a:ext cx="174600" cy="50760"/>
                </a:xfrm>
                <a:custGeom>
                  <a:avLst/>
                  <a:gdLst/>
                  <a:ahLst/>
                  <a:rect l="l" t="t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960" bIns="39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1" name=""/>
                <p:cNvSpPr/>
                <p:nvPr/>
              </p:nvSpPr>
              <p:spPr>
                <a:xfrm>
                  <a:off x="3762360" y="1327320"/>
                  <a:ext cx="119160" cy="133200"/>
                </a:xfrm>
                <a:custGeom>
                  <a:avLst/>
                  <a:gdLst/>
                  <a:ahLst/>
                  <a:rect l="l" t="t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2" name=""/>
                <p:cNvSpPr/>
                <p:nvPr/>
              </p:nvSpPr>
              <p:spPr>
                <a:xfrm>
                  <a:off x="3963960" y="1254240"/>
                  <a:ext cx="58680" cy="77760"/>
                </a:xfrm>
                <a:custGeom>
                  <a:avLst/>
                  <a:gdLst/>
                  <a:ahLst/>
                  <a:rect l="l" t="t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0960" bIns="309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3" name=""/>
                <p:cNvSpPr/>
                <p:nvPr/>
              </p:nvSpPr>
              <p:spPr>
                <a:xfrm>
                  <a:off x="3978360" y="1374840"/>
                  <a:ext cx="74520" cy="38160"/>
                </a:xfrm>
                <a:custGeom>
                  <a:avLst/>
                  <a:gdLst/>
                  <a:ahLst/>
                  <a:rect l="l" t="t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8640" bIns="-8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4" name=""/>
                <p:cNvSpPr/>
                <p:nvPr/>
              </p:nvSpPr>
              <p:spPr>
                <a:xfrm>
                  <a:off x="4056120" y="1316160"/>
                  <a:ext cx="96840" cy="66600"/>
                </a:xfrm>
                <a:custGeom>
                  <a:avLst/>
                  <a:gdLst/>
                  <a:ahLst/>
                  <a:rect l="l" t="t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9800" bIns="19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5" name=""/>
                <p:cNvSpPr/>
                <p:nvPr/>
              </p:nvSpPr>
              <p:spPr>
                <a:xfrm>
                  <a:off x="4083120" y="1347840"/>
                  <a:ext cx="453960" cy="236520"/>
                </a:xfrm>
                <a:custGeom>
                  <a:avLst/>
                  <a:gdLst/>
                  <a:ahLst/>
                  <a:rect l="l" t="t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6" name=""/>
                <p:cNvSpPr/>
                <p:nvPr/>
              </p:nvSpPr>
              <p:spPr>
                <a:xfrm>
                  <a:off x="4476600" y="1370160"/>
                  <a:ext cx="123840" cy="101520"/>
                </a:xfrm>
                <a:custGeom>
                  <a:avLst/>
                  <a:gdLst/>
                  <a:ahLst/>
                  <a:rect l="l" t="t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7" name=""/>
                <p:cNvSpPr/>
                <p:nvPr/>
              </p:nvSpPr>
              <p:spPr>
                <a:xfrm>
                  <a:off x="4737240" y="1157400"/>
                  <a:ext cx="29880" cy="22320"/>
                </a:xfrm>
                <a:custGeom>
                  <a:avLst/>
                  <a:gdLst/>
                  <a:ahLst/>
                  <a:rect l="l" t="t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4480" bIns="-244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8" name=""/>
                <p:cNvSpPr/>
                <p:nvPr/>
              </p:nvSpPr>
              <p:spPr>
                <a:xfrm>
                  <a:off x="4894200" y="1312920"/>
                  <a:ext cx="41400" cy="30240"/>
                </a:xfrm>
                <a:custGeom>
                  <a:avLst/>
                  <a:gdLst/>
                  <a:ahLst/>
                  <a:rect l="l" t="t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6560" bIns="-165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9" name=""/>
                <p:cNvSpPr/>
                <p:nvPr/>
              </p:nvSpPr>
              <p:spPr>
                <a:xfrm>
                  <a:off x="4390920" y="963720"/>
                  <a:ext cx="30240" cy="19080"/>
                </a:xfrm>
                <a:custGeom>
                  <a:avLst/>
                  <a:gdLst/>
                  <a:ahLst/>
                  <a:rect l="l" t="t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720" bIns="-27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0" name=""/>
                <p:cNvSpPr/>
                <p:nvPr/>
              </p:nvSpPr>
              <p:spPr>
                <a:xfrm>
                  <a:off x="4127400" y="1125720"/>
                  <a:ext cx="30240" cy="19080"/>
                </a:xfrm>
                <a:custGeom>
                  <a:avLst/>
                  <a:gdLst/>
                  <a:ahLst/>
                  <a:rect l="l" t="t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720" bIns="-27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1" name=""/>
                <p:cNvSpPr/>
                <p:nvPr/>
              </p:nvSpPr>
              <p:spPr>
                <a:xfrm>
                  <a:off x="3836880" y="1074960"/>
                  <a:ext cx="127080" cy="104760"/>
                </a:xfrm>
                <a:custGeom>
                  <a:avLst/>
                  <a:gdLst/>
                  <a:ahLst/>
                  <a:rect l="l" t="t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2" name=""/>
                <p:cNvSpPr/>
                <p:nvPr/>
              </p:nvSpPr>
              <p:spPr>
                <a:xfrm>
                  <a:off x="3795840" y="854280"/>
                  <a:ext cx="149040" cy="225360"/>
                </a:xfrm>
                <a:custGeom>
                  <a:avLst/>
                  <a:gdLst/>
                  <a:ahLst/>
                  <a:rect l="l" t="t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3" name=""/>
                <p:cNvSpPr/>
                <p:nvPr/>
              </p:nvSpPr>
              <p:spPr>
                <a:xfrm>
                  <a:off x="3833640" y="1017720"/>
                  <a:ext cx="51120" cy="65160"/>
                </a:xfrm>
                <a:custGeom>
                  <a:avLst/>
                  <a:gdLst/>
                  <a:ahLst/>
                  <a:rect l="l" t="t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8360" bIns="18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4" name=""/>
                <p:cNvSpPr/>
                <p:nvPr/>
              </p:nvSpPr>
              <p:spPr>
                <a:xfrm>
                  <a:off x="3728880" y="1033560"/>
                  <a:ext cx="71640" cy="65160"/>
                </a:xfrm>
                <a:custGeom>
                  <a:avLst/>
                  <a:gdLst/>
                  <a:ahLst/>
                  <a:rect l="l" t="t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8360" bIns="18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5" name=""/>
                <p:cNvSpPr/>
                <p:nvPr/>
              </p:nvSpPr>
              <p:spPr>
                <a:xfrm>
                  <a:off x="7632720" y="943200"/>
                  <a:ext cx="1112760" cy="695160"/>
                </a:xfrm>
                <a:custGeom>
                  <a:avLst/>
                  <a:gdLst/>
                  <a:ahLst/>
                  <a:rect l="l" t="t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6" name=""/>
                <p:cNvSpPr/>
                <p:nvPr/>
              </p:nvSpPr>
              <p:spPr>
                <a:xfrm>
                  <a:off x="6159600" y="-15840"/>
                  <a:ext cx="1562040" cy="1098720"/>
                </a:xfrm>
                <a:custGeom>
                  <a:avLst/>
                  <a:gdLst/>
                  <a:ahLst/>
                  <a:rect l="l" t="t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7" name=""/>
                <p:cNvSpPr/>
                <p:nvPr/>
              </p:nvSpPr>
              <p:spPr>
                <a:xfrm>
                  <a:off x="5678640" y="773280"/>
                  <a:ext cx="56880" cy="61920"/>
                </a:xfrm>
                <a:custGeom>
                  <a:avLst/>
                  <a:gdLst/>
                  <a:ahLst/>
                  <a:rect l="l" t="t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5120" bIns="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8" name=""/>
                <p:cNvSpPr/>
                <p:nvPr/>
              </p:nvSpPr>
              <p:spPr>
                <a:xfrm>
                  <a:off x="5634000" y="749520"/>
                  <a:ext cx="60480" cy="46080"/>
                </a:xfrm>
                <a:custGeom>
                  <a:avLst/>
                  <a:gdLst/>
                  <a:ahLst/>
                  <a:rect l="l" t="t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720" bIns="-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9" name=""/>
                <p:cNvSpPr/>
                <p:nvPr/>
              </p:nvSpPr>
              <p:spPr>
                <a:xfrm>
                  <a:off x="7439040" y="620640"/>
                  <a:ext cx="271440" cy="128880"/>
                </a:xfrm>
                <a:custGeom>
                  <a:avLst/>
                  <a:gdLst/>
                  <a:ahLst/>
                  <a:rect l="l" t="t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0" name=""/>
                <p:cNvSpPr/>
                <p:nvPr/>
              </p:nvSpPr>
              <p:spPr>
                <a:xfrm>
                  <a:off x="7726320" y="725400"/>
                  <a:ext cx="219240" cy="59040"/>
                </a:xfrm>
                <a:custGeom>
                  <a:avLst/>
                  <a:gdLst/>
                  <a:ahLst/>
                  <a:rect l="l" t="t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2240" bIns="12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1" name=""/>
                <p:cNvSpPr/>
                <p:nvPr/>
              </p:nvSpPr>
              <p:spPr>
                <a:xfrm>
                  <a:off x="7610400" y="757440"/>
                  <a:ext cx="88920" cy="54000"/>
                </a:xfrm>
                <a:custGeom>
                  <a:avLst/>
                  <a:gdLst/>
                  <a:ahLst/>
                  <a:rect l="l" t="t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7200" bIns="7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2" name=""/>
                <p:cNvSpPr/>
                <p:nvPr/>
              </p:nvSpPr>
              <p:spPr>
                <a:xfrm>
                  <a:off x="7551720" y="590760"/>
                  <a:ext cx="58680" cy="69840"/>
                </a:xfrm>
                <a:custGeom>
                  <a:avLst/>
                  <a:gdLst/>
                  <a:ahLst/>
                  <a:rect l="l" t="t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3040" bIns="230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3" name=""/>
                <p:cNvSpPr/>
                <p:nvPr/>
              </p:nvSpPr>
              <p:spPr>
                <a:xfrm>
                  <a:off x="8023320" y="800280"/>
                  <a:ext cx="71280" cy="104760"/>
                </a:xfrm>
                <a:custGeom>
                  <a:avLst/>
                  <a:gdLst/>
                  <a:ahLst/>
                  <a:rect l="l" t="t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4" name=""/>
                <p:cNvSpPr/>
                <p:nvPr/>
              </p:nvSpPr>
              <p:spPr>
                <a:xfrm>
                  <a:off x="6762600" y="4680"/>
                  <a:ext cx="762120" cy="158760"/>
                </a:xfrm>
                <a:custGeom>
                  <a:avLst/>
                  <a:gdLst/>
                  <a:ahLst/>
                  <a:rect l="l" t="t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5" name=""/>
                <p:cNvSpPr/>
                <p:nvPr/>
              </p:nvSpPr>
              <p:spPr>
                <a:xfrm>
                  <a:off x="6087960" y="0"/>
                  <a:ext cx="708120" cy="77760"/>
                </a:xfrm>
                <a:custGeom>
                  <a:avLst/>
                  <a:gdLst/>
                  <a:ahLst/>
                  <a:rect l="l" t="t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0960" bIns="309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6" name=""/>
                <p:cNvSpPr/>
                <p:nvPr/>
              </p:nvSpPr>
              <p:spPr>
                <a:xfrm>
                  <a:off x="4529160" y="112680"/>
                  <a:ext cx="66600" cy="39960"/>
                </a:xfrm>
                <a:custGeom>
                  <a:avLst/>
                  <a:gdLst/>
                  <a:ahLst/>
                  <a:rect l="l" t="t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6840" bIns="-6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7" name=""/>
                <p:cNvSpPr/>
                <p:nvPr/>
              </p:nvSpPr>
              <p:spPr>
                <a:xfrm>
                  <a:off x="2705040" y="0"/>
                  <a:ext cx="1622520" cy="590760"/>
                </a:xfrm>
                <a:custGeom>
                  <a:avLst/>
                  <a:gdLst/>
                  <a:ahLst/>
                  <a:rect l="l" t="t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8" name=""/>
                <p:cNvSpPr/>
                <p:nvPr/>
              </p:nvSpPr>
              <p:spPr>
                <a:xfrm>
                  <a:off x="4332240" y="-19080"/>
                  <a:ext cx="74520" cy="212760"/>
                </a:xfrm>
                <a:custGeom>
                  <a:avLst/>
                  <a:gdLst/>
                  <a:ahLst/>
                  <a:rect l="l" t="t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9" name=""/>
                <p:cNvSpPr/>
                <p:nvPr/>
              </p:nvSpPr>
              <p:spPr>
                <a:xfrm>
                  <a:off x="4287960" y="158760"/>
                  <a:ext cx="218880" cy="133560"/>
                </a:xfrm>
                <a:custGeom>
                  <a:avLst/>
                  <a:gdLst/>
                  <a:ahLst/>
                  <a:rect l="l" t="t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0" name=""/>
                <p:cNvSpPr/>
                <p:nvPr/>
              </p:nvSpPr>
              <p:spPr>
                <a:xfrm>
                  <a:off x="4052880" y="284400"/>
                  <a:ext cx="297000" cy="279360"/>
                </a:xfrm>
                <a:custGeom>
                  <a:avLst/>
                  <a:gdLst/>
                  <a:ahLst/>
                  <a:rect l="l" t="t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1" name=""/>
                <p:cNvSpPr/>
                <p:nvPr/>
              </p:nvSpPr>
              <p:spPr>
                <a:xfrm>
                  <a:off x="4249800" y="365040"/>
                  <a:ext cx="22320" cy="16200"/>
                </a:xfrm>
                <a:custGeom>
                  <a:avLst/>
                  <a:gdLst/>
                  <a:ahLst/>
                  <a:rect l="l" t="t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0600" bIns="-306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2" name=""/>
                <p:cNvSpPr/>
                <p:nvPr/>
              </p:nvSpPr>
              <p:spPr>
                <a:xfrm>
                  <a:off x="2583000" y="555840"/>
                  <a:ext cx="1290600" cy="733320"/>
                </a:xfrm>
                <a:custGeom>
                  <a:avLst/>
                  <a:gdLst/>
                  <a:ahLst/>
                  <a:rect l="l" t="t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3" name=""/>
                <p:cNvSpPr/>
                <p:nvPr/>
              </p:nvSpPr>
              <p:spPr>
                <a:xfrm>
                  <a:off x="2809800" y="1060560"/>
                  <a:ext cx="71640" cy="112680"/>
                </a:xfrm>
                <a:custGeom>
                  <a:avLst/>
                  <a:gdLst/>
                  <a:ahLst/>
                  <a:rect l="l" t="t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4" name=""/>
                <p:cNvSpPr/>
                <p:nvPr/>
              </p:nvSpPr>
              <p:spPr>
                <a:xfrm>
                  <a:off x="3800520" y="679680"/>
                  <a:ext cx="66600" cy="93600"/>
                </a:xfrm>
                <a:custGeom>
                  <a:avLst/>
                  <a:gdLst/>
                  <a:ahLst/>
                  <a:rect l="l" t="t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5" name=""/>
                <p:cNvSpPr/>
                <p:nvPr/>
              </p:nvSpPr>
              <p:spPr>
                <a:xfrm>
                  <a:off x="3989520" y="633600"/>
                  <a:ext cx="33120" cy="38160"/>
                </a:xfrm>
                <a:custGeom>
                  <a:avLst/>
                  <a:gdLst/>
                  <a:ahLst/>
                  <a:rect l="l" t="t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8640" bIns="-8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6" name=""/>
                <p:cNvSpPr/>
                <p:nvPr/>
              </p:nvSpPr>
              <p:spPr>
                <a:xfrm>
                  <a:off x="528480" y="263520"/>
                  <a:ext cx="1611360" cy="1374840"/>
                </a:xfrm>
                <a:custGeom>
                  <a:avLst/>
                  <a:gdLst/>
                  <a:ahLst/>
                  <a:rect l="l" t="t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7" name=""/>
                <p:cNvSpPr/>
                <p:nvPr/>
              </p:nvSpPr>
              <p:spPr>
                <a:xfrm>
                  <a:off x="1154160" y="781200"/>
                  <a:ext cx="606240" cy="857160"/>
                </a:xfrm>
                <a:custGeom>
                  <a:avLst/>
                  <a:gdLst/>
                  <a:ahLst/>
                  <a:rect l="l" t="t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8" name=""/>
                <p:cNvSpPr/>
                <p:nvPr/>
              </p:nvSpPr>
              <p:spPr>
                <a:xfrm>
                  <a:off x="2222640" y="1417680"/>
                  <a:ext cx="25200" cy="46080"/>
                </a:xfrm>
                <a:custGeom>
                  <a:avLst/>
                  <a:gdLst/>
                  <a:ahLst/>
                  <a:rect l="l" t="t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720" bIns="-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9" name=""/>
                <p:cNvSpPr/>
                <p:nvPr/>
              </p:nvSpPr>
              <p:spPr>
                <a:xfrm>
                  <a:off x="2189160" y="974880"/>
                  <a:ext cx="33480" cy="27000"/>
                </a:xfrm>
                <a:custGeom>
                  <a:avLst/>
                  <a:gdLst/>
                  <a:ahLst/>
                  <a:rect l="l" t="t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9800" bIns="-19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0" name=""/>
                <p:cNvSpPr/>
                <p:nvPr/>
              </p:nvSpPr>
              <p:spPr>
                <a:xfrm>
                  <a:off x="719280" y="432000"/>
                  <a:ext cx="91800" cy="38160"/>
                </a:xfrm>
                <a:custGeom>
                  <a:avLst/>
                  <a:gdLst/>
                  <a:ahLst/>
                  <a:rect l="l" t="t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8640" bIns="-8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1" name=""/>
                <p:cNvSpPr/>
                <p:nvPr/>
              </p:nvSpPr>
              <p:spPr>
                <a:xfrm>
                  <a:off x="1843200" y="74520"/>
                  <a:ext cx="1096920" cy="903600"/>
                </a:xfrm>
                <a:custGeom>
                  <a:avLst/>
                  <a:gdLst/>
                  <a:ahLst/>
                  <a:rect l="l" t="t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2" name=""/>
                <p:cNvSpPr/>
                <p:nvPr/>
              </p:nvSpPr>
              <p:spPr>
                <a:xfrm>
                  <a:off x="1093680" y="4680"/>
                  <a:ext cx="2200320" cy="368640"/>
                </a:xfrm>
                <a:custGeom>
                  <a:avLst/>
                  <a:gdLst/>
                  <a:ahLst/>
                  <a:rect l="l" t="t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3" name=""/>
                <p:cNvSpPr/>
                <p:nvPr/>
              </p:nvSpPr>
              <p:spPr>
                <a:xfrm>
                  <a:off x="1541520" y="139680"/>
                  <a:ext cx="47520" cy="39960"/>
                </a:xfrm>
                <a:custGeom>
                  <a:avLst/>
                  <a:gdLst/>
                  <a:ahLst/>
                  <a:rect l="l" t="t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6840" bIns="-6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4" name=""/>
                <p:cNvSpPr/>
                <p:nvPr/>
              </p:nvSpPr>
              <p:spPr>
                <a:xfrm>
                  <a:off x="1484280" y="193680"/>
                  <a:ext cx="71640" cy="42840"/>
                </a:xfrm>
                <a:custGeom>
                  <a:avLst/>
                  <a:gdLst/>
                  <a:ahLst/>
                  <a:rect l="l" t="t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960" bIns="-39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5" name=""/>
                <p:cNvSpPr/>
                <p:nvPr/>
              </p:nvSpPr>
              <p:spPr>
                <a:xfrm>
                  <a:off x="1716120" y="354240"/>
                  <a:ext cx="119160" cy="21960"/>
                </a:xfrm>
                <a:custGeom>
                  <a:avLst/>
                  <a:gdLst/>
                  <a:ahLst/>
                  <a:rect l="l" t="t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4840" bIns="-24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6" name=""/>
                <p:cNvSpPr/>
                <p:nvPr/>
              </p:nvSpPr>
              <p:spPr>
                <a:xfrm>
                  <a:off x="1920960" y="349200"/>
                  <a:ext cx="66600" cy="59040"/>
                </a:xfrm>
                <a:custGeom>
                  <a:avLst/>
                  <a:gdLst/>
                  <a:ahLst/>
                  <a:rect l="l" t="t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2240" bIns="12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7" name=""/>
                <p:cNvSpPr/>
                <p:nvPr/>
              </p:nvSpPr>
              <p:spPr>
                <a:xfrm>
                  <a:off x="1373040" y="190440"/>
                  <a:ext cx="52560" cy="38160"/>
                </a:xfrm>
                <a:custGeom>
                  <a:avLst/>
                  <a:gdLst/>
                  <a:ahLst/>
                  <a:rect l="l" t="t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8640" bIns="-8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78" name=""/>
              <p:cNvGrpSpPr/>
              <p:nvPr/>
            </p:nvGrpSpPr>
            <p:grpSpPr>
              <a:xfrm>
                <a:off x="11160" y="4680"/>
                <a:ext cx="9109800" cy="1621800"/>
                <a:chOff x="11160" y="4680"/>
                <a:chExt cx="9109800" cy="1621800"/>
              </a:xfrm>
            </p:grpSpPr>
            <p:sp>
              <p:nvSpPr>
                <p:cNvPr id="279" name=""/>
                <p:cNvSpPr/>
                <p:nvPr/>
              </p:nvSpPr>
              <p:spPr>
                <a:xfrm>
                  <a:off x="11160" y="862200"/>
                  <a:ext cx="9109800" cy="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0" name=""/>
                <p:cNvSpPr/>
                <p:nvPr/>
              </p:nvSpPr>
              <p:spPr>
                <a:xfrm>
                  <a:off x="74772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1" name=""/>
                <p:cNvSpPr/>
                <p:nvPr/>
              </p:nvSpPr>
              <p:spPr>
                <a:xfrm>
                  <a:off x="159588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2" name=""/>
                <p:cNvSpPr/>
                <p:nvPr/>
              </p:nvSpPr>
              <p:spPr>
                <a:xfrm>
                  <a:off x="244476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3" name=""/>
                <p:cNvSpPr/>
                <p:nvPr/>
              </p:nvSpPr>
              <p:spPr>
                <a:xfrm>
                  <a:off x="329292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4" name=""/>
                <p:cNvSpPr/>
                <p:nvPr/>
              </p:nvSpPr>
              <p:spPr>
                <a:xfrm>
                  <a:off x="414108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5" name=""/>
                <p:cNvSpPr/>
                <p:nvPr/>
              </p:nvSpPr>
              <p:spPr>
                <a:xfrm>
                  <a:off x="498996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6" name=""/>
                <p:cNvSpPr/>
                <p:nvPr/>
              </p:nvSpPr>
              <p:spPr>
                <a:xfrm>
                  <a:off x="583812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7" name=""/>
                <p:cNvSpPr/>
                <p:nvPr/>
              </p:nvSpPr>
              <p:spPr>
                <a:xfrm>
                  <a:off x="668700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8" name=""/>
                <p:cNvSpPr/>
                <p:nvPr/>
              </p:nvSpPr>
              <p:spPr>
                <a:xfrm>
                  <a:off x="753516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9" name=""/>
                <p:cNvSpPr/>
                <p:nvPr/>
              </p:nvSpPr>
              <p:spPr>
                <a:xfrm>
                  <a:off x="838440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90" name=""/>
              <p:cNvGrpSpPr/>
              <p:nvPr/>
            </p:nvGrpSpPr>
            <p:grpSpPr>
              <a:xfrm>
                <a:off x="576360" y="-3240"/>
                <a:ext cx="7808040" cy="1640520"/>
                <a:chOff x="576360" y="-3240"/>
                <a:chExt cx="7808040" cy="1640520"/>
              </a:xfrm>
            </p:grpSpPr>
            <p:sp>
              <p:nvSpPr>
                <p:cNvPr id="291" name=""/>
                <p:cNvSpPr/>
                <p:nvPr/>
              </p:nvSpPr>
              <p:spPr>
                <a:xfrm>
                  <a:off x="6687360" y="0"/>
                  <a:ext cx="0" cy="5508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2" name=""/>
                <p:cNvSpPr/>
                <p:nvPr/>
              </p:nvSpPr>
              <p:spPr>
                <a:xfrm>
                  <a:off x="7141320" y="861480"/>
                  <a:ext cx="25992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3" name=""/>
                <p:cNvSpPr/>
                <p:nvPr/>
              </p:nvSpPr>
              <p:spPr>
                <a:xfrm>
                  <a:off x="7535520" y="930960"/>
                  <a:ext cx="0" cy="1090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4" name=""/>
                <p:cNvSpPr/>
                <p:nvPr/>
              </p:nvSpPr>
              <p:spPr>
                <a:xfrm>
                  <a:off x="8384400" y="1319040"/>
                  <a:ext cx="0" cy="3070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5" name=""/>
                <p:cNvSpPr/>
                <p:nvPr/>
              </p:nvSpPr>
              <p:spPr>
                <a:xfrm>
                  <a:off x="4141080" y="15840"/>
                  <a:ext cx="0" cy="2401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6" name=""/>
                <p:cNvSpPr/>
                <p:nvPr/>
              </p:nvSpPr>
              <p:spPr>
                <a:xfrm>
                  <a:off x="3292920" y="3600"/>
                  <a:ext cx="0" cy="13082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7" name=""/>
                <p:cNvSpPr/>
                <p:nvPr/>
              </p:nvSpPr>
              <p:spPr>
                <a:xfrm flipH="1">
                  <a:off x="3195360" y="861480"/>
                  <a:ext cx="2530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8" name=""/>
                <p:cNvSpPr/>
                <p:nvPr/>
              </p:nvSpPr>
              <p:spPr>
                <a:xfrm>
                  <a:off x="2697120" y="861480"/>
                  <a:ext cx="22356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9" name=""/>
                <p:cNvSpPr/>
                <p:nvPr/>
              </p:nvSpPr>
              <p:spPr>
                <a:xfrm flipH="1">
                  <a:off x="1953360" y="861480"/>
                  <a:ext cx="30456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0" name=""/>
                <p:cNvSpPr/>
                <p:nvPr/>
              </p:nvSpPr>
              <p:spPr>
                <a:xfrm>
                  <a:off x="576360" y="861480"/>
                  <a:ext cx="12952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1" name=""/>
                <p:cNvSpPr/>
                <p:nvPr/>
              </p:nvSpPr>
              <p:spPr>
                <a:xfrm>
                  <a:off x="1587960" y="481320"/>
                  <a:ext cx="0" cy="11559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2" name=""/>
                <p:cNvSpPr/>
                <p:nvPr/>
              </p:nvSpPr>
              <p:spPr>
                <a:xfrm>
                  <a:off x="747360" y="550800"/>
                  <a:ext cx="0" cy="6051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3" name=""/>
                <p:cNvSpPr/>
                <p:nvPr/>
              </p:nvSpPr>
              <p:spPr>
                <a:xfrm flipV="1">
                  <a:off x="1595520" y="-3240"/>
                  <a:ext cx="0" cy="1044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4" name=""/>
                <p:cNvSpPr/>
                <p:nvPr/>
              </p:nvSpPr>
              <p:spPr>
                <a:xfrm>
                  <a:off x="2444760" y="272160"/>
                  <a:ext cx="0" cy="3718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5" name=""/>
                <p:cNvSpPr/>
                <p:nvPr/>
              </p:nvSpPr>
              <p:spPr>
                <a:xfrm flipV="1">
                  <a:off x="2444760" y="3240"/>
                  <a:ext cx="0" cy="853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8520" bIns="385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pic>
          <p:nvPicPr>
            <p:cNvPr id="306" name="earth" descr=""/>
            <p:cNvPicPr/>
            <p:nvPr/>
          </p:nvPicPr>
          <p:blipFill>
            <a:blip r:embed="rId2"/>
            <a:stretch/>
          </p:blipFill>
          <p:spPr>
            <a:xfrm>
              <a:off x="533520" y="2486160"/>
              <a:ext cx="1095120" cy="10191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07" name="PlaceHolder 1"/>
          <p:cNvSpPr>
            <a:spLocks noGrp="1"/>
          </p:cNvSpPr>
          <p:nvPr>
            <p:ph type="title"/>
          </p:nvPr>
        </p:nvSpPr>
        <p:spPr>
          <a:xfrm>
            <a:off x="1828800" y="1828800"/>
            <a:ext cx="6934320" cy="236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Click to edit the title text format</a:t>
            </a:r>
            <a:endParaRPr b="1" i="1" lang="en-US" sz="4000" strike="noStrike" u="none">
              <a:solidFill>
                <a:srgbClr val="005000"/>
              </a:solidFill>
              <a:effectLst/>
              <a:uFillTx/>
              <a:latin typeface="Tahoma"/>
            </a:endParaRPr>
          </a:p>
        </p:txBody>
      </p:sp>
      <p:sp>
        <p:nvSpPr>
          <p:cNvPr id="308" name="PlaceHolder 2"/>
          <p:cNvSpPr>
            <a:spLocks noGrp="1"/>
          </p:cNvSpPr>
          <p:nvPr>
            <p:ph type="dt" idx="7"/>
          </p:nvPr>
        </p:nvSpPr>
        <p:spPr>
          <a:xfrm>
            <a:off x="533160" y="63244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BE74C8C-0E1A-4097-85D1-60C80D109AD0}" type="datetime3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September 27, 2025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PlaceHolder 3"/>
          <p:cNvSpPr>
            <a:spLocks noGrp="1"/>
          </p:cNvSpPr>
          <p:nvPr>
            <p:ph type="ftr" idx="8"/>
          </p:nvPr>
        </p:nvSpPr>
        <p:spPr>
          <a:xfrm>
            <a:off x="3200040" y="63244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PlaceHolder 4"/>
          <p:cNvSpPr>
            <a:spLocks noGrp="1"/>
          </p:cNvSpPr>
          <p:nvPr>
            <p:ph type="sldNum" idx="9"/>
          </p:nvPr>
        </p:nvSpPr>
        <p:spPr>
          <a:xfrm>
            <a:off x="68580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3CD2C8F-E778-41A2-8F2A-6A50397246A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499"/>
              </a:spcBef>
              <a:buClr>
                <a:srgbClr val="006600"/>
              </a:buClr>
              <a:buFont typeface="Wingdings" charset="2"/>
              <a:buChar char="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51"/>
              </a:spcBef>
              <a:buClr>
                <a:srgbClr val="cc6600"/>
              </a:buClr>
              <a:buFont typeface="Tahoma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image" Target="../media/image1.png"/><Relationship Id="rId4" Type="http://schemas.openxmlformats.org/officeDocument/2006/relationships/image" Target="../media/image4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image" Target="../media/image4.png"/><Relationship Id="rId6" Type="http://schemas.openxmlformats.org/officeDocument/2006/relationships/image" Target="../media/image1.png"/><Relationship Id="rId7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4.png"/><Relationship Id="rId7" Type="http://schemas.openxmlformats.org/officeDocument/2006/relationships/image" Target="../media/image4.png"/><Relationship Id="rId8" Type="http://schemas.openxmlformats.org/officeDocument/2006/relationships/image" Target="../media/image4.png"/><Relationship Id="rId9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image" Target="../media/image1.png"/><Relationship Id="rId9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PlaceHolder 1"/>
          <p:cNvSpPr>
            <a:spLocks noGrp="1"/>
          </p:cNvSpPr>
          <p:nvPr>
            <p:ph type="title"/>
          </p:nvPr>
        </p:nvSpPr>
        <p:spPr>
          <a:xfrm>
            <a:off x="342720" y="243792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Advanced Metering Technologies</a:t>
            </a:r>
            <a:endParaRPr b="1" i="1" lang="en-US" sz="4000" strike="noStrike" u="none">
              <a:solidFill>
                <a:srgbClr val="005000"/>
              </a:solidFill>
              <a:effectLst/>
              <a:uFillTx/>
              <a:latin typeface="Tahoma"/>
            </a:endParaRPr>
          </a:p>
        </p:txBody>
      </p:sp>
      <p:sp>
        <p:nvSpPr>
          <p:cNvPr id="313" name="PlaceHolder 2"/>
          <p:cNvSpPr>
            <a:spLocks noGrp="1"/>
          </p:cNvSpPr>
          <p:nvPr>
            <p:ph type="subTitle"/>
          </p:nvPr>
        </p:nvSpPr>
        <p:spPr>
          <a:xfrm>
            <a:off x="2552760" y="4495680"/>
            <a:ext cx="4038480" cy="533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Product 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Release 1.0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14" name=""/>
          <p:cNvSpPr/>
          <p:nvPr/>
        </p:nvSpPr>
        <p:spPr>
          <a:xfrm>
            <a:off x="0" y="632448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October 2001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ForeSight, LLC.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title"/>
          </p:nvPr>
        </p:nvSpPr>
        <p:spPr>
          <a:xfrm>
            <a:off x="647640" y="1009440"/>
            <a:ext cx="78487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Key Issues</a:t>
            </a:r>
            <a:endParaRPr b="1" i="1" lang="en-US" sz="4000" strike="noStrike" u="none">
              <a:solidFill>
                <a:srgbClr val="005000"/>
              </a:solidFill>
              <a:effectLst/>
              <a:uFillTx/>
              <a:latin typeface="Tahoma"/>
            </a:endParaRPr>
          </a:p>
        </p:txBody>
      </p:sp>
      <p:sp>
        <p:nvSpPr>
          <p:cNvPr id="332" name="PlaceHolder 2"/>
          <p:cNvSpPr>
            <a:spLocks noGrp="1"/>
          </p:cNvSpPr>
          <p:nvPr>
            <p:ph/>
          </p:nvPr>
        </p:nvSpPr>
        <p:spPr>
          <a:xfrm>
            <a:off x="1928520" y="1962000"/>
            <a:ext cx="65293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SzPct val="10280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Near Term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Application Specific Adaptation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0280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Long Term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Maintain product quality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Push market with innovation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ForeSight, LLC.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83EAF6-D756-48B9-9415-2EDFBF512E6E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PlaceHolder 1"/>
          <p:cNvSpPr>
            <a:spLocks noGrp="1"/>
          </p:cNvSpPr>
          <p:nvPr>
            <p:ph type="title"/>
          </p:nvPr>
        </p:nvSpPr>
        <p:spPr>
          <a:xfrm>
            <a:off x="628560" y="1066680"/>
            <a:ext cx="7848720" cy="857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Annual Market Size*</a:t>
            </a:r>
            <a:br>
              <a:rPr sz="4000"/>
            </a:br>
            <a:r>
              <a:rPr b="1" i="1" lang="en-US" sz="20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(North American Markets Only)</a:t>
            </a:r>
            <a:endParaRPr b="1" i="1" lang="en-US" sz="2000" strike="noStrike" u="none">
              <a:solidFill>
                <a:srgbClr val="005000"/>
              </a:solidFill>
              <a:effectLst/>
              <a:uFillTx/>
              <a:latin typeface="Tahoma"/>
            </a:endParaRPr>
          </a:p>
        </p:txBody>
      </p:sp>
      <p:sp>
        <p:nvSpPr>
          <p:cNvPr id="334" name="PlaceHolder 2"/>
          <p:cNvSpPr>
            <a:spLocks noGrp="1"/>
          </p:cNvSpPr>
          <p:nvPr>
            <p:ph/>
          </p:nvPr>
        </p:nvSpPr>
        <p:spPr>
          <a:xfrm>
            <a:off x="1886040" y="2018880"/>
            <a:ext cx="5867280" cy="4172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Utility Meters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6600"/>
              </a:buClr>
              <a:buFont typeface="Wingdings" charset="2"/>
              <a:buChar char="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155,000,000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Electric Meters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6600"/>
              </a:buClr>
              <a:buFont typeface="Wingdings" charset="2"/>
              <a:buChar char="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120,000,000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Food Service Meters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6600"/>
              </a:buClr>
              <a:buFont typeface="Wingdings" charset="2"/>
              <a:buChar char="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1,500,000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Industrial Meters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6600"/>
              </a:buClr>
              <a:buFont typeface="Wingdings" charset="2"/>
              <a:buChar char="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5,500,000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Recreational Meters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6600"/>
              </a:buClr>
              <a:buFont typeface="Wingdings" charset="2"/>
              <a:buChar char="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200,000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ffcc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* Totals include sub-metering applications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ForeSight, LLC.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8B0EAC-5F39-4F81-AF42-9E3933F0DB61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/>
          </p:nvPr>
        </p:nvSpPr>
        <p:spPr>
          <a:xfrm>
            <a:off x="2666880" y="1009800"/>
            <a:ext cx="381024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 algn="ctr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a7893d"/>
                </a:solidFill>
                <a:effectLst/>
                <a:uFillTx/>
                <a:latin typeface="Futura Bk BT"/>
              </a:rPr>
              <a:t>ForeSight, LLC.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7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a7893d"/>
                </a:solidFill>
                <a:effectLst/>
                <a:uFillTx/>
                <a:latin typeface="Futura Bk BT"/>
              </a:rPr>
              <a:t>Technology Solutions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36" name=""/>
          <p:cNvSpPr/>
          <p:nvPr/>
        </p:nvSpPr>
        <p:spPr>
          <a:xfrm>
            <a:off x="2652840" y="5715000"/>
            <a:ext cx="38379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a7893d"/>
                </a:solidFill>
                <a:effectLst/>
                <a:uFillTx/>
                <a:latin typeface="Tahoma"/>
              </a:rPr>
              <a:t>Email: SPSable@foresightllc.com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2967120" y="2685960"/>
            <a:ext cx="3209760" cy="58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6600"/>
                </a:solidFill>
                <a:effectLst/>
                <a:uFillTx/>
                <a:latin typeface="Tahoma"/>
              </a:rPr>
              <a:t>Steven P. Sable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8" name=""/>
          <p:cNvGraphicFramePr/>
          <p:nvPr/>
        </p:nvGraphicFramePr>
        <p:xfrm>
          <a:off x="2867040" y="3505320"/>
          <a:ext cx="3505320" cy="1631880"/>
        </p:xfrm>
        <a:graphic>
          <a:graphicData uri="http://schemas.openxmlformats.org/drawingml/2006/table">
            <a:tbl>
              <a:tblPr/>
              <a:tblGrid>
                <a:gridCol w="3505320"/>
              </a:tblGrid>
              <a:tr h="16318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6600"/>
                          </a:solidFill>
                          <a:effectLst/>
                          <a:uFillTx/>
                          <a:latin typeface="Tahoma"/>
                        </a:rPr>
                        <a:t>1280 Bison Avenue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6600"/>
                          </a:solidFill>
                          <a:effectLst/>
                          <a:uFillTx/>
                          <a:latin typeface="Tahoma"/>
                        </a:rPr>
                        <a:t>Suite B9707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6600"/>
                          </a:solidFill>
                          <a:effectLst/>
                          <a:uFillTx/>
                          <a:latin typeface="Tahoma"/>
                        </a:rPr>
                        <a:t>Newport Beach, CA 92660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6600"/>
                          </a:solidFill>
                          <a:effectLst/>
                          <a:uFillTx/>
                          <a:latin typeface="Tahoma"/>
                        </a:rPr>
                        <a:t>Telephone:  949.706.0818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006600"/>
                          </a:solidFill>
                          <a:effectLst/>
                          <a:uFillTx/>
                          <a:latin typeface="Tahoma"/>
                        </a:rPr>
                        <a:t>Facsimile:  949.706.0845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ForeSight, LLC.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308812-6116-4E4E-B4B8-77BA0DDCC567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PlaceHolder 1"/>
          <p:cNvSpPr>
            <a:spLocks noGrp="1"/>
          </p:cNvSpPr>
          <p:nvPr>
            <p:ph type="title"/>
          </p:nvPr>
        </p:nvSpPr>
        <p:spPr>
          <a:xfrm>
            <a:off x="742680" y="1009440"/>
            <a:ext cx="7388280" cy="455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6600"/>
                </a:solidFill>
                <a:effectLst/>
                <a:uFillTx/>
                <a:latin typeface="Tahoma"/>
              </a:rPr>
              <a:t>Mission Statement</a:t>
            </a:r>
            <a:endParaRPr b="1" i="1" lang="en-US" sz="4000" strike="noStrike" u="none">
              <a:solidFill>
                <a:srgbClr val="005000"/>
              </a:solidFill>
              <a:effectLst/>
              <a:uFillTx/>
              <a:latin typeface="Tahoma"/>
            </a:endParaRPr>
          </a:p>
        </p:txBody>
      </p:sp>
      <p:sp>
        <p:nvSpPr>
          <p:cNvPr id="316" name="PlaceHolder 2"/>
          <p:cNvSpPr>
            <a:spLocks noGrp="1"/>
          </p:cNvSpPr>
          <p:nvPr>
            <p:ph/>
          </p:nvPr>
        </p:nvSpPr>
        <p:spPr>
          <a:xfrm>
            <a:off x="1467000" y="2114280"/>
            <a:ext cx="6210000" cy="2514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 algn="just">
              <a:lnSpc>
                <a:spcPct val="90000"/>
              </a:lnSpc>
              <a:spcBef>
                <a:spcPts val="700"/>
              </a:spcBef>
              <a:buSzPct val="10280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 leverage the comprehensive body of </a:t>
            </a: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completed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scientific and development work done on the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FlowChip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and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Intelligent Power Meter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in global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Metering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markets and applications.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ForeSight, LLC.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E1EC8A-11D8-41EC-A287-E78E8D2CCFA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/>
          </p:cNvSpPr>
          <p:nvPr>
            <p:ph type="title"/>
          </p:nvPr>
        </p:nvSpPr>
        <p:spPr>
          <a:xfrm>
            <a:off x="647640" y="1009800"/>
            <a:ext cx="7848720" cy="514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 Market Definition  </a:t>
            </a:r>
            <a:endParaRPr b="1" i="1" lang="en-US" sz="4000" strike="noStrike" u="none">
              <a:solidFill>
                <a:srgbClr val="005000"/>
              </a:solidFill>
              <a:effectLst/>
              <a:uFillTx/>
              <a:latin typeface="Tahoma"/>
            </a:endParaRPr>
          </a:p>
        </p:txBody>
      </p:sp>
      <p:sp>
        <p:nvSpPr>
          <p:cNvPr id="318" name="PlaceHolder 2"/>
          <p:cNvSpPr>
            <a:spLocks noGrp="1"/>
          </p:cNvSpPr>
          <p:nvPr>
            <p:ph/>
          </p:nvPr>
        </p:nvSpPr>
        <p:spPr>
          <a:xfrm>
            <a:off x="1515600" y="1828800"/>
            <a:ext cx="61102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SzPct val="10280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Utility Metering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Water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Electricity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Sewer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02805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Industrial Metering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ForeSight, LLC.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B08BFB-9F32-476F-860F-1905E91A1E2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152280" y="1009440"/>
            <a:ext cx="8763120" cy="438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Traditional Meter Manufacturers </a:t>
            </a:r>
            <a:endParaRPr b="1" i="1" lang="en-US" sz="4000" strike="noStrike" u="none">
              <a:solidFill>
                <a:srgbClr val="005000"/>
              </a:solidFill>
              <a:effectLst/>
              <a:uFillTx/>
              <a:latin typeface="Tahoma"/>
            </a:endParaRPr>
          </a:p>
        </p:txBody>
      </p:sp>
      <p:sp>
        <p:nvSpPr>
          <p:cNvPr id="320" name="PlaceHolder 2"/>
          <p:cNvSpPr>
            <a:spLocks noGrp="1"/>
          </p:cNvSpPr>
          <p:nvPr>
            <p:ph/>
          </p:nvPr>
        </p:nvSpPr>
        <p:spPr>
          <a:xfrm>
            <a:off x="1781280" y="1905120"/>
            <a:ext cx="558144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SzPct val="10280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Energy/Utility install base: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Schlumberger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Siemens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ABB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ForeSight, LLC.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68AD44-5C60-4817-8CB0-ADEBAC60EB6A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PlaceHolder 1"/>
          <p:cNvSpPr>
            <a:spLocks noGrp="1"/>
          </p:cNvSpPr>
          <p:nvPr>
            <p:ph type="title"/>
          </p:nvPr>
        </p:nvSpPr>
        <p:spPr>
          <a:xfrm>
            <a:off x="647640" y="1009440"/>
            <a:ext cx="78487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Market Summary</a:t>
            </a:r>
            <a:endParaRPr b="1" i="1" lang="en-US" sz="4000" strike="noStrike" u="none">
              <a:solidFill>
                <a:srgbClr val="005000"/>
              </a:solidFill>
              <a:effectLst/>
              <a:uFillTx/>
              <a:latin typeface="Tahoma"/>
            </a:endParaRPr>
          </a:p>
        </p:txBody>
      </p:sp>
      <p:sp>
        <p:nvSpPr>
          <p:cNvPr id="322" name="PlaceHolder 2"/>
          <p:cNvSpPr>
            <a:spLocks noGrp="1"/>
          </p:cNvSpPr>
          <p:nvPr>
            <p:ph/>
          </p:nvPr>
        </p:nvSpPr>
        <p:spPr>
          <a:xfrm>
            <a:off x="1752480" y="1828800"/>
            <a:ext cx="73915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SzPct val="10280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Market: Past, Present, &amp; Future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Past Approaches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006600"/>
              </a:buClr>
              <a:buFont typeface="Wingdings" charset="2"/>
              <a:buChar char="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Century old technologies for gas/water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006600"/>
              </a:buClr>
              <a:buFont typeface="Wingdings" charset="2"/>
              <a:buChar char="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Decades old technology for electricity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006600"/>
              </a:buClr>
              <a:buFont typeface="Wingdings" charset="2"/>
              <a:buChar char="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Decades old technology for industrial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Present Approaches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006600"/>
              </a:buClr>
              <a:buFont typeface="Wingdings" charset="2"/>
              <a:buChar char="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Incremental improvement in all media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006600"/>
              </a:buClr>
              <a:buFont typeface="Wingdings" charset="2"/>
              <a:buChar char="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Communications requires data conversion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Future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006600"/>
              </a:buClr>
              <a:buFont typeface="Wingdings" charset="2"/>
              <a:buChar char="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5+ years away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ForeSight, LLC.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A05752-D476-4443-AA7B-5EF45500093B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PlaceHolder 1"/>
          <p:cNvSpPr>
            <a:spLocks noGrp="1"/>
          </p:cNvSpPr>
          <p:nvPr>
            <p:ph type="title"/>
          </p:nvPr>
        </p:nvSpPr>
        <p:spPr>
          <a:xfrm>
            <a:off x="647640" y="1009440"/>
            <a:ext cx="78487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Issues &amp; Opportunities</a:t>
            </a:r>
            <a:endParaRPr b="1" i="1" lang="en-US" sz="4000" strike="noStrike" u="none">
              <a:solidFill>
                <a:srgbClr val="005000"/>
              </a:solidFill>
              <a:effectLst/>
              <a:uFillTx/>
              <a:latin typeface="Tahoma"/>
            </a:endParaRPr>
          </a:p>
        </p:txBody>
      </p:sp>
      <p:sp>
        <p:nvSpPr>
          <p:cNvPr id="324" name="PlaceHolder 2"/>
          <p:cNvSpPr>
            <a:spLocks noGrp="1"/>
          </p:cNvSpPr>
          <p:nvPr>
            <p:ph/>
          </p:nvPr>
        </p:nvSpPr>
        <p:spPr>
          <a:xfrm>
            <a:off x="1828800" y="190512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SzPct val="10280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Entrenched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Corporate inertia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0280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Opportunities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Remote data retrieval enabled by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Enhanced Features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Lower cost/size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1" i="1" lang="en-US" sz="24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Available now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ForeSight, LLC.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A0AB45-ACF4-433F-A5DA-92116A367476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laceHolder 1"/>
          <p:cNvSpPr>
            <a:spLocks noGrp="1"/>
          </p:cNvSpPr>
          <p:nvPr>
            <p:ph type="title"/>
          </p:nvPr>
        </p:nvSpPr>
        <p:spPr>
          <a:xfrm>
            <a:off x="647640" y="1009440"/>
            <a:ext cx="78487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Product Features</a:t>
            </a:r>
            <a:endParaRPr b="1" i="1" lang="en-US" sz="4000" strike="noStrike" u="none">
              <a:solidFill>
                <a:srgbClr val="005000"/>
              </a:solidFill>
              <a:effectLst/>
              <a:uFillTx/>
              <a:latin typeface="Tahoma"/>
            </a:endParaRPr>
          </a:p>
        </p:txBody>
      </p:sp>
      <p:sp>
        <p:nvSpPr>
          <p:cNvPr id="326" name="PlaceHolder 2"/>
          <p:cNvSpPr>
            <a:spLocks noGrp="1"/>
          </p:cNvSpPr>
          <p:nvPr>
            <p:ph/>
          </p:nvPr>
        </p:nvSpPr>
        <p:spPr>
          <a:xfrm>
            <a:off x="1928520" y="1962000"/>
            <a:ext cx="65293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00"/>
              </a:spcBef>
              <a:buSzPct val="10280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Small physical size (credit card size)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0280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Remote data collection (automated)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0280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Remote control (service on/off)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0280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Point-of-use capable (all features)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0280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Tamper resistant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02805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Reduced cost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02805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Longer life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02805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Zero maintenance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ForeSight, LLC.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8D8479-B232-42A6-BBB9-819B94973D79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PlaceHolder 1"/>
          <p:cNvSpPr>
            <a:spLocks noGrp="1"/>
          </p:cNvSpPr>
          <p:nvPr>
            <p:ph type="title"/>
          </p:nvPr>
        </p:nvSpPr>
        <p:spPr>
          <a:xfrm>
            <a:off x="647640" y="1009440"/>
            <a:ext cx="78487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Risk Management</a:t>
            </a:r>
            <a:endParaRPr b="1" i="1" lang="en-US" sz="4000" strike="noStrike" u="none">
              <a:solidFill>
                <a:srgbClr val="005000"/>
              </a:solidFill>
              <a:effectLst/>
              <a:uFillTx/>
              <a:latin typeface="Tahoma"/>
            </a:endParaRPr>
          </a:p>
        </p:txBody>
      </p:sp>
      <p:sp>
        <p:nvSpPr>
          <p:cNvPr id="328" name="PlaceHolder 2"/>
          <p:cNvSpPr>
            <a:spLocks noGrp="1"/>
          </p:cNvSpPr>
          <p:nvPr>
            <p:ph/>
          </p:nvPr>
        </p:nvSpPr>
        <p:spPr>
          <a:xfrm>
            <a:off x="1905120" y="1904760"/>
            <a:ext cx="723888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lvl="1" marL="743040" indent="-285840">
              <a:spcBef>
                <a:spcPts val="601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Technical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buClr>
                <a:srgbClr val="006600"/>
              </a:buClr>
              <a:buFont typeface="Wingdings" charset="2"/>
              <a:buChar char="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Near zero, direct application ready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Commercial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buClr>
                <a:srgbClr val="006600"/>
              </a:buClr>
              <a:buFont typeface="Wingdings" charset="2"/>
              <a:buChar char="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Entrenched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Addressing Risk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Technical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buClr>
                <a:srgbClr val="006600"/>
              </a:buClr>
              <a:buFont typeface="Wingdings" charset="2"/>
              <a:buChar char="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No work outside known boundaries.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Commercial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buClr>
                <a:srgbClr val="006600"/>
              </a:buClr>
              <a:buFont typeface="Wingdings" charset="2"/>
              <a:buChar char="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Demonstrate payback and 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ForeSight, LLC.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78D85E-937E-4F44-BE95-22409F9C746B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PlaceHolder 1"/>
          <p:cNvSpPr>
            <a:spLocks noGrp="1"/>
          </p:cNvSpPr>
          <p:nvPr>
            <p:ph type="title"/>
          </p:nvPr>
        </p:nvSpPr>
        <p:spPr>
          <a:xfrm>
            <a:off x="647640" y="1009440"/>
            <a:ext cx="784872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5000"/>
                </a:solidFill>
                <a:effectLst/>
                <a:uFillTx/>
                <a:latin typeface="Tahoma"/>
              </a:rPr>
              <a:t>Rewards</a:t>
            </a:r>
            <a:endParaRPr b="1" i="1" lang="en-US" sz="4000" strike="noStrike" u="none">
              <a:solidFill>
                <a:srgbClr val="005000"/>
              </a:solidFill>
              <a:effectLst/>
              <a:uFillTx/>
              <a:latin typeface="Tahoma"/>
            </a:endParaRPr>
          </a:p>
        </p:txBody>
      </p:sp>
      <p:sp>
        <p:nvSpPr>
          <p:cNvPr id="330" name="PlaceHolder 2"/>
          <p:cNvSpPr>
            <a:spLocks noGrp="1"/>
          </p:cNvSpPr>
          <p:nvPr>
            <p:ph/>
          </p:nvPr>
        </p:nvSpPr>
        <p:spPr>
          <a:xfrm>
            <a:off x="1547640" y="1828800"/>
            <a:ext cx="645336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SzPct val="10280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Additional high value added sales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7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SzPct val="10280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Collateral Markets open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7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280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Minimum 5 year time advantage       over competing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ForeSight, LLC.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1EAE31-6CEB-407E-9DC1-AA8BEABC88B1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2000-04-04T12:59:13Z</dcterms:created>
  <dc:creator>Steven P. Sable</dc:creator>
  <dc:description/>
  <dc:language>en-US</dc:language>
  <cp:lastModifiedBy>Steven P. Sable</cp:lastModifiedBy>
  <cp:lastPrinted>2000-06-02T15:56:22Z</cp:lastPrinted>
  <dcterms:modified xsi:type="dcterms:W3CDTF">2001-10-25T14:30:20Z</dcterms:modified>
  <cp:revision>52</cp:revision>
  <dc:subject/>
  <dc:title>[Advanced Metering Technologies]</dc:title>
</cp:coreProperties>
</file>