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83413" cy="12012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654520" y="911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937120" y="966960"/>
            <a:ext cx="7257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Donovan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951440" y="2120760"/>
            <a:ext cx="76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46840" y="2160720"/>
            <a:ext cx="59220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742160" y="2160720"/>
            <a:ext cx="6573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818240" y="296388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56424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59788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54680" y="32688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616960" y="36068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69080" y="38070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42040" y="3921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09960" y="4976640"/>
            <a:ext cx="770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731000" y="4978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81640" y="1312920"/>
            <a:ext cx="3240" cy="7858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56480" y="15048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39000" y="1577880"/>
            <a:ext cx="424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Nina Garcia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 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77760" y="2017800"/>
            <a:ext cx="10201320" cy="68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10480" y="2120760"/>
            <a:ext cx="75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98720" y="666576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588600" y="216072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20000" y="409572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699920" y="334476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1560320" y="334476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560320" y="353052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81160" y="149400"/>
            <a:ext cx="104551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Administrative Services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743960" y="3433680"/>
            <a:ext cx="76968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40520" y="2840040"/>
            <a:ext cx="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558200" y="275580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273720" y="1666800"/>
            <a:ext cx="466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80000" y="4538520"/>
            <a:ext cx="811080" cy="206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750160" y="2959200"/>
            <a:ext cx="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8248320" y="2085840"/>
            <a:ext cx="4680" cy="5072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055000" y="2212920"/>
            <a:ext cx="803160" cy="3142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190720" y="2257560"/>
            <a:ext cx="4791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Woods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Mgmt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81880" y="26384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Christal Hattaway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10034640" y="2085480"/>
            <a:ext cx="0" cy="3537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9777240" y="2198520"/>
            <a:ext cx="789120" cy="316080"/>
            <a:chOff x="9777240" y="2198520"/>
            <a:chExt cx="789120" cy="316080"/>
          </a:xfrm>
        </p:grpSpPr>
        <p:sp>
          <p:nvSpPr>
            <p:cNvPr id="38" name=""/>
            <p:cNvSpPr/>
            <p:nvPr/>
          </p:nvSpPr>
          <p:spPr>
            <a:xfrm>
              <a:off x="9777240" y="2198520"/>
              <a:ext cx="789120" cy="316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946800" y="2239920"/>
              <a:ext cx="47088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Larson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Facility Planning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" name=""/>
          <p:cNvSpPr/>
          <p:nvPr/>
        </p:nvSpPr>
        <p:spPr>
          <a:xfrm>
            <a:off x="2266920" y="2984400"/>
            <a:ext cx="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32320" y="38988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3757680" y="2025720"/>
            <a:ext cx="1199880" cy="2365200"/>
            <a:chOff x="3757680" y="2025720"/>
            <a:chExt cx="1199880" cy="2365200"/>
          </a:xfrm>
        </p:grpSpPr>
        <p:sp>
          <p:nvSpPr>
            <p:cNvPr id="43" name=""/>
            <p:cNvSpPr/>
            <p:nvPr/>
          </p:nvSpPr>
          <p:spPr>
            <a:xfrm flipV="1">
              <a:off x="3998880" y="2025720"/>
              <a:ext cx="3240" cy="2365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3757680" y="2129040"/>
              <a:ext cx="911160" cy="371880"/>
              <a:chOff x="3757680" y="2129040"/>
              <a:chExt cx="911160" cy="371880"/>
            </a:xfrm>
          </p:grpSpPr>
          <p:sp>
            <p:nvSpPr>
              <p:cNvPr id="45" name=""/>
              <p:cNvSpPr/>
              <p:nvPr/>
            </p:nvSpPr>
            <p:spPr>
              <a:xfrm>
                <a:off x="3757680" y="212904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4017240" y="2181240"/>
                <a:ext cx="377640" cy="319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Gary Fitch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Aviation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" name=""/>
            <p:cNvGrpSpPr/>
            <p:nvPr/>
          </p:nvGrpSpPr>
          <p:grpSpPr>
            <a:xfrm>
              <a:off x="4165560" y="2889360"/>
              <a:ext cx="790560" cy="223920"/>
              <a:chOff x="4165560" y="2889360"/>
              <a:chExt cx="790560" cy="223920"/>
            </a:xfrm>
          </p:grpSpPr>
          <p:sp>
            <p:nvSpPr>
              <p:cNvPr id="48" name=""/>
              <p:cNvSpPr/>
              <p:nvPr/>
            </p:nvSpPr>
            <p:spPr>
              <a:xfrm>
                <a:off x="4165560" y="288936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325040" y="2919600"/>
                <a:ext cx="54864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Michelle Prince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Receptionist/Acctg.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0" name=""/>
            <p:cNvSpPr/>
            <p:nvPr/>
          </p:nvSpPr>
          <p:spPr>
            <a:xfrm>
              <a:off x="4167000" y="2551320"/>
              <a:ext cx="790560" cy="2156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375800" y="2575080"/>
              <a:ext cx="4132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Bobbie McNiel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Scty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006800" y="30034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994200" y="26542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4660920" y="6229440"/>
            <a:ext cx="803160" cy="217440"/>
            <a:chOff x="4660920" y="6229440"/>
            <a:chExt cx="803160" cy="217440"/>
          </a:xfrm>
        </p:grpSpPr>
        <p:sp>
          <p:nvSpPr>
            <p:cNvPr id="55" name=""/>
            <p:cNvSpPr/>
            <p:nvPr/>
          </p:nvSpPr>
          <p:spPr>
            <a:xfrm>
              <a:off x="4660920" y="62294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770360" y="62596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Ogden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4189320" y="324648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33760" y="3290760"/>
            <a:ext cx="2923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Fain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Pilot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4579920" y="4010040"/>
            <a:ext cx="788760" cy="223920"/>
            <a:chOff x="4579920" y="4010040"/>
            <a:chExt cx="788760" cy="223920"/>
          </a:xfrm>
        </p:grpSpPr>
        <p:sp>
          <p:nvSpPr>
            <p:cNvPr id="60" name=""/>
            <p:cNvSpPr/>
            <p:nvPr/>
          </p:nvSpPr>
          <p:spPr>
            <a:xfrm>
              <a:off x="4579920" y="40100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596840" y="4044960"/>
              <a:ext cx="7408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Anna Harris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Asst. Aviation Coordinator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" name=""/>
          <p:cNvSpPr/>
          <p:nvPr/>
        </p:nvSpPr>
        <p:spPr>
          <a:xfrm>
            <a:off x="4675320" y="4564080"/>
            <a:ext cx="772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Charlotte Brown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Maint/Scty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4184640" y="3610080"/>
            <a:ext cx="788760" cy="277560"/>
            <a:chOff x="4184640" y="3610080"/>
            <a:chExt cx="788760" cy="277560"/>
          </a:xfrm>
        </p:grpSpPr>
        <p:sp>
          <p:nvSpPr>
            <p:cNvPr id="64" name=""/>
            <p:cNvSpPr/>
            <p:nvPr/>
          </p:nvSpPr>
          <p:spPr>
            <a:xfrm>
              <a:off x="4184640" y="3610080"/>
              <a:ext cx="788760" cy="277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209840" y="3652560"/>
              <a:ext cx="723960" cy="22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Kristi Kraemer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Coordinator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Aviation Svcs.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4673520" y="4857840"/>
            <a:ext cx="790560" cy="217440"/>
            <a:chOff x="4673520" y="4857840"/>
            <a:chExt cx="790560" cy="217440"/>
          </a:xfrm>
        </p:grpSpPr>
        <p:sp>
          <p:nvSpPr>
            <p:cNvPr id="67" name=""/>
            <p:cNvSpPr/>
            <p:nvPr/>
          </p:nvSpPr>
          <p:spPr>
            <a:xfrm>
              <a:off x="4673520" y="4857840"/>
              <a:ext cx="7905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781520" y="4888080"/>
              <a:ext cx="554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Michael Boegler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4216320" y="4290840"/>
            <a:ext cx="798480" cy="200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281480" y="4309920"/>
            <a:ext cx="696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Keith Jones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of Maintenance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25840" y="41148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00680" y="3720960"/>
            <a:ext cx="190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006800" y="3359160"/>
            <a:ext cx="190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06800" y="4387680"/>
            <a:ext cx="190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667400" y="5149800"/>
            <a:ext cx="803160" cy="217440"/>
            <a:chOff x="4667400" y="5149800"/>
            <a:chExt cx="803160" cy="217440"/>
          </a:xfrm>
        </p:grpSpPr>
        <p:sp>
          <p:nvSpPr>
            <p:cNvPr id="76" name=""/>
            <p:cNvSpPr/>
            <p:nvPr/>
          </p:nvSpPr>
          <p:spPr>
            <a:xfrm>
              <a:off x="4667400" y="514980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776840" y="518004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Randall Gross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4660920" y="5435640"/>
            <a:ext cx="803160" cy="217440"/>
            <a:chOff x="4660920" y="5435640"/>
            <a:chExt cx="803160" cy="217440"/>
          </a:xfrm>
        </p:grpSpPr>
        <p:sp>
          <p:nvSpPr>
            <p:cNvPr id="79" name=""/>
            <p:cNvSpPr/>
            <p:nvPr/>
          </p:nvSpPr>
          <p:spPr>
            <a:xfrm>
              <a:off x="4660920" y="54356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770360" y="54658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Tracy Pursiful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4667400" y="5708520"/>
            <a:ext cx="803160" cy="217440"/>
            <a:chOff x="4667400" y="5708520"/>
            <a:chExt cx="803160" cy="217440"/>
          </a:xfrm>
        </p:grpSpPr>
        <p:sp>
          <p:nvSpPr>
            <p:cNvPr id="82" name=""/>
            <p:cNvSpPr/>
            <p:nvPr/>
          </p:nvSpPr>
          <p:spPr>
            <a:xfrm>
              <a:off x="4667400" y="570852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776840" y="573876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Lance Stanley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4667400" y="5975280"/>
            <a:ext cx="803160" cy="217440"/>
            <a:chOff x="4667400" y="5975280"/>
            <a:chExt cx="803160" cy="217440"/>
          </a:xfrm>
        </p:grpSpPr>
        <p:sp>
          <p:nvSpPr>
            <p:cNvPr id="85" name=""/>
            <p:cNvSpPr/>
            <p:nvPr/>
          </p:nvSpPr>
          <p:spPr>
            <a:xfrm>
              <a:off x="4667400" y="597528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776840" y="600552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James Click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4667400" y="6483240"/>
            <a:ext cx="803160" cy="217440"/>
            <a:chOff x="4667400" y="6483240"/>
            <a:chExt cx="803160" cy="217440"/>
          </a:xfrm>
        </p:grpSpPr>
        <p:sp>
          <p:nvSpPr>
            <p:cNvPr id="88" name=""/>
            <p:cNvSpPr/>
            <p:nvPr/>
          </p:nvSpPr>
          <p:spPr>
            <a:xfrm>
              <a:off x="4667400" y="64832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76840" y="65134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Dick Jones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4673520" y="6750000"/>
            <a:ext cx="803520" cy="217440"/>
            <a:chOff x="4673520" y="6750000"/>
            <a:chExt cx="803520" cy="217440"/>
          </a:xfrm>
        </p:grpSpPr>
        <p:sp>
          <p:nvSpPr>
            <p:cNvPr id="91" name=""/>
            <p:cNvSpPr/>
            <p:nvPr/>
          </p:nvSpPr>
          <p:spPr>
            <a:xfrm>
              <a:off x="4673520" y="6750000"/>
              <a:ext cx="80352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83320" y="6780240"/>
              <a:ext cx="5634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Gabriel Franco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667400" y="7023240"/>
            <a:ext cx="803160" cy="217440"/>
            <a:chOff x="4667400" y="7023240"/>
            <a:chExt cx="803160" cy="217440"/>
          </a:xfrm>
        </p:grpSpPr>
        <p:sp>
          <p:nvSpPr>
            <p:cNvPr id="94" name=""/>
            <p:cNvSpPr/>
            <p:nvPr/>
          </p:nvSpPr>
          <p:spPr>
            <a:xfrm>
              <a:off x="4667400" y="70232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776840" y="70534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James Norris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Hangar Attendant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4667400" y="7289640"/>
            <a:ext cx="803160" cy="217440"/>
            <a:chOff x="4667400" y="7289640"/>
            <a:chExt cx="803160" cy="217440"/>
          </a:xfrm>
        </p:grpSpPr>
        <p:sp>
          <p:nvSpPr>
            <p:cNvPr id="97" name=""/>
            <p:cNvSpPr/>
            <p:nvPr/>
          </p:nvSpPr>
          <p:spPr>
            <a:xfrm>
              <a:off x="4667400" y="72896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776840" y="73198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Arthur Johnson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Hangar Attendant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" name=""/>
          <p:cNvSpPr/>
          <p:nvPr/>
        </p:nvSpPr>
        <p:spPr>
          <a:xfrm flipV="1">
            <a:off x="4449600" y="4495680"/>
            <a:ext cx="9720" cy="2880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57880" y="73785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64000" y="713736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464000" y="687708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51400" y="659772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470480" y="468648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57880" y="63435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464000" y="607068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470480" y="579744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64000" y="553716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470480" y="525780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470480" y="49467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" name=""/>
          <p:cNvGrpSpPr/>
          <p:nvPr/>
        </p:nvGrpSpPr>
        <p:grpSpPr>
          <a:xfrm>
            <a:off x="5584680" y="2063520"/>
            <a:ext cx="1013040" cy="1420200"/>
            <a:chOff x="5584680" y="2063520"/>
            <a:chExt cx="1013040" cy="1420200"/>
          </a:xfrm>
        </p:grpSpPr>
        <p:sp>
          <p:nvSpPr>
            <p:cNvPr id="112" name=""/>
            <p:cNvSpPr/>
            <p:nvPr/>
          </p:nvSpPr>
          <p:spPr>
            <a:xfrm flipH="1" flipV="1">
              <a:off x="5892840" y="2063520"/>
              <a:ext cx="9360" cy="1276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584680" y="2168280"/>
              <a:ext cx="790560" cy="315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659560" y="2199960"/>
              <a:ext cx="63504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Billie Akhave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 &amp; Acctg.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5" name=""/>
            <p:cNvGrpSpPr/>
            <p:nvPr/>
          </p:nvGrpSpPr>
          <p:grpSpPr>
            <a:xfrm>
              <a:off x="6054840" y="2604960"/>
              <a:ext cx="523800" cy="215640"/>
              <a:chOff x="6054840" y="2604960"/>
              <a:chExt cx="523800" cy="215640"/>
            </a:xfrm>
          </p:grpSpPr>
          <p:sp>
            <p:nvSpPr>
              <p:cNvPr id="116" name=""/>
              <p:cNvSpPr/>
              <p:nvPr/>
            </p:nvSpPr>
            <p:spPr>
              <a:xfrm>
                <a:off x="6054840" y="260496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6110280" y="2639520"/>
                <a:ext cx="45252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Norma Mottu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8" name=""/>
            <p:cNvGrpSpPr/>
            <p:nvPr/>
          </p:nvGrpSpPr>
          <p:grpSpPr>
            <a:xfrm>
              <a:off x="6067440" y="2896920"/>
              <a:ext cx="523800" cy="262800"/>
              <a:chOff x="6067440" y="2896920"/>
              <a:chExt cx="523800" cy="262800"/>
            </a:xfrm>
          </p:grpSpPr>
          <p:sp>
            <p:nvSpPr>
              <p:cNvPr id="119" name=""/>
              <p:cNvSpPr/>
              <p:nvPr/>
            </p:nvSpPr>
            <p:spPr>
              <a:xfrm>
                <a:off x="6067440" y="289692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6107040" y="2931480"/>
                <a:ext cx="48096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Patricia Sanchez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1" name=""/>
            <p:cNvGrpSpPr/>
            <p:nvPr/>
          </p:nvGrpSpPr>
          <p:grpSpPr>
            <a:xfrm>
              <a:off x="6073920" y="3220920"/>
              <a:ext cx="523800" cy="262800"/>
              <a:chOff x="6073920" y="3220920"/>
              <a:chExt cx="523800" cy="262800"/>
            </a:xfrm>
          </p:grpSpPr>
          <p:sp>
            <p:nvSpPr>
              <p:cNvPr id="122" name=""/>
              <p:cNvSpPr/>
              <p:nvPr/>
            </p:nvSpPr>
            <p:spPr>
              <a:xfrm>
                <a:off x="6073920" y="322092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6127920" y="3255480"/>
                <a:ext cx="45252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Clark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4" name=""/>
            <p:cNvSpPr/>
            <p:nvPr/>
          </p:nvSpPr>
          <p:spPr>
            <a:xfrm>
              <a:off x="5899320" y="2685960"/>
              <a:ext cx="133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911920" y="332712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905440" y="299700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6651720" y="2072880"/>
            <a:ext cx="1146240" cy="1616400"/>
            <a:chOff x="6651720" y="2072880"/>
            <a:chExt cx="1146240" cy="1616400"/>
          </a:xfrm>
        </p:grpSpPr>
        <p:sp>
          <p:nvSpPr>
            <p:cNvPr id="128" name=""/>
            <p:cNvSpPr/>
            <p:nvPr/>
          </p:nvSpPr>
          <p:spPr>
            <a:xfrm flipV="1">
              <a:off x="6853320" y="2072880"/>
              <a:ext cx="1800" cy="150012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651720" y="2183040"/>
              <a:ext cx="879480" cy="3092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861960" y="2197080"/>
              <a:ext cx="48780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Henry Terech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Construction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988320" y="255132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195320" y="2603520"/>
              <a:ext cx="310320" cy="22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Tara Soyal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Scty.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3" name=""/>
            <p:cNvGrpSpPr/>
            <p:nvPr/>
          </p:nvGrpSpPr>
          <p:grpSpPr>
            <a:xfrm>
              <a:off x="6982200" y="2887560"/>
              <a:ext cx="790560" cy="223920"/>
              <a:chOff x="6982200" y="2887560"/>
              <a:chExt cx="790560" cy="223920"/>
            </a:xfrm>
          </p:grpSpPr>
          <p:sp>
            <p:nvSpPr>
              <p:cNvPr id="134" name=""/>
              <p:cNvSpPr/>
              <p:nvPr/>
            </p:nvSpPr>
            <p:spPr>
              <a:xfrm>
                <a:off x="6982200" y="288756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7077240" y="2921040"/>
                <a:ext cx="5842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Charles Upshaw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Mgr. Construction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6" name=""/>
            <p:cNvGrpSpPr/>
            <p:nvPr/>
          </p:nvGrpSpPr>
          <p:grpSpPr>
            <a:xfrm>
              <a:off x="6982200" y="3160800"/>
              <a:ext cx="815760" cy="261720"/>
              <a:chOff x="6982200" y="3160800"/>
              <a:chExt cx="815760" cy="261720"/>
            </a:xfrm>
          </p:grpSpPr>
          <p:sp>
            <p:nvSpPr>
              <p:cNvPr id="137" name=""/>
              <p:cNvSpPr/>
              <p:nvPr/>
            </p:nvSpPr>
            <p:spPr>
              <a:xfrm>
                <a:off x="6982200" y="3160800"/>
                <a:ext cx="8157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7020000" y="3194280"/>
                <a:ext cx="74952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Alan Jones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Coord. Security Sys Tech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9" name=""/>
            <p:cNvGrpSpPr/>
            <p:nvPr/>
          </p:nvGrpSpPr>
          <p:grpSpPr>
            <a:xfrm>
              <a:off x="6994800" y="3465720"/>
              <a:ext cx="790560" cy="223560"/>
              <a:chOff x="6994800" y="3465720"/>
              <a:chExt cx="790560" cy="223560"/>
            </a:xfrm>
          </p:grpSpPr>
          <p:sp>
            <p:nvSpPr>
              <p:cNvPr id="140" name=""/>
              <p:cNvSpPr/>
              <p:nvPr/>
            </p:nvSpPr>
            <p:spPr>
              <a:xfrm>
                <a:off x="6994800" y="3465720"/>
                <a:ext cx="790560" cy="22356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7039080" y="3498840"/>
                <a:ext cx="7174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VACANT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Coord. Construction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2" name=""/>
            <p:cNvSpPr/>
            <p:nvPr/>
          </p:nvSpPr>
          <p:spPr>
            <a:xfrm>
              <a:off x="6845400" y="35625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858360" y="3301920"/>
              <a:ext cx="1458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6845400" y="30099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6851880" y="26607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6" name=""/>
          <p:cNvSpPr/>
          <p:nvPr/>
        </p:nvSpPr>
        <p:spPr>
          <a:xfrm>
            <a:off x="8394840" y="291132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Ian Russell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400960" y="31654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Georgeanna Hoiseth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Business Syst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407440" y="3419640"/>
            <a:ext cx="8190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Anderson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Supervisor Phone Operators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9" name=""/>
          <p:cNvGrpSpPr/>
          <p:nvPr/>
        </p:nvGrpSpPr>
        <p:grpSpPr>
          <a:xfrm>
            <a:off x="8628120" y="3616200"/>
            <a:ext cx="960480" cy="1922400"/>
            <a:chOff x="8628120" y="3616200"/>
            <a:chExt cx="960480" cy="1922400"/>
          </a:xfrm>
        </p:grpSpPr>
        <p:sp>
          <p:nvSpPr>
            <p:cNvPr id="150" name=""/>
            <p:cNvSpPr/>
            <p:nvPr/>
          </p:nvSpPr>
          <p:spPr>
            <a:xfrm>
              <a:off x="8776080" y="3692160"/>
              <a:ext cx="79344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Edgar Ponce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776080" y="3895560"/>
              <a:ext cx="79344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Veronica Dominguez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788680" y="406044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Carolyn Freeman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88680" y="425736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Bonnie Allen – 3AC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8788680" y="444780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Melinda Nagle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8782200" y="464472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Marittsa Carrizales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82200" y="481608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Amy Schuster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788680" y="501300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Delisha Dennis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794800" y="520992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 Positions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782200" y="540684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 Positions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28120" y="3616200"/>
              <a:ext cx="7920" cy="185868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636040" y="54543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642520" y="525132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642520" y="507348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636040" y="37652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636040" y="48830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636040" y="471132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642520" y="452088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636040" y="43178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642520" y="41144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636040" y="39621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2119320" y="2038320"/>
            <a:ext cx="1275840" cy="1668600"/>
            <a:chOff x="2119320" y="2038320"/>
            <a:chExt cx="1275840" cy="1668600"/>
          </a:xfrm>
        </p:grpSpPr>
        <p:grpSp>
          <p:nvGrpSpPr>
            <p:cNvPr id="172" name=""/>
            <p:cNvGrpSpPr/>
            <p:nvPr/>
          </p:nvGrpSpPr>
          <p:grpSpPr>
            <a:xfrm>
              <a:off x="2581200" y="3205080"/>
              <a:ext cx="779400" cy="192240"/>
              <a:chOff x="2581200" y="3205080"/>
              <a:chExt cx="779400" cy="192240"/>
            </a:xfrm>
          </p:grpSpPr>
          <p:sp>
            <p:nvSpPr>
              <p:cNvPr id="173" name=""/>
              <p:cNvSpPr/>
              <p:nvPr/>
            </p:nvSpPr>
            <p:spPr>
              <a:xfrm>
                <a:off x="2581200" y="3205080"/>
                <a:ext cx="779400" cy="1922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2752560" y="3234600"/>
                <a:ext cx="42048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 Davidson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Legal Asst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5" name=""/>
            <p:cNvGrpSpPr/>
            <p:nvPr/>
          </p:nvGrpSpPr>
          <p:grpSpPr>
            <a:xfrm>
              <a:off x="2581200" y="3505320"/>
              <a:ext cx="813960" cy="201600"/>
              <a:chOff x="2581200" y="3505320"/>
              <a:chExt cx="813960" cy="201600"/>
            </a:xfrm>
          </p:grpSpPr>
          <p:sp>
            <p:nvSpPr>
              <p:cNvPr id="176" name=""/>
              <p:cNvSpPr/>
              <p:nvPr/>
            </p:nvSpPr>
            <p:spPr>
              <a:xfrm>
                <a:off x="2581200" y="3505320"/>
                <a:ext cx="813960" cy="20160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2764440" y="3529440"/>
                <a:ext cx="46692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Lance McCarthy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Mgr.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8" name=""/>
            <p:cNvGrpSpPr/>
            <p:nvPr/>
          </p:nvGrpSpPr>
          <p:grpSpPr>
            <a:xfrm>
              <a:off x="2581200" y="2913120"/>
              <a:ext cx="779400" cy="191880"/>
              <a:chOff x="2581200" y="2913120"/>
              <a:chExt cx="779400" cy="191880"/>
            </a:xfrm>
          </p:grpSpPr>
          <p:sp>
            <p:nvSpPr>
              <p:cNvPr id="179" name=""/>
              <p:cNvSpPr/>
              <p:nvPr/>
            </p:nvSpPr>
            <p:spPr>
              <a:xfrm>
                <a:off x="2581200" y="2913120"/>
                <a:ext cx="779400" cy="19188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2719800" y="2942280"/>
                <a:ext cx="48816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Bulgawicz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Atty.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1" name=""/>
            <p:cNvGrpSpPr/>
            <p:nvPr/>
          </p:nvGrpSpPr>
          <p:grpSpPr>
            <a:xfrm>
              <a:off x="2581200" y="2608200"/>
              <a:ext cx="779400" cy="192240"/>
              <a:chOff x="2581200" y="2608200"/>
              <a:chExt cx="779400" cy="192240"/>
            </a:xfrm>
          </p:grpSpPr>
          <p:sp>
            <p:nvSpPr>
              <p:cNvPr id="182" name=""/>
              <p:cNvSpPr/>
              <p:nvPr/>
            </p:nvSpPr>
            <p:spPr>
              <a:xfrm>
                <a:off x="2581200" y="2608200"/>
                <a:ext cx="779400" cy="1922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2780280" y="2637720"/>
                <a:ext cx="36360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Betsy Rayon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Admin Scty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4" name=""/>
            <p:cNvGrpSpPr/>
            <p:nvPr/>
          </p:nvGrpSpPr>
          <p:grpSpPr>
            <a:xfrm>
              <a:off x="2119320" y="2179800"/>
              <a:ext cx="911160" cy="315720"/>
              <a:chOff x="2119320" y="2179800"/>
              <a:chExt cx="911160" cy="315720"/>
            </a:xfrm>
          </p:grpSpPr>
          <p:sp>
            <p:nvSpPr>
              <p:cNvPr id="185" name=""/>
              <p:cNvSpPr/>
              <p:nvPr/>
            </p:nvSpPr>
            <p:spPr>
              <a:xfrm>
                <a:off x="2119320" y="217980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2181240" y="2232000"/>
                <a:ext cx="7923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Elizabeth Labanowski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VP &amp; General Counsel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7" name=""/>
            <p:cNvSpPr/>
            <p:nvPr/>
          </p:nvSpPr>
          <p:spPr>
            <a:xfrm flipV="1">
              <a:off x="2411280" y="2502000"/>
              <a:ext cx="3240" cy="79056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425680" y="2038320"/>
              <a:ext cx="0" cy="139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412720" y="271764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419200" y="300996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412720" y="328284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419200" y="3295800"/>
              <a:ext cx="0" cy="29844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412720" y="3600360"/>
              <a:ext cx="17784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" name=""/>
          <p:cNvGrpSpPr/>
          <p:nvPr/>
        </p:nvGrpSpPr>
        <p:grpSpPr>
          <a:xfrm>
            <a:off x="728640" y="2037960"/>
            <a:ext cx="1200240" cy="1132200"/>
            <a:chOff x="728640" y="2037960"/>
            <a:chExt cx="1200240" cy="1132200"/>
          </a:xfrm>
        </p:grpSpPr>
        <p:sp>
          <p:nvSpPr>
            <p:cNvPr id="195" name=""/>
            <p:cNvSpPr/>
            <p:nvPr/>
          </p:nvSpPr>
          <p:spPr>
            <a:xfrm flipV="1">
              <a:off x="963720" y="2037960"/>
              <a:ext cx="9360" cy="102564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6" name=""/>
            <p:cNvGrpSpPr/>
            <p:nvPr/>
          </p:nvGrpSpPr>
          <p:grpSpPr>
            <a:xfrm>
              <a:off x="728640" y="2185920"/>
              <a:ext cx="911160" cy="371880"/>
              <a:chOff x="728640" y="2185920"/>
              <a:chExt cx="911160" cy="371880"/>
            </a:xfrm>
          </p:grpSpPr>
          <p:sp>
            <p:nvSpPr>
              <p:cNvPr id="197" name=""/>
              <p:cNvSpPr/>
              <p:nvPr/>
            </p:nvSpPr>
            <p:spPr>
              <a:xfrm>
                <a:off x="728640" y="218592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886320" y="2238120"/>
                <a:ext cx="589320" cy="319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Lance McCarthy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Manager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Real Estate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9" name=""/>
            <p:cNvGrpSpPr/>
            <p:nvPr/>
          </p:nvGrpSpPr>
          <p:grpSpPr>
            <a:xfrm>
              <a:off x="1136880" y="2946240"/>
              <a:ext cx="790560" cy="223920"/>
              <a:chOff x="1136880" y="2946240"/>
              <a:chExt cx="790560" cy="223920"/>
            </a:xfrm>
          </p:grpSpPr>
          <p:sp>
            <p:nvSpPr>
              <p:cNvPr id="200" name=""/>
              <p:cNvSpPr/>
              <p:nvPr/>
            </p:nvSpPr>
            <p:spPr>
              <a:xfrm>
                <a:off x="1136880" y="294624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1433520" y="2976480"/>
                <a:ext cx="2746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VACANT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Specialist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2" name=""/>
            <p:cNvSpPr/>
            <p:nvPr/>
          </p:nvSpPr>
          <p:spPr>
            <a:xfrm>
              <a:off x="1138320" y="2608200"/>
              <a:ext cx="79056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250640" y="2631960"/>
              <a:ext cx="537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Wade Nelson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Rep. Real Estate II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978120" y="306072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965160" y="271152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6" name=""/>
          <p:cNvSpPr/>
          <p:nvPr/>
        </p:nvSpPr>
        <p:spPr>
          <a:xfrm>
            <a:off x="8477280" y="56419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 Allen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Parking &amp; Transportation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477280" y="593424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Hensch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– Food Services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477280" y="6226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Grubbs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- Facilities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489880" y="649296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Juan Torres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489880" y="67849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Monica Rodriguez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489880" y="707724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Patti Ucci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826480" y="7343640"/>
            <a:ext cx="793800" cy="13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Jones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705880" y="728964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699400" y="7410600"/>
            <a:ext cx="1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255160" y="273672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261280" y="300348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261280" y="326376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267760" y="351144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261280" y="7156440"/>
            <a:ext cx="22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267760" y="688356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255160" y="574056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8267760" y="657864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8261280" y="6330960"/>
            <a:ext cx="22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255160" y="604512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0191600" y="257508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Maricela Perez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0198080" y="28479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Annie Buford Stephenson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Remote/Sp Projects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0198080" y="31082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Deborah Bubenko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– Facility Plng.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0039320" y="293364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0032840" y="321948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0032840" y="267336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0541160" y="336852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0553760" y="36352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Foust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Assoc. Proj. Mgr.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0553760" y="42321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Kimberly Kegley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0553760" y="39337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Fred Tan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Assoc. Proj. Mgr.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0566360" y="450540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Katherine Miller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0566360" y="4759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Gary Napper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0566360" y="50068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JoAnn Holloway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0382400" y="3340080"/>
            <a:ext cx="0" cy="1758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0382400" y="50925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0369440" y="347976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0382400" y="48387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395000" y="46101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0382400" y="432432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0375920" y="403848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0388520" y="374004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10032840" y="5261040"/>
            <a:ext cx="1035000" cy="487440"/>
            <a:chOff x="10032840" y="5261040"/>
            <a:chExt cx="1035000" cy="487440"/>
          </a:xfrm>
        </p:grpSpPr>
        <p:sp>
          <p:nvSpPr>
            <p:cNvPr id="247" name=""/>
            <p:cNvSpPr/>
            <p:nvPr/>
          </p:nvSpPr>
          <p:spPr>
            <a:xfrm>
              <a:off x="10248840" y="5540400"/>
              <a:ext cx="819000" cy="208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Janelle Duree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Mgr.-Bldg Svcs/Ofc. Reloc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10242360" y="5261040"/>
              <a:ext cx="819360" cy="2077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Reggie Wilson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Mgr.- Furniture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10032840" y="5632560"/>
              <a:ext cx="203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0032840" y="5353200"/>
              <a:ext cx="203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1" name=""/>
          <p:cNvSpPr/>
          <p:nvPr/>
        </p:nvSpPr>
        <p:spPr>
          <a:xfrm>
            <a:off x="11785680" y="59403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Tiko Reynolds-Hausman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1798280" y="62071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Judy Marttin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1798280" y="65055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Maria Yepez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1614320" y="5848200"/>
            <a:ext cx="0" cy="76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1620440" y="603252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1620440" y="661032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1614320" y="630540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0541160" y="595944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Shonda Richard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0553760" y="6226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Erica Beltran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0553760" y="68230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Dolores Sustaita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0553760" y="65246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Espinoza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0382400" y="5867280"/>
            <a:ext cx="612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0369440" y="607068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0382400" y="691524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0375920" y="662940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0388520" y="633096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0680840" y="5746680"/>
            <a:ext cx="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0369440" y="5854680"/>
            <a:ext cx="124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mmcvick</cp:lastModifiedBy>
  <cp:lastPrinted>2000-07-26T17:55:13Z</cp:lastPrinted>
  <dcterms:modified xsi:type="dcterms:W3CDTF">2001-11-16T15:37:46Z</dcterms:modified>
  <cp:revision>330</cp:revision>
  <dc:subject/>
  <dc:title>No Slide Title</dc:title>
</cp:coreProperties>
</file>