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039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0F7E0E-C8B6-4D8F-B1A3-46A78E24B89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5A2EC73-6A11-4C3F-85D6-5387A693DCD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3276720" y="4724280"/>
            <a:ext cx="3962160" cy="18288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flipV="1" rot="10800000">
            <a:off x="7467120" y="6095880"/>
            <a:ext cx="1219320" cy="45720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Position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V="1" rot="10800000">
            <a:off x="7467120" y="4495680"/>
            <a:ext cx="1219320" cy="457200"/>
          </a:xfrm>
          <a:prstGeom prst="rect">
            <a:avLst/>
          </a:prstGeom>
          <a:solidFill>
            <a:srgbClr val="ff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Group Added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Redmond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V="1" rot="10800000">
            <a:off x="7467120" y="3962520"/>
            <a:ext cx="1219320" cy="4572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Tech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V="1" rot="10800000">
            <a:off x="7467120" y="5029200"/>
            <a:ext cx="1219320" cy="45720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019920" y="1143000"/>
            <a:ext cx="1218960" cy="259092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1919160" y="268200"/>
          <a:ext cx="5072040" cy="4030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19160" y="268200"/>
                    <a:ext cx="5072040" cy="403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" name=""/>
          <p:cNvSpPr/>
          <p:nvPr/>
        </p:nvSpPr>
        <p:spPr>
          <a:xfrm>
            <a:off x="6095880" y="3048120"/>
            <a:ext cx="114300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supports Brian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Redmond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429000" y="4724280"/>
            <a:ext cx="3886200" cy="191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STAFFING 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</a:t>
            </a:r>
            <a:r>
              <a:rPr b="0" lang="en-US" sz="12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Mays           Virgo         </a:t>
            </a:r>
            <a:r>
              <a:rPr b="0" lang="en-US" sz="1200" strike="noStrike" u="none">
                <a:solidFill>
                  <a:srgbClr val="ff33cc"/>
                </a:solidFill>
                <a:effectLst/>
                <a:uFillTx/>
                <a:latin typeface="Times New Roman"/>
              </a:rPr>
              <a:t>Owen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</a:t>
            </a:r>
            <a:r>
              <a:rPr b="0" lang="en-US" sz="14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106262     107081    </a:t>
            </a:r>
            <a:r>
              <a:rPr b="0" lang="en-US" sz="1400" strike="noStrike" u="none">
                <a:solidFill>
                  <a:srgbClr val="ff33cc"/>
                </a:solidFill>
                <a:effectLst/>
                <a:uFillTx/>
                <a:latin typeface="Times New Roman"/>
              </a:rPr>
              <a:t>107459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</a:t>
            </a:r>
            <a:r>
              <a:rPr b="0" lang="en-US" sz="1400" strike="noStrike" u="none">
                <a:solidFill>
                  <a:srgbClr val="ff33cc"/>
                </a:solidFill>
                <a:effectLst/>
                <a:uFillTx/>
                <a:latin typeface="Times New Roman"/>
              </a:rPr>
              <a:t>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              </a:t>
            </a:r>
            <a:r>
              <a:rPr b="0" lang="en-US" sz="14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    12             10            </a:t>
            </a:r>
            <a:r>
              <a:rPr b="0" lang="en-US" sz="1400" strike="noStrike" u="none">
                <a:solidFill>
                  <a:srgbClr val="ff33cc"/>
                </a:solidFill>
                <a:effectLst/>
                <a:uFillTx/>
                <a:latin typeface="Times New Roman"/>
              </a:rPr>
              <a:t>2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2002                   </a:t>
            </a:r>
            <a:r>
              <a:rPr b="0" lang="en-US" sz="14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10             16            </a:t>
            </a:r>
            <a:r>
              <a:rPr b="0" lang="en-US" sz="1400" strike="noStrike" u="none">
                <a:solidFill>
                  <a:srgbClr val="ff33cc"/>
                </a:solidFill>
                <a:effectLst/>
                <a:uFillTx/>
                <a:latin typeface="Times New Roman"/>
              </a:rPr>
              <a:t>2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V="1" rot="10800000">
            <a:off x="7467120" y="5562720"/>
            <a:ext cx="1219320" cy="45720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52280" y="3733920"/>
            <a:ext cx="2819520" cy="248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Gas Compression group is a pass-through cost to Brian Redmond.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Headcount increase is 4.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Three of the four proposed staff adds are currently full time jobs filled from outside.  It will be more efficient to hire directly.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</a:t>
            </a:r>
            <a:r>
              <a:rPr b="0" lang="en-US" sz="12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 107081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RC 2001 head count includes a staff add in 2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nd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quarter.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2001-08-28T15:08:06Z</dcterms:created>
  <dc:creator>mcolema</dc:creator>
  <dc:description/>
  <dc:language>en-US</dc:language>
  <cp:lastModifiedBy>mcolema</cp:lastModifiedBy>
  <dcterms:modified xsi:type="dcterms:W3CDTF">2001-10-05T11:29:47Z</dcterms:modified>
  <cp:revision>70</cp:revision>
  <dc:subject/>
  <dc:title>PowerPoint Presentation</dc:title>
</cp:coreProperties>
</file>