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6858000" cy="9144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F3EAFF-5F94-44F0-BB31-AF92159F6F0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A9CAA3A-E85A-4472-8646-A8DC6904475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14440" y="50760"/>
            <a:ext cx="5829120" cy="1038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ANGTS System Map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6437520" y="8805960"/>
            <a:ext cx="237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498600" y="1287360"/>
            <a:ext cx="597852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514440" y="0"/>
            <a:ext cx="5829120" cy="152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14440" y="1371600"/>
            <a:ext cx="5829120" cy="81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1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ANGTS Project Schedule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228600" y="2424240"/>
            <a:ext cx="6400800" cy="588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6437880" y="8805960"/>
            <a:ext cx="294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2002-01-02T16:27:16Z</dcterms:created>
  <dc:creator>Moira_Klassen</dc:creator>
  <dc:description/>
  <dc:language>en-US</dc:language>
  <cp:lastModifiedBy>Moira_Klassen</cp:lastModifiedBy>
  <cp:lastPrinted>2002-01-04T20:07:16Z</cp:lastPrinted>
  <dcterms:modified xsi:type="dcterms:W3CDTF">2002-01-04T20:10:24Z</dcterms:modified>
  <cp:revision>14</cp:revision>
  <dc:subject/>
  <dc:title>No Slide Title</dc:title>
</cp:coreProperties>
</file>