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920C6C-8B32-40FE-96F7-9EE04EB6956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F4243E-9716-466A-8926-F417E912FB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0DBD84-2F67-4683-AAA2-70826E0867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C01FD5-07B6-476A-8C98-FD7F92D8D9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Commercial Proposal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505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 North Slope Shippers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Anchorage - January 8,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Engineering, field data and technical information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bore-hole data along pipeline route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Frost heave and thaw settlement research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Burst test information and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Aboriginal relationships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Longstanding productive relationships with Alaska Native groups and Yukon and B.C. First Nations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/>
          </p:nvPr>
        </p:nvSpPr>
        <p:spPr>
          <a:xfrm>
            <a:off x="762120" y="19047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cross-border transportation system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sponsor group - leading North American pipeline companies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tolls and risk-sharing mechanisms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 approach to gas conditioning plant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8380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Collaborative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Co-operation between ANS Shippers and ANGTS will be a catalyst with other key stakeholders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and Canadian governments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of Alaska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Yukon, B.C., Alberta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Alaskan Natives and Canada’s First Nations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communities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/>
          </p:nvPr>
        </p:nvSpPr>
        <p:spPr>
          <a:xfrm>
            <a:off x="533160" y="1461600"/>
            <a:ext cx="8305560" cy="501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at Boundary Lake/Gordondale 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along ANGTS route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Midwest markets via Foothills/Northern Border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 or Pacific Northwest markets via Foothills/PG&amp;E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Alberta, Eastern Canada or U.S. Northeast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 via Foothills/NOVA/TransCanada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well, ANS could target: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markets via Alliance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B.C. and Pacific Northwest markets via Westcoast/Northwest Pipeline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options for natural gas liquids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685800" y="31896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Delivery Capability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/>
          </p:nvPr>
        </p:nvSpPr>
        <p:spPr>
          <a:xfrm>
            <a:off x="990720" y="121932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In-service July 1, 2008 - Full Volumes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70/30 Debt/equity ratio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9.45% WACC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 &amp; M - 1% of Capex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taxes - 2% in U.S., 1% in Canada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Capex and O &amp; M escalation rate 2.5%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 contracts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years, renewable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Basket depreciation (last 5 years) in event of non-renewal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rate $1.00 US = $1.50 CAD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Tolling Assumptions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2742840"/>
            <a:ext cx="381024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Case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$US 1.17*/MMBTU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174320" y="5029200"/>
            <a:ext cx="6903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*Illustrative 25 year levelized tolls in nominal dollars from 2008,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subject to acceptable financing and accounting.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Tolls based on straight-line depreciation would be $1.43 in 2008,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reducing to $ 0.71 by 2033 for the Base Case.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648320" y="2743200"/>
            <a:ext cx="380988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Case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$US 1.10*/MMBTU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Toll Enhancements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2666520"/>
            <a:ext cx="77724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$0.12 Property tax holiday of 5 years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 Alaska income tax concessions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$0.11 Government loan support (6.0%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interest rate)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 Tax depreciation at 7 years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295280" y="2666880"/>
            <a:ext cx="69343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producer and pipeline technical meeting to discuss details of ANGTS Commercial Proposal.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Brainstorm required action to ensure commercial progress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2212200" y="2635200"/>
            <a:ext cx="484632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Thank You</a:t>
            </a:r>
            <a:endParaRPr b="0" lang="en-US" sz="7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612640" y="6477120"/>
            <a:ext cx="294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Collaborate with ANS shippers to create the most commercially viable project possible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project costs and risks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value of existing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Unmatched political and local community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Earliest in-service date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1750 mile pipeline system from Prudhoe Bay to Boundary Lake/Gordondale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 inch diameter X80 pipe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2050 PSIG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1076 BTU gas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Class IV estimate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has analyzed multiple cases for initial and build-up volumes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Design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Case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2286000"/>
            <a:ext cx="777240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4.334 Bcfd delivered (4.5 Bcfd receipt)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 compressor stations - 1.25 million HP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3.7% fuel (165 MMcfd)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Capex $US 11.2B (2002 $)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10% contingency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Efficient expandability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Case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90720" y="2286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to 5.122 Bcfd delivered in year 3 (5.4 Bcfd receipt)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18 compressor units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5.1% total fuel (277 MMcfd)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Capex $US 12.3B (2002 $)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10% contingency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Legislative and regulatory certainty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framework in place in U.S. and Canada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ANGTA, President’s Decision, Northern Pipeline Act, U.S. and Canada Agreement on Principles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Go/No Go hurdle has been cleared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 regulatory certificates and environmental permits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Moving to mitigation/compliance phase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Expedited project schedule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30-month timing advantage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framework gives FERC and other agencies broad authority to amend certificates, permits and other authorization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window regulatory agencies - OFI and NPA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/>
          </p:nvPr>
        </p:nvSpPr>
        <p:spPr>
          <a:xfrm>
            <a:off x="457200" y="1294920"/>
            <a:ext cx="83059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Rights-of-Way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» 434 miles of federal grants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24"/>
              </a:spcBef>
              <a:buClr>
                <a:srgbClr val="000000"/>
              </a:buClr>
              <a:buFont typeface="Arial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 miles of state lands are under active application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Yukon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» grant of easement for entire route through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Yukon recognized in Umbrella Final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Agreement ratified by all Yukon First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Nations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B.C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» valid map reserve and established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consultation program with communities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and First Nations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Alberta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» consultative notation for rights-of-way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EIS approvals for pipeline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 Water Act, Section 404 permits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CEAA does not apply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detailed set of standards and procedures for further review by federal agencies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multiple expansions of prebuild under NPA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conditioning plant approvals expedited under ANGTA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ANGTS Advantages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….cont’d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8612280" y="647712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2002-01-02T15:55:10Z</dcterms:created>
  <dc:creator>Moira_Klassen</dc:creator>
  <dc:description/>
  <dc:language>en-US</dc:language>
  <cp:lastModifiedBy>Moira_Klassen</cp:lastModifiedBy>
  <cp:lastPrinted>2002-01-04T20:07:37Z</cp:lastPrinted>
  <dcterms:modified xsi:type="dcterms:W3CDTF">2002-01-04T20:10:21Z</dcterms:modified>
  <cp:revision>15</cp:revision>
  <dc:subject/>
  <dc:title>ANGTS Commercial Proposal</dc:title>
</cp:coreProperties>
</file>